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1"/>
  </p:handoutMasterIdLst>
  <p:sldIdLst>
    <p:sldId id="765" r:id="rId3"/>
    <p:sldId id="766" r:id="rId5"/>
    <p:sldId id="644" r:id="rId6"/>
    <p:sldId id="645" r:id="rId7"/>
    <p:sldId id="646" r:id="rId8"/>
    <p:sldId id="647" r:id="rId9"/>
    <p:sldId id="648" r:id="rId10"/>
    <p:sldId id="649" r:id="rId11"/>
    <p:sldId id="653" r:id="rId12"/>
    <p:sldId id="654" r:id="rId13"/>
    <p:sldId id="655" r:id="rId14"/>
    <p:sldId id="713" r:id="rId15"/>
    <p:sldId id="657" r:id="rId16"/>
    <p:sldId id="656" r:id="rId17"/>
    <p:sldId id="659" r:id="rId18"/>
    <p:sldId id="661" r:id="rId19"/>
    <p:sldId id="662" r:id="rId20"/>
    <p:sldId id="663" r:id="rId21"/>
    <p:sldId id="664" r:id="rId22"/>
    <p:sldId id="666" r:id="rId23"/>
    <p:sldId id="665" r:id="rId24"/>
    <p:sldId id="667" r:id="rId25"/>
    <p:sldId id="668" r:id="rId26"/>
    <p:sldId id="767" r:id="rId27"/>
    <p:sldId id="669" r:id="rId28"/>
    <p:sldId id="778" r:id="rId29"/>
    <p:sldId id="673" r:id="rId30"/>
    <p:sldId id="671" r:id="rId31"/>
    <p:sldId id="672" r:id="rId32"/>
    <p:sldId id="674" r:id="rId33"/>
    <p:sldId id="675" r:id="rId34"/>
    <p:sldId id="676" r:id="rId35"/>
    <p:sldId id="677" r:id="rId36"/>
    <p:sldId id="678" r:id="rId37"/>
    <p:sldId id="679" r:id="rId38"/>
    <p:sldId id="681" r:id="rId39"/>
    <p:sldId id="680" r:id="rId40"/>
    <p:sldId id="682" r:id="rId41"/>
    <p:sldId id="683" r:id="rId42"/>
    <p:sldId id="684" r:id="rId43"/>
    <p:sldId id="685" r:id="rId44"/>
    <p:sldId id="686" r:id="rId45"/>
    <p:sldId id="687" r:id="rId46"/>
    <p:sldId id="688" r:id="rId47"/>
    <p:sldId id="689" r:id="rId48"/>
    <p:sldId id="690" r:id="rId49"/>
    <p:sldId id="691" r:id="rId50"/>
    <p:sldId id="692" r:id="rId51"/>
    <p:sldId id="693" r:id="rId52"/>
    <p:sldId id="694" r:id="rId53"/>
    <p:sldId id="695" r:id="rId54"/>
    <p:sldId id="697" r:id="rId55"/>
    <p:sldId id="698" r:id="rId56"/>
    <p:sldId id="699" r:id="rId57"/>
    <p:sldId id="700" r:id="rId58"/>
    <p:sldId id="701" r:id="rId59"/>
    <p:sldId id="702" r:id="rId60"/>
    <p:sldId id="779" r:id="rId61"/>
    <p:sldId id="703" r:id="rId62"/>
    <p:sldId id="704" r:id="rId63"/>
    <p:sldId id="705" r:id="rId64"/>
    <p:sldId id="768" r:id="rId65"/>
    <p:sldId id="769" r:id="rId66"/>
    <p:sldId id="833" r:id="rId67"/>
    <p:sldId id="834" r:id="rId68"/>
    <p:sldId id="836" r:id="rId69"/>
    <p:sldId id="774" r:id="rId7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  <p:cmAuthor id="1" name="浩然 李" initials="浩然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E6E6E6"/>
    <a:srgbClr val="ED7D31"/>
    <a:srgbClr val="F0C3B5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853" autoAdjust="0"/>
    <p:restoredTop sz="93278" autoAdjust="0"/>
  </p:normalViewPr>
  <p:slideViewPr>
    <p:cSldViewPr snapToGrid="0" showGuides="1">
      <p:cViewPr varScale="1">
        <p:scale>
          <a:sx n="85" d="100"/>
          <a:sy n="85" d="100"/>
        </p:scale>
        <p:origin x="605" y="67"/>
      </p:cViewPr>
      <p:guideLst>
        <p:guide orient="horz" pos="4029"/>
        <p:guide orient="horz" pos="1373"/>
        <p:guide orient="horz" pos="698"/>
        <p:guide pos="1875"/>
        <p:guide pos="175"/>
        <p:guide pos="5537"/>
        <p:guide pos="12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64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6" Type="http://schemas.openxmlformats.org/officeDocument/2006/relationships/image" Target="../media/image35.emf"/><Relationship Id="rId5" Type="http://schemas.openxmlformats.org/officeDocument/2006/relationships/image" Target="../media/image34.wmf"/><Relationship Id="rId4" Type="http://schemas.openxmlformats.org/officeDocument/2006/relationships/image" Target="../media/image33.wmf"/><Relationship Id="rId3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wmf"/><Relationship Id="rId1" Type="http://schemas.openxmlformats.org/officeDocument/2006/relationships/image" Target="../media/image70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0.vml.rels><?xml version="1.0" encoding="UTF-8" standalone="yes"?>
<Relationships xmlns="http://schemas.openxmlformats.org/package/2006/relationships"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54.vml.rels><?xml version="1.0" encoding="UTF-8" standalone="yes"?>
<Relationships xmlns="http://schemas.openxmlformats.org/package/2006/relationships"><Relationship Id="rId4" Type="http://schemas.openxmlformats.org/officeDocument/2006/relationships/image" Target="../media/image99.emf"/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wmf"/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5" Type="http://schemas.openxmlformats.org/officeDocument/2006/relationships/image" Target="../media/image29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7" Type="http://schemas.openxmlformats.org/officeDocument/2006/relationships/image" Target="../media/image32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6.wmf"/><Relationship Id="rId3" Type="http://schemas.openxmlformats.org/officeDocument/2006/relationships/image" Target="../media/image25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19.wmf"/><Relationship Id="rId1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wmf"/><Relationship Id="rId7" Type="http://schemas.openxmlformats.org/officeDocument/2006/relationships/oleObject" Target="../embeddings/oleObject14.bin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2.w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21.wmf"/><Relationship Id="rId10" Type="http://schemas.openxmlformats.org/officeDocument/2006/relationships/vmlDrawing" Target="../drawings/vmlDrawing7.vml"/><Relationship Id="rId1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0.bin"/><Relationship Id="rId8" Type="http://schemas.openxmlformats.org/officeDocument/2006/relationships/image" Target="../media/image27.wmf"/><Relationship Id="rId7" Type="http://schemas.openxmlformats.org/officeDocument/2006/relationships/oleObject" Target="../embeddings/oleObject19.bin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16.bin"/><Relationship Id="rId21" Type="http://schemas.openxmlformats.org/officeDocument/2006/relationships/vmlDrawing" Target="../drawings/vmlDrawing8.v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5.wmf"/><Relationship Id="rId19" Type="http://schemas.openxmlformats.org/officeDocument/2006/relationships/oleObject" Target="../embeddings/oleObject28.bin"/><Relationship Id="rId18" Type="http://schemas.openxmlformats.org/officeDocument/2006/relationships/oleObject" Target="../embeddings/oleObject27.bin"/><Relationship Id="rId17" Type="http://schemas.openxmlformats.org/officeDocument/2006/relationships/oleObject" Target="../embeddings/oleObject26.bin"/><Relationship Id="rId16" Type="http://schemas.openxmlformats.org/officeDocument/2006/relationships/image" Target="../media/image29.wmf"/><Relationship Id="rId15" Type="http://schemas.openxmlformats.org/officeDocument/2006/relationships/oleObject" Target="../embeddings/oleObject25.bin"/><Relationship Id="rId14" Type="http://schemas.openxmlformats.org/officeDocument/2006/relationships/oleObject" Target="../embeddings/oleObject24.bin"/><Relationship Id="rId13" Type="http://schemas.openxmlformats.org/officeDocument/2006/relationships/oleObject" Target="../embeddings/oleObject23.bin"/><Relationship Id="rId12" Type="http://schemas.openxmlformats.org/officeDocument/2006/relationships/oleObject" Target="../embeddings/oleObject22.bin"/><Relationship Id="rId11" Type="http://schemas.openxmlformats.org/officeDocument/2006/relationships/oleObject" Target="../embeddings/oleObject21.bin"/><Relationship Id="rId10" Type="http://schemas.openxmlformats.org/officeDocument/2006/relationships/image" Target="../media/image28.wmf"/><Relationship Id="rId1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wmf"/><Relationship Id="rId8" Type="http://schemas.openxmlformats.org/officeDocument/2006/relationships/oleObject" Target="../embeddings/oleObject33.bin"/><Relationship Id="rId7" Type="http://schemas.openxmlformats.org/officeDocument/2006/relationships/image" Target="../media/image25.wmf"/><Relationship Id="rId6" Type="http://schemas.openxmlformats.org/officeDocument/2006/relationships/oleObject" Target="../embeddings/oleObject3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1.bin"/><Relationship Id="rId3" Type="http://schemas.openxmlformats.org/officeDocument/2006/relationships/oleObject" Target="../embeddings/oleObject30.bin"/><Relationship Id="rId25" Type="http://schemas.openxmlformats.org/officeDocument/2006/relationships/vmlDrawing" Target="../drawings/vmlDrawing9.vml"/><Relationship Id="rId24" Type="http://schemas.openxmlformats.org/officeDocument/2006/relationships/slideLayout" Target="../slideLayouts/slideLayout2.xml"/><Relationship Id="rId23" Type="http://schemas.openxmlformats.org/officeDocument/2006/relationships/oleObject" Target="../embeddings/oleObject44.bin"/><Relationship Id="rId22" Type="http://schemas.openxmlformats.org/officeDocument/2006/relationships/oleObject" Target="../embeddings/oleObject43.bin"/><Relationship Id="rId21" Type="http://schemas.openxmlformats.org/officeDocument/2006/relationships/oleObject" Target="../embeddings/oleObject42.bin"/><Relationship Id="rId20" Type="http://schemas.openxmlformats.org/officeDocument/2006/relationships/oleObject" Target="../embeddings/oleObject41.bin"/><Relationship Id="rId2" Type="http://schemas.openxmlformats.org/officeDocument/2006/relationships/image" Target="../media/image27.wmf"/><Relationship Id="rId19" Type="http://schemas.openxmlformats.org/officeDocument/2006/relationships/image" Target="../media/image32.wmf"/><Relationship Id="rId18" Type="http://schemas.openxmlformats.org/officeDocument/2006/relationships/oleObject" Target="../embeddings/oleObject40.bin"/><Relationship Id="rId17" Type="http://schemas.openxmlformats.org/officeDocument/2006/relationships/oleObject" Target="../embeddings/oleObject39.bin"/><Relationship Id="rId16" Type="http://schemas.openxmlformats.org/officeDocument/2006/relationships/oleObject" Target="../embeddings/oleObject38.bin"/><Relationship Id="rId15" Type="http://schemas.openxmlformats.org/officeDocument/2006/relationships/image" Target="../media/image31.wmf"/><Relationship Id="rId14" Type="http://schemas.openxmlformats.org/officeDocument/2006/relationships/oleObject" Target="../embeddings/oleObject37.bin"/><Relationship Id="rId13" Type="http://schemas.openxmlformats.org/officeDocument/2006/relationships/oleObject" Target="../embeddings/oleObject36.bin"/><Relationship Id="rId12" Type="http://schemas.openxmlformats.org/officeDocument/2006/relationships/oleObject" Target="../embeddings/oleObject35.bin"/><Relationship Id="rId11" Type="http://schemas.openxmlformats.org/officeDocument/2006/relationships/image" Target="../media/image30.wmf"/><Relationship Id="rId10" Type="http://schemas.openxmlformats.org/officeDocument/2006/relationships/oleObject" Target="../embeddings/oleObject34.bin"/><Relationship Id="rId1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0.bin"/><Relationship Id="rId8" Type="http://schemas.openxmlformats.org/officeDocument/2006/relationships/oleObject" Target="../embeddings/oleObject49.bin"/><Relationship Id="rId7" Type="http://schemas.openxmlformats.org/officeDocument/2006/relationships/oleObject" Target="../embeddings/oleObject48.bin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46.bin"/><Relationship Id="rId2" Type="http://schemas.openxmlformats.org/officeDocument/2006/relationships/image" Target="../media/image25.wmf"/><Relationship Id="rId16" Type="http://schemas.openxmlformats.org/officeDocument/2006/relationships/vmlDrawing" Target="../drawings/vmlDrawing10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35.emf"/><Relationship Id="rId13" Type="http://schemas.openxmlformats.org/officeDocument/2006/relationships/package" Target="../embeddings/Document1.docx"/><Relationship Id="rId12" Type="http://schemas.openxmlformats.org/officeDocument/2006/relationships/image" Target="../media/image34.wmf"/><Relationship Id="rId11" Type="http://schemas.openxmlformats.org/officeDocument/2006/relationships/oleObject" Target="../embeddings/oleObject51.bin"/><Relationship Id="rId10" Type="http://schemas.openxmlformats.org/officeDocument/2006/relationships/image" Target="../media/image33.wmf"/><Relationship Id="rId1" Type="http://schemas.openxmlformats.org/officeDocument/2006/relationships/oleObject" Target="../embeddings/oleObject45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1" Type="http://schemas.openxmlformats.org/officeDocument/2006/relationships/package" Target="../embeddings/Document2.docx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wmf"/><Relationship Id="rId3" Type="http://schemas.openxmlformats.org/officeDocument/2006/relationships/oleObject" Target="../embeddings/oleObject52.bin"/><Relationship Id="rId2" Type="http://schemas.openxmlformats.org/officeDocument/2006/relationships/image" Target="../media/image37.emf"/><Relationship Id="rId1" Type="http://schemas.openxmlformats.org/officeDocument/2006/relationships/package" Target="../embeddings/Document3.docx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1" Type="http://schemas.openxmlformats.org/officeDocument/2006/relationships/package" Target="../embeddings/Document4.docx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1" Type="http://schemas.openxmlformats.org/officeDocument/2006/relationships/package" Target="../embeddings/Document5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emf"/><Relationship Id="rId3" Type="http://schemas.openxmlformats.org/officeDocument/2006/relationships/package" Target="../embeddings/Document7.docx"/><Relationship Id="rId2" Type="http://schemas.openxmlformats.org/officeDocument/2006/relationships/image" Target="../media/image41.emf"/><Relationship Id="rId1" Type="http://schemas.openxmlformats.org/officeDocument/2006/relationships/package" Target="../embeddings/Document6.docx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1" Type="http://schemas.openxmlformats.org/officeDocument/2006/relationships/package" Target="../embeddings/Document8.docx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1" Type="http://schemas.openxmlformats.org/officeDocument/2006/relationships/package" Target="../embeddings/Document9.docx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1" Type="http://schemas.openxmlformats.org/officeDocument/2006/relationships/package" Target="../embeddings/Document10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1" Type="http://schemas.openxmlformats.org/officeDocument/2006/relationships/package" Target="../embeddings/Document11.docx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1" Type="http://schemas.openxmlformats.org/officeDocument/2006/relationships/package" Target="../embeddings/Document12.docx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emf"/><Relationship Id="rId3" Type="http://schemas.openxmlformats.org/officeDocument/2006/relationships/package" Target="../embeddings/Document14.docx"/><Relationship Id="rId2" Type="http://schemas.openxmlformats.org/officeDocument/2006/relationships/image" Target="../media/image49.emf"/><Relationship Id="rId1" Type="http://schemas.openxmlformats.org/officeDocument/2006/relationships/package" Target="../embeddings/Document13.docx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1" Type="http://schemas.openxmlformats.org/officeDocument/2006/relationships/package" Target="../embeddings/Document15.doc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1" Type="http://schemas.openxmlformats.org/officeDocument/2006/relationships/package" Target="../embeddings/Document16.docx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1" Type="http://schemas.openxmlformats.org/officeDocument/2006/relationships/package" Target="../embeddings/Document17.docx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1" Type="http://schemas.openxmlformats.org/officeDocument/2006/relationships/package" Target="../embeddings/Document18.docx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1" Type="http://schemas.openxmlformats.org/officeDocument/2006/relationships/package" Target="../embeddings/Document19.docx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1" Type="http://schemas.openxmlformats.org/officeDocument/2006/relationships/oleObject" Target="../embeddings/oleObject53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1" Type="http://schemas.openxmlformats.org/officeDocument/2006/relationships/package" Target="../embeddings/Document20.docx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emf"/><Relationship Id="rId3" Type="http://schemas.openxmlformats.org/officeDocument/2006/relationships/package" Target="../embeddings/Document22.docx"/><Relationship Id="rId2" Type="http://schemas.openxmlformats.org/officeDocument/2006/relationships/image" Target="../media/image58.emf"/><Relationship Id="rId1" Type="http://schemas.openxmlformats.org/officeDocument/2006/relationships/package" Target="../embeddings/Document21.docx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1" Type="http://schemas.openxmlformats.org/officeDocument/2006/relationships/package" Target="../embeddings/Document23.docx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1" Type="http://schemas.openxmlformats.org/officeDocument/2006/relationships/package" Target="../embeddings/Document24.docx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emf"/><Relationship Id="rId3" Type="http://schemas.openxmlformats.org/officeDocument/2006/relationships/package" Target="../embeddings/Document25.docx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4.emf"/><Relationship Id="rId3" Type="http://schemas.openxmlformats.org/officeDocument/2006/relationships/package" Target="../embeddings/Document27.docx"/><Relationship Id="rId2" Type="http://schemas.openxmlformats.org/officeDocument/2006/relationships/image" Target="../media/image63.emf"/><Relationship Id="rId1" Type="http://schemas.openxmlformats.org/officeDocument/2006/relationships/package" Target="../embeddings/Document26.docx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emf"/><Relationship Id="rId3" Type="http://schemas.openxmlformats.org/officeDocument/2006/relationships/package" Target="../embeddings/Document29.docx"/><Relationship Id="rId2" Type="http://schemas.openxmlformats.org/officeDocument/2006/relationships/image" Target="../media/image65.emf"/><Relationship Id="rId1" Type="http://schemas.openxmlformats.org/officeDocument/2006/relationships/package" Target="../embeddings/Document28.docx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5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8.emf"/><Relationship Id="rId3" Type="http://schemas.openxmlformats.org/officeDocument/2006/relationships/oleObject" Target="../embeddings/oleObject54.bin"/><Relationship Id="rId2" Type="http://schemas.openxmlformats.org/officeDocument/2006/relationships/image" Target="../media/image67.emf"/><Relationship Id="rId1" Type="http://schemas.openxmlformats.org/officeDocument/2006/relationships/package" Target="../embeddings/Document30.docx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6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package" Target="../embeddings/Document32.docx"/><Relationship Id="rId4" Type="http://schemas.openxmlformats.org/officeDocument/2006/relationships/image" Target="../media/image69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70.emf"/><Relationship Id="rId1" Type="http://schemas.openxmlformats.org/officeDocument/2006/relationships/package" Target="../embeddings/Document31.docx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emf"/><Relationship Id="rId3" Type="http://schemas.openxmlformats.org/officeDocument/2006/relationships/package" Target="../embeddings/Document34.docx"/><Relationship Id="rId2" Type="http://schemas.openxmlformats.org/officeDocument/2006/relationships/image" Target="../media/image72.emf"/><Relationship Id="rId1" Type="http://schemas.openxmlformats.org/officeDocument/2006/relationships/package" Target="../embeddings/Document33.docx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1" Type="http://schemas.openxmlformats.org/officeDocument/2006/relationships/package" Target="../embeddings/Document35.docx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1" Type="http://schemas.openxmlformats.org/officeDocument/2006/relationships/package" Target="../embeddings/Document36.docx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package" Target="../embeddings/Document41.docx"/><Relationship Id="rId8" Type="http://schemas.openxmlformats.org/officeDocument/2006/relationships/image" Target="../media/image79.emf"/><Relationship Id="rId7" Type="http://schemas.openxmlformats.org/officeDocument/2006/relationships/package" Target="../embeddings/Document40.docx"/><Relationship Id="rId6" Type="http://schemas.openxmlformats.org/officeDocument/2006/relationships/image" Target="../media/image78.emf"/><Relationship Id="rId5" Type="http://schemas.openxmlformats.org/officeDocument/2006/relationships/package" Target="../embeddings/Document39.docx"/><Relationship Id="rId4" Type="http://schemas.openxmlformats.org/officeDocument/2006/relationships/image" Target="../media/image77.emf"/><Relationship Id="rId3" Type="http://schemas.openxmlformats.org/officeDocument/2006/relationships/package" Target="../embeddings/Document38.docx"/><Relationship Id="rId2" Type="http://schemas.openxmlformats.org/officeDocument/2006/relationships/image" Target="../media/image76.emf"/><Relationship Id="rId14" Type="http://schemas.openxmlformats.org/officeDocument/2006/relationships/vmlDrawing" Target="../drawings/vmlDrawing40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81.emf"/><Relationship Id="rId11" Type="http://schemas.openxmlformats.org/officeDocument/2006/relationships/package" Target="../embeddings/Document42.docx"/><Relationship Id="rId10" Type="http://schemas.openxmlformats.org/officeDocument/2006/relationships/image" Target="../media/image80.emf"/><Relationship Id="rId1" Type="http://schemas.openxmlformats.org/officeDocument/2006/relationships/package" Target="../embeddings/Document37.docx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1" Type="http://schemas.openxmlformats.org/officeDocument/2006/relationships/package" Target="../embeddings/Document43.docx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1" Type="http://schemas.openxmlformats.org/officeDocument/2006/relationships/package" Target="../embeddings/Document44.docx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5.emf"/><Relationship Id="rId3" Type="http://schemas.openxmlformats.org/officeDocument/2006/relationships/package" Target="../embeddings/Document46.docx"/><Relationship Id="rId2" Type="http://schemas.openxmlformats.org/officeDocument/2006/relationships/image" Target="../media/image84.emf"/><Relationship Id="rId1" Type="http://schemas.openxmlformats.org/officeDocument/2006/relationships/package" Target="../embeddings/Document45.docx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7.wmf"/><Relationship Id="rId3" Type="http://schemas.openxmlformats.org/officeDocument/2006/relationships/oleObject" Target="../embeddings/oleObject57.bin"/><Relationship Id="rId2" Type="http://schemas.openxmlformats.org/officeDocument/2006/relationships/image" Target="../media/image86.emf"/><Relationship Id="rId1" Type="http://schemas.openxmlformats.org/officeDocument/2006/relationships/package" Target="../embeddings/Document47.docx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1" Type="http://schemas.openxmlformats.org/officeDocument/2006/relationships/package" Target="../embeddings/Document48.docx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6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1" Type="http://schemas.openxmlformats.org/officeDocument/2006/relationships/package" Target="../embeddings/Document49.docx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1" Type="http://schemas.openxmlformats.org/officeDocument/2006/relationships/package" Target="../embeddings/Document50.docx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emf"/><Relationship Id="rId1" Type="http://schemas.openxmlformats.org/officeDocument/2006/relationships/package" Target="../embeddings/Document51.docx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1" Type="http://schemas.openxmlformats.org/officeDocument/2006/relationships/package" Target="../embeddings/Document52.docx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0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emf"/><Relationship Id="rId1" Type="http://schemas.openxmlformats.org/officeDocument/2006/relationships/package" Target="../embeddings/Document53.docx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wmf"/><Relationship Id="rId1" Type="http://schemas.openxmlformats.org/officeDocument/2006/relationships/oleObject" Target="../embeddings/oleObject58.bin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wmf"/><Relationship Id="rId1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1.wmf"/><Relationship Id="rId1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1" Type="http://schemas.openxmlformats.org/officeDocument/2006/relationships/package" Target="../embeddings/Document54.docx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9.emf"/><Relationship Id="rId7" Type="http://schemas.openxmlformats.org/officeDocument/2006/relationships/package" Target="../embeddings/Document55.docx"/><Relationship Id="rId6" Type="http://schemas.openxmlformats.org/officeDocument/2006/relationships/image" Target="../media/image98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7.wmf"/><Relationship Id="rId3" Type="http://schemas.openxmlformats.org/officeDocument/2006/relationships/oleObject" Target="../embeddings/oleObject61.bin"/><Relationship Id="rId2" Type="http://schemas.openxmlformats.org/officeDocument/2006/relationships/image" Target="../media/image96.wmf"/><Relationship Id="rId10" Type="http://schemas.openxmlformats.org/officeDocument/2006/relationships/vmlDrawing" Target="../drawings/vmlDrawing54.vml"/><Relationship Id="rId1" Type="http://schemas.openxmlformats.org/officeDocument/2006/relationships/oleObject" Target="../embeddings/oleObject6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07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06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05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120.png"/><Relationship Id="rId27" Type="http://schemas.openxmlformats.org/officeDocument/2006/relationships/image" Target="../media/image119.png"/><Relationship Id="rId26" Type="http://schemas.openxmlformats.org/officeDocument/2006/relationships/image" Target="../media/image118.jpeg"/><Relationship Id="rId25" Type="http://schemas.openxmlformats.org/officeDocument/2006/relationships/image" Target="../media/image117.jpeg"/><Relationship Id="rId24" Type="http://schemas.openxmlformats.org/officeDocument/2006/relationships/image" Target="../media/image116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15.png"/><Relationship Id="rId21" Type="http://schemas.openxmlformats.org/officeDocument/2006/relationships/image" Target="../media/image114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13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12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11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10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09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24.png"/><Relationship Id="rId7" Type="http://schemas.openxmlformats.org/officeDocument/2006/relationships/tags" Target="../tags/tag4.xml"/><Relationship Id="rId6" Type="http://schemas.openxmlformats.org/officeDocument/2006/relationships/image" Target="../media/image123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151.png"/><Relationship Id="rId53" Type="http://schemas.openxmlformats.org/officeDocument/2006/relationships/tags" Target="../tags/tag23.xml"/><Relationship Id="rId52" Type="http://schemas.openxmlformats.org/officeDocument/2006/relationships/image" Target="../media/image150.png"/><Relationship Id="rId51" Type="http://schemas.openxmlformats.org/officeDocument/2006/relationships/image" Target="../media/image149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148.png"/><Relationship Id="rId48" Type="http://schemas.openxmlformats.org/officeDocument/2006/relationships/image" Target="../media/image147.png"/><Relationship Id="rId47" Type="http://schemas.openxmlformats.org/officeDocument/2006/relationships/image" Target="../media/image146.png"/><Relationship Id="rId46" Type="http://schemas.openxmlformats.org/officeDocument/2006/relationships/image" Target="../media/image145.png"/><Relationship Id="rId45" Type="http://schemas.openxmlformats.org/officeDocument/2006/relationships/image" Target="../media/image144.png"/><Relationship Id="rId44" Type="http://schemas.openxmlformats.org/officeDocument/2006/relationships/image" Target="../media/image143.png"/><Relationship Id="rId43" Type="http://schemas.openxmlformats.org/officeDocument/2006/relationships/image" Target="../media/image142.png"/><Relationship Id="rId42" Type="http://schemas.openxmlformats.org/officeDocument/2006/relationships/image" Target="../media/image141.png"/><Relationship Id="rId41" Type="http://schemas.openxmlformats.org/officeDocument/2006/relationships/tags" Target="../tags/tag21.xml"/><Relationship Id="rId40" Type="http://schemas.openxmlformats.org/officeDocument/2006/relationships/image" Target="../media/image140.png"/><Relationship Id="rId4" Type="http://schemas.openxmlformats.org/officeDocument/2006/relationships/image" Target="../media/image122.png"/><Relationship Id="rId39" Type="http://schemas.openxmlformats.org/officeDocument/2006/relationships/tags" Target="../tags/tag20.xml"/><Relationship Id="rId38" Type="http://schemas.openxmlformats.org/officeDocument/2006/relationships/image" Target="../media/image139.png"/><Relationship Id="rId37" Type="http://schemas.openxmlformats.org/officeDocument/2006/relationships/tags" Target="../tags/tag19.xml"/><Relationship Id="rId36" Type="http://schemas.openxmlformats.org/officeDocument/2006/relationships/image" Target="../media/image138.png"/><Relationship Id="rId35" Type="http://schemas.openxmlformats.org/officeDocument/2006/relationships/tags" Target="../tags/tag18.xml"/><Relationship Id="rId34" Type="http://schemas.openxmlformats.org/officeDocument/2006/relationships/image" Target="../media/image137.png"/><Relationship Id="rId33" Type="http://schemas.openxmlformats.org/officeDocument/2006/relationships/tags" Target="../tags/tag17.xml"/><Relationship Id="rId32" Type="http://schemas.openxmlformats.org/officeDocument/2006/relationships/image" Target="../media/image136.png"/><Relationship Id="rId31" Type="http://schemas.openxmlformats.org/officeDocument/2006/relationships/tags" Target="../tags/tag16.xml"/><Relationship Id="rId30" Type="http://schemas.openxmlformats.org/officeDocument/2006/relationships/image" Target="../media/image135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134.png"/><Relationship Id="rId27" Type="http://schemas.openxmlformats.org/officeDocument/2006/relationships/tags" Target="../tags/tag14.xml"/><Relationship Id="rId26" Type="http://schemas.openxmlformats.org/officeDocument/2006/relationships/image" Target="../media/image133.png"/><Relationship Id="rId25" Type="http://schemas.openxmlformats.org/officeDocument/2006/relationships/tags" Target="../tags/tag13.xml"/><Relationship Id="rId24" Type="http://schemas.openxmlformats.org/officeDocument/2006/relationships/image" Target="../media/image132.png"/><Relationship Id="rId23" Type="http://schemas.openxmlformats.org/officeDocument/2006/relationships/tags" Target="../tags/tag12.xml"/><Relationship Id="rId22" Type="http://schemas.openxmlformats.org/officeDocument/2006/relationships/image" Target="../media/image131.png"/><Relationship Id="rId21" Type="http://schemas.openxmlformats.org/officeDocument/2006/relationships/tags" Target="../tags/tag11.xml"/><Relationship Id="rId20" Type="http://schemas.openxmlformats.org/officeDocument/2006/relationships/image" Target="../media/image130.png"/><Relationship Id="rId2" Type="http://schemas.openxmlformats.org/officeDocument/2006/relationships/image" Target="../media/image121.png"/><Relationship Id="rId19" Type="http://schemas.openxmlformats.org/officeDocument/2006/relationships/tags" Target="../tags/tag10.xml"/><Relationship Id="rId18" Type="http://schemas.openxmlformats.org/officeDocument/2006/relationships/image" Target="../media/image129.png"/><Relationship Id="rId17" Type="http://schemas.openxmlformats.org/officeDocument/2006/relationships/tags" Target="../tags/tag9.xml"/><Relationship Id="rId16" Type="http://schemas.openxmlformats.org/officeDocument/2006/relationships/image" Target="../media/image128.png"/><Relationship Id="rId15" Type="http://schemas.openxmlformats.org/officeDocument/2006/relationships/tags" Target="../tags/tag8.xml"/><Relationship Id="rId14" Type="http://schemas.openxmlformats.org/officeDocument/2006/relationships/image" Target="../media/image127.png"/><Relationship Id="rId13" Type="http://schemas.openxmlformats.org/officeDocument/2006/relationships/tags" Target="../tags/tag7.xml"/><Relationship Id="rId12" Type="http://schemas.openxmlformats.org/officeDocument/2006/relationships/image" Target="../media/image126.png"/><Relationship Id="rId11" Type="http://schemas.openxmlformats.org/officeDocument/2006/relationships/tags" Target="../tags/tag6.xml"/><Relationship Id="rId10" Type="http://schemas.openxmlformats.org/officeDocument/2006/relationships/image" Target="../media/image125.png"/><Relationship Id="rId1" Type="http://schemas.openxmlformats.org/officeDocument/2006/relationships/tags" Target="../tags/tag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15.wmf"/><Relationship Id="rId1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7546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新工科信息技术基础系列规划教材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75700" y="298831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18945" y="2160270"/>
            <a:ext cx="626999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160000"/>
            <a:ext cx="259715" cy="64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306315"/>
            <a:ext cx="627008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刘鹏    主编                        张玉宏    副主编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2448000" y="24450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370965" y="720000"/>
            <a:ext cx="652907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zh-CN" altLang="en-US" sz="80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深度学习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9230" y="2988000"/>
            <a:ext cx="6529705" cy="3239770"/>
          </a:xfrm>
          <a:prstGeom prst="rect">
            <a:avLst/>
          </a:prstGeom>
        </p:spPr>
      </p:pic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5796000" y="244571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" name="图片 3" descr="出版社图片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0" y="6300000"/>
            <a:ext cx="513000" cy="540000"/>
          </a:xfrm>
          <a:prstGeom prst="rect">
            <a:avLst/>
          </a:prstGeom>
        </p:spPr>
      </p:pic>
      <p:pic>
        <p:nvPicPr>
          <p:cNvPr id="5" name="图片 4" descr="出版社文字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00" y="6300000"/>
            <a:ext cx="2368550" cy="539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52232" y="1440000"/>
            <a:ext cx="11156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解：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760" y="1808480"/>
            <a:ext cx="5138342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7433" y="2019416"/>
            <a:ext cx="7621400" cy="1342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子句集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的原子集是由形如             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的元素构成的集合，其中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出现的任一谓词符号，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Herbrand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域中的任意元素。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3867995" y="2462638"/>
          <a:ext cx="760319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8" name="" r:id="rId1" imgW="850900" imgH="228600" progId="Equation.DSMT4">
                  <p:embed/>
                </p:oleObj>
              </mc:Choice>
              <mc:Fallback>
                <p:oleObj name="" r:id="rId1" imgW="850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995" y="2462638"/>
                        <a:ext cx="760319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/>
          <p:cNvGraphicFramePr>
            <a:graphicFrameLocks noChangeAspect="1"/>
          </p:cNvGraphicFramePr>
          <p:nvPr/>
        </p:nvGraphicFramePr>
        <p:xfrm>
          <a:off x="2323600" y="2678632"/>
          <a:ext cx="57888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9" name="" r:id="rId3" imgW="635000" imgH="228600" progId="Equation.DSMT4">
                  <p:embed/>
                </p:oleObj>
              </mc:Choice>
              <mc:Fallback>
                <p:oleObj name="" r:id="rId3" imgW="635000" imgH="228600" progId="Equation.DSMT4">
                  <p:embed/>
                  <p:pic>
                    <p:nvPicPr>
                      <p:cNvPr id="0" name="对象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3600" y="2678632"/>
                        <a:ext cx="57888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05646" y="1959352"/>
            <a:ext cx="7828754" cy="1083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Herbrand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定理）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）设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是子句集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的个体域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上的解释，存在对应于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的解释   ，使得若有          ，则必有         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50" name="对象 49"/>
          <p:cNvGraphicFramePr>
            <a:graphicFrameLocks noChangeAspect="1"/>
          </p:cNvGraphicFramePr>
          <p:nvPr/>
        </p:nvGraphicFramePr>
        <p:xfrm>
          <a:off x="6728682" y="2394006"/>
          <a:ext cx="1836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4" name="" r:id="rId1" imgW="165100" imgH="190500" progId="Equation.DSMT4">
                  <p:embed/>
                </p:oleObj>
              </mc:Choice>
              <mc:Fallback>
                <p:oleObj name="" r:id="rId1" imgW="165100" imgH="190500" progId="Equation.DSMT4">
                  <p:embed/>
                  <p:pic>
                    <p:nvPicPr>
                      <p:cNvPr id="0" name="对象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682" y="2394006"/>
                        <a:ext cx="1836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/>
          <p:cNvGraphicFramePr>
            <a:graphicFrameLocks noChangeAspect="1"/>
          </p:cNvGraphicFramePr>
          <p:nvPr/>
        </p:nvGraphicFramePr>
        <p:xfrm>
          <a:off x="1042656" y="2715482"/>
          <a:ext cx="549818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5" name="" r:id="rId3" imgW="545465" imgH="203200" progId="Equation.DSMT4">
                  <p:embed/>
                </p:oleObj>
              </mc:Choice>
              <mc:Fallback>
                <p:oleObj name="" r:id="rId3" imgW="545465" imgH="203200" progId="Equation.DSMT4">
                  <p:embed/>
                  <p:pic>
                    <p:nvPicPr>
                      <p:cNvPr id="0" name="对象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656" y="2715482"/>
                        <a:ext cx="549818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53"/>
          <p:cNvGraphicFramePr>
            <a:graphicFrameLocks noChangeAspect="1"/>
          </p:cNvGraphicFramePr>
          <p:nvPr/>
        </p:nvGraphicFramePr>
        <p:xfrm>
          <a:off x="2410783" y="2715514"/>
          <a:ext cx="544321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6" name="" r:id="rId5" imgW="596900" imgH="228600" progId="Equation.DSMT4">
                  <p:embed/>
                </p:oleObj>
              </mc:Choice>
              <mc:Fallback>
                <p:oleObj name="" r:id="rId5" imgW="596900" imgH="228600" progId="Equation.DSMT4">
                  <p:embed/>
                  <p:pic>
                    <p:nvPicPr>
                      <p:cNvPr id="0" name="对象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783" y="2715514"/>
                        <a:ext cx="544321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矩形 54"/>
          <p:cNvSpPr/>
          <p:nvPr/>
        </p:nvSpPr>
        <p:spPr>
          <a:xfrm>
            <a:off x="705645" y="3125490"/>
            <a:ext cx="7918401" cy="546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）子句集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不可满足当且仅当在所有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Herbrand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解释下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均为假。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20024" y="3795611"/>
            <a:ext cx="8235717" cy="546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子句集不可满足当且仅当存在一个有限的不可满足的基子句集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63" name="对象 62"/>
          <p:cNvGraphicFramePr>
            <a:graphicFrameLocks noChangeAspect="1"/>
          </p:cNvGraphicFramePr>
          <p:nvPr/>
        </p:nvGraphicFramePr>
        <p:xfrm>
          <a:off x="8358038" y="3933017"/>
          <a:ext cx="266008" cy="32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7" name="" r:id="rId7" imgW="177800" imgH="203200" progId="Equation.DSMT4">
                  <p:embed/>
                </p:oleObj>
              </mc:Choice>
              <mc:Fallback>
                <p:oleObj name="" r:id="rId7" imgW="177800" imgH="203200" progId="Equation.DSMT4">
                  <p:embed/>
                  <p:pic>
                    <p:nvPicPr>
                      <p:cNvPr id="0" name="对象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038" y="3933017"/>
                        <a:ext cx="266008" cy="3251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7433" y="1629889"/>
            <a:ext cx="7621400" cy="847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Robinson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归结原理的基本思想：检查子句集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中是否能归结或者包含空子句，如果能归结出空子句，则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不可满足。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07551" y="3593155"/>
            <a:ext cx="7621400" cy="2119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    和    是子句集中的两个子句，如果    中的文字    和    中的文字    互补，那么从     和    中分别消去文字    和    ，并将两个子句剩余的部分析取，构成新的子句    ，这一过程称为归结，    为    和   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的二元归结式。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1669858" y="4332912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0" name="" r:id="rId1" imgW="177800" imgH="228600" progId="Equation.DSMT4">
                  <p:embed/>
                </p:oleObj>
              </mc:Choice>
              <mc:Fallback>
                <p:oleObj name="" r:id="rId1" imgW="177800" imgH="228600" progId="Equation.DSMT4">
                  <p:embed/>
                  <p:pic>
                    <p:nvPicPr>
                      <p:cNvPr id="0" name="对象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858" y="4332912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>
            <a:graphicFrameLocks noChangeAspect="1"/>
          </p:cNvGraphicFramePr>
          <p:nvPr/>
        </p:nvGraphicFramePr>
        <p:xfrm>
          <a:off x="2115593" y="4329123"/>
          <a:ext cx="165048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1" name="" r:id="rId3" imgW="190500" imgH="228600" progId="Equation.DSMT4">
                  <p:embed/>
                </p:oleObj>
              </mc:Choice>
              <mc:Fallback>
                <p:oleObj name="" r:id="rId3" imgW="190500" imgH="228600" progId="Equation.DSMT4">
                  <p:embed/>
                  <p:pic>
                    <p:nvPicPr>
                      <p:cNvPr id="0" name="对象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593" y="4329123"/>
                        <a:ext cx="165048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对象 47"/>
          <p:cNvGraphicFramePr>
            <a:graphicFrameLocks noChangeAspect="1"/>
          </p:cNvGraphicFramePr>
          <p:nvPr/>
        </p:nvGraphicFramePr>
        <p:xfrm>
          <a:off x="1513033" y="4581853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2" name="" r:id="rId5" imgW="177800" imgH="228600" progId="Equation.DSMT4">
                  <p:embed/>
                </p:oleObj>
              </mc:Choice>
              <mc:Fallback>
                <p:oleObj name="" r:id="rId5" imgW="177800" imgH="228600" progId="Equation.DSMT4">
                  <p:embed/>
                  <p:pic>
                    <p:nvPicPr>
                      <p:cNvPr id="0" name="对象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033" y="4581853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/>
        </p:nvGraphicFramePr>
        <p:xfrm>
          <a:off x="1951036" y="4545063"/>
          <a:ext cx="165048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3" name="" r:id="rId6" imgW="190500" imgH="228600" progId="Equation.DSMT4">
                  <p:embed/>
                </p:oleObj>
              </mc:Choice>
              <mc:Fallback>
                <p:oleObj name="" r:id="rId6" imgW="190500" imgH="228600" progId="Equation.DSMT4">
                  <p:embed/>
                  <p:pic>
                    <p:nvPicPr>
                      <p:cNvPr id="0" name="对象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36" y="4545063"/>
                        <a:ext cx="165048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/>
        </p:nvGraphicFramePr>
        <p:xfrm>
          <a:off x="6082681" y="4332339"/>
          <a:ext cx="148543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4" name="" r:id="rId7" imgW="165100" imgH="228600" progId="Equation.DSMT4">
                  <p:embed/>
                </p:oleObj>
              </mc:Choice>
              <mc:Fallback>
                <p:oleObj name="" r:id="rId7" imgW="165100" imgH="228600" progId="Equation.DSMT4">
                  <p:embed/>
                  <p:pic>
                    <p:nvPicPr>
                      <p:cNvPr id="0" name="对象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2681" y="4332339"/>
                        <a:ext cx="148543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/>
        </p:nvGraphicFramePr>
        <p:xfrm>
          <a:off x="4041948" y="4545193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5" name="" r:id="rId9" imgW="177165" imgH="228600" progId="Equation.DSMT4">
                  <p:embed/>
                </p:oleObj>
              </mc:Choice>
              <mc:Fallback>
                <p:oleObj name="" r:id="rId9" imgW="177165" imgH="228600" progId="Equation.DSMT4">
                  <p:embed/>
                  <p:pic>
                    <p:nvPicPr>
                      <p:cNvPr id="0" name="对象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1948" y="4545193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对象 46"/>
          <p:cNvGraphicFramePr>
            <a:graphicFrameLocks noChangeAspect="1"/>
          </p:cNvGraphicFramePr>
          <p:nvPr/>
        </p:nvGraphicFramePr>
        <p:xfrm>
          <a:off x="5035884" y="4332647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6" name="" r:id="rId11" imgW="177800" imgH="228600" progId="Equation.DSMT4">
                  <p:embed/>
                </p:oleObj>
              </mc:Choice>
              <mc:Fallback>
                <p:oleObj name="" r:id="rId11" imgW="177800" imgH="228600" progId="Equation.DSMT4">
                  <p:embed/>
                  <p:pic>
                    <p:nvPicPr>
                      <p:cNvPr id="0" name="对象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884" y="4332647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52"/>
          <p:cNvGraphicFramePr>
            <a:graphicFrameLocks noChangeAspect="1"/>
          </p:cNvGraphicFramePr>
          <p:nvPr/>
        </p:nvGraphicFramePr>
        <p:xfrm>
          <a:off x="6464914" y="4332648"/>
          <a:ext cx="165048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7" name="" r:id="rId12" imgW="190500" imgH="228600" progId="Equation.DSMT4">
                  <p:embed/>
                </p:oleObj>
              </mc:Choice>
              <mc:Fallback>
                <p:oleObj name="" r:id="rId12" imgW="190500" imgH="228600" progId="Equation.DSMT4">
                  <p:embed/>
                  <p:pic>
                    <p:nvPicPr>
                      <p:cNvPr id="0" name="对象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914" y="4332648"/>
                        <a:ext cx="165048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对象 57"/>
          <p:cNvGraphicFramePr>
            <a:graphicFrameLocks noChangeAspect="1"/>
          </p:cNvGraphicFramePr>
          <p:nvPr/>
        </p:nvGraphicFramePr>
        <p:xfrm>
          <a:off x="3697194" y="4545184"/>
          <a:ext cx="148543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8" name="" r:id="rId13" imgW="165100" imgH="228600" progId="Equation.DSMT4">
                  <p:embed/>
                </p:oleObj>
              </mc:Choice>
              <mc:Fallback>
                <p:oleObj name="" r:id="rId13" imgW="165100" imgH="228600" progId="Equation.DSMT4">
                  <p:embed/>
                  <p:pic>
                    <p:nvPicPr>
                      <p:cNvPr id="0" name="对象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194" y="4545184"/>
                        <a:ext cx="148543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对象 58"/>
          <p:cNvGraphicFramePr>
            <a:graphicFrameLocks noChangeAspect="1"/>
          </p:cNvGraphicFramePr>
          <p:nvPr/>
        </p:nvGraphicFramePr>
        <p:xfrm>
          <a:off x="7609773" y="4329196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9" name="" r:id="rId14" imgW="177165" imgH="228600" progId="Equation.DSMT4">
                  <p:embed/>
                </p:oleObj>
              </mc:Choice>
              <mc:Fallback>
                <p:oleObj name="" r:id="rId14" imgW="177165" imgH="228600" progId="Equation.DSMT4">
                  <p:embed/>
                  <p:pic>
                    <p:nvPicPr>
                      <p:cNvPr id="0" name="对象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773" y="4329196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对象 61"/>
          <p:cNvGraphicFramePr>
            <a:graphicFrameLocks noChangeAspect="1"/>
          </p:cNvGraphicFramePr>
          <p:nvPr/>
        </p:nvGraphicFramePr>
        <p:xfrm>
          <a:off x="3490280" y="4797914"/>
          <a:ext cx="20631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0" name="" r:id="rId15" imgW="228600" imgH="228600" progId="Equation.DSMT4">
                  <p:embed/>
                </p:oleObj>
              </mc:Choice>
              <mc:Fallback>
                <p:oleObj name="" r:id="rId15" imgW="228600" imgH="228600" progId="Equation.DSMT4">
                  <p:embed/>
                  <p:pic>
                    <p:nvPicPr>
                      <p:cNvPr id="0" name="对象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280" y="4797914"/>
                        <a:ext cx="20631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对象 63"/>
          <p:cNvGraphicFramePr>
            <a:graphicFrameLocks noChangeAspect="1"/>
          </p:cNvGraphicFramePr>
          <p:nvPr/>
        </p:nvGraphicFramePr>
        <p:xfrm>
          <a:off x="3996000" y="4798056"/>
          <a:ext cx="156796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1" name="" r:id="rId17" imgW="177800" imgH="228600" progId="Equation.DSMT4">
                  <p:embed/>
                </p:oleObj>
              </mc:Choice>
              <mc:Fallback>
                <p:oleObj name="" r:id="rId17" imgW="177800" imgH="228600" progId="Equation.DSMT4">
                  <p:embed/>
                  <p:pic>
                    <p:nvPicPr>
                      <p:cNvPr id="0" name="对象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6000" y="4798056"/>
                        <a:ext cx="156796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对象 64"/>
          <p:cNvGraphicFramePr>
            <a:graphicFrameLocks noChangeAspect="1"/>
          </p:cNvGraphicFramePr>
          <p:nvPr/>
        </p:nvGraphicFramePr>
        <p:xfrm>
          <a:off x="4489442" y="4797880"/>
          <a:ext cx="165048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2" name="" r:id="rId18" imgW="190500" imgH="228600" progId="Equation.DSMT4">
                  <p:embed/>
                </p:oleObj>
              </mc:Choice>
              <mc:Fallback>
                <p:oleObj name="" r:id="rId18" imgW="190500" imgH="228600" progId="Equation.DSMT4">
                  <p:embed/>
                  <p:pic>
                    <p:nvPicPr>
                      <p:cNvPr id="0" name="对象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442" y="4797880"/>
                        <a:ext cx="165048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/>
          <p:cNvGraphicFramePr>
            <a:graphicFrameLocks noChangeAspect="1"/>
          </p:cNvGraphicFramePr>
          <p:nvPr/>
        </p:nvGraphicFramePr>
        <p:xfrm>
          <a:off x="1213955" y="4797880"/>
          <a:ext cx="20631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3" name="" r:id="rId19" imgW="228600" imgH="228600" progId="Equation.DSMT4">
                  <p:embed/>
                </p:oleObj>
              </mc:Choice>
              <mc:Fallback>
                <p:oleObj name="" r:id="rId19" imgW="228600" imgH="228600" progId="Equation.DSMT4">
                  <p:embed/>
                  <p:pic>
                    <p:nvPicPr>
                      <p:cNvPr id="0" name="对象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955" y="4797880"/>
                        <a:ext cx="20631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05646" y="1337094"/>
            <a:ext cx="7621400" cy="3103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    和    是两个没有相同变元的子句，    和    分别是    和    中的文字，如果</a:t>
            </a:r>
            <a:r>
              <a:rPr lang="el-GR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    和    最一般合一，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则称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    和    的二元归结式，记作          ，称    和    为可归结文字，称    和    为互补文字。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43" name="对象 42"/>
          <p:cNvGraphicFramePr>
            <a:graphicFrameLocks noChangeAspect="1"/>
          </p:cNvGraphicFramePr>
          <p:nvPr/>
        </p:nvGraphicFramePr>
        <p:xfrm>
          <a:off x="4973396" y="2008279"/>
          <a:ext cx="15552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57" name="" r:id="rId1" imgW="165100" imgH="228600" progId="Equation.DSMT4">
                  <p:embed/>
                </p:oleObj>
              </mc:Choice>
              <mc:Fallback>
                <p:oleObj name="" r:id="rId1" imgW="165100" imgH="228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396" y="2008279"/>
                        <a:ext cx="15552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/>
          <p:cNvGraphicFramePr>
            <a:graphicFrameLocks noChangeAspect="1"/>
          </p:cNvGraphicFramePr>
          <p:nvPr/>
        </p:nvGraphicFramePr>
        <p:xfrm>
          <a:off x="4545480" y="2988000"/>
          <a:ext cx="155519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58" name="" r:id="rId3" imgW="165100" imgH="228600" progId="Equation.DSMT4">
                  <p:embed/>
                </p:oleObj>
              </mc:Choice>
              <mc:Fallback>
                <p:oleObj name="" r:id="rId3" imgW="165100" imgH="228600" progId="Equation.DSMT4">
                  <p:embed/>
                  <p:pic>
                    <p:nvPicPr>
                      <p:cNvPr id="0" name="对象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480" y="2988000"/>
                        <a:ext cx="155519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/>
        </p:nvGraphicFramePr>
        <p:xfrm>
          <a:off x="5409987" y="200878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59" name="" r:id="rId4" imgW="177165" imgH="228600" progId="Equation.DSMT4">
                  <p:embed/>
                </p:oleObj>
              </mc:Choice>
              <mc:Fallback>
                <p:oleObj name="" r:id="rId4" imgW="177165" imgH="228600" progId="Equation.DSMT4">
                  <p:embed/>
                  <p:pic>
                    <p:nvPicPr>
                      <p:cNvPr id="0" name="对象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9987" y="200878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对象 49"/>
          <p:cNvGraphicFramePr>
            <a:graphicFrameLocks noChangeAspect="1"/>
          </p:cNvGraphicFramePr>
          <p:nvPr/>
        </p:nvGraphicFramePr>
        <p:xfrm>
          <a:off x="6231455" y="200878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0" name="" r:id="rId6" imgW="177800" imgH="228600" progId="Equation.DSMT4">
                  <p:embed/>
                </p:oleObj>
              </mc:Choice>
              <mc:Fallback>
                <p:oleObj name="" r:id="rId6" imgW="177800" imgH="228600" progId="Equation.DSMT4">
                  <p:embed/>
                  <p:pic>
                    <p:nvPicPr>
                      <p:cNvPr id="0" name="对象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455" y="200878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对象 50"/>
          <p:cNvGraphicFramePr>
            <a:graphicFrameLocks noChangeAspect="1"/>
          </p:cNvGraphicFramePr>
          <p:nvPr/>
        </p:nvGraphicFramePr>
        <p:xfrm>
          <a:off x="6732000" y="2008797"/>
          <a:ext cx="1728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1" name="" r:id="rId8" imgW="190500" imgH="228600" progId="Equation.DSMT4">
                  <p:embed/>
                </p:oleObj>
              </mc:Choice>
              <mc:Fallback>
                <p:oleObj name="" r:id="rId8" imgW="190500" imgH="228600" progId="Equation.DSMT4">
                  <p:embed/>
                  <p:pic>
                    <p:nvPicPr>
                      <p:cNvPr id="0" name="对象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000" y="2008797"/>
                        <a:ext cx="1728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3144669" y="2578596"/>
          <a:ext cx="2430223" cy="363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2" name="" r:id="rId10" imgW="1587500" imgH="241300" progId="Equation.DSMT4">
                  <p:embed/>
                </p:oleObj>
              </mc:Choice>
              <mc:Fallback>
                <p:oleObj name="" r:id="rId10" imgW="1587500" imgH="241300" progId="Equation.DSMT4">
                  <p:embed/>
                  <p:pic>
                    <p:nvPicPr>
                      <p:cNvPr id="0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669" y="2578596"/>
                        <a:ext cx="2430223" cy="363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/>
          <p:cNvGraphicFramePr>
            <a:graphicFrameLocks noChangeAspect="1"/>
          </p:cNvGraphicFramePr>
          <p:nvPr/>
        </p:nvGraphicFramePr>
        <p:xfrm>
          <a:off x="1072575" y="298800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3" name="" r:id="rId12" imgW="177800" imgH="228600" progId="Equation.DSMT4">
                  <p:embed/>
                </p:oleObj>
              </mc:Choice>
              <mc:Fallback>
                <p:oleObj name="" r:id="rId12" imgW="177800" imgH="228600" progId="Equation.DSMT4">
                  <p:embed/>
                  <p:pic>
                    <p:nvPicPr>
                      <p:cNvPr id="0" name="对象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2575" y="298800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53"/>
          <p:cNvGraphicFramePr>
            <a:graphicFrameLocks noChangeAspect="1"/>
          </p:cNvGraphicFramePr>
          <p:nvPr/>
        </p:nvGraphicFramePr>
        <p:xfrm>
          <a:off x="1480710" y="2988000"/>
          <a:ext cx="1728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4" name="" r:id="rId13" imgW="190500" imgH="228600" progId="Equation.DSMT4">
                  <p:embed/>
                </p:oleObj>
              </mc:Choice>
              <mc:Fallback>
                <p:oleObj name="" r:id="rId13" imgW="190500" imgH="228600" progId="Equation.DSMT4">
                  <p:embed/>
                  <p:pic>
                    <p:nvPicPr>
                      <p:cNvPr id="0" name="对象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710" y="2988000"/>
                        <a:ext cx="1728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3564000" y="2988000"/>
          <a:ext cx="5529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5" name="" r:id="rId14" imgW="609600" imgH="228600" progId="Equation.DSMT4">
                  <p:embed/>
                </p:oleObj>
              </mc:Choice>
              <mc:Fallback>
                <p:oleObj name="" r:id="rId14" imgW="609600" imgH="228600" progId="Equation.DSMT4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4000" y="2988000"/>
                        <a:ext cx="5529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对象 54"/>
          <p:cNvGraphicFramePr>
            <a:graphicFrameLocks noChangeAspect="1"/>
          </p:cNvGraphicFramePr>
          <p:nvPr/>
        </p:nvGraphicFramePr>
        <p:xfrm>
          <a:off x="6912001" y="2988000"/>
          <a:ext cx="15552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6" name="" r:id="rId16" imgW="165100" imgH="228600" progId="Equation.DSMT4">
                  <p:embed/>
                </p:oleObj>
              </mc:Choice>
              <mc:Fallback>
                <p:oleObj name="" r:id="rId16" imgW="165100" imgH="228600" progId="Equation.DSMT4">
                  <p:embed/>
                  <p:pic>
                    <p:nvPicPr>
                      <p:cNvPr id="0" name="对象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001" y="2988000"/>
                        <a:ext cx="15552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对象 55"/>
          <p:cNvGraphicFramePr>
            <a:graphicFrameLocks noChangeAspect="1"/>
          </p:cNvGraphicFramePr>
          <p:nvPr/>
        </p:nvGraphicFramePr>
        <p:xfrm>
          <a:off x="7308000" y="298800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7" name="" r:id="rId17" imgW="177165" imgH="228600" progId="Equation.DSMT4">
                  <p:embed/>
                </p:oleObj>
              </mc:Choice>
              <mc:Fallback>
                <p:oleObj name="" r:id="rId17" imgW="177165" imgH="228600" progId="Equation.DSMT4">
                  <p:embed/>
                  <p:pic>
                    <p:nvPicPr>
                      <p:cNvPr id="0" name="对象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000" y="298800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1795849" y="224601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8" name="" r:id="rId18" imgW="241300" imgH="241300" progId="Equation.DSMT4">
                  <p:embed/>
                </p:oleObj>
              </mc:Choice>
              <mc:Fallback>
                <p:oleObj name="" r:id="rId18" imgW="241300" imgH="241300" progId="Equation.DSMT4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849" y="2246011"/>
                        <a:ext cx="2160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/>
          <p:cNvGraphicFramePr>
            <a:graphicFrameLocks noChangeAspect="1"/>
          </p:cNvGraphicFramePr>
          <p:nvPr/>
        </p:nvGraphicFramePr>
        <p:xfrm>
          <a:off x="4973185" y="298800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69" name="" r:id="rId20" imgW="177165" imgH="228600" progId="Equation.DSMT4">
                  <p:embed/>
                </p:oleObj>
              </mc:Choice>
              <mc:Fallback>
                <p:oleObj name="" r:id="rId20" imgW="177165" imgH="228600" progId="Equation.DSMT4">
                  <p:embed/>
                  <p:pic>
                    <p:nvPicPr>
                      <p:cNvPr id="0" name="对象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185" y="298800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/>
          <p:cNvGraphicFramePr>
            <a:graphicFrameLocks noChangeAspect="1"/>
          </p:cNvGraphicFramePr>
          <p:nvPr/>
        </p:nvGraphicFramePr>
        <p:xfrm>
          <a:off x="1631400" y="2008279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0" name="" r:id="rId21" imgW="177800" imgH="228600" progId="Equation.DSMT4">
                  <p:embed/>
                </p:oleObj>
              </mc:Choice>
              <mc:Fallback>
                <p:oleObj name="" r:id="rId21" imgW="177800" imgH="228600" progId="Equation.DSMT4">
                  <p:embed/>
                  <p:pic>
                    <p:nvPicPr>
                      <p:cNvPr id="0" name="对象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400" y="2008279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对象 62"/>
          <p:cNvGraphicFramePr>
            <a:graphicFrameLocks noChangeAspect="1"/>
          </p:cNvGraphicFramePr>
          <p:nvPr/>
        </p:nvGraphicFramePr>
        <p:xfrm>
          <a:off x="2088000" y="2008770"/>
          <a:ext cx="1728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1" name="" r:id="rId22" imgW="190500" imgH="228600" progId="Equation.DSMT4">
                  <p:embed/>
                </p:oleObj>
              </mc:Choice>
              <mc:Fallback>
                <p:oleObj name="" r:id="rId22" imgW="190500" imgH="228600" progId="Equation.DSMT4">
                  <p:embed/>
                  <p:pic>
                    <p:nvPicPr>
                      <p:cNvPr id="0" name="对象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8000" y="2008770"/>
                        <a:ext cx="1728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/>
          <p:cNvGraphicFramePr>
            <a:graphicFrameLocks noChangeAspect="1"/>
          </p:cNvGraphicFramePr>
          <p:nvPr/>
        </p:nvGraphicFramePr>
        <p:xfrm>
          <a:off x="1358918" y="2224346"/>
          <a:ext cx="171072" cy="23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2" name="" r:id="rId23" imgW="165100" imgH="228600" progId="Equation.DSMT4">
                  <p:embed/>
                </p:oleObj>
              </mc:Choice>
              <mc:Fallback>
                <p:oleObj name="" r:id="rId23" imgW="165100" imgH="228600" progId="Equation.DSMT4">
                  <p:embed/>
                  <p:pic>
                    <p:nvPicPr>
                      <p:cNvPr id="0" name="对象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18" y="2224346"/>
                        <a:ext cx="171072" cy="23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23505" y="1063122"/>
            <a:ext cx="7621400" cy="1300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例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4.7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    和    是子句集中的两个子句，且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 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求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    的归结式         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53" name="对象 52"/>
          <p:cNvGraphicFramePr>
            <a:graphicFrameLocks noChangeAspect="1"/>
          </p:cNvGraphicFramePr>
          <p:nvPr/>
        </p:nvGraphicFramePr>
        <p:xfrm>
          <a:off x="964577" y="198000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5" name="" r:id="rId1" imgW="177800" imgH="228600" progId="Equation.DSMT4">
                  <p:embed/>
                </p:oleObj>
              </mc:Choice>
              <mc:Fallback>
                <p:oleObj name="" r:id="rId1" imgW="177800" imgH="228600" progId="Equation.DSMT4">
                  <p:embed/>
                  <p:pic>
                    <p:nvPicPr>
                      <p:cNvPr id="0" name="对象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577" y="198000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对象 56"/>
          <p:cNvGraphicFramePr>
            <a:graphicFrameLocks noChangeAspect="1"/>
          </p:cNvGraphicFramePr>
          <p:nvPr/>
        </p:nvGraphicFramePr>
        <p:xfrm>
          <a:off x="1406164" y="1979923"/>
          <a:ext cx="1728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6" name="" r:id="rId3" imgW="190500" imgH="228600" progId="Equation.DSMT4">
                  <p:embed/>
                </p:oleObj>
              </mc:Choice>
              <mc:Fallback>
                <p:oleObj name="" r:id="rId3" imgW="190500" imgH="228600" progId="Equation.DSMT4">
                  <p:embed/>
                  <p:pic>
                    <p:nvPicPr>
                      <p:cNvPr id="0" name="对象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164" y="1979923"/>
                        <a:ext cx="1728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对象 57"/>
          <p:cNvGraphicFramePr>
            <a:graphicFrameLocks noChangeAspect="1"/>
          </p:cNvGraphicFramePr>
          <p:nvPr/>
        </p:nvGraphicFramePr>
        <p:xfrm>
          <a:off x="2421694" y="1979957"/>
          <a:ext cx="5529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7" name="" r:id="rId5" imgW="609600" imgH="228600" progId="Equation.DSMT4">
                  <p:embed/>
                </p:oleObj>
              </mc:Choice>
              <mc:Fallback>
                <p:oleObj name="" r:id="rId5" imgW="609600" imgH="228600" progId="Equation.DSMT4">
                  <p:embed/>
                  <p:pic>
                    <p:nvPicPr>
                      <p:cNvPr id="0" name="对象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694" y="1979957"/>
                        <a:ext cx="5529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对象 63"/>
          <p:cNvGraphicFramePr>
            <a:graphicFrameLocks noChangeAspect="1"/>
          </p:cNvGraphicFramePr>
          <p:nvPr/>
        </p:nvGraphicFramePr>
        <p:xfrm>
          <a:off x="1584000" y="1260000"/>
          <a:ext cx="16416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8" name="" r:id="rId7" imgW="177800" imgH="228600" progId="Equation.DSMT4">
                  <p:embed/>
                </p:oleObj>
              </mc:Choice>
              <mc:Fallback>
                <p:oleObj name="" r:id="rId7" imgW="177800" imgH="228600" progId="Equation.DSMT4">
                  <p:embed/>
                  <p:pic>
                    <p:nvPicPr>
                      <p:cNvPr id="0" name="对象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000" y="1260000"/>
                        <a:ext cx="16416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对象 64"/>
          <p:cNvGraphicFramePr>
            <a:graphicFrameLocks noChangeAspect="1"/>
          </p:cNvGraphicFramePr>
          <p:nvPr/>
        </p:nvGraphicFramePr>
        <p:xfrm>
          <a:off x="2016000" y="1260000"/>
          <a:ext cx="1728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9" name="" r:id="rId8" imgW="190500" imgH="228600" progId="Equation.DSMT4">
                  <p:embed/>
                </p:oleObj>
              </mc:Choice>
              <mc:Fallback>
                <p:oleObj name="" r:id="rId8" imgW="190500" imgH="228600" progId="Equation.DSMT4">
                  <p:embed/>
                  <p:pic>
                    <p:nvPicPr>
                      <p:cNvPr id="0" name="对象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000" y="1260000"/>
                        <a:ext cx="172800" cy="21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2581329" y="1475525"/>
          <a:ext cx="1504712" cy="35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0" name="Equation" r:id="rId9" imgW="1002665" imgH="228600" progId="Equation.DSMT4">
                  <p:embed/>
                </p:oleObj>
              </mc:Choice>
              <mc:Fallback>
                <p:oleObj name="Equation" r:id="rId9" imgW="1002665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329" y="1475525"/>
                        <a:ext cx="1504712" cy="358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4679225" y="1475627"/>
          <a:ext cx="1662347" cy="35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1" name="Equation" r:id="rId11" imgW="1117600" imgH="241300" progId="Equation.DSMT4">
                  <p:embed/>
                </p:oleObj>
              </mc:Choice>
              <mc:Fallback>
                <p:oleObj name="Equation" r:id="rId11" imgW="11176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225" y="1475627"/>
                        <a:ext cx="1662347" cy="358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623273" y="258987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解：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6" name="对象 65"/>
          <p:cNvGraphicFramePr>
            <a:graphicFrameLocks noChangeAspect="1"/>
          </p:cNvGraphicFramePr>
          <p:nvPr/>
        </p:nvGraphicFramePr>
        <p:xfrm>
          <a:off x="1405626" y="2928505"/>
          <a:ext cx="6013159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2" name="Document" r:id="rId13" imgW="4755515" imgH="2283460" progId="Word.Document.12">
                  <p:embed/>
                </p:oleObj>
              </mc:Choice>
              <mc:Fallback>
                <p:oleObj name="Document" r:id="rId13" imgW="4755515" imgH="2283460" progId="Word.Document.12">
                  <p:embed/>
                  <p:pic>
                    <p:nvPicPr>
                      <p:cNvPr id="0" name="图片 1094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05626" y="2928505"/>
                        <a:ext cx="6013159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349832" y="1989455"/>
          <a:ext cx="6443297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6" name="Document" r:id="rId1" imgW="5312410" imgH="2378075" progId="Word.Document.12">
                  <p:embed/>
                </p:oleObj>
              </mc:Choice>
              <mc:Fallback>
                <p:oleObj name="Document" r:id="rId1" imgW="5312410" imgH="237807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49832" y="1989455"/>
                        <a:ext cx="6443297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555744" y="966962"/>
            <a:ext cx="20015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738188" y="1440000"/>
          <a:ext cx="7843837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Document" r:id="rId1" imgW="5413375" imgH="1387475" progId="Word.Document.12">
                  <p:embed/>
                </p:oleObj>
              </mc:Choice>
              <mc:Fallback>
                <p:oleObj name="Document" r:id="rId1" imgW="5413375" imgH="138747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38188" y="1440000"/>
                        <a:ext cx="7843837" cy="200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1213083" y="3600000"/>
          <a:ext cx="7140109" cy="140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4" name="Equation" r:id="rId3" imgW="4864100" imgH="965200" progId="Equation.DSMT4">
                  <p:embed/>
                </p:oleObj>
              </mc:Choice>
              <mc:Fallback>
                <p:oleObj name="Equation" r:id="rId3" imgW="4864100" imgH="965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083" y="3600000"/>
                        <a:ext cx="7140109" cy="14084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5744" y="966962"/>
            <a:ext cx="2001520" cy="36830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90819" y="1817141"/>
          <a:ext cx="7588250" cy="332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Document" r:id="rId1" imgW="5411470" imgH="2369185" progId="Word.Document.12">
                  <p:embed/>
                </p:oleObj>
              </mc:Choice>
              <mc:Fallback>
                <p:oleObj name="Document" r:id="rId1" imgW="5411470" imgH="236918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90819" y="1817141"/>
                        <a:ext cx="7588250" cy="332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5744" y="966962"/>
            <a:ext cx="200152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166495" y="1335317"/>
          <a:ext cx="6811133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Document" r:id="rId1" imgW="4753610" imgH="3567430" progId="Word.Document.12">
                  <p:embed/>
                </p:oleObj>
              </mc:Choice>
              <mc:Fallback>
                <p:oleObj name="Document" r:id="rId1" imgW="4753610" imgH="356743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66495" y="1335317"/>
                        <a:ext cx="6811133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555744" y="966962"/>
            <a:ext cx="2001520" cy="36830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1080000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9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第四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自动推理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376000"/>
            <a:ext cx="5693399" cy="424800"/>
            <a:chOff x="1807265" y="2462595"/>
            <a:chExt cx="5693399" cy="410086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416810" cy="3996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确定性推理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30888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非确定性推理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00" y="380160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309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7546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新工科信息技术基础系列规划教材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561975" y="1371600"/>
          <a:ext cx="8212138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0" name="Document" r:id="rId1" imgW="6199505" imgH="444500" progId="Word.Document.12">
                  <p:embed/>
                </p:oleObj>
              </mc:Choice>
              <mc:Fallback>
                <p:oleObj name="Document" r:id="rId1" imgW="6199505" imgH="44450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1975" y="1371600"/>
                        <a:ext cx="8212138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/>
        </p:nvGraphicFramePr>
        <p:xfrm>
          <a:off x="2309696" y="1793875"/>
          <a:ext cx="5610225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Document" r:id="rId3" imgW="5902960" imgH="4478655" progId="Word.Document.12">
                  <p:embed/>
                </p:oleObj>
              </mc:Choice>
              <mc:Fallback>
                <p:oleObj name="Document" r:id="rId3" imgW="5902960" imgH="447865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9696" y="1793875"/>
                        <a:ext cx="5610225" cy="425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800100" y="1440000"/>
          <a:ext cx="7350125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3" name="Document" r:id="rId1" imgW="5241925" imgH="1599565" progId="Word.Document.12">
                  <p:embed/>
                </p:oleObj>
              </mc:Choice>
              <mc:Fallback>
                <p:oleObj name="Document" r:id="rId1" imgW="5241925" imgH="159956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00100" y="1440000"/>
                        <a:ext cx="7350125" cy="224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4725" y="1440000"/>
          <a:ext cx="7194849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Document" r:id="rId1" imgW="5472430" imgH="3562985" progId="Word.Document.12">
                  <p:embed/>
                </p:oleObj>
              </mc:Choice>
              <mc:Fallback>
                <p:oleObj name="Document" r:id="rId1" imgW="5472430" imgH="356298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4725" y="1440000"/>
                        <a:ext cx="7194849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073150" y="1440000"/>
          <a:ext cx="6996847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8" name="Document" r:id="rId1" imgW="5472430" imgH="3668395" progId="Word.Document.12">
                  <p:embed/>
                </p:oleObj>
              </mc:Choice>
              <mc:Fallback>
                <p:oleObj name="Document" r:id="rId1" imgW="5472430" imgH="366839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73150" y="1440000"/>
                        <a:ext cx="6996847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经典的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归结方法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1080000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9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第四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自动推理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376000"/>
            <a:ext cx="5693399" cy="424800"/>
            <a:chOff x="1807265" y="2462595"/>
            <a:chExt cx="5693399" cy="410086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416810" cy="3996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确定性推理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30888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非确定性推理</a:t>
              </a:r>
              <a:endParaRPr 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00" y="380160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309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7546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新工科信息技术基础系列规划教材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746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非确定性推理的基本问题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140778" y="1590917"/>
          <a:ext cx="6861592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7" name="Document" r:id="rId1" imgW="5477510" imgH="1724660" progId="Word.Document.12">
                  <p:embed/>
                </p:oleObj>
              </mc:Choice>
              <mc:Fallback>
                <p:oleObj name="Document" r:id="rId1" imgW="5477510" imgH="172466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40778" y="1590917"/>
                        <a:ext cx="6861592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239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概率方法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2348865"/>
            <a:ext cx="7029818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95325" y="1678885"/>
          <a:ext cx="7735888" cy="394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9" name="Document" r:id="rId1" imgW="5556885" imgH="2831465" progId="Word.Document.12">
                  <p:embed/>
                </p:oleObj>
              </mc:Choice>
              <mc:Fallback>
                <p:oleObj name="Document" r:id="rId1" imgW="5556885" imgH="283146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95325" y="1678885"/>
                        <a:ext cx="7735888" cy="394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37134" y="1426030"/>
          <a:ext cx="7621588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6" name="Document" r:id="rId1" imgW="5588635" imgH="1958340" progId="Word.Document.12">
                  <p:embed/>
                </p:oleObj>
              </mc:Choice>
              <mc:Fallback>
                <p:oleObj name="Document" r:id="rId1" imgW="5588635" imgH="195834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7134" y="1426030"/>
                        <a:ext cx="7621588" cy="267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536575" y="4320000"/>
          <a:ext cx="8062913" cy="175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7" name="Document" r:id="rId3" imgW="5637530" imgH="1224280" progId="Word.Document.12">
                  <p:embed/>
                </p:oleObj>
              </mc:Choice>
              <mc:Fallback>
                <p:oleObj name="Document" r:id="rId3" imgW="5637530" imgH="122428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575" y="4320000"/>
                        <a:ext cx="8062913" cy="175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259666" y="2168613"/>
          <a:ext cx="6624505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7" name="Document" r:id="rId1" imgW="4973320" imgH="1889760" progId="Word.Document.12">
                  <p:embed/>
                </p:oleObj>
              </mc:Choice>
              <mc:Fallback>
                <p:oleObj name="Document" r:id="rId1" imgW="4973320" imgH="188976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59666" y="2168613"/>
                        <a:ext cx="6624505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113" y="1641732"/>
            <a:ext cx="7621400" cy="1843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自然演绎推理是从一组已知的事实出发，直接运用命题逻辑或谓词逻辑中的推理模式推导出结论的过程，其中推理模式被称为推理规则。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0245" y="3999865"/>
            <a:ext cx="7604125" cy="560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最基本的规则是三段论推理，包括假言推理、拒取式推理。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05193" y="1629518"/>
          <a:ext cx="7332396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name="Document" r:id="rId1" imgW="5055870" imgH="2479040" progId="Word.Document.12">
                  <p:embed/>
                </p:oleObj>
              </mc:Choice>
              <mc:Fallback>
                <p:oleObj name="Document" r:id="rId1" imgW="5055870" imgH="247904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05193" y="1629518"/>
                        <a:ext cx="7332396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011238" y="1440000"/>
          <a:ext cx="7120050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" name="Document" r:id="rId1" imgW="5093970" imgH="3355340" progId="Word.Document.12">
                  <p:embed/>
                </p:oleObj>
              </mc:Choice>
              <mc:Fallback>
                <p:oleObj name="Document" r:id="rId1" imgW="5093970" imgH="335534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11238" y="1440000"/>
                        <a:ext cx="7120050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68338" y="1482145"/>
          <a:ext cx="7675562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Document" r:id="rId1" imgW="4956810" imgH="2477770" progId="Word.Document.12">
                  <p:embed/>
                </p:oleObj>
              </mc:Choice>
              <mc:Fallback>
                <p:oleObj name="Document" r:id="rId1" imgW="4956810" imgH="247777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68338" y="1482145"/>
                        <a:ext cx="7675562" cy="378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723900" y="1440000"/>
          <a:ext cx="7804150" cy="454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Document" r:id="rId1" imgW="5055870" imgH="2952115" progId="Word.Document.12">
                  <p:embed/>
                </p:oleObj>
              </mc:Choice>
              <mc:Fallback>
                <p:oleObj name="Document" r:id="rId1" imgW="5055870" imgH="295211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3900" y="1440000"/>
                        <a:ext cx="7804150" cy="454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706510" y="1662708"/>
          <a:ext cx="7730047" cy="353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Visio" r:id="rId1" imgW="4314190" imgH="1970405" progId="Visio.Drawing.11">
                  <p:embed/>
                </p:oleObj>
              </mc:Choice>
              <mc:Fallback>
                <p:oleObj name="Visio" r:id="rId1" imgW="4314190" imgH="197040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510" y="1662708"/>
                        <a:ext cx="7730047" cy="3532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87705" y="1572127"/>
          <a:ext cx="7767638" cy="37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Document" r:id="rId1" imgW="5045075" imgH="2411730" progId="Word.Document.12">
                  <p:embed/>
                </p:oleObj>
              </mc:Choice>
              <mc:Fallback>
                <p:oleObj name="Document" r:id="rId1" imgW="5045075" imgH="241173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87705" y="1572127"/>
                        <a:ext cx="7767638" cy="371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60400" y="2000752"/>
          <a:ext cx="7767638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4" name="Document" r:id="rId1" imgW="5045075" imgH="818515" progId="Word.Document.12">
                  <p:embed/>
                </p:oleObj>
              </mc:Choice>
              <mc:Fallback>
                <p:oleObj name="Document" r:id="rId1" imgW="5045075" imgH="81851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60400" y="2000752"/>
                        <a:ext cx="7767638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579438" y="3639411"/>
          <a:ext cx="8002587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5" name="Document" r:id="rId3" imgW="5152390" imgH="954405" progId="Word.Document.12">
                  <p:embed/>
                </p:oleObj>
              </mc:Choice>
              <mc:Fallback>
                <p:oleObj name="Document" r:id="rId3" imgW="5152390" imgH="95440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438" y="3639411"/>
                        <a:ext cx="8002587" cy="148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87705" y="1600473"/>
          <a:ext cx="7767638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1" name="Document" r:id="rId1" imgW="5045075" imgH="2378075" progId="Word.Document.12">
                  <p:embed/>
                </p:oleObj>
              </mc:Choice>
              <mc:Fallback>
                <p:oleObj name="Document" r:id="rId1" imgW="5045075" imgH="237807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87705" y="1600473"/>
                        <a:ext cx="7767638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87705" y="1599958"/>
          <a:ext cx="7767638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1" name="Document" r:id="rId1" imgW="5045075" imgH="2378075" progId="Word.Document.12">
                  <p:embed/>
                </p:oleObj>
              </mc:Choice>
              <mc:Fallback>
                <p:oleObj name="Document" r:id="rId1" imgW="5045075" imgH="237807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87705" y="1599958"/>
                        <a:ext cx="7767638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HN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</a:t>
            </a:r>
            <a:endParaRPr kumimoji="0" lang="es-ES" sz="12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s-H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31</a:t>
            </a:r>
            <a:endParaRPr kumimoji="0" lang="en-US" altLang="es-HN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0C6D-5BB4-4F63-9D16-9EBF769D35DB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854710" y="2168263"/>
          <a:ext cx="7434368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8" name="Document" r:id="rId3" imgW="4382770" imgH="1484630" progId="Word.Document.12">
                  <p:embed/>
                </p:oleObj>
              </mc:Choice>
              <mc:Fallback>
                <p:oleObj name="Document" r:id="rId3" imgW="4382770" imgH="148463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4710" y="2168263"/>
                        <a:ext cx="7434368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0025" y="1237553"/>
            <a:ext cx="7621400" cy="560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假言推理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的一般形式：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Rectangle 45"/>
          <p:cNvSpPr>
            <a:spLocks noChangeArrowheads="1"/>
          </p:cNvSpPr>
          <p:nvPr/>
        </p:nvSpPr>
        <p:spPr bwMode="auto">
          <a:xfrm>
            <a:off x="3894929" y="2088272"/>
            <a:ext cx="197572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55" name="对象 54"/>
          <p:cNvGraphicFramePr>
            <a:graphicFrameLocks noChangeAspect="1"/>
          </p:cNvGraphicFramePr>
          <p:nvPr/>
        </p:nvGraphicFramePr>
        <p:xfrm>
          <a:off x="3894930" y="2088273"/>
          <a:ext cx="1157195" cy="154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" name="" r:id="rId1" imgW="495300" imgH="647700" progId="Equation.DSMT4">
                  <p:embed/>
                </p:oleObj>
              </mc:Choice>
              <mc:Fallback>
                <p:oleObj name="" r:id="rId1" imgW="495300" imgH="64770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930" y="2088273"/>
                        <a:ext cx="1157195" cy="15429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42715"/>
            <a:ext cx="3514725" cy="371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1550" y="1226820"/>
          <a:ext cx="7200000" cy="203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7" name="Document" r:id="rId1" imgW="4378325" imgH="1240790" progId="Word.Document.12">
                  <p:embed/>
                </p:oleObj>
              </mc:Choice>
              <mc:Fallback>
                <p:oleObj name="Document" r:id="rId1" imgW="4378325" imgH="124079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1550" y="1226820"/>
                        <a:ext cx="7200000" cy="2032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972184" y="3414094"/>
          <a:ext cx="7200000" cy="203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8" name="Document" r:id="rId3" imgW="4378325" imgH="1239520" progId="Word.Document.12">
                  <p:embed/>
                </p:oleObj>
              </mc:Choice>
              <mc:Fallback>
                <p:oleObj name="Document" r:id="rId3" imgW="4378325" imgH="123952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2184" y="3414094"/>
                        <a:ext cx="7200000" cy="2032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2185" y="1440000"/>
          <a:ext cx="7200000" cy="177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3" name="Document" r:id="rId1" imgW="4378325" imgH="1091565" progId="Word.Document.12">
                  <p:embed/>
                </p:oleObj>
              </mc:Choice>
              <mc:Fallback>
                <p:oleObj name="Document" r:id="rId1" imgW="4378325" imgH="109156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1440000"/>
                        <a:ext cx="7200000" cy="1779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971550" y="3600000"/>
          <a:ext cx="7200000" cy="116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" name="Document" r:id="rId3" imgW="4248150" imgH="688340" progId="Word.Document.12">
                  <p:embed/>
                </p:oleObj>
              </mc:Choice>
              <mc:Fallback>
                <p:oleObj name="Document" r:id="rId3" imgW="4248150" imgH="688340" progId="Word.Document.12">
                  <p:embed/>
                  <p:pic>
                    <p:nvPicPr>
                      <p:cNvPr id="0" name="对象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550" y="3600000"/>
                        <a:ext cx="7200000" cy="1168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972062" y="5400000"/>
          <a:ext cx="7200000" cy="500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0" name="Document" r:id="rId1" imgW="4248150" imgH="295910" progId="Word.Document.12">
                  <p:embed/>
                </p:oleObj>
              </mc:Choice>
              <mc:Fallback>
                <p:oleObj name="Document" r:id="rId1" imgW="4248150" imgH="295910" progId="Word.Document.12">
                  <p:embed/>
                  <p:pic>
                    <p:nvPicPr>
                      <p:cNvPr id="0" name="对象 1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062" y="5400000"/>
                        <a:ext cx="7200000" cy="500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1541267" y="1256358"/>
          <a:ext cx="5886842" cy="2690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1" name="Visio" r:id="rId3" imgW="4314190" imgH="1970405" progId="Visio.Drawing.11">
                  <p:embed/>
                </p:oleObj>
              </mc:Choice>
              <mc:Fallback>
                <p:oleObj name="Visio" r:id="rId3" imgW="4314190" imgH="197040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267" y="1256358"/>
                        <a:ext cx="5886842" cy="2690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1297771" y="3960000"/>
          <a:ext cx="6773857" cy="1295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2" name="Equation" r:id="rId5" imgW="4787900" imgH="914400" progId="Equation.DSMT4">
                  <p:embed/>
                </p:oleObj>
              </mc:Choice>
              <mc:Fallback>
                <p:oleObj name="Equation" r:id="rId5" imgW="4787900" imgH="914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7771" y="3960000"/>
                        <a:ext cx="6773857" cy="12953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2185" y="1440000"/>
          <a:ext cx="7200000" cy="1951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3" name="Document" r:id="rId1" imgW="4378325" imgH="1190625" progId="Word.Document.12">
                  <p:embed/>
                </p:oleObj>
              </mc:Choice>
              <mc:Fallback>
                <p:oleObj name="Document" r:id="rId1" imgW="4378325" imgH="119062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1440000"/>
                        <a:ext cx="7200000" cy="1951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971378" y="3600000"/>
          <a:ext cx="7200000" cy="1376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4" name="Equation" r:id="rId3" imgW="4787900" imgH="914400" progId="Equation.DSMT4">
                  <p:embed/>
                </p:oleObj>
              </mc:Choice>
              <mc:Fallback>
                <p:oleObj name="Equation" r:id="rId3" imgW="4787900" imgH="914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378" y="3600000"/>
                        <a:ext cx="7200000" cy="1376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971868" y="5220000"/>
          <a:ext cx="7200000" cy="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5" name="Document" r:id="rId5" imgW="4248150" imgH="294640" progId="Word.Document.12">
                  <p:embed/>
                </p:oleObj>
              </mc:Choice>
              <mc:Fallback>
                <p:oleObj name="Document" r:id="rId5" imgW="4248150" imgH="294640" progId="Word.Document.12">
                  <p:embed/>
                  <p:pic>
                    <p:nvPicPr>
                      <p:cNvPr id="0" name="对象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868" y="5220000"/>
                        <a:ext cx="7200000" cy="49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60400" y="1378543"/>
          <a:ext cx="7985125" cy="227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4" name="Document" r:id="rId1" imgW="5014595" imgH="1487170" progId="Word.Document.12">
                  <p:embed/>
                </p:oleObj>
              </mc:Choice>
              <mc:Fallback>
                <p:oleObj name="Document" r:id="rId1" imgW="5014595" imgH="148717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60400" y="1378543"/>
                        <a:ext cx="7985125" cy="227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660400" y="3704231"/>
          <a:ext cx="7958138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" name="Document" r:id="rId3" imgW="5014595" imgH="1487170" progId="Word.Document.12">
                  <p:embed/>
                </p:oleObj>
              </mc:Choice>
              <mc:Fallback>
                <p:oleObj name="Document" r:id="rId3" imgW="5014595" imgH="148717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400" y="3704231"/>
                        <a:ext cx="7958138" cy="235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78528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2185" y="1794938"/>
          <a:ext cx="7200000" cy="326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6" name="Document" r:id="rId1" imgW="5014595" imgH="2279015" progId="Word.Document.12">
                  <p:embed/>
                </p:oleObj>
              </mc:Choice>
              <mc:Fallback>
                <p:oleObj name="Document" r:id="rId1" imgW="5014595" imgH="227901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1794938"/>
                        <a:ext cx="7200000" cy="3267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78528"/>
            <a:ext cx="191325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主观</a:t>
            </a: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Bayes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0717" y="1475117"/>
            <a:ext cx="7962181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C-F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模型是基于可信度表示的不确定性推理的基本方法，其他可信度方法都是在此基础上发展起来的。</a:t>
            </a:r>
            <a:endParaRPr lang="zh-CN" altLang="en-US" sz="2000" dirty="0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561975" y="3154687"/>
          <a:ext cx="8048625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0" name="Document" r:id="rId1" imgW="5113655" imgH="1453515" progId="Word.Document.12">
                  <p:embed/>
                </p:oleObj>
              </mc:Choice>
              <mc:Fallback>
                <p:oleObj name="Document" r:id="rId1" imgW="5113655" imgH="145351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1975" y="3154687"/>
                        <a:ext cx="8048625" cy="229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720963" y="1349375"/>
          <a:ext cx="69723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6" name="Document" r:id="rId1" imgW="3828415" imgH="398145" progId="Word.Document.12">
                  <p:embed/>
                </p:oleObj>
              </mc:Choice>
              <mc:Fallback>
                <p:oleObj name="Document" r:id="rId1" imgW="3828415" imgH="398145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0963" y="1349375"/>
                        <a:ext cx="6972300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569913" y="1982788"/>
          <a:ext cx="69532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7" name="Document" r:id="rId3" imgW="3828415" imgH="398145" progId="Word.Document.12">
                  <p:embed/>
                </p:oleObj>
              </mc:Choice>
              <mc:Fallback>
                <p:oleObj name="Document" r:id="rId3" imgW="3828415" imgH="398145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9913" y="1982788"/>
                        <a:ext cx="695325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/>
        </p:nvGraphicFramePr>
        <p:xfrm>
          <a:off x="581637" y="2624265"/>
          <a:ext cx="69532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8" name="Document" r:id="rId5" imgW="3828415" imgH="398145" progId="Word.Document.12">
                  <p:embed/>
                </p:oleObj>
              </mc:Choice>
              <mc:Fallback>
                <p:oleObj name="Document" r:id="rId5" imgW="3828415" imgH="398145" progId="Word.Document.12">
                  <p:embed/>
                  <p:pic>
                    <p:nvPicPr>
                      <p:cNvPr id="0" name="对象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637" y="2624265"/>
                        <a:ext cx="695325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569913" y="3404885"/>
          <a:ext cx="8158162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9" name="Document" r:id="rId7" imgW="4365625" imgH="514350" progId="Word.Document.12">
                  <p:embed/>
                </p:oleObj>
              </mc:Choice>
              <mc:Fallback>
                <p:oleObj name="Document" r:id="rId7" imgW="4365625" imgH="514350" progId="Word.Document.12">
                  <p:embed/>
                  <p:pic>
                    <p:nvPicPr>
                      <p:cNvPr id="0" name="对象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9913" y="3404885"/>
                        <a:ext cx="8158162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561975" y="4409028"/>
          <a:ext cx="81470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0" name="Document" r:id="rId9" imgW="4466590" imgH="616585" progId="Word.Document.12">
                  <p:embed/>
                </p:oleObj>
              </mc:Choice>
              <mc:Fallback>
                <p:oleObj name="Document" r:id="rId9" imgW="4466590" imgH="616585" progId="Word.Document.12">
                  <p:embed/>
                  <p:pic>
                    <p:nvPicPr>
                      <p:cNvPr id="0" name="对象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1975" y="4409028"/>
                        <a:ext cx="8147050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578422" y="5170955"/>
          <a:ext cx="69532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31" name="Document" r:id="rId11" imgW="3828415" imgH="398145" progId="Word.Document.12">
                  <p:embed/>
                </p:oleObj>
              </mc:Choice>
              <mc:Fallback>
                <p:oleObj name="Document" r:id="rId11" imgW="3828415" imgH="398145" progId="Word.Document.12">
                  <p:embed/>
                  <p:pic>
                    <p:nvPicPr>
                      <p:cNvPr id="0" name="对象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8422" y="5170955"/>
                        <a:ext cx="695325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561975" y="1279258"/>
          <a:ext cx="780415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0" name="Document" r:id="rId1" imgW="4692650" imgH="2973705" progId="Word.Document.12">
                  <p:embed/>
                </p:oleObj>
              </mc:Choice>
              <mc:Fallback>
                <p:oleObj name="Document" r:id="rId1" imgW="4692650" imgH="2973705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1975" y="1279258"/>
                        <a:ext cx="7804150" cy="49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972185" y="1519359"/>
          <a:ext cx="7200000" cy="192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Document" r:id="rId1" imgW="4692650" imgH="1289685" progId="Word.Document.12">
                  <p:embed/>
                </p:oleObj>
              </mc:Choice>
              <mc:Fallback>
                <p:oleObj name="Document" r:id="rId1" imgW="4692650" imgH="1289685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1519359"/>
                        <a:ext cx="7200000" cy="1921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1300" y="1360917"/>
            <a:ext cx="7621400" cy="56017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拒取式推理的一般形式：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392468" y="2054103"/>
            <a:ext cx="206174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/>
        </p:nvGraphicFramePr>
        <p:xfrm>
          <a:off x="3849667" y="2221158"/>
          <a:ext cx="1138256" cy="1438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" name="" r:id="rId1" imgW="508000" imgH="647700" progId="Equation.DSMT4">
                  <p:embed/>
                </p:oleObj>
              </mc:Choice>
              <mc:Fallback>
                <p:oleObj name="" r:id="rId1" imgW="508000" imgH="647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67" y="2221158"/>
                        <a:ext cx="1138256" cy="1438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055" y="4163060"/>
            <a:ext cx="3438525" cy="2952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971550" y="1226595"/>
          <a:ext cx="7200000" cy="206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7" name="Document" r:id="rId1" imgW="4692650" imgH="1346200" progId="Word.Document.12">
                  <p:embed/>
                </p:oleObj>
              </mc:Choice>
              <mc:Fallback>
                <p:oleObj name="Document" r:id="rId1" imgW="4692650" imgH="1346200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1550" y="1226595"/>
                        <a:ext cx="7200000" cy="2063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972185" y="3549650"/>
          <a:ext cx="7200000" cy="2053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8" name="Document" r:id="rId3" imgW="4692650" imgH="1343660" progId="Word.Document.12">
                  <p:embed/>
                </p:oleObj>
              </mc:Choice>
              <mc:Fallback>
                <p:oleObj name="Document" r:id="rId3" imgW="4692650" imgH="1343660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2185" y="3549650"/>
                        <a:ext cx="7200000" cy="2053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972185" y="1800000"/>
          <a:ext cx="7200000" cy="1262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1" name="Document" r:id="rId1" imgW="4489450" imgH="793750" progId="Word.Document.12">
                  <p:embed/>
                </p:oleObj>
              </mc:Choice>
              <mc:Fallback>
                <p:oleObj name="Document" r:id="rId1" imgW="4489450" imgH="793750" progId="Word.Document.12">
                  <p:embed/>
                  <p:pic>
                    <p:nvPicPr>
                      <p:cNvPr id="0" name="对象 2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1800000"/>
                        <a:ext cx="7200000" cy="1262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972355" y="3240000"/>
          <a:ext cx="7200000" cy="135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2" name="Equation" r:id="rId3" imgW="5003800" imgH="939800" progId="Equation.DSMT4">
                  <p:embed/>
                </p:oleObj>
              </mc:Choice>
              <mc:Fallback>
                <p:oleObj name="Equation" r:id="rId3" imgW="5003800" imgH="93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355" y="3240000"/>
                        <a:ext cx="7200000" cy="13577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32" y="889323"/>
            <a:ext cx="1933575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可信度推理方法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38175" y="2116346"/>
          <a:ext cx="77533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4" name="Document" r:id="rId1" imgW="4973320" imgH="1884045" progId="Word.Document.12">
                  <p:embed/>
                </p:oleObj>
              </mc:Choice>
              <mc:Fallback>
                <p:oleObj name="Document" r:id="rId1" imgW="4973320" imgH="188404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8175" y="2116346"/>
                        <a:ext cx="7753350" cy="293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2185" y="2066925"/>
          <a:ext cx="7200000" cy="272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6" name="Document" r:id="rId1" imgW="4973320" imgH="1884045" progId="Word.Document.12">
                  <p:embed/>
                </p:oleObj>
              </mc:Choice>
              <mc:Fallback>
                <p:oleObj name="Document" r:id="rId1" imgW="4973320" imgH="188404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2066925"/>
                        <a:ext cx="7200000" cy="2724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2185" y="2103755"/>
          <a:ext cx="7200000" cy="265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1" name="Document" r:id="rId1" imgW="5085080" imgH="1876425" progId="Word.Document.12">
                  <p:embed/>
                </p:oleObj>
              </mc:Choice>
              <mc:Fallback>
                <p:oleObj name="Document" r:id="rId1" imgW="5085080" imgH="187642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2185" y="2103755"/>
                        <a:ext cx="7200000" cy="265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1550" y="2066925"/>
          <a:ext cx="7200000" cy="272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5" name="Document" r:id="rId1" imgW="4973320" imgH="1884045" progId="Word.Document.12">
                  <p:embed/>
                </p:oleObj>
              </mc:Choice>
              <mc:Fallback>
                <p:oleObj name="Document" r:id="rId1" imgW="4973320" imgH="188404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1550" y="2066925"/>
                        <a:ext cx="7200000" cy="2724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1233" y="1590358"/>
          <a:ext cx="7200000" cy="367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0" name="Document" r:id="rId1" imgW="4515485" imgH="2301875" progId="Word.Document.12">
                  <p:embed/>
                </p:oleObj>
              </mc:Choice>
              <mc:Fallback>
                <p:oleObj name="Document" r:id="rId1" imgW="4515485" imgH="230187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1233" y="1590358"/>
                        <a:ext cx="7200000" cy="3676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71868" y="1298982"/>
          <a:ext cx="7200000" cy="42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8" name="Document" r:id="rId1" imgW="4515485" imgH="2675890" progId="Word.Document.12">
                  <p:embed/>
                </p:oleObj>
              </mc:Choice>
              <mc:Fallback>
                <p:oleObj name="Document" r:id="rId1" imgW="4515485" imgH="2675890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71868" y="1298982"/>
                        <a:ext cx="7200000" cy="425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3176975" y="2348722"/>
          <a:ext cx="2790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name="Equation" r:id="rId1" imgW="1485900" imgH="1143000" progId="Equation.DSMT4">
                  <p:embed/>
                </p:oleObj>
              </mc:Choice>
              <mc:Fallback>
                <p:oleObj name="Equation" r:id="rId1" imgW="1485900" imgH="1143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975" y="2348722"/>
                        <a:ext cx="2790000" cy="216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3176975" y="2348722"/>
          <a:ext cx="2790000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name="Equation" r:id="rId1" imgW="1485900" imgH="1143000" progId="Equation.DSMT4">
                  <p:embed/>
                </p:oleObj>
              </mc:Choice>
              <mc:Fallback>
                <p:oleObj name="Equation" r:id="rId1" imgW="1485900" imgH="1143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975" y="2348722"/>
                        <a:ext cx="2790000" cy="216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392468" y="2054103"/>
            <a:ext cx="206174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2484366" y="1670905"/>
          <a:ext cx="3691646" cy="37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" name="" r:id="rId1" imgW="2082800" imgH="203200" progId="Equation.DSMT4">
                  <p:embed/>
                </p:oleObj>
              </mc:Choice>
              <mc:Fallback>
                <p:oleObj name="" r:id="rId1" imgW="20828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366" y="1670905"/>
                        <a:ext cx="3691646" cy="37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828675" y="2075180"/>
            <a:ext cx="753745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求证：     为真。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1501775" y="2126615"/>
          <a:ext cx="248239" cy="2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" name="" r:id="rId3" imgW="203200" imgH="165100" progId="Equation.DSMT4">
                  <p:embed/>
                </p:oleObj>
              </mc:Choice>
              <mc:Fallback>
                <p:oleObj name="" r:id="rId3" imgW="203200" imgH="165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2126615"/>
                        <a:ext cx="248239" cy="23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828891" y="1226856"/>
            <a:ext cx="185293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06070" fontAlgn="auto">
              <a:lnSpc>
                <a:spcPct val="150000"/>
              </a:lnSpc>
              <a:spcAft>
                <a:spcPts val="0"/>
              </a:spcAft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例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已知事实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28891" y="2792054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06070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证明：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828040" y="4911725"/>
            <a:ext cx="724979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所以，      为真。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8" name="对象 47"/>
          <p:cNvGraphicFramePr>
            <a:graphicFrameLocks noChangeAspect="1"/>
          </p:cNvGraphicFramePr>
          <p:nvPr/>
        </p:nvGraphicFramePr>
        <p:xfrm>
          <a:off x="1501962" y="4962953"/>
          <a:ext cx="289058" cy="2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" name="" r:id="rId5" imgW="203200" imgH="165100" progId="Equation.DSMT4">
                  <p:embed/>
                </p:oleObj>
              </mc:Choice>
              <mc:Fallback>
                <p:oleObj name="" r:id="rId5" imgW="203200" imgH="165100" progId="Equation.DSMT4">
                  <p:embed/>
                  <p:pic>
                    <p:nvPicPr>
                      <p:cNvPr id="0" name="对象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962" y="4962953"/>
                        <a:ext cx="289058" cy="23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850" y="3003550"/>
            <a:ext cx="2931818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331913" y="1516063"/>
          <a:ext cx="6480000" cy="382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1" name="Document" r:id="rId1" imgW="4515485" imgH="2671445" progId="Word.Document.12">
                  <p:embed/>
                </p:oleObj>
              </mc:Choice>
              <mc:Fallback>
                <p:oleObj name="Document" r:id="rId1" imgW="4515485" imgH="267144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31913" y="1516063"/>
                        <a:ext cx="6480000" cy="382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247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非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177857" y="1440000"/>
          <a:ext cx="6578735" cy="148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3" name="Equation" r:id="rId1" imgW="3924300" imgH="889000" progId="Equation.DSMT4">
                  <p:embed/>
                </p:oleObj>
              </mc:Choice>
              <mc:Fallback>
                <p:oleObj name="Equation" r:id="rId1" imgW="3924300" imgH="889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857" y="1440000"/>
                        <a:ext cx="6578735" cy="1481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1177925" y="3060065"/>
          <a:ext cx="6577965" cy="71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4" name="Equation" r:id="rId3" imgW="3302000" imgH="431800" progId="Equation.DSMT4">
                  <p:embed/>
                </p:oleObj>
              </mc:Choice>
              <mc:Fallback>
                <p:oleObj name="Equation" r:id="rId3" imgW="33020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925" y="3060065"/>
                        <a:ext cx="6577965" cy="716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1178096" y="3960000"/>
          <a:ext cx="20208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5" name="Equation" r:id="rId5" imgW="29260800" imgH="4876800" progId="Equation.DSMT4">
                  <p:embed/>
                </p:oleObj>
              </mc:Choice>
              <mc:Fallback>
                <p:oleObj name="Equation" r:id="rId5" imgW="29260800" imgH="4876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096" y="3960000"/>
                        <a:ext cx="2020887" cy="350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1177925" y="4320000"/>
          <a:ext cx="6578600" cy="643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6" name="Document" r:id="rId7" imgW="4515485" imgH="398145" progId="Word.Document.12">
                  <p:embed/>
                </p:oleObj>
              </mc:Choice>
              <mc:Fallback>
                <p:oleObj name="Document" r:id="rId7" imgW="4515485" imgH="398145" progId="Word.Document.12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77925" y="4320000"/>
                        <a:ext cx="6578600" cy="643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9102" y="941080"/>
            <a:ext cx="4947904" cy="3371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b="1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模糊推理方法</a:t>
            </a:r>
            <a:endParaRPr lang="zh-CN" altLang="zh-CN" sz="1600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1080000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9" y="1169836"/>
              <a:ext cx="14420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第四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自动推理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376000"/>
            <a:ext cx="5693399" cy="424800"/>
            <a:chOff x="1807265" y="2462595"/>
            <a:chExt cx="5693399" cy="410086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416810" cy="3996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确定性推理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308880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非确定性推理</a:t>
              </a:r>
              <a:endParaRPr 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00" y="380160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309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习题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7546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新工科信息技术基础系列规划教材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7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9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0" y="3176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5399" y="720000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  <a:endParaRPr lang="zh-CN" altLang="en-US" sz="3600" b="1" dirty="0">
                <a:solidFill>
                  <a:srgbClr val="96C527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30402" y="1966052"/>
            <a:ext cx="8648700" cy="2416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1．简述推理的定义及其分类。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什么是非确定性推理。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归结原理的基本思想是什么？在谓词逻辑的归结推理过程中，为什么要进行变量的置换和合一处理？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非确定性推理可分为哪几种类型？</a:t>
            </a:r>
            <a:endParaRPr kumimoji="0" 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．说明主观</a:t>
            </a:r>
            <a:r>
              <a:rPr lang="en-US" alt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Bayes</a:t>
            </a:r>
            <a:r>
              <a:rPr lang="zh-CN" altLang="en-US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方法中</a:t>
            </a:r>
            <a:r>
              <a:rPr lang="en-US" alt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LS</a:t>
            </a:r>
            <a:r>
              <a:rPr lang="zh-CN" altLang="en-US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LN</a:t>
            </a:r>
            <a:r>
              <a:rPr lang="zh-CN" altLang="en-US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的含义。</a:t>
            </a:r>
            <a:endParaRPr lang="zh-CN" altLang="en-US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．模糊推理方法的一般过程是什么？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113" y="1515947"/>
            <a:ext cx="7621400" cy="2659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归结自动推理是经典逻辑中自动推理的重要方法之一。自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1965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Robinson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创立归结原理以来，基于归结的自动推理已得到广泛研究，并应用于人工智能、逻辑编程、专家系统、定理证明等智能信息处理领域。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000" y="1440000"/>
            <a:ext cx="720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不含任何连接词的谓词公式称为原子谓词公式。</a:t>
            </a:r>
            <a:endParaRPr kumimoji="0" lang="zh-CN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0000" y="2160000"/>
            <a:ext cx="720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原子谓词公式及其否定统称为文字。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0000" y="2880000"/>
            <a:ext cx="720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任何文字的析取式称为子句。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0000" y="3600000"/>
            <a:ext cx="720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不包含任何文字的子句称为空子句。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0000" y="4320000"/>
            <a:ext cx="720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由子句或空子句构成的集合称为子句集。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0000" y="5040000"/>
            <a:ext cx="7621400" cy="847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0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是子句集，定义在个体域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上，按照下面步骤可得到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Herbrand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域（   ）。</a:t>
            </a:r>
            <a:endParaRPr kumimoji="0" lang="zh-CN" altLang="en-US" sz="1600" b="0" i="0" u="none" strike="noStrike" kern="1200" cap="none" spc="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953877" y="5458796"/>
          <a:ext cx="343539" cy="34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" name="" r:id="rId1" imgW="241300" imgH="228600" progId="Equation.DSMT4">
                  <p:embed/>
                </p:oleObj>
              </mc:Choice>
              <mc:Fallback>
                <p:oleObj name="" r:id="rId1" imgW="2413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877" y="5458796"/>
                        <a:ext cx="343539" cy="3435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94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4.1</a:t>
            </a:r>
            <a:r>
              <a:rPr kumimoji="0" lang="en-US" altLang="zh-CN" sz="21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1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确定性推理</a:t>
            </a:r>
            <a:endParaRPr kumimoji="0" lang="zh-CN" altLang="en-US" sz="21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 自动推理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7433" y="1056147"/>
            <a:ext cx="7621400" cy="54614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例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4.5 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写出下列子句集的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Herbrand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域。</a:t>
            </a:r>
            <a:endParaRPr kumimoji="0" lang="zh-CN" altLang="zh-CN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0908" y="-192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1787" y="-40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1474498" y="1768475"/>
          <a:ext cx="2160587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" name="" r:id="rId1" imgW="1688465" imgH="203200" progId="Equation.DSMT4">
                  <p:embed/>
                </p:oleObj>
              </mc:Choice>
              <mc:Fallback>
                <p:oleObj name="" r:id="rId1" imgW="1688465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498" y="1768475"/>
                        <a:ext cx="2160587" cy="268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1488549" y="2130489"/>
          <a:ext cx="3088017" cy="305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0" name="" r:id="rId3" imgW="2400300" imgH="228600" progId="Equation.DSMT4">
                  <p:embed/>
                </p:oleObj>
              </mc:Choice>
              <mc:Fallback>
                <p:oleObj name="" r:id="rId3" imgW="24003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549" y="2130489"/>
                        <a:ext cx="3088017" cy="305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文本框 42"/>
          <p:cNvSpPr txBox="1"/>
          <p:nvPr/>
        </p:nvSpPr>
        <p:spPr>
          <a:xfrm>
            <a:off x="707433" y="2794941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解：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232" y="88297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．</a:t>
            </a:r>
            <a:r>
              <a:rPr lang="zh-CN" altLang="en-US" sz="1600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归结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D89B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演绎推理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3D89B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470" y="3131820"/>
            <a:ext cx="4161951" cy="216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3482</Words>
  <Application>WPS 演示</Application>
  <PresentationFormat>全屏显示(4:3)</PresentationFormat>
  <Paragraphs>527</Paragraphs>
  <Slides>67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117</vt:i4>
      </vt:variant>
      <vt:variant>
        <vt:lpstr>幻灯片标题</vt:lpstr>
      </vt:variant>
      <vt:variant>
        <vt:i4>67</vt:i4>
      </vt:variant>
    </vt:vector>
  </HeadingPairs>
  <TitlesOfParts>
    <vt:vector size="194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Wingdings</vt:lpstr>
      <vt:lpstr>方正粗黑宋简体</vt:lpstr>
      <vt:lpstr>Office 主题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Word.Document.12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Visio.Drawing.11</vt:lpstr>
      <vt:lpstr>Visio.Drawing.11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586</cp:revision>
  <dcterms:created xsi:type="dcterms:W3CDTF">2015-11-23T03:31:00Z</dcterms:created>
  <dcterms:modified xsi:type="dcterms:W3CDTF">2021-03-17T02:46:26Z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