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3"/>
  </p:sldMasterIdLst>
  <p:notesMasterIdLst>
    <p:notesMasterId r:id="rId11"/>
  </p:notesMasterIdLst>
  <p:sldIdLst>
    <p:sldId id="303" r:id="rId4"/>
    <p:sldId id="304" r:id="rId5"/>
    <p:sldId id="305" r:id="rId6"/>
    <p:sldId id="258" r:id="rId7"/>
    <p:sldId id="259" r:id="rId8"/>
    <p:sldId id="260" r:id="rId9"/>
    <p:sldId id="261" r:id="rId10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345" r:id="rId39"/>
    <p:sldId id="346" r:id="rId40"/>
    <p:sldId id="348" r:id="rId41"/>
    <p:sldId id="312" r:id="rId4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70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1836" y="108"/>
      </p:cViewPr>
      <p:guideLst>
        <p:guide orient="horz" pos="504"/>
        <p:guide pos="2880"/>
        <p:guide pos="181"/>
        <p:guide orient="horz" pos="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58B0-A32B-40E1-9214-4FAA4A031E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A65BA-B9FA-4A5C-BA05-B674235F785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83C43-8C5F-4713-A0C6-DC9C1BC344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10885" y="0"/>
            <a:ext cx="915488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21260" t="21585" r="16858" b="21466"/>
          <a:stretch>
            <a:fillRect/>
          </a:stretch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/>
          <a:stretch>
            <a:fillRect/>
          </a:stretch>
        </p:blipFill>
        <p:spPr>
          <a:xfrm>
            <a:off x="-10885" y="0"/>
            <a:ext cx="2508139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 userDrawn="1"/>
        </p:nvSpPr>
        <p:spPr>
          <a:xfrm>
            <a:off x="1529677" y="1431190"/>
            <a:ext cx="10839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en-US" altLang="zh-CN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"/>
            <a:ext cx="9156701" cy="6857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7757" t="21720" r="17935" b="22029"/>
          <a:stretch>
            <a:fillRect/>
          </a:stretch>
        </p:blipFill>
        <p:spPr>
          <a:xfrm>
            <a:off x="-19050" y="-932"/>
            <a:ext cx="9194800" cy="6858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8082" t="22171" r="17776" b="21733"/>
          <a:stretch>
            <a:fillRect/>
          </a:stretch>
        </p:blipFill>
        <p:spPr>
          <a:xfrm>
            <a:off x="-25401" y="-1"/>
            <a:ext cx="9194801" cy="6858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045791"/>
            <a:ext cx="762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27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28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30 CuadroTexto"/>
          <p:cNvSpPr txBox="1"/>
          <p:nvPr userDrawn="1"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i="1" dirty="0">
                <a:solidFill>
                  <a:prstClr val="white">
                    <a:lumMod val="65000"/>
                  </a:prstClr>
                </a:solidFill>
              </a:rPr>
              <a:t>of</a:t>
            </a:r>
            <a:endParaRPr lang="es-ES" sz="1200" b="1" i="1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6" name="31 CuadroTexto"/>
          <p:cNvSpPr txBox="1"/>
          <p:nvPr userDrawn="1"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smtClean="0">
                <a:solidFill>
                  <a:prstClr val="white">
                    <a:lumMod val="50000"/>
                  </a:prstClr>
                </a:solidFill>
              </a:rPr>
              <a:t>42</a:t>
            </a:r>
            <a:endParaRPr lang="es-ES" sz="1200" b="1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7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6063254"/>
            <a:ext cx="763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27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28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44E241F-D2F4-4B3A-952F-D6E7DF06C30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5.png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8.png"/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7"/>
          <a:srcRect l="21260" t="21585" r="16858" b="21466"/>
          <a:stretch>
            <a:fillRect/>
          </a:stretch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045791"/>
            <a:ext cx="762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27 Imagen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8 Imagen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30 CuadroTexto"/>
          <p:cNvSpPr txBox="1"/>
          <p:nvPr userDrawn="1"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3" name="31 CuadroTexto"/>
          <p:cNvSpPr txBox="1"/>
          <p:nvPr userDrawn="1"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42</a:t>
            </a:r>
            <a:endParaRPr lang="es-ES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6063254"/>
            <a:ext cx="763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27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28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0" name="任意多边形 19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7A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7A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3" name="文本框 22"/>
          <p:cNvSpPr txBox="1"/>
          <p:nvPr userDrawn="1"/>
        </p:nvSpPr>
        <p:spPr>
          <a:xfrm>
            <a:off x="6500813" y="234392"/>
            <a:ext cx="25731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</a:t>
            </a: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第三版配套</a:t>
            </a: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课件</a:t>
            </a:r>
            <a:endParaRPr lang="zh-CN" altLang="en-US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5" Type="http://schemas.openxmlformats.org/officeDocument/2006/relationships/hyperlink" Target="http://www.chinacloud.cn/list.aspx?cid=20" TargetMode="External"/><Relationship Id="rId4" Type="http://schemas.openxmlformats.org/officeDocument/2006/relationships/image" Target="../media/image14.png"/><Relationship Id="rId3" Type="http://schemas.openxmlformats.org/officeDocument/2006/relationships/hyperlink" Target="http://weidian.com/item.html?itemID=1469775685&amp;p=-1" TargetMode="External"/><Relationship Id="rId2" Type="http://schemas.openxmlformats.org/officeDocument/2006/relationships/image" Target="../media/image13.png"/><Relationship Id="rId1" Type="http://schemas.openxmlformats.org/officeDocument/2006/relationships/hyperlink" Target="http://www.chinacloud.cn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30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29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28.png"/><Relationship Id="rId29" Type="http://schemas.openxmlformats.org/officeDocument/2006/relationships/slideLayout" Target="../slideLayouts/slideLayout8.xml"/><Relationship Id="rId28" Type="http://schemas.openxmlformats.org/officeDocument/2006/relationships/image" Target="../media/image43.png"/><Relationship Id="rId27" Type="http://schemas.openxmlformats.org/officeDocument/2006/relationships/image" Target="../media/image42.png"/><Relationship Id="rId26" Type="http://schemas.openxmlformats.org/officeDocument/2006/relationships/image" Target="../media/image41.jpeg"/><Relationship Id="rId25" Type="http://schemas.openxmlformats.org/officeDocument/2006/relationships/image" Target="../media/image40.jpeg"/><Relationship Id="rId24" Type="http://schemas.openxmlformats.org/officeDocument/2006/relationships/image" Target="../media/image39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38.png"/><Relationship Id="rId21" Type="http://schemas.openxmlformats.org/officeDocument/2006/relationships/image" Target="../media/image37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36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35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34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33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32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47.png"/><Relationship Id="rId7" Type="http://schemas.openxmlformats.org/officeDocument/2006/relationships/tags" Target="../tags/tag4.xml"/><Relationship Id="rId6" Type="http://schemas.openxmlformats.org/officeDocument/2006/relationships/image" Target="../media/image46.png"/><Relationship Id="rId55" Type="http://schemas.openxmlformats.org/officeDocument/2006/relationships/slideLayout" Target="../slideLayouts/slideLayout8.xml"/><Relationship Id="rId54" Type="http://schemas.openxmlformats.org/officeDocument/2006/relationships/image" Target="../media/image74.png"/><Relationship Id="rId53" Type="http://schemas.openxmlformats.org/officeDocument/2006/relationships/tags" Target="../tags/tag23.xml"/><Relationship Id="rId52" Type="http://schemas.openxmlformats.org/officeDocument/2006/relationships/image" Target="../media/image73.png"/><Relationship Id="rId51" Type="http://schemas.openxmlformats.org/officeDocument/2006/relationships/image" Target="../media/image72.png"/><Relationship Id="rId50" Type="http://schemas.openxmlformats.org/officeDocument/2006/relationships/tags" Target="../tags/tag22.xml"/><Relationship Id="rId5" Type="http://schemas.openxmlformats.org/officeDocument/2006/relationships/tags" Target="../tags/tag3.xml"/><Relationship Id="rId49" Type="http://schemas.openxmlformats.org/officeDocument/2006/relationships/image" Target="../media/image71.png"/><Relationship Id="rId48" Type="http://schemas.openxmlformats.org/officeDocument/2006/relationships/image" Target="../media/image70.png"/><Relationship Id="rId47" Type="http://schemas.openxmlformats.org/officeDocument/2006/relationships/image" Target="../media/image69.png"/><Relationship Id="rId46" Type="http://schemas.openxmlformats.org/officeDocument/2006/relationships/image" Target="../media/image68.png"/><Relationship Id="rId45" Type="http://schemas.openxmlformats.org/officeDocument/2006/relationships/image" Target="../media/image67.png"/><Relationship Id="rId44" Type="http://schemas.openxmlformats.org/officeDocument/2006/relationships/image" Target="../media/image66.png"/><Relationship Id="rId43" Type="http://schemas.openxmlformats.org/officeDocument/2006/relationships/image" Target="../media/image65.png"/><Relationship Id="rId42" Type="http://schemas.openxmlformats.org/officeDocument/2006/relationships/image" Target="../media/image64.png"/><Relationship Id="rId41" Type="http://schemas.openxmlformats.org/officeDocument/2006/relationships/tags" Target="../tags/tag21.xml"/><Relationship Id="rId40" Type="http://schemas.openxmlformats.org/officeDocument/2006/relationships/image" Target="../media/image63.png"/><Relationship Id="rId4" Type="http://schemas.openxmlformats.org/officeDocument/2006/relationships/image" Target="../media/image45.png"/><Relationship Id="rId39" Type="http://schemas.openxmlformats.org/officeDocument/2006/relationships/tags" Target="../tags/tag20.xml"/><Relationship Id="rId38" Type="http://schemas.openxmlformats.org/officeDocument/2006/relationships/image" Target="../media/image62.png"/><Relationship Id="rId37" Type="http://schemas.openxmlformats.org/officeDocument/2006/relationships/tags" Target="../tags/tag19.xml"/><Relationship Id="rId36" Type="http://schemas.openxmlformats.org/officeDocument/2006/relationships/image" Target="../media/image61.png"/><Relationship Id="rId35" Type="http://schemas.openxmlformats.org/officeDocument/2006/relationships/tags" Target="../tags/tag18.xml"/><Relationship Id="rId34" Type="http://schemas.openxmlformats.org/officeDocument/2006/relationships/image" Target="../media/image60.png"/><Relationship Id="rId33" Type="http://schemas.openxmlformats.org/officeDocument/2006/relationships/tags" Target="../tags/tag17.xml"/><Relationship Id="rId32" Type="http://schemas.openxmlformats.org/officeDocument/2006/relationships/image" Target="../media/image59.png"/><Relationship Id="rId31" Type="http://schemas.openxmlformats.org/officeDocument/2006/relationships/tags" Target="../tags/tag16.xml"/><Relationship Id="rId30" Type="http://schemas.openxmlformats.org/officeDocument/2006/relationships/image" Target="../media/image58.png"/><Relationship Id="rId3" Type="http://schemas.openxmlformats.org/officeDocument/2006/relationships/tags" Target="../tags/tag2.xml"/><Relationship Id="rId29" Type="http://schemas.openxmlformats.org/officeDocument/2006/relationships/tags" Target="../tags/tag15.xml"/><Relationship Id="rId28" Type="http://schemas.openxmlformats.org/officeDocument/2006/relationships/image" Target="../media/image57.png"/><Relationship Id="rId27" Type="http://schemas.openxmlformats.org/officeDocument/2006/relationships/tags" Target="../tags/tag14.xml"/><Relationship Id="rId26" Type="http://schemas.openxmlformats.org/officeDocument/2006/relationships/image" Target="../media/image56.png"/><Relationship Id="rId25" Type="http://schemas.openxmlformats.org/officeDocument/2006/relationships/tags" Target="../tags/tag13.xml"/><Relationship Id="rId24" Type="http://schemas.openxmlformats.org/officeDocument/2006/relationships/image" Target="../media/image55.png"/><Relationship Id="rId23" Type="http://schemas.openxmlformats.org/officeDocument/2006/relationships/tags" Target="../tags/tag12.xml"/><Relationship Id="rId22" Type="http://schemas.openxmlformats.org/officeDocument/2006/relationships/image" Target="../media/image54.png"/><Relationship Id="rId21" Type="http://schemas.openxmlformats.org/officeDocument/2006/relationships/tags" Target="../tags/tag11.xml"/><Relationship Id="rId20" Type="http://schemas.openxmlformats.org/officeDocument/2006/relationships/image" Target="../media/image53.png"/><Relationship Id="rId2" Type="http://schemas.openxmlformats.org/officeDocument/2006/relationships/image" Target="../media/image44.png"/><Relationship Id="rId19" Type="http://schemas.openxmlformats.org/officeDocument/2006/relationships/tags" Target="../tags/tag10.xml"/><Relationship Id="rId18" Type="http://schemas.openxmlformats.org/officeDocument/2006/relationships/image" Target="../media/image52.png"/><Relationship Id="rId17" Type="http://schemas.openxmlformats.org/officeDocument/2006/relationships/tags" Target="../tags/tag9.xml"/><Relationship Id="rId16" Type="http://schemas.openxmlformats.org/officeDocument/2006/relationships/image" Target="../media/image51.png"/><Relationship Id="rId15" Type="http://schemas.openxmlformats.org/officeDocument/2006/relationships/tags" Target="../tags/tag8.xml"/><Relationship Id="rId14" Type="http://schemas.openxmlformats.org/officeDocument/2006/relationships/image" Target="../media/image50.png"/><Relationship Id="rId13" Type="http://schemas.openxmlformats.org/officeDocument/2006/relationships/tags" Target="../tags/tag7.xml"/><Relationship Id="rId12" Type="http://schemas.openxmlformats.org/officeDocument/2006/relationships/image" Target="../media/image49.png"/><Relationship Id="rId11" Type="http://schemas.openxmlformats.org/officeDocument/2006/relationships/tags" Target="../tags/tag6.xml"/><Relationship Id="rId10" Type="http://schemas.openxmlformats.org/officeDocument/2006/relationships/image" Target="../media/image48.png"/><Relationship Id="rId1" Type="http://schemas.openxmlformats.org/officeDocument/2006/relationships/tags" Target="../tags/tag1.xml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212786"/>
            <a:ext cx="9169004" cy="6658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45" name="组合 644"/>
          <p:cNvGrpSpPr/>
          <p:nvPr/>
        </p:nvGrpSpPr>
        <p:grpSpPr>
          <a:xfrm>
            <a:off x="-860822" y="-1192047"/>
            <a:ext cx="10862072" cy="9245666"/>
            <a:chOff x="-19050" y="-1771650"/>
            <a:chExt cx="12225338" cy="10406063"/>
          </a:xfrm>
          <a:solidFill>
            <a:schemeClr val="bg1">
              <a:lumMod val="85000"/>
            </a:schemeClr>
          </a:solidFill>
        </p:grpSpPr>
        <p:sp>
          <p:nvSpPr>
            <p:cNvPr id="445" name="Freeform 5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close/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close/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close/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close/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close/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close/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close/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close/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close/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close/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close/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close/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close/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close/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close/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close/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close/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close/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close/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close/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close/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close/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close/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close/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close/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close/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close/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close/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close/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close/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close/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close/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close/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close/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close/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6" name="Freeform 6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7" name="Freeform 7"/>
            <p:cNvSpPr>
              <a:spLocks noEditPoints="1"/>
            </p:cNvSpPr>
            <p:nvPr/>
          </p:nvSpPr>
          <p:spPr bwMode="auto">
            <a:xfrm>
              <a:off x="10267951" y="538163"/>
              <a:ext cx="153988" cy="139700"/>
            </a:xfrm>
            <a:custGeom>
              <a:avLst/>
              <a:gdLst>
                <a:gd name="T0" fmla="*/ 19 w 32"/>
                <a:gd name="T1" fmla="*/ 12 h 29"/>
                <a:gd name="T2" fmla="*/ 7 w 32"/>
                <a:gd name="T3" fmla="*/ 26 h 29"/>
                <a:gd name="T4" fmla="*/ 16 w 32"/>
                <a:gd name="T5" fmla="*/ 29 h 29"/>
                <a:gd name="T6" fmla="*/ 21 w 32"/>
                <a:gd name="T7" fmla="*/ 28 h 29"/>
                <a:gd name="T8" fmla="*/ 19 w 32"/>
                <a:gd name="T9" fmla="*/ 12 h 29"/>
                <a:gd name="T10" fmla="*/ 4 w 32"/>
                <a:gd name="T11" fmla="*/ 5 h 29"/>
                <a:gd name="T12" fmla="*/ 3 w 32"/>
                <a:gd name="T13" fmla="*/ 21 h 29"/>
                <a:gd name="T14" fmla="*/ 5 w 32"/>
                <a:gd name="T15" fmla="*/ 24 h 29"/>
                <a:gd name="T16" fmla="*/ 18 w 32"/>
                <a:gd name="T17" fmla="*/ 9 h 29"/>
                <a:gd name="T18" fmla="*/ 4 w 32"/>
                <a:gd name="T19" fmla="*/ 5 h 29"/>
                <a:gd name="T20" fmla="*/ 12 w 32"/>
                <a:gd name="T21" fmla="*/ 0 h 29"/>
                <a:gd name="T22" fmla="*/ 8 w 32"/>
                <a:gd name="T23" fmla="*/ 2 h 29"/>
                <a:gd name="T24" fmla="*/ 7 w 32"/>
                <a:gd name="T25" fmla="*/ 3 h 29"/>
                <a:gd name="T26" fmla="*/ 16 w 32"/>
                <a:gd name="T27" fmla="*/ 6 h 29"/>
                <a:gd name="T28" fmla="*/ 12 w 32"/>
                <a:gd name="T29" fmla="*/ 0 h 29"/>
                <a:gd name="T30" fmla="*/ 16 w 32"/>
                <a:gd name="T31" fmla="*/ 0 h 29"/>
                <a:gd name="T32" fmla="*/ 15 w 32"/>
                <a:gd name="T33" fmla="*/ 0 h 29"/>
                <a:gd name="T34" fmla="*/ 21 w 32"/>
                <a:gd name="T35" fmla="*/ 8 h 29"/>
                <a:gd name="T36" fmla="*/ 22 w 32"/>
                <a:gd name="T37" fmla="*/ 8 h 29"/>
                <a:gd name="T38" fmla="*/ 22 w 32"/>
                <a:gd name="T39" fmla="*/ 9 h 29"/>
                <a:gd name="T40" fmla="*/ 24 w 32"/>
                <a:gd name="T41" fmla="*/ 26 h 29"/>
                <a:gd name="T42" fmla="*/ 28 w 32"/>
                <a:gd name="T43" fmla="*/ 7 h 29"/>
                <a:gd name="T44" fmla="*/ 16 w 32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29">
                  <a:moveTo>
                    <a:pt x="19" y="12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7" y="29"/>
                    <a:pt x="19" y="28"/>
                    <a:pt x="21" y="28"/>
                  </a:cubicBezTo>
                  <a:cubicBezTo>
                    <a:pt x="19" y="12"/>
                    <a:pt x="19" y="12"/>
                    <a:pt x="19" y="12"/>
                  </a:cubicBezTo>
                  <a:moveTo>
                    <a:pt x="4" y="5"/>
                  </a:moveTo>
                  <a:cubicBezTo>
                    <a:pt x="1" y="9"/>
                    <a:pt x="0" y="16"/>
                    <a:pt x="3" y="21"/>
                  </a:cubicBezTo>
                  <a:cubicBezTo>
                    <a:pt x="4" y="22"/>
                    <a:pt x="4" y="23"/>
                    <a:pt x="5" y="2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4" y="5"/>
                    <a:pt x="4" y="5"/>
                    <a:pt x="4" y="5"/>
                  </a:cubicBezTo>
                  <a:moveTo>
                    <a:pt x="12" y="0"/>
                  </a:moveTo>
                  <a:cubicBezTo>
                    <a:pt x="11" y="0"/>
                    <a:pt x="9" y="1"/>
                    <a:pt x="8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30" y="22"/>
                    <a:pt x="32" y="13"/>
                    <a:pt x="28" y="7"/>
                  </a:cubicBezTo>
                  <a:cubicBezTo>
                    <a:pt x="25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8" name="Freeform 8"/>
            <p:cNvSpPr/>
            <p:nvPr/>
          </p:nvSpPr>
          <p:spPr bwMode="auto">
            <a:xfrm>
              <a:off x="10287001" y="538163"/>
              <a:ext cx="96838" cy="134938"/>
            </a:xfrm>
            <a:custGeom>
              <a:avLst/>
              <a:gdLst>
                <a:gd name="T0" fmla="*/ 11 w 20"/>
                <a:gd name="T1" fmla="*/ 0 h 28"/>
                <a:gd name="T2" fmla="*/ 8 w 20"/>
                <a:gd name="T3" fmla="*/ 0 h 28"/>
                <a:gd name="T4" fmla="*/ 12 w 20"/>
                <a:gd name="T5" fmla="*/ 6 h 28"/>
                <a:gd name="T6" fmla="*/ 3 w 20"/>
                <a:gd name="T7" fmla="*/ 3 h 28"/>
                <a:gd name="T8" fmla="*/ 0 w 20"/>
                <a:gd name="T9" fmla="*/ 5 h 28"/>
                <a:gd name="T10" fmla="*/ 14 w 20"/>
                <a:gd name="T11" fmla="*/ 9 h 28"/>
                <a:gd name="T12" fmla="*/ 1 w 20"/>
                <a:gd name="T13" fmla="*/ 24 h 28"/>
                <a:gd name="T14" fmla="*/ 3 w 20"/>
                <a:gd name="T15" fmla="*/ 26 h 28"/>
                <a:gd name="T16" fmla="*/ 15 w 20"/>
                <a:gd name="T17" fmla="*/ 12 h 28"/>
                <a:gd name="T18" fmla="*/ 17 w 20"/>
                <a:gd name="T19" fmla="*/ 28 h 28"/>
                <a:gd name="T20" fmla="*/ 19 w 20"/>
                <a:gd name="T21" fmla="*/ 27 h 28"/>
                <a:gd name="T22" fmla="*/ 20 w 20"/>
                <a:gd name="T23" fmla="*/ 26 h 28"/>
                <a:gd name="T24" fmla="*/ 18 w 20"/>
                <a:gd name="T25" fmla="*/ 9 h 28"/>
                <a:gd name="T26" fmla="*/ 18 w 20"/>
                <a:gd name="T27" fmla="*/ 8 h 28"/>
                <a:gd name="T28" fmla="*/ 17 w 20"/>
                <a:gd name="T29" fmla="*/ 8 h 28"/>
                <a:gd name="T30" fmla="*/ 11 w 20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2" y="25"/>
                    <a:pt x="3" y="26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7"/>
                    <a:pt x="18" y="27"/>
                    <a:pt x="19" y="27"/>
                  </a:cubicBezTo>
                  <a:cubicBezTo>
                    <a:pt x="19" y="26"/>
                    <a:pt x="19" y="26"/>
                    <a:pt x="20" y="2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9" name="Freeform 9"/>
            <p:cNvSpPr>
              <a:spLocks noEditPoints="1"/>
            </p:cNvSpPr>
            <p:nvPr/>
          </p:nvSpPr>
          <p:spPr bwMode="auto">
            <a:xfrm>
              <a:off x="10244138" y="514350"/>
              <a:ext cx="207963" cy="187325"/>
            </a:xfrm>
            <a:custGeom>
              <a:avLst/>
              <a:gdLst>
                <a:gd name="T0" fmla="*/ 10 w 43"/>
                <a:gd name="T1" fmla="*/ 33 h 39"/>
                <a:gd name="T2" fmla="*/ 8 w 43"/>
                <a:gd name="T3" fmla="*/ 34 h 39"/>
                <a:gd name="T4" fmla="*/ 21 w 43"/>
                <a:gd name="T5" fmla="*/ 39 h 39"/>
                <a:gd name="T6" fmla="*/ 27 w 43"/>
                <a:gd name="T7" fmla="*/ 38 h 39"/>
                <a:gd name="T8" fmla="*/ 26 w 43"/>
                <a:gd name="T9" fmla="*/ 35 h 39"/>
                <a:gd name="T10" fmla="*/ 21 w 43"/>
                <a:gd name="T11" fmla="*/ 36 h 39"/>
                <a:gd name="T12" fmla="*/ 10 w 43"/>
                <a:gd name="T13" fmla="*/ 33 h 39"/>
                <a:gd name="T14" fmla="*/ 4 w 43"/>
                <a:gd name="T15" fmla="*/ 8 h 39"/>
                <a:gd name="T16" fmla="*/ 4 w 43"/>
                <a:gd name="T17" fmla="*/ 29 h 39"/>
                <a:gd name="T18" fmla="*/ 6 w 43"/>
                <a:gd name="T19" fmla="*/ 33 h 39"/>
                <a:gd name="T20" fmla="*/ 8 w 43"/>
                <a:gd name="T21" fmla="*/ 31 h 39"/>
                <a:gd name="T22" fmla="*/ 6 w 43"/>
                <a:gd name="T23" fmla="*/ 28 h 39"/>
                <a:gd name="T24" fmla="*/ 7 w 43"/>
                <a:gd name="T25" fmla="*/ 9 h 39"/>
                <a:gd name="T26" fmla="*/ 4 w 43"/>
                <a:gd name="T27" fmla="*/ 8 h 39"/>
                <a:gd name="T28" fmla="*/ 14 w 43"/>
                <a:gd name="T29" fmla="*/ 1 h 39"/>
                <a:gd name="T30" fmla="*/ 11 w 43"/>
                <a:gd name="T31" fmla="*/ 2 h 39"/>
                <a:gd name="T32" fmla="*/ 6 w 43"/>
                <a:gd name="T33" fmla="*/ 6 h 39"/>
                <a:gd name="T34" fmla="*/ 9 w 43"/>
                <a:gd name="T35" fmla="*/ 7 h 39"/>
                <a:gd name="T36" fmla="*/ 12 w 43"/>
                <a:gd name="T37" fmla="*/ 4 h 39"/>
                <a:gd name="T38" fmla="*/ 15 w 43"/>
                <a:gd name="T39" fmla="*/ 3 h 39"/>
                <a:gd name="T40" fmla="*/ 14 w 43"/>
                <a:gd name="T41" fmla="*/ 1 h 39"/>
                <a:gd name="T42" fmla="*/ 21 w 43"/>
                <a:gd name="T43" fmla="*/ 0 h 39"/>
                <a:gd name="T44" fmla="*/ 17 w 43"/>
                <a:gd name="T45" fmla="*/ 0 h 39"/>
                <a:gd name="T46" fmla="*/ 18 w 43"/>
                <a:gd name="T47" fmla="*/ 2 h 39"/>
                <a:gd name="T48" fmla="*/ 21 w 43"/>
                <a:gd name="T49" fmla="*/ 2 h 39"/>
                <a:gd name="T50" fmla="*/ 35 w 43"/>
                <a:gd name="T51" fmla="*/ 10 h 39"/>
                <a:gd name="T52" fmla="*/ 29 w 43"/>
                <a:gd name="T53" fmla="*/ 34 h 39"/>
                <a:gd name="T54" fmla="*/ 29 w 43"/>
                <a:gd name="T55" fmla="*/ 34 h 39"/>
                <a:gd name="T56" fmla="*/ 29 w 43"/>
                <a:gd name="T57" fmla="*/ 37 h 39"/>
                <a:gd name="T58" fmla="*/ 31 w 43"/>
                <a:gd name="T59" fmla="*/ 36 h 39"/>
                <a:gd name="T60" fmla="*/ 38 w 43"/>
                <a:gd name="T61" fmla="*/ 9 h 39"/>
                <a:gd name="T62" fmla="*/ 21 w 43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39">
                  <a:moveTo>
                    <a:pt x="10" y="33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12" y="37"/>
                    <a:pt x="16" y="39"/>
                    <a:pt x="21" y="39"/>
                  </a:cubicBezTo>
                  <a:cubicBezTo>
                    <a:pt x="23" y="39"/>
                    <a:pt x="25" y="38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3" y="36"/>
                    <a:pt x="21" y="36"/>
                  </a:cubicBezTo>
                  <a:cubicBezTo>
                    <a:pt x="17" y="36"/>
                    <a:pt x="13" y="35"/>
                    <a:pt x="10" y="33"/>
                  </a:cubicBezTo>
                  <a:moveTo>
                    <a:pt x="4" y="8"/>
                  </a:moveTo>
                  <a:cubicBezTo>
                    <a:pt x="0" y="14"/>
                    <a:pt x="0" y="22"/>
                    <a:pt x="4" y="29"/>
                  </a:cubicBezTo>
                  <a:cubicBezTo>
                    <a:pt x="4" y="30"/>
                    <a:pt x="5" y="31"/>
                    <a:pt x="6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6" y="28"/>
                  </a:cubicBezTo>
                  <a:cubicBezTo>
                    <a:pt x="2" y="22"/>
                    <a:pt x="3" y="14"/>
                    <a:pt x="7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4" y="1"/>
                  </a:moveTo>
                  <a:cubicBezTo>
                    <a:pt x="13" y="1"/>
                    <a:pt x="12" y="2"/>
                    <a:pt x="11" y="2"/>
                  </a:cubicBezTo>
                  <a:cubicBezTo>
                    <a:pt x="9" y="3"/>
                    <a:pt x="7" y="4"/>
                    <a:pt x="6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2" y="4"/>
                  </a:cubicBezTo>
                  <a:cubicBezTo>
                    <a:pt x="13" y="4"/>
                    <a:pt x="14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1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40" y="19"/>
                    <a:pt x="37" y="29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6"/>
                    <a:pt x="31" y="36"/>
                  </a:cubicBezTo>
                  <a:cubicBezTo>
                    <a:pt x="40" y="31"/>
                    <a:pt x="43" y="19"/>
                    <a:pt x="38" y="9"/>
                  </a:cubicBezTo>
                  <a:cubicBezTo>
                    <a:pt x="34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0" name="Freeform 10"/>
            <p:cNvSpPr>
              <a:spLocks noEditPoints="1"/>
            </p:cNvSpPr>
            <p:nvPr/>
          </p:nvSpPr>
          <p:spPr bwMode="auto">
            <a:xfrm>
              <a:off x="10263188" y="514350"/>
              <a:ext cx="120650" cy="182563"/>
            </a:xfrm>
            <a:custGeom>
              <a:avLst/>
              <a:gdLst>
                <a:gd name="T0" fmla="*/ 25 w 25"/>
                <a:gd name="T1" fmla="*/ 34 h 38"/>
                <a:gd name="T2" fmla="*/ 22 w 25"/>
                <a:gd name="T3" fmla="*/ 35 h 38"/>
                <a:gd name="T4" fmla="*/ 23 w 25"/>
                <a:gd name="T5" fmla="*/ 38 h 38"/>
                <a:gd name="T6" fmla="*/ 25 w 25"/>
                <a:gd name="T7" fmla="*/ 37 h 38"/>
                <a:gd name="T8" fmla="*/ 25 w 25"/>
                <a:gd name="T9" fmla="*/ 34 h 38"/>
                <a:gd name="T10" fmla="*/ 4 w 25"/>
                <a:gd name="T11" fmla="*/ 31 h 38"/>
                <a:gd name="T12" fmla="*/ 2 w 25"/>
                <a:gd name="T13" fmla="*/ 33 h 38"/>
                <a:gd name="T14" fmla="*/ 4 w 25"/>
                <a:gd name="T15" fmla="*/ 34 h 38"/>
                <a:gd name="T16" fmla="*/ 6 w 25"/>
                <a:gd name="T17" fmla="*/ 33 h 38"/>
                <a:gd name="T18" fmla="*/ 4 w 25"/>
                <a:gd name="T19" fmla="*/ 31 h 38"/>
                <a:gd name="T20" fmla="*/ 2 w 25"/>
                <a:gd name="T21" fmla="*/ 6 h 38"/>
                <a:gd name="T22" fmla="*/ 0 w 25"/>
                <a:gd name="T23" fmla="*/ 8 h 38"/>
                <a:gd name="T24" fmla="*/ 3 w 25"/>
                <a:gd name="T25" fmla="*/ 9 h 38"/>
                <a:gd name="T26" fmla="*/ 5 w 25"/>
                <a:gd name="T27" fmla="*/ 7 h 38"/>
                <a:gd name="T28" fmla="*/ 2 w 25"/>
                <a:gd name="T29" fmla="*/ 6 h 38"/>
                <a:gd name="T30" fmla="*/ 13 w 25"/>
                <a:gd name="T31" fmla="*/ 0 h 38"/>
                <a:gd name="T32" fmla="*/ 10 w 25"/>
                <a:gd name="T33" fmla="*/ 1 h 38"/>
                <a:gd name="T34" fmla="*/ 11 w 25"/>
                <a:gd name="T35" fmla="*/ 3 h 38"/>
                <a:gd name="T36" fmla="*/ 14 w 25"/>
                <a:gd name="T37" fmla="*/ 2 h 38"/>
                <a:gd name="T38" fmla="*/ 13 w 25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8">
                  <a:moveTo>
                    <a:pt x="25" y="34"/>
                  </a:moveTo>
                  <a:cubicBezTo>
                    <a:pt x="24" y="35"/>
                    <a:pt x="23" y="35"/>
                    <a:pt x="22" y="3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4" y="31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3" y="33"/>
                    <a:pt x="4" y="34"/>
                    <a:pt x="4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2"/>
                    <a:pt x="5" y="31"/>
                    <a:pt x="4" y="31"/>
                  </a:cubicBezTo>
                  <a:moveTo>
                    <a:pt x="2" y="6"/>
                  </a:moveTo>
                  <a:cubicBezTo>
                    <a:pt x="1" y="7"/>
                    <a:pt x="1" y="7"/>
                    <a:pt x="0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1" name="Freeform 11"/>
            <p:cNvSpPr>
              <a:spLocks noEditPoints="1"/>
            </p:cNvSpPr>
            <p:nvPr/>
          </p:nvSpPr>
          <p:spPr bwMode="auto">
            <a:xfrm>
              <a:off x="10364788" y="1111250"/>
              <a:ext cx="158750" cy="150813"/>
            </a:xfrm>
            <a:custGeom>
              <a:avLst/>
              <a:gdLst>
                <a:gd name="T0" fmla="*/ 12 w 33"/>
                <a:gd name="T1" fmla="*/ 1 h 31"/>
                <a:gd name="T2" fmla="*/ 8 w 33"/>
                <a:gd name="T3" fmla="*/ 3 h 31"/>
                <a:gd name="T4" fmla="*/ 1 w 33"/>
                <a:gd name="T5" fmla="*/ 16 h 31"/>
                <a:gd name="T6" fmla="*/ 14 w 33"/>
                <a:gd name="T7" fmla="*/ 13 h 31"/>
                <a:gd name="T8" fmla="*/ 12 w 33"/>
                <a:gd name="T9" fmla="*/ 1 h 31"/>
                <a:gd name="T10" fmla="*/ 16 w 33"/>
                <a:gd name="T11" fmla="*/ 0 h 31"/>
                <a:gd name="T12" fmla="*/ 15 w 33"/>
                <a:gd name="T13" fmla="*/ 1 h 31"/>
                <a:gd name="T14" fmla="*/ 17 w 33"/>
                <a:gd name="T15" fmla="*/ 15 h 31"/>
                <a:gd name="T16" fmla="*/ 1 w 33"/>
                <a:gd name="T17" fmla="*/ 19 h 31"/>
                <a:gd name="T18" fmla="*/ 3 w 33"/>
                <a:gd name="T19" fmla="*/ 23 h 31"/>
                <a:gd name="T20" fmla="*/ 16 w 33"/>
                <a:gd name="T21" fmla="*/ 31 h 31"/>
                <a:gd name="T22" fmla="*/ 23 w 33"/>
                <a:gd name="T23" fmla="*/ 29 h 31"/>
                <a:gd name="T24" fmla="*/ 29 w 33"/>
                <a:gd name="T25" fmla="*/ 8 h 31"/>
                <a:gd name="T26" fmla="*/ 16 w 33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1">
                  <a:moveTo>
                    <a:pt x="12" y="1"/>
                  </a:moveTo>
                  <a:cubicBezTo>
                    <a:pt x="11" y="1"/>
                    <a:pt x="9" y="2"/>
                    <a:pt x="8" y="3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6" y="28"/>
                    <a:pt x="11" y="31"/>
                    <a:pt x="16" y="31"/>
                  </a:cubicBezTo>
                  <a:cubicBezTo>
                    <a:pt x="18" y="31"/>
                    <a:pt x="21" y="30"/>
                    <a:pt x="23" y="29"/>
                  </a:cubicBezTo>
                  <a:cubicBezTo>
                    <a:pt x="31" y="24"/>
                    <a:pt x="33" y="15"/>
                    <a:pt x="29" y="8"/>
                  </a:cubicBezTo>
                  <a:cubicBezTo>
                    <a:pt x="26" y="3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2" name="Freeform 12"/>
            <p:cNvSpPr/>
            <p:nvPr/>
          </p:nvSpPr>
          <p:spPr bwMode="auto">
            <a:xfrm>
              <a:off x="10369551" y="1116013"/>
              <a:ext cx="77788" cy="87313"/>
            </a:xfrm>
            <a:custGeom>
              <a:avLst/>
              <a:gdLst>
                <a:gd name="T0" fmla="*/ 14 w 16"/>
                <a:gd name="T1" fmla="*/ 0 h 18"/>
                <a:gd name="T2" fmla="*/ 11 w 16"/>
                <a:gd name="T3" fmla="*/ 0 h 18"/>
                <a:gd name="T4" fmla="*/ 13 w 16"/>
                <a:gd name="T5" fmla="*/ 12 h 18"/>
                <a:gd name="T6" fmla="*/ 0 w 16"/>
                <a:gd name="T7" fmla="*/ 15 h 18"/>
                <a:gd name="T8" fmla="*/ 0 w 16"/>
                <a:gd name="T9" fmla="*/ 18 h 18"/>
                <a:gd name="T10" fmla="*/ 16 w 16"/>
                <a:gd name="T11" fmla="*/ 14 h 18"/>
                <a:gd name="T12" fmla="*/ 14 w 1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8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3" name="Freeform 13"/>
            <p:cNvSpPr>
              <a:spLocks noEditPoints="1"/>
            </p:cNvSpPr>
            <p:nvPr/>
          </p:nvSpPr>
          <p:spPr bwMode="auto">
            <a:xfrm>
              <a:off x="10306051" y="1058863"/>
              <a:ext cx="280988" cy="255588"/>
            </a:xfrm>
            <a:custGeom>
              <a:avLst/>
              <a:gdLst>
                <a:gd name="T0" fmla="*/ 23 w 58"/>
                <a:gd name="T1" fmla="*/ 0 h 53"/>
                <a:gd name="T2" fmla="*/ 14 w 58"/>
                <a:gd name="T3" fmla="*/ 4 h 53"/>
                <a:gd name="T4" fmla="*/ 1 w 58"/>
                <a:gd name="T5" fmla="*/ 30 h 53"/>
                <a:gd name="T6" fmla="*/ 4 w 58"/>
                <a:gd name="T7" fmla="*/ 29 h 53"/>
                <a:gd name="T8" fmla="*/ 16 w 58"/>
                <a:gd name="T9" fmla="*/ 6 h 53"/>
                <a:gd name="T10" fmla="*/ 23 w 58"/>
                <a:gd name="T11" fmla="*/ 3 h 53"/>
                <a:gd name="T12" fmla="*/ 23 w 58"/>
                <a:gd name="T13" fmla="*/ 0 h 53"/>
                <a:gd name="T14" fmla="*/ 28 w 58"/>
                <a:gd name="T15" fmla="*/ 0 h 53"/>
                <a:gd name="T16" fmla="*/ 26 w 58"/>
                <a:gd name="T17" fmla="*/ 0 h 53"/>
                <a:gd name="T18" fmla="*/ 26 w 58"/>
                <a:gd name="T19" fmla="*/ 3 h 53"/>
                <a:gd name="T20" fmla="*/ 28 w 58"/>
                <a:gd name="T21" fmla="*/ 3 h 53"/>
                <a:gd name="T22" fmla="*/ 48 w 58"/>
                <a:gd name="T23" fmla="*/ 15 h 53"/>
                <a:gd name="T24" fmla="*/ 40 w 58"/>
                <a:gd name="T25" fmla="*/ 47 h 53"/>
                <a:gd name="T26" fmla="*/ 28 w 58"/>
                <a:gd name="T27" fmla="*/ 51 h 53"/>
                <a:gd name="T28" fmla="*/ 7 w 58"/>
                <a:gd name="T29" fmla="*/ 39 h 53"/>
                <a:gd name="T30" fmla="*/ 4 w 58"/>
                <a:gd name="T31" fmla="*/ 32 h 53"/>
                <a:gd name="T32" fmla="*/ 2 w 58"/>
                <a:gd name="T33" fmla="*/ 32 h 53"/>
                <a:gd name="T34" fmla="*/ 5 w 58"/>
                <a:gd name="T35" fmla="*/ 40 h 53"/>
                <a:gd name="T36" fmla="*/ 28 w 58"/>
                <a:gd name="T37" fmla="*/ 53 h 53"/>
                <a:gd name="T38" fmla="*/ 41 w 58"/>
                <a:gd name="T39" fmla="*/ 50 h 53"/>
                <a:gd name="T40" fmla="*/ 51 w 58"/>
                <a:gd name="T41" fmla="*/ 13 h 53"/>
                <a:gd name="T42" fmla="*/ 28 w 58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53"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5" y="9"/>
                    <a:pt x="0" y="20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0"/>
                    <a:pt x="7" y="11"/>
                    <a:pt x="16" y="6"/>
                  </a:cubicBezTo>
                  <a:cubicBezTo>
                    <a:pt x="18" y="4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6" y="3"/>
                    <a:pt x="44" y="7"/>
                    <a:pt x="48" y="15"/>
                  </a:cubicBezTo>
                  <a:cubicBezTo>
                    <a:pt x="55" y="26"/>
                    <a:pt x="51" y="41"/>
                    <a:pt x="40" y="47"/>
                  </a:cubicBezTo>
                  <a:cubicBezTo>
                    <a:pt x="36" y="50"/>
                    <a:pt x="32" y="51"/>
                    <a:pt x="28" y="51"/>
                  </a:cubicBezTo>
                  <a:cubicBezTo>
                    <a:pt x="20" y="51"/>
                    <a:pt x="12" y="46"/>
                    <a:pt x="7" y="39"/>
                  </a:cubicBezTo>
                  <a:cubicBezTo>
                    <a:pt x="6" y="37"/>
                    <a:pt x="5" y="34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5"/>
                    <a:pt x="3" y="38"/>
                    <a:pt x="5" y="40"/>
                  </a:cubicBezTo>
                  <a:cubicBezTo>
                    <a:pt x="10" y="49"/>
                    <a:pt x="19" y="53"/>
                    <a:pt x="28" y="53"/>
                  </a:cubicBezTo>
                  <a:cubicBezTo>
                    <a:pt x="32" y="53"/>
                    <a:pt x="37" y="52"/>
                    <a:pt x="41" y="50"/>
                  </a:cubicBezTo>
                  <a:cubicBezTo>
                    <a:pt x="54" y="42"/>
                    <a:pt x="58" y="26"/>
                    <a:pt x="51" y="13"/>
                  </a:cubicBezTo>
                  <a:cubicBezTo>
                    <a:pt x="46" y="5"/>
                    <a:pt x="37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4" name="Freeform 14"/>
            <p:cNvSpPr>
              <a:spLocks noEditPoints="1"/>
            </p:cNvSpPr>
            <p:nvPr/>
          </p:nvSpPr>
          <p:spPr bwMode="auto">
            <a:xfrm>
              <a:off x="10312401" y="1058863"/>
              <a:ext cx="119063" cy="153988"/>
            </a:xfrm>
            <a:custGeom>
              <a:avLst/>
              <a:gdLst>
                <a:gd name="T0" fmla="*/ 3 w 25"/>
                <a:gd name="T1" fmla="*/ 29 h 32"/>
                <a:gd name="T2" fmla="*/ 0 w 25"/>
                <a:gd name="T3" fmla="*/ 30 h 32"/>
                <a:gd name="T4" fmla="*/ 1 w 25"/>
                <a:gd name="T5" fmla="*/ 32 h 32"/>
                <a:gd name="T6" fmla="*/ 3 w 25"/>
                <a:gd name="T7" fmla="*/ 32 h 32"/>
                <a:gd name="T8" fmla="*/ 3 w 25"/>
                <a:gd name="T9" fmla="*/ 29 h 32"/>
                <a:gd name="T10" fmla="*/ 25 w 25"/>
                <a:gd name="T11" fmla="*/ 0 h 32"/>
                <a:gd name="T12" fmla="*/ 22 w 25"/>
                <a:gd name="T13" fmla="*/ 0 h 32"/>
                <a:gd name="T14" fmla="*/ 22 w 25"/>
                <a:gd name="T15" fmla="*/ 3 h 32"/>
                <a:gd name="T16" fmla="*/ 25 w 25"/>
                <a:gd name="T17" fmla="*/ 3 h 32"/>
                <a:gd name="T18" fmla="*/ 25 w 25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2"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5" name="Freeform 15"/>
            <p:cNvSpPr>
              <a:spLocks noEditPoints="1"/>
            </p:cNvSpPr>
            <p:nvPr/>
          </p:nvSpPr>
          <p:spPr bwMode="auto">
            <a:xfrm>
              <a:off x="8561388" y="230188"/>
              <a:ext cx="179388" cy="173038"/>
            </a:xfrm>
            <a:custGeom>
              <a:avLst/>
              <a:gdLst>
                <a:gd name="T0" fmla="*/ 17 w 37"/>
                <a:gd name="T1" fmla="*/ 20 h 36"/>
                <a:gd name="T2" fmla="*/ 5 w 37"/>
                <a:gd name="T3" fmla="*/ 30 h 36"/>
                <a:gd name="T4" fmla="*/ 18 w 37"/>
                <a:gd name="T5" fmla="*/ 36 h 36"/>
                <a:gd name="T6" fmla="*/ 27 w 37"/>
                <a:gd name="T7" fmla="*/ 34 h 36"/>
                <a:gd name="T8" fmla="*/ 35 w 37"/>
                <a:gd name="T9" fmla="*/ 26 h 36"/>
                <a:gd name="T10" fmla="*/ 17 w 37"/>
                <a:gd name="T11" fmla="*/ 20 h 36"/>
                <a:gd name="T12" fmla="*/ 13 w 37"/>
                <a:gd name="T13" fmla="*/ 20 h 36"/>
                <a:gd name="T14" fmla="*/ 1 w 37"/>
                <a:gd name="T15" fmla="*/ 20 h 36"/>
                <a:gd name="T16" fmla="*/ 3 w 37"/>
                <a:gd name="T17" fmla="*/ 27 h 36"/>
                <a:gd name="T18" fmla="*/ 3 w 37"/>
                <a:gd name="T19" fmla="*/ 27 h 36"/>
                <a:gd name="T20" fmla="*/ 13 w 37"/>
                <a:gd name="T21" fmla="*/ 20 h 36"/>
                <a:gd name="T22" fmla="*/ 35 w 37"/>
                <a:gd name="T23" fmla="*/ 12 h 36"/>
                <a:gd name="T24" fmla="*/ 21 w 37"/>
                <a:gd name="T25" fmla="*/ 18 h 36"/>
                <a:gd name="T26" fmla="*/ 36 w 37"/>
                <a:gd name="T27" fmla="*/ 23 h 36"/>
                <a:gd name="T28" fmla="*/ 35 w 37"/>
                <a:gd name="T29" fmla="*/ 12 h 36"/>
                <a:gd name="T30" fmla="*/ 18 w 37"/>
                <a:gd name="T31" fmla="*/ 0 h 36"/>
                <a:gd name="T32" fmla="*/ 9 w 37"/>
                <a:gd name="T33" fmla="*/ 3 h 36"/>
                <a:gd name="T34" fmla="*/ 0 w 37"/>
                <a:gd name="T35" fmla="*/ 17 h 36"/>
                <a:gd name="T36" fmla="*/ 17 w 37"/>
                <a:gd name="T37" fmla="*/ 17 h 36"/>
                <a:gd name="T38" fmla="*/ 34 w 37"/>
                <a:gd name="T39" fmla="*/ 10 h 36"/>
                <a:gd name="T40" fmla="*/ 34 w 37"/>
                <a:gd name="T41" fmla="*/ 9 h 36"/>
                <a:gd name="T42" fmla="*/ 18 w 37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6">
                  <a:moveTo>
                    <a:pt x="17" y="20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31" y="32"/>
                    <a:pt x="33" y="29"/>
                    <a:pt x="35" y="26"/>
                  </a:cubicBezTo>
                  <a:cubicBezTo>
                    <a:pt x="17" y="20"/>
                    <a:pt x="17" y="20"/>
                    <a:pt x="17" y="20"/>
                  </a:cubicBezTo>
                  <a:moveTo>
                    <a:pt x="13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2"/>
                    <a:pt x="2" y="25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3" y="20"/>
                    <a:pt x="13" y="20"/>
                    <a:pt x="13" y="20"/>
                  </a:cubicBezTo>
                  <a:moveTo>
                    <a:pt x="35" y="12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0"/>
                    <a:pt x="37" y="16"/>
                    <a:pt x="35" y="12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9" y="3"/>
                  </a:cubicBezTo>
                  <a:cubicBezTo>
                    <a:pt x="4" y="6"/>
                    <a:pt x="1" y="11"/>
                    <a:pt x="0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1" y="3"/>
                    <a:pt x="25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6" name="Freeform 16"/>
            <p:cNvSpPr/>
            <p:nvPr/>
          </p:nvSpPr>
          <p:spPr bwMode="auto">
            <a:xfrm>
              <a:off x="8561388" y="277813"/>
              <a:ext cx="174625" cy="96838"/>
            </a:xfrm>
            <a:custGeom>
              <a:avLst/>
              <a:gdLst>
                <a:gd name="T0" fmla="*/ 34 w 36"/>
                <a:gd name="T1" fmla="*/ 0 h 20"/>
                <a:gd name="T2" fmla="*/ 17 w 36"/>
                <a:gd name="T3" fmla="*/ 7 h 20"/>
                <a:gd name="T4" fmla="*/ 0 w 36"/>
                <a:gd name="T5" fmla="*/ 7 h 20"/>
                <a:gd name="T6" fmla="*/ 1 w 36"/>
                <a:gd name="T7" fmla="*/ 10 h 20"/>
                <a:gd name="T8" fmla="*/ 13 w 36"/>
                <a:gd name="T9" fmla="*/ 10 h 20"/>
                <a:gd name="T10" fmla="*/ 3 w 36"/>
                <a:gd name="T11" fmla="*/ 17 h 20"/>
                <a:gd name="T12" fmla="*/ 5 w 36"/>
                <a:gd name="T13" fmla="*/ 20 h 20"/>
                <a:gd name="T14" fmla="*/ 17 w 36"/>
                <a:gd name="T15" fmla="*/ 10 h 20"/>
                <a:gd name="T16" fmla="*/ 35 w 36"/>
                <a:gd name="T17" fmla="*/ 16 h 20"/>
                <a:gd name="T18" fmla="*/ 36 w 36"/>
                <a:gd name="T19" fmla="*/ 13 h 20"/>
                <a:gd name="T20" fmla="*/ 21 w 36"/>
                <a:gd name="T21" fmla="*/ 8 h 20"/>
                <a:gd name="T22" fmla="*/ 35 w 36"/>
                <a:gd name="T23" fmla="*/ 2 h 20"/>
                <a:gd name="T24" fmla="*/ 34 w 36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0">
                  <a:moveTo>
                    <a:pt x="34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9"/>
                    <a:pt x="5" y="2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4"/>
                    <a:pt x="36" y="13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7" name="Freeform 17"/>
            <p:cNvSpPr>
              <a:spLocks noEditPoints="1"/>
            </p:cNvSpPr>
            <p:nvPr/>
          </p:nvSpPr>
          <p:spPr bwMode="auto">
            <a:xfrm>
              <a:off x="9101138" y="60325"/>
              <a:ext cx="120650" cy="111125"/>
            </a:xfrm>
            <a:custGeom>
              <a:avLst/>
              <a:gdLst>
                <a:gd name="T0" fmla="*/ 13 w 25"/>
                <a:gd name="T1" fmla="*/ 13 h 23"/>
                <a:gd name="T2" fmla="*/ 2 w 25"/>
                <a:gd name="T3" fmla="*/ 17 h 23"/>
                <a:gd name="T4" fmla="*/ 2 w 25"/>
                <a:gd name="T5" fmla="*/ 17 h 23"/>
                <a:gd name="T6" fmla="*/ 12 w 25"/>
                <a:gd name="T7" fmla="*/ 23 h 23"/>
                <a:gd name="T8" fmla="*/ 18 w 25"/>
                <a:gd name="T9" fmla="*/ 22 h 23"/>
                <a:gd name="T10" fmla="*/ 19 w 25"/>
                <a:gd name="T11" fmla="*/ 21 h 23"/>
                <a:gd name="T12" fmla="*/ 13 w 25"/>
                <a:gd name="T13" fmla="*/ 13 h 23"/>
                <a:gd name="T14" fmla="*/ 5 w 25"/>
                <a:gd name="T15" fmla="*/ 2 h 23"/>
                <a:gd name="T16" fmla="*/ 1 w 25"/>
                <a:gd name="T17" fmla="*/ 14 h 23"/>
                <a:gd name="T18" fmla="*/ 11 w 25"/>
                <a:gd name="T19" fmla="*/ 10 h 23"/>
                <a:gd name="T20" fmla="*/ 5 w 25"/>
                <a:gd name="T21" fmla="*/ 2 h 23"/>
                <a:gd name="T22" fmla="*/ 18 w 25"/>
                <a:gd name="T23" fmla="*/ 1 h 23"/>
                <a:gd name="T24" fmla="*/ 15 w 25"/>
                <a:gd name="T25" fmla="*/ 11 h 23"/>
                <a:gd name="T26" fmla="*/ 21 w 25"/>
                <a:gd name="T27" fmla="*/ 19 h 23"/>
                <a:gd name="T28" fmla="*/ 22 w 25"/>
                <a:gd name="T29" fmla="*/ 6 h 23"/>
                <a:gd name="T30" fmla="*/ 18 w 25"/>
                <a:gd name="T31" fmla="*/ 1 h 23"/>
                <a:gd name="T32" fmla="*/ 12 w 25"/>
                <a:gd name="T33" fmla="*/ 0 h 23"/>
                <a:gd name="T34" fmla="*/ 8 w 25"/>
                <a:gd name="T35" fmla="*/ 1 h 23"/>
                <a:gd name="T36" fmla="*/ 13 w 25"/>
                <a:gd name="T37" fmla="*/ 8 h 23"/>
                <a:gd name="T38" fmla="*/ 16 w 25"/>
                <a:gd name="T39" fmla="*/ 0 h 23"/>
                <a:gd name="T40" fmla="*/ 12 w 25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3">
                  <a:moveTo>
                    <a:pt x="13" y="13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4" y="21"/>
                    <a:pt x="8" y="23"/>
                    <a:pt x="12" y="23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5" y="2"/>
                  </a:moveTo>
                  <a:cubicBezTo>
                    <a:pt x="2" y="5"/>
                    <a:pt x="0" y="10"/>
                    <a:pt x="1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5" y="2"/>
                    <a:pt x="5" y="2"/>
                    <a:pt x="5" y="2"/>
                  </a:cubicBezTo>
                  <a:moveTo>
                    <a:pt x="18" y="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15"/>
                    <a:pt x="25" y="10"/>
                    <a:pt x="22" y="6"/>
                  </a:cubicBezTo>
                  <a:cubicBezTo>
                    <a:pt x="21" y="4"/>
                    <a:pt x="20" y="2"/>
                    <a:pt x="18" y="1"/>
                  </a:cubicBezTo>
                  <a:moveTo>
                    <a:pt x="12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8" name="Freeform 18"/>
            <p:cNvSpPr/>
            <p:nvPr/>
          </p:nvSpPr>
          <p:spPr bwMode="auto">
            <a:xfrm>
              <a:off x="9105901" y="60325"/>
              <a:ext cx="96838" cy="101600"/>
            </a:xfrm>
            <a:custGeom>
              <a:avLst/>
              <a:gdLst>
                <a:gd name="T0" fmla="*/ 15 w 20"/>
                <a:gd name="T1" fmla="*/ 0 h 21"/>
                <a:gd name="T2" fmla="*/ 12 w 20"/>
                <a:gd name="T3" fmla="*/ 8 h 21"/>
                <a:gd name="T4" fmla="*/ 7 w 20"/>
                <a:gd name="T5" fmla="*/ 1 h 21"/>
                <a:gd name="T6" fmla="*/ 5 w 20"/>
                <a:gd name="T7" fmla="*/ 1 h 21"/>
                <a:gd name="T8" fmla="*/ 4 w 20"/>
                <a:gd name="T9" fmla="*/ 2 h 21"/>
                <a:gd name="T10" fmla="*/ 10 w 20"/>
                <a:gd name="T11" fmla="*/ 10 h 21"/>
                <a:gd name="T12" fmla="*/ 0 w 20"/>
                <a:gd name="T13" fmla="*/ 14 h 21"/>
                <a:gd name="T14" fmla="*/ 1 w 20"/>
                <a:gd name="T15" fmla="*/ 17 h 21"/>
                <a:gd name="T16" fmla="*/ 12 w 20"/>
                <a:gd name="T17" fmla="*/ 13 h 21"/>
                <a:gd name="T18" fmla="*/ 18 w 20"/>
                <a:gd name="T19" fmla="*/ 21 h 21"/>
                <a:gd name="T20" fmla="*/ 20 w 20"/>
                <a:gd name="T21" fmla="*/ 19 h 21"/>
                <a:gd name="T22" fmla="*/ 14 w 20"/>
                <a:gd name="T23" fmla="*/ 11 h 21"/>
                <a:gd name="T24" fmla="*/ 17 w 20"/>
                <a:gd name="T25" fmla="*/ 1 h 21"/>
                <a:gd name="T26" fmla="*/ 15 w 20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1">
                  <a:moveTo>
                    <a:pt x="15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20"/>
                    <a:pt x="20" y="19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9" name="Freeform 19"/>
            <p:cNvSpPr>
              <a:spLocks noEditPoints="1"/>
            </p:cNvSpPr>
            <p:nvPr/>
          </p:nvSpPr>
          <p:spPr bwMode="auto">
            <a:xfrm>
              <a:off x="9043988" y="7938"/>
              <a:ext cx="236538" cy="215900"/>
            </a:xfrm>
            <a:custGeom>
              <a:avLst/>
              <a:gdLst>
                <a:gd name="T0" fmla="*/ 7 w 49"/>
                <a:gd name="T1" fmla="*/ 30 h 45"/>
                <a:gd name="T2" fmla="*/ 4 w 49"/>
                <a:gd name="T3" fmla="*/ 32 h 45"/>
                <a:gd name="T4" fmla="*/ 5 w 49"/>
                <a:gd name="T5" fmla="*/ 34 h 45"/>
                <a:gd name="T6" fmla="*/ 24 w 49"/>
                <a:gd name="T7" fmla="*/ 45 h 45"/>
                <a:gd name="T8" fmla="*/ 36 w 49"/>
                <a:gd name="T9" fmla="*/ 42 h 45"/>
                <a:gd name="T10" fmla="*/ 38 w 49"/>
                <a:gd name="T11" fmla="*/ 41 h 45"/>
                <a:gd name="T12" fmla="*/ 35 w 49"/>
                <a:gd name="T13" fmla="*/ 37 h 45"/>
                <a:gd name="T14" fmla="*/ 34 w 49"/>
                <a:gd name="T15" fmla="*/ 39 h 45"/>
                <a:gd name="T16" fmla="*/ 24 w 49"/>
                <a:gd name="T17" fmla="*/ 41 h 45"/>
                <a:gd name="T18" fmla="*/ 8 w 49"/>
                <a:gd name="T19" fmla="*/ 32 h 45"/>
                <a:gd name="T20" fmla="*/ 7 w 49"/>
                <a:gd name="T21" fmla="*/ 30 h 45"/>
                <a:gd name="T22" fmla="*/ 11 w 49"/>
                <a:gd name="T23" fmla="*/ 4 h 45"/>
                <a:gd name="T24" fmla="*/ 3 w 49"/>
                <a:gd name="T25" fmla="*/ 29 h 45"/>
                <a:gd name="T26" fmla="*/ 7 w 49"/>
                <a:gd name="T27" fmla="*/ 28 h 45"/>
                <a:gd name="T28" fmla="*/ 13 w 49"/>
                <a:gd name="T29" fmla="*/ 7 h 45"/>
                <a:gd name="T30" fmla="*/ 11 w 49"/>
                <a:gd name="T31" fmla="*/ 4 h 45"/>
                <a:gd name="T32" fmla="*/ 34 w 49"/>
                <a:gd name="T33" fmla="*/ 2 h 45"/>
                <a:gd name="T34" fmla="*/ 33 w 49"/>
                <a:gd name="T35" fmla="*/ 6 h 45"/>
                <a:gd name="T36" fmla="*/ 40 w 49"/>
                <a:gd name="T37" fmla="*/ 13 h 45"/>
                <a:gd name="T38" fmla="*/ 37 w 49"/>
                <a:gd name="T39" fmla="*/ 36 h 45"/>
                <a:gd name="T40" fmla="*/ 40 w 49"/>
                <a:gd name="T41" fmla="*/ 39 h 45"/>
                <a:gd name="T42" fmla="*/ 44 w 49"/>
                <a:gd name="T43" fmla="*/ 11 h 45"/>
                <a:gd name="T44" fmla="*/ 34 w 49"/>
                <a:gd name="T45" fmla="*/ 2 h 45"/>
                <a:gd name="T46" fmla="*/ 24 w 49"/>
                <a:gd name="T47" fmla="*/ 0 h 45"/>
                <a:gd name="T48" fmla="*/ 14 w 49"/>
                <a:gd name="T49" fmla="*/ 3 h 45"/>
                <a:gd name="T50" fmla="*/ 16 w 49"/>
                <a:gd name="T51" fmla="*/ 6 h 45"/>
                <a:gd name="T52" fmla="*/ 24 w 49"/>
                <a:gd name="T53" fmla="*/ 4 h 45"/>
                <a:gd name="T54" fmla="*/ 30 w 49"/>
                <a:gd name="T55" fmla="*/ 5 h 45"/>
                <a:gd name="T56" fmla="*/ 32 w 49"/>
                <a:gd name="T57" fmla="*/ 1 h 45"/>
                <a:gd name="T58" fmla="*/ 24 w 49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5">
                  <a:moveTo>
                    <a:pt x="7" y="30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5" y="34"/>
                  </a:cubicBezTo>
                  <a:cubicBezTo>
                    <a:pt x="9" y="41"/>
                    <a:pt x="17" y="45"/>
                    <a:pt x="24" y="45"/>
                  </a:cubicBezTo>
                  <a:cubicBezTo>
                    <a:pt x="28" y="45"/>
                    <a:pt x="32" y="44"/>
                    <a:pt x="36" y="42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4" y="38"/>
                    <a:pt x="34" y="39"/>
                  </a:cubicBezTo>
                  <a:cubicBezTo>
                    <a:pt x="31" y="40"/>
                    <a:pt x="28" y="41"/>
                    <a:pt x="24" y="41"/>
                  </a:cubicBezTo>
                  <a:cubicBezTo>
                    <a:pt x="18" y="41"/>
                    <a:pt x="12" y="38"/>
                    <a:pt x="8" y="32"/>
                  </a:cubicBezTo>
                  <a:cubicBezTo>
                    <a:pt x="8" y="31"/>
                    <a:pt x="8" y="31"/>
                    <a:pt x="7" y="30"/>
                  </a:cubicBezTo>
                  <a:moveTo>
                    <a:pt x="11" y="4"/>
                  </a:moveTo>
                  <a:cubicBezTo>
                    <a:pt x="3" y="10"/>
                    <a:pt x="0" y="20"/>
                    <a:pt x="3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0"/>
                    <a:pt x="7" y="12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34" y="2"/>
                  </a:moveTo>
                  <a:cubicBezTo>
                    <a:pt x="33" y="6"/>
                    <a:pt x="33" y="6"/>
                    <a:pt x="33" y="6"/>
                  </a:cubicBezTo>
                  <a:cubicBezTo>
                    <a:pt x="36" y="8"/>
                    <a:pt x="39" y="10"/>
                    <a:pt x="40" y="13"/>
                  </a:cubicBezTo>
                  <a:cubicBezTo>
                    <a:pt x="45" y="21"/>
                    <a:pt x="43" y="30"/>
                    <a:pt x="37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7" y="32"/>
                    <a:pt x="49" y="20"/>
                    <a:pt x="44" y="11"/>
                  </a:cubicBezTo>
                  <a:cubicBezTo>
                    <a:pt x="42" y="7"/>
                    <a:pt x="38" y="4"/>
                    <a:pt x="34" y="2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4"/>
                    <a:pt x="24" y="4"/>
                  </a:cubicBezTo>
                  <a:cubicBezTo>
                    <a:pt x="26" y="4"/>
                    <a:pt x="28" y="4"/>
                    <a:pt x="30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9" y="0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0" name="Freeform 20"/>
            <p:cNvSpPr>
              <a:spLocks noEditPoints="1"/>
            </p:cNvSpPr>
            <p:nvPr/>
          </p:nvSpPr>
          <p:spPr bwMode="auto">
            <a:xfrm>
              <a:off x="9058276" y="12700"/>
              <a:ext cx="177800" cy="192088"/>
            </a:xfrm>
            <a:custGeom>
              <a:avLst/>
              <a:gdLst>
                <a:gd name="T0" fmla="*/ 34 w 37"/>
                <a:gd name="T1" fmla="*/ 35 h 40"/>
                <a:gd name="T2" fmla="*/ 32 w 37"/>
                <a:gd name="T3" fmla="*/ 36 h 40"/>
                <a:gd name="T4" fmla="*/ 35 w 37"/>
                <a:gd name="T5" fmla="*/ 40 h 40"/>
                <a:gd name="T6" fmla="*/ 37 w 37"/>
                <a:gd name="T7" fmla="*/ 38 h 40"/>
                <a:gd name="T8" fmla="*/ 34 w 37"/>
                <a:gd name="T9" fmla="*/ 35 h 40"/>
                <a:gd name="T10" fmla="*/ 4 w 37"/>
                <a:gd name="T11" fmla="*/ 27 h 40"/>
                <a:gd name="T12" fmla="*/ 0 w 37"/>
                <a:gd name="T13" fmla="*/ 28 h 40"/>
                <a:gd name="T14" fmla="*/ 1 w 37"/>
                <a:gd name="T15" fmla="*/ 31 h 40"/>
                <a:gd name="T16" fmla="*/ 4 w 37"/>
                <a:gd name="T17" fmla="*/ 29 h 40"/>
                <a:gd name="T18" fmla="*/ 4 w 37"/>
                <a:gd name="T19" fmla="*/ 27 h 40"/>
                <a:gd name="T20" fmla="*/ 11 w 37"/>
                <a:gd name="T21" fmla="*/ 2 h 40"/>
                <a:gd name="T22" fmla="*/ 10 w 37"/>
                <a:gd name="T23" fmla="*/ 2 h 40"/>
                <a:gd name="T24" fmla="*/ 8 w 37"/>
                <a:gd name="T25" fmla="*/ 3 h 40"/>
                <a:gd name="T26" fmla="*/ 10 w 37"/>
                <a:gd name="T27" fmla="*/ 6 h 40"/>
                <a:gd name="T28" fmla="*/ 12 w 37"/>
                <a:gd name="T29" fmla="*/ 5 h 40"/>
                <a:gd name="T30" fmla="*/ 13 w 37"/>
                <a:gd name="T31" fmla="*/ 5 h 40"/>
                <a:gd name="T32" fmla="*/ 11 w 37"/>
                <a:gd name="T33" fmla="*/ 2 h 40"/>
                <a:gd name="T34" fmla="*/ 29 w 37"/>
                <a:gd name="T35" fmla="*/ 0 h 40"/>
                <a:gd name="T36" fmla="*/ 27 w 37"/>
                <a:gd name="T37" fmla="*/ 4 h 40"/>
                <a:gd name="T38" fmla="*/ 30 w 37"/>
                <a:gd name="T39" fmla="*/ 5 h 40"/>
                <a:gd name="T40" fmla="*/ 31 w 37"/>
                <a:gd name="T41" fmla="*/ 1 h 40"/>
                <a:gd name="T42" fmla="*/ 29 w 37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40">
                  <a:moveTo>
                    <a:pt x="34" y="35"/>
                  </a:moveTo>
                  <a:cubicBezTo>
                    <a:pt x="34" y="35"/>
                    <a:pt x="33" y="36"/>
                    <a:pt x="32" y="36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39"/>
                    <a:pt x="36" y="38"/>
                    <a:pt x="37" y="38"/>
                  </a:cubicBezTo>
                  <a:cubicBezTo>
                    <a:pt x="34" y="35"/>
                    <a:pt x="34" y="35"/>
                    <a:pt x="34" y="35"/>
                  </a:cubicBezTo>
                  <a:moveTo>
                    <a:pt x="4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8"/>
                    <a:pt x="4" y="27"/>
                  </a:cubicBezTo>
                  <a:moveTo>
                    <a:pt x="11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9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5"/>
                    <a:pt x="30" y="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1" name="Freeform 21"/>
            <p:cNvSpPr>
              <a:spLocks noEditPoints="1"/>
            </p:cNvSpPr>
            <p:nvPr/>
          </p:nvSpPr>
          <p:spPr bwMode="auto">
            <a:xfrm>
              <a:off x="7824788" y="1724025"/>
              <a:ext cx="114300" cy="115888"/>
            </a:xfrm>
            <a:custGeom>
              <a:avLst/>
              <a:gdLst>
                <a:gd name="T0" fmla="*/ 13 w 24"/>
                <a:gd name="T1" fmla="*/ 18 h 24"/>
                <a:gd name="T2" fmla="*/ 14 w 24"/>
                <a:gd name="T3" fmla="*/ 20 h 24"/>
                <a:gd name="T4" fmla="*/ 12 w 24"/>
                <a:gd name="T5" fmla="*/ 18 h 24"/>
                <a:gd name="T6" fmla="*/ 6 w 24"/>
                <a:gd name="T7" fmla="*/ 22 h 24"/>
                <a:gd name="T8" fmla="*/ 12 w 24"/>
                <a:gd name="T9" fmla="*/ 24 h 24"/>
                <a:gd name="T10" fmla="*/ 18 w 24"/>
                <a:gd name="T11" fmla="*/ 22 h 24"/>
                <a:gd name="T12" fmla="*/ 22 w 24"/>
                <a:gd name="T13" fmla="*/ 18 h 24"/>
                <a:gd name="T14" fmla="*/ 13 w 24"/>
                <a:gd name="T15" fmla="*/ 18 h 24"/>
                <a:gd name="T16" fmla="*/ 0 w 24"/>
                <a:gd name="T17" fmla="*/ 11 h 24"/>
                <a:gd name="T18" fmla="*/ 2 w 24"/>
                <a:gd name="T19" fmla="*/ 18 h 24"/>
                <a:gd name="T20" fmla="*/ 4 w 24"/>
                <a:gd name="T21" fmla="*/ 21 h 24"/>
                <a:gd name="T22" fmla="*/ 9 w 24"/>
                <a:gd name="T23" fmla="*/ 16 h 24"/>
                <a:gd name="T24" fmla="*/ 0 w 24"/>
                <a:gd name="T25" fmla="*/ 11 h 24"/>
                <a:gd name="T26" fmla="*/ 20 w 24"/>
                <a:gd name="T27" fmla="*/ 4 h 24"/>
                <a:gd name="T28" fmla="*/ 14 w 24"/>
                <a:gd name="T29" fmla="*/ 15 h 24"/>
                <a:gd name="T30" fmla="*/ 23 w 24"/>
                <a:gd name="T31" fmla="*/ 15 h 24"/>
                <a:gd name="T32" fmla="*/ 22 w 24"/>
                <a:gd name="T33" fmla="*/ 6 h 24"/>
                <a:gd name="T34" fmla="*/ 20 w 24"/>
                <a:gd name="T35" fmla="*/ 4 h 24"/>
                <a:gd name="T36" fmla="*/ 4 w 24"/>
                <a:gd name="T37" fmla="*/ 3 h 24"/>
                <a:gd name="T38" fmla="*/ 1 w 24"/>
                <a:gd name="T39" fmla="*/ 8 h 24"/>
                <a:gd name="T40" fmla="*/ 8 w 24"/>
                <a:gd name="T41" fmla="*/ 13 h 24"/>
                <a:gd name="T42" fmla="*/ 4 w 24"/>
                <a:gd name="T43" fmla="*/ 3 h 24"/>
                <a:gd name="T44" fmla="*/ 12 w 24"/>
                <a:gd name="T45" fmla="*/ 0 h 24"/>
                <a:gd name="T46" fmla="*/ 7 w 24"/>
                <a:gd name="T47" fmla="*/ 2 h 24"/>
                <a:gd name="T48" fmla="*/ 12 w 24"/>
                <a:gd name="T49" fmla="*/ 13 h 24"/>
                <a:gd name="T50" fmla="*/ 18 w 24"/>
                <a:gd name="T51" fmla="*/ 2 h 24"/>
                <a:gd name="T52" fmla="*/ 12 w 24"/>
                <a:gd name="T5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4">
                  <a:moveTo>
                    <a:pt x="13" y="18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3"/>
                    <a:pt x="10" y="24"/>
                    <a:pt x="12" y="24"/>
                  </a:cubicBezTo>
                  <a:cubicBezTo>
                    <a:pt x="14" y="24"/>
                    <a:pt x="16" y="23"/>
                    <a:pt x="18" y="22"/>
                  </a:cubicBezTo>
                  <a:cubicBezTo>
                    <a:pt x="20" y="21"/>
                    <a:pt x="21" y="20"/>
                    <a:pt x="22" y="18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0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2" y="19"/>
                    <a:pt x="3" y="20"/>
                    <a:pt x="4" y="21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0" y="4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2"/>
                    <a:pt x="23" y="9"/>
                    <a:pt x="22" y="6"/>
                  </a:cubicBezTo>
                  <a:cubicBezTo>
                    <a:pt x="21" y="5"/>
                    <a:pt x="21" y="4"/>
                    <a:pt x="20" y="4"/>
                  </a:cubicBezTo>
                  <a:moveTo>
                    <a:pt x="4" y="3"/>
                  </a:moveTo>
                  <a:cubicBezTo>
                    <a:pt x="3" y="4"/>
                    <a:pt x="2" y="6"/>
                    <a:pt x="1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2" name="Freeform 22"/>
            <p:cNvSpPr/>
            <p:nvPr/>
          </p:nvSpPr>
          <p:spPr bwMode="auto">
            <a:xfrm>
              <a:off x="7824788" y="1733550"/>
              <a:ext cx="109538" cy="96838"/>
            </a:xfrm>
            <a:custGeom>
              <a:avLst/>
              <a:gdLst>
                <a:gd name="T0" fmla="*/ 7 w 23"/>
                <a:gd name="T1" fmla="*/ 0 h 20"/>
                <a:gd name="T2" fmla="*/ 6 w 23"/>
                <a:gd name="T3" fmla="*/ 0 h 20"/>
                <a:gd name="T4" fmla="*/ 4 w 23"/>
                <a:gd name="T5" fmla="*/ 1 h 20"/>
                <a:gd name="T6" fmla="*/ 8 w 23"/>
                <a:gd name="T7" fmla="*/ 11 h 20"/>
                <a:gd name="T8" fmla="*/ 1 w 23"/>
                <a:gd name="T9" fmla="*/ 6 h 20"/>
                <a:gd name="T10" fmla="*/ 0 w 23"/>
                <a:gd name="T11" fmla="*/ 9 h 20"/>
                <a:gd name="T12" fmla="*/ 9 w 23"/>
                <a:gd name="T13" fmla="*/ 14 h 20"/>
                <a:gd name="T14" fmla="*/ 4 w 23"/>
                <a:gd name="T15" fmla="*/ 19 h 20"/>
                <a:gd name="T16" fmla="*/ 6 w 23"/>
                <a:gd name="T17" fmla="*/ 20 h 20"/>
                <a:gd name="T18" fmla="*/ 12 w 23"/>
                <a:gd name="T19" fmla="*/ 16 h 20"/>
                <a:gd name="T20" fmla="*/ 14 w 23"/>
                <a:gd name="T21" fmla="*/ 18 h 20"/>
                <a:gd name="T22" fmla="*/ 13 w 23"/>
                <a:gd name="T23" fmla="*/ 16 h 20"/>
                <a:gd name="T24" fmla="*/ 22 w 23"/>
                <a:gd name="T25" fmla="*/ 16 h 20"/>
                <a:gd name="T26" fmla="*/ 23 w 23"/>
                <a:gd name="T27" fmla="*/ 13 h 20"/>
                <a:gd name="T28" fmla="*/ 14 w 23"/>
                <a:gd name="T29" fmla="*/ 13 h 20"/>
                <a:gd name="T30" fmla="*/ 20 w 23"/>
                <a:gd name="T31" fmla="*/ 2 h 20"/>
                <a:gd name="T32" fmla="*/ 18 w 23"/>
                <a:gd name="T33" fmla="*/ 0 h 20"/>
                <a:gd name="T34" fmla="*/ 12 w 23"/>
                <a:gd name="T35" fmla="*/ 11 h 20"/>
                <a:gd name="T36" fmla="*/ 7 w 23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0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3" y="14"/>
                    <a:pt x="2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0"/>
                    <a:pt x="18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3" name="Freeform 23"/>
            <p:cNvSpPr>
              <a:spLocks noEditPoints="1"/>
            </p:cNvSpPr>
            <p:nvPr/>
          </p:nvSpPr>
          <p:spPr bwMode="auto">
            <a:xfrm>
              <a:off x="7766051" y="1671638"/>
              <a:ext cx="227013" cy="220663"/>
            </a:xfrm>
            <a:custGeom>
              <a:avLst/>
              <a:gdLst>
                <a:gd name="T0" fmla="*/ 41 w 47"/>
                <a:gd name="T1" fmla="*/ 29 h 46"/>
                <a:gd name="T2" fmla="*/ 33 w 47"/>
                <a:gd name="T3" fmla="*/ 39 h 46"/>
                <a:gd name="T4" fmla="*/ 24 w 47"/>
                <a:gd name="T5" fmla="*/ 42 h 46"/>
                <a:gd name="T6" fmla="*/ 13 w 47"/>
                <a:gd name="T7" fmla="*/ 38 h 46"/>
                <a:gd name="T8" fmla="*/ 9 w 47"/>
                <a:gd name="T9" fmla="*/ 41 h 46"/>
                <a:gd name="T10" fmla="*/ 24 w 47"/>
                <a:gd name="T11" fmla="*/ 46 h 46"/>
                <a:gd name="T12" fmla="*/ 35 w 47"/>
                <a:gd name="T13" fmla="*/ 43 h 46"/>
                <a:gd name="T14" fmla="*/ 46 w 47"/>
                <a:gd name="T15" fmla="*/ 29 h 46"/>
                <a:gd name="T16" fmla="*/ 41 w 47"/>
                <a:gd name="T17" fmla="*/ 29 h 46"/>
                <a:gd name="T18" fmla="*/ 2 w 47"/>
                <a:gd name="T19" fmla="*/ 15 h 46"/>
                <a:gd name="T20" fmla="*/ 4 w 47"/>
                <a:gd name="T21" fmla="*/ 35 h 46"/>
                <a:gd name="T22" fmla="*/ 7 w 47"/>
                <a:gd name="T23" fmla="*/ 39 h 46"/>
                <a:gd name="T24" fmla="*/ 11 w 47"/>
                <a:gd name="T25" fmla="*/ 36 h 46"/>
                <a:gd name="T26" fmla="*/ 8 w 47"/>
                <a:gd name="T27" fmla="*/ 33 h 46"/>
                <a:gd name="T28" fmla="*/ 6 w 47"/>
                <a:gd name="T29" fmla="*/ 18 h 46"/>
                <a:gd name="T30" fmla="*/ 2 w 47"/>
                <a:gd name="T31" fmla="*/ 15 h 46"/>
                <a:gd name="T32" fmla="*/ 37 w 47"/>
                <a:gd name="T33" fmla="*/ 5 h 46"/>
                <a:gd name="T34" fmla="*/ 35 w 47"/>
                <a:gd name="T35" fmla="*/ 8 h 46"/>
                <a:gd name="T36" fmla="*/ 40 w 47"/>
                <a:gd name="T37" fmla="*/ 14 h 46"/>
                <a:gd name="T38" fmla="*/ 42 w 47"/>
                <a:gd name="T39" fmla="*/ 26 h 46"/>
                <a:gd name="T40" fmla="*/ 46 w 47"/>
                <a:gd name="T41" fmla="*/ 26 h 46"/>
                <a:gd name="T42" fmla="*/ 43 w 47"/>
                <a:gd name="T43" fmla="*/ 12 h 46"/>
                <a:gd name="T44" fmla="*/ 37 w 47"/>
                <a:gd name="T45" fmla="*/ 5 h 46"/>
                <a:gd name="T46" fmla="*/ 12 w 47"/>
                <a:gd name="T47" fmla="*/ 4 h 46"/>
                <a:gd name="T48" fmla="*/ 4 w 47"/>
                <a:gd name="T49" fmla="*/ 13 h 46"/>
                <a:gd name="T50" fmla="*/ 7 w 47"/>
                <a:gd name="T51" fmla="*/ 15 h 46"/>
                <a:gd name="T52" fmla="*/ 14 w 47"/>
                <a:gd name="T53" fmla="*/ 8 h 46"/>
                <a:gd name="T54" fmla="*/ 12 w 47"/>
                <a:gd name="T55" fmla="*/ 4 h 46"/>
                <a:gd name="T56" fmla="*/ 24 w 47"/>
                <a:gd name="T57" fmla="*/ 0 h 46"/>
                <a:gd name="T58" fmla="*/ 14 w 47"/>
                <a:gd name="T59" fmla="*/ 3 h 46"/>
                <a:gd name="T60" fmla="*/ 16 w 47"/>
                <a:gd name="T61" fmla="*/ 6 h 46"/>
                <a:gd name="T62" fmla="*/ 24 w 47"/>
                <a:gd name="T63" fmla="*/ 5 h 46"/>
                <a:gd name="T64" fmla="*/ 33 w 47"/>
                <a:gd name="T65" fmla="*/ 7 h 46"/>
                <a:gd name="T66" fmla="*/ 35 w 47"/>
                <a:gd name="T67" fmla="*/ 3 h 46"/>
                <a:gd name="T68" fmla="*/ 24 w 47"/>
                <a:gd name="T6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6">
                  <a:moveTo>
                    <a:pt x="41" y="29"/>
                  </a:moveTo>
                  <a:cubicBezTo>
                    <a:pt x="40" y="33"/>
                    <a:pt x="37" y="37"/>
                    <a:pt x="33" y="39"/>
                  </a:cubicBezTo>
                  <a:cubicBezTo>
                    <a:pt x="30" y="41"/>
                    <a:pt x="27" y="42"/>
                    <a:pt x="24" y="42"/>
                  </a:cubicBezTo>
                  <a:cubicBezTo>
                    <a:pt x="20" y="42"/>
                    <a:pt x="16" y="40"/>
                    <a:pt x="13" y="38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4" y="44"/>
                    <a:pt x="19" y="46"/>
                    <a:pt x="24" y="46"/>
                  </a:cubicBezTo>
                  <a:cubicBezTo>
                    <a:pt x="28" y="46"/>
                    <a:pt x="32" y="45"/>
                    <a:pt x="35" y="43"/>
                  </a:cubicBezTo>
                  <a:cubicBezTo>
                    <a:pt x="41" y="40"/>
                    <a:pt x="44" y="35"/>
                    <a:pt x="46" y="29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2" y="15"/>
                  </a:moveTo>
                  <a:cubicBezTo>
                    <a:pt x="0" y="22"/>
                    <a:pt x="1" y="29"/>
                    <a:pt x="4" y="35"/>
                  </a:cubicBezTo>
                  <a:cubicBezTo>
                    <a:pt x="5" y="36"/>
                    <a:pt x="6" y="38"/>
                    <a:pt x="7" y="3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5"/>
                    <a:pt x="9" y="34"/>
                    <a:pt x="8" y="33"/>
                  </a:cubicBezTo>
                  <a:cubicBezTo>
                    <a:pt x="5" y="28"/>
                    <a:pt x="4" y="22"/>
                    <a:pt x="6" y="18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37" y="5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7" y="10"/>
                    <a:pt x="39" y="12"/>
                    <a:pt x="40" y="14"/>
                  </a:cubicBezTo>
                  <a:cubicBezTo>
                    <a:pt x="42" y="18"/>
                    <a:pt x="43" y="22"/>
                    <a:pt x="42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1"/>
                    <a:pt x="46" y="16"/>
                    <a:pt x="43" y="12"/>
                  </a:cubicBezTo>
                  <a:cubicBezTo>
                    <a:pt x="42" y="9"/>
                    <a:pt x="40" y="7"/>
                    <a:pt x="37" y="5"/>
                  </a:cubicBezTo>
                  <a:moveTo>
                    <a:pt x="12" y="4"/>
                  </a:moveTo>
                  <a:cubicBezTo>
                    <a:pt x="8" y="6"/>
                    <a:pt x="5" y="9"/>
                    <a:pt x="4" y="1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2"/>
                    <a:pt x="11" y="10"/>
                    <a:pt x="14" y="8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5"/>
                    <a:pt x="24" y="5"/>
                  </a:cubicBezTo>
                  <a:cubicBezTo>
                    <a:pt x="27" y="5"/>
                    <a:pt x="30" y="5"/>
                    <a:pt x="33" y="7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1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4" name="Freeform 24"/>
            <p:cNvSpPr>
              <a:spLocks noEditPoints="1"/>
            </p:cNvSpPr>
            <p:nvPr/>
          </p:nvSpPr>
          <p:spPr bwMode="auto">
            <a:xfrm>
              <a:off x="7775576" y="1685925"/>
              <a:ext cx="212725" cy="182563"/>
            </a:xfrm>
            <a:custGeom>
              <a:avLst/>
              <a:gdLst>
                <a:gd name="T0" fmla="*/ 9 w 44"/>
                <a:gd name="T1" fmla="*/ 33 h 38"/>
                <a:gd name="T2" fmla="*/ 5 w 44"/>
                <a:gd name="T3" fmla="*/ 36 h 38"/>
                <a:gd name="T4" fmla="*/ 7 w 44"/>
                <a:gd name="T5" fmla="*/ 38 h 38"/>
                <a:gd name="T6" fmla="*/ 11 w 44"/>
                <a:gd name="T7" fmla="*/ 35 h 38"/>
                <a:gd name="T8" fmla="*/ 9 w 44"/>
                <a:gd name="T9" fmla="*/ 33 h 38"/>
                <a:gd name="T10" fmla="*/ 40 w 44"/>
                <a:gd name="T11" fmla="*/ 23 h 38"/>
                <a:gd name="T12" fmla="*/ 39 w 44"/>
                <a:gd name="T13" fmla="*/ 26 h 38"/>
                <a:gd name="T14" fmla="*/ 44 w 44"/>
                <a:gd name="T15" fmla="*/ 26 h 38"/>
                <a:gd name="T16" fmla="*/ 44 w 44"/>
                <a:gd name="T17" fmla="*/ 23 h 38"/>
                <a:gd name="T18" fmla="*/ 40 w 44"/>
                <a:gd name="T19" fmla="*/ 23 h 38"/>
                <a:gd name="T20" fmla="*/ 2 w 44"/>
                <a:gd name="T21" fmla="*/ 10 h 38"/>
                <a:gd name="T22" fmla="*/ 0 w 44"/>
                <a:gd name="T23" fmla="*/ 12 h 38"/>
                <a:gd name="T24" fmla="*/ 4 w 44"/>
                <a:gd name="T25" fmla="*/ 15 h 38"/>
                <a:gd name="T26" fmla="*/ 5 w 44"/>
                <a:gd name="T27" fmla="*/ 12 h 38"/>
                <a:gd name="T28" fmla="*/ 2 w 44"/>
                <a:gd name="T29" fmla="*/ 10 h 38"/>
                <a:gd name="T30" fmla="*/ 33 w 44"/>
                <a:gd name="T31" fmla="*/ 0 h 38"/>
                <a:gd name="T32" fmla="*/ 31 w 44"/>
                <a:gd name="T33" fmla="*/ 4 h 38"/>
                <a:gd name="T34" fmla="*/ 33 w 44"/>
                <a:gd name="T35" fmla="*/ 5 h 38"/>
                <a:gd name="T36" fmla="*/ 35 w 44"/>
                <a:gd name="T37" fmla="*/ 2 h 38"/>
                <a:gd name="T38" fmla="*/ 33 w 44"/>
                <a:gd name="T39" fmla="*/ 0 h 38"/>
                <a:gd name="T40" fmla="*/ 12 w 44"/>
                <a:gd name="T41" fmla="*/ 0 h 38"/>
                <a:gd name="T42" fmla="*/ 10 w 44"/>
                <a:gd name="T43" fmla="*/ 1 h 38"/>
                <a:gd name="T44" fmla="*/ 10 w 44"/>
                <a:gd name="T45" fmla="*/ 1 h 38"/>
                <a:gd name="T46" fmla="*/ 12 w 44"/>
                <a:gd name="T47" fmla="*/ 5 h 38"/>
                <a:gd name="T48" fmla="*/ 12 w 44"/>
                <a:gd name="T49" fmla="*/ 4 h 38"/>
                <a:gd name="T50" fmla="*/ 14 w 44"/>
                <a:gd name="T51" fmla="*/ 3 h 38"/>
                <a:gd name="T52" fmla="*/ 12 w 44"/>
                <a:gd name="T5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38">
                  <a:moveTo>
                    <a:pt x="9" y="33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6" y="37"/>
                    <a:pt x="7" y="37"/>
                    <a:pt x="7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4"/>
                    <a:pt x="9" y="33"/>
                  </a:cubicBezTo>
                  <a:moveTo>
                    <a:pt x="40" y="23"/>
                  </a:moveTo>
                  <a:cubicBezTo>
                    <a:pt x="40" y="24"/>
                    <a:pt x="40" y="25"/>
                    <a:pt x="39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4"/>
                    <a:pt x="44" y="23"/>
                  </a:cubicBezTo>
                  <a:cubicBezTo>
                    <a:pt x="40" y="23"/>
                    <a:pt x="40" y="23"/>
                    <a:pt x="40" y="23"/>
                  </a:cubicBezTo>
                  <a:moveTo>
                    <a:pt x="2" y="10"/>
                  </a:moveTo>
                  <a:cubicBezTo>
                    <a:pt x="1" y="11"/>
                    <a:pt x="1" y="12"/>
                    <a:pt x="0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2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33" y="0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5"/>
                    <a:pt x="33" y="5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1"/>
                    <a:pt x="34" y="1"/>
                    <a:pt x="33" y="0"/>
                  </a:cubicBezTo>
                  <a:moveTo>
                    <a:pt x="12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4" y="3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5" name="Freeform 25"/>
            <p:cNvSpPr>
              <a:spLocks noEditPoints="1"/>
            </p:cNvSpPr>
            <p:nvPr/>
          </p:nvSpPr>
          <p:spPr bwMode="auto">
            <a:xfrm>
              <a:off x="9496426" y="234950"/>
              <a:ext cx="125413" cy="109538"/>
            </a:xfrm>
            <a:custGeom>
              <a:avLst/>
              <a:gdLst>
                <a:gd name="T0" fmla="*/ 16 w 26"/>
                <a:gd name="T1" fmla="*/ 17 h 23"/>
                <a:gd name="T2" fmla="*/ 17 w 26"/>
                <a:gd name="T3" fmla="*/ 23 h 23"/>
                <a:gd name="T4" fmla="*/ 17 w 26"/>
                <a:gd name="T5" fmla="*/ 23 h 23"/>
                <a:gd name="T6" fmla="*/ 19 w 26"/>
                <a:gd name="T7" fmla="*/ 22 h 23"/>
                <a:gd name="T8" fmla="*/ 22 w 26"/>
                <a:gd name="T9" fmla="*/ 20 h 23"/>
                <a:gd name="T10" fmla="*/ 16 w 26"/>
                <a:gd name="T11" fmla="*/ 17 h 23"/>
                <a:gd name="T12" fmla="*/ 22 w 26"/>
                <a:gd name="T13" fmla="*/ 4 h 23"/>
                <a:gd name="T14" fmla="*/ 16 w 26"/>
                <a:gd name="T15" fmla="*/ 15 h 23"/>
                <a:gd name="T16" fmla="*/ 24 w 26"/>
                <a:gd name="T17" fmla="*/ 17 h 23"/>
                <a:gd name="T18" fmla="*/ 24 w 26"/>
                <a:gd name="T19" fmla="*/ 6 h 23"/>
                <a:gd name="T20" fmla="*/ 22 w 26"/>
                <a:gd name="T21" fmla="*/ 4 h 23"/>
                <a:gd name="T22" fmla="*/ 11 w 26"/>
                <a:gd name="T23" fmla="*/ 0 h 23"/>
                <a:gd name="T24" fmla="*/ 8 w 26"/>
                <a:gd name="T25" fmla="*/ 2 h 23"/>
                <a:gd name="T26" fmla="*/ 3 w 26"/>
                <a:gd name="T27" fmla="*/ 18 h 23"/>
                <a:gd name="T28" fmla="*/ 14 w 26"/>
                <a:gd name="T29" fmla="*/ 23 h 23"/>
                <a:gd name="T30" fmla="*/ 14 w 26"/>
                <a:gd name="T31" fmla="*/ 23 h 23"/>
                <a:gd name="T32" fmla="*/ 14 w 26"/>
                <a:gd name="T33" fmla="*/ 23 h 23"/>
                <a:gd name="T34" fmla="*/ 13 w 26"/>
                <a:gd name="T35" fmla="*/ 17 h 23"/>
                <a:gd name="T36" fmla="*/ 12 w 26"/>
                <a:gd name="T37" fmla="*/ 16 h 23"/>
                <a:gd name="T38" fmla="*/ 13 w 26"/>
                <a:gd name="T39" fmla="*/ 15 h 23"/>
                <a:gd name="T40" fmla="*/ 11 w 26"/>
                <a:gd name="T41" fmla="*/ 0 h 23"/>
                <a:gd name="T42" fmla="*/ 14 w 26"/>
                <a:gd name="T43" fmla="*/ 0 h 23"/>
                <a:gd name="T44" fmla="*/ 13 w 26"/>
                <a:gd name="T45" fmla="*/ 0 h 23"/>
                <a:gd name="T46" fmla="*/ 15 w 26"/>
                <a:gd name="T47" fmla="*/ 11 h 23"/>
                <a:gd name="T48" fmla="*/ 20 w 26"/>
                <a:gd name="T49" fmla="*/ 2 h 23"/>
                <a:gd name="T50" fmla="*/ 14 w 26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" h="23">
                  <a:moveTo>
                    <a:pt x="16" y="17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22" y="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4"/>
                    <a:pt x="26" y="9"/>
                    <a:pt x="24" y="6"/>
                  </a:cubicBezTo>
                  <a:cubicBezTo>
                    <a:pt x="23" y="5"/>
                    <a:pt x="23" y="4"/>
                    <a:pt x="2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2" y="5"/>
                    <a:pt x="0" y="12"/>
                    <a:pt x="3" y="18"/>
                  </a:cubicBezTo>
                  <a:cubicBezTo>
                    <a:pt x="6" y="21"/>
                    <a:pt x="10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6" name="Freeform 26"/>
            <p:cNvSpPr/>
            <p:nvPr/>
          </p:nvSpPr>
          <p:spPr bwMode="auto">
            <a:xfrm>
              <a:off x="9550401" y="234950"/>
              <a:ext cx="61913" cy="109538"/>
            </a:xfrm>
            <a:custGeom>
              <a:avLst/>
              <a:gdLst>
                <a:gd name="T0" fmla="*/ 2 w 13"/>
                <a:gd name="T1" fmla="*/ 0 h 23"/>
                <a:gd name="T2" fmla="*/ 0 w 13"/>
                <a:gd name="T3" fmla="*/ 0 h 23"/>
                <a:gd name="T4" fmla="*/ 2 w 13"/>
                <a:gd name="T5" fmla="*/ 15 h 23"/>
                <a:gd name="T6" fmla="*/ 1 w 13"/>
                <a:gd name="T7" fmla="*/ 16 h 23"/>
                <a:gd name="T8" fmla="*/ 2 w 13"/>
                <a:gd name="T9" fmla="*/ 17 h 23"/>
                <a:gd name="T10" fmla="*/ 3 w 13"/>
                <a:gd name="T11" fmla="*/ 23 h 23"/>
                <a:gd name="T12" fmla="*/ 3 w 13"/>
                <a:gd name="T13" fmla="*/ 23 h 23"/>
                <a:gd name="T14" fmla="*/ 6 w 13"/>
                <a:gd name="T15" fmla="*/ 23 h 23"/>
                <a:gd name="T16" fmla="*/ 6 w 13"/>
                <a:gd name="T17" fmla="*/ 23 h 23"/>
                <a:gd name="T18" fmla="*/ 5 w 13"/>
                <a:gd name="T19" fmla="*/ 17 h 23"/>
                <a:gd name="T20" fmla="*/ 11 w 13"/>
                <a:gd name="T21" fmla="*/ 20 h 23"/>
                <a:gd name="T22" fmla="*/ 13 w 13"/>
                <a:gd name="T23" fmla="*/ 17 h 23"/>
                <a:gd name="T24" fmla="*/ 5 w 13"/>
                <a:gd name="T25" fmla="*/ 15 h 23"/>
                <a:gd name="T26" fmla="*/ 11 w 13"/>
                <a:gd name="T27" fmla="*/ 4 h 23"/>
                <a:gd name="T28" fmla="*/ 9 w 13"/>
                <a:gd name="T29" fmla="*/ 2 h 23"/>
                <a:gd name="T30" fmla="*/ 4 w 13"/>
                <a:gd name="T31" fmla="*/ 11 h 23"/>
                <a:gd name="T32" fmla="*/ 2 w 13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5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19"/>
                    <a:pt x="12" y="18"/>
                    <a:pt x="13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0" y="2"/>
                    <a:pt x="9" y="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7" name="Freeform 27"/>
            <p:cNvSpPr>
              <a:spLocks noEditPoints="1"/>
            </p:cNvSpPr>
            <p:nvPr/>
          </p:nvSpPr>
          <p:spPr bwMode="auto">
            <a:xfrm>
              <a:off x="9439276" y="180975"/>
              <a:ext cx="236538" cy="217488"/>
            </a:xfrm>
            <a:custGeom>
              <a:avLst/>
              <a:gdLst>
                <a:gd name="T0" fmla="*/ 41 w 49"/>
                <a:gd name="T1" fmla="*/ 33 h 45"/>
                <a:gd name="T2" fmla="*/ 35 w 49"/>
                <a:gd name="T3" fmla="*/ 39 h 45"/>
                <a:gd name="T4" fmla="*/ 29 w 49"/>
                <a:gd name="T5" fmla="*/ 41 h 45"/>
                <a:gd name="T6" fmla="*/ 30 w 49"/>
                <a:gd name="T7" fmla="*/ 45 h 45"/>
                <a:gd name="T8" fmla="*/ 37 w 49"/>
                <a:gd name="T9" fmla="*/ 42 h 45"/>
                <a:gd name="T10" fmla="*/ 45 w 49"/>
                <a:gd name="T11" fmla="*/ 34 h 45"/>
                <a:gd name="T12" fmla="*/ 41 w 49"/>
                <a:gd name="T13" fmla="*/ 33 h 45"/>
                <a:gd name="T14" fmla="*/ 40 w 49"/>
                <a:gd name="T15" fmla="*/ 5 h 45"/>
                <a:gd name="T16" fmla="*/ 38 w 49"/>
                <a:gd name="T17" fmla="*/ 8 h 45"/>
                <a:gd name="T18" fmla="*/ 42 w 49"/>
                <a:gd name="T19" fmla="*/ 13 h 45"/>
                <a:gd name="T20" fmla="*/ 42 w 49"/>
                <a:gd name="T21" fmla="*/ 31 h 45"/>
                <a:gd name="T22" fmla="*/ 46 w 49"/>
                <a:gd name="T23" fmla="*/ 32 h 45"/>
                <a:gd name="T24" fmla="*/ 45 w 49"/>
                <a:gd name="T25" fmla="*/ 11 h 45"/>
                <a:gd name="T26" fmla="*/ 40 w 49"/>
                <a:gd name="T27" fmla="*/ 5 h 45"/>
                <a:gd name="T28" fmla="*/ 21 w 49"/>
                <a:gd name="T29" fmla="*/ 1 h 45"/>
                <a:gd name="T30" fmla="*/ 14 w 49"/>
                <a:gd name="T31" fmla="*/ 3 h 45"/>
                <a:gd name="T32" fmla="*/ 6 w 49"/>
                <a:gd name="T33" fmla="*/ 34 h 45"/>
                <a:gd name="T34" fmla="*/ 26 w 49"/>
                <a:gd name="T35" fmla="*/ 45 h 45"/>
                <a:gd name="T36" fmla="*/ 27 w 49"/>
                <a:gd name="T37" fmla="*/ 45 h 45"/>
                <a:gd name="T38" fmla="*/ 27 w 49"/>
                <a:gd name="T39" fmla="*/ 41 h 45"/>
                <a:gd name="T40" fmla="*/ 26 w 49"/>
                <a:gd name="T41" fmla="*/ 41 h 45"/>
                <a:gd name="T42" fmla="*/ 10 w 49"/>
                <a:gd name="T43" fmla="*/ 32 h 45"/>
                <a:gd name="T44" fmla="*/ 16 w 49"/>
                <a:gd name="T45" fmla="*/ 7 h 45"/>
                <a:gd name="T46" fmla="*/ 22 w 49"/>
                <a:gd name="T47" fmla="*/ 5 h 45"/>
                <a:gd name="T48" fmla="*/ 21 w 49"/>
                <a:gd name="T49" fmla="*/ 1 h 45"/>
                <a:gd name="T50" fmla="*/ 26 w 49"/>
                <a:gd name="T51" fmla="*/ 0 h 45"/>
                <a:gd name="T52" fmla="*/ 24 w 49"/>
                <a:gd name="T53" fmla="*/ 0 h 45"/>
                <a:gd name="T54" fmla="*/ 24 w 49"/>
                <a:gd name="T55" fmla="*/ 4 h 45"/>
                <a:gd name="T56" fmla="*/ 26 w 49"/>
                <a:gd name="T57" fmla="*/ 4 h 45"/>
                <a:gd name="T58" fmla="*/ 35 w 49"/>
                <a:gd name="T59" fmla="*/ 7 h 45"/>
                <a:gd name="T60" fmla="*/ 37 w 49"/>
                <a:gd name="T61" fmla="*/ 3 h 45"/>
                <a:gd name="T62" fmla="*/ 26 w 49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5">
                  <a:moveTo>
                    <a:pt x="41" y="33"/>
                  </a:moveTo>
                  <a:cubicBezTo>
                    <a:pt x="40" y="35"/>
                    <a:pt x="38" y="37"/>
                    <a:pt x="35" y="39"/>
                  </a:cubicBezTo>
                  <a:cubicBezTo>
                    <a:pt x="33" y="40"/>
                    <a:pt x="31" y="41"/>
                    <a:pt x="29" y="41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2" y="45"/>
                    <a:pt x="35" y="44"/>
                    <a:pt x="37" y="42"/>
                  </a:cubicBezTo>
                  <a:cubicBezTo>
                    <a:pt x="40" y="40"/>
                    <a:pt x="43" y="37"/>
                    <a:pt x="45" y="34"/>
                  </a:cubicBezTo>
                  <a:cubicBezTo>
                    <a:pt x="41" y="33"/>
                    <a:pt x="41" y="33"/>
                    <a:pt x="41" y="33"/>
                  </a:cubicBezTo>
                  <a:moveTo>
                    <a:pt x="40" y="5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39" y="10"/>
                    <a:pt x="41" y="11"/>
                    <a:pt x="42" y="13"/>
                  </a:cubicBezTo>
                  <a:cubicBezTo>
                    <a:pt x="45" y="19"/>
                    <a:pt x="45" y="25"/>
                    <a:pt x="42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9" y="25"/>
                    <a:pt x="49" y="18"/>
                    <a:pt x="45" y="11"/>
                  </a:cubicBezTo>
                  <a:cubicBezTo>
                    <a:pt x="44" y="9"/>
                    <a:pt x="42" y="7"/>
                    <a:pt x="40" y="5"/>
                  </a:cubicBezTo>
                  <a:moveTo>
                    <a:pt x="21" y="1"/>
                  </a:moveTo>
                  <a:cubicBezTo>
                    <a:pt x="19" y="1"/>
                    <a:pt x="16" y="2"/>
                    <a:pt x="14" y="3"/>
                  </a:cubicBezTo>
                  <a:cubicBezTo>
                    <a:pt x="3" y="9"/>
                    <a:pt x="0" y="23"/>
                    <a:pt x="6" y="34"/>
                  </a:cubicBezTo>
                  <a:cubicBezTo>
                    <a:pt x="10" y="41"/>
                    <a:pt x="18" y="45"/>
                    <a:pt x="26" y="45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9" y="41"/>
                    <a:pt x="13" y="38"/>
                    <a:pt x="10" y="32"/>
                  </a:cubicBezTo>
                  <a:cubicBezTo>
                    <a:pt x="4" y="23"/>
                    <a:pt x="7" y="12"/>
                    <a:pt x="16" y="7"/>
                  </a:cubicBezTo>
                  <a:cubicBezTo>
                    <a:pt x="18" y="6"/>
                    <a:pt x="20" y="5"/>
                    <a:pt x="22" y="5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9" y="4"/>
                    <a:pt x="32" y="5"/>
                    <a:pt x="35" y="7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4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8" name="Freeform 28"/>
            <p:cNvSpPr>
              <a:spLocks noEditPoints="1"/>
            </p:cNvSpPr>
            <p:nvPr/>
          </p:nvSpPr>
          <p:spPr bwMode="auto">
            <a:xfrm>
              <a:off x="9540876" y="180975"/>
              <a:ext cx="120650" cy="217488"/>
            </a:xfrm>
            <a:custGeom>
              <a:avLst/>
              <a:gdLst>
                <a:gd name="T0" fmla="*/ 8 w 25"/>
                <a:gd name="T1" fmla="*/ 41 h 45"/>
                <a:gd name="T2" fmla="*/ 6 w 25"/>
                <a:gd name="T3" fmla="*/ 41 h 45"/>
                <a:gd name="T4" fmla="*/ 6 w 25"/>
                <a:gd name="T5" fmla="*/ 45 h 45"/>
                <a:gd name="T6" fmla="*/ 9 w 25"/>
                <a:gd name="T7" fmla="*/ 45 h 45"/>
                <a:gd name="T8" fmla="*/ 8 w 25"/>
                <a:gd name="T9" fmla="*/ 41 h 45"/>
                <a:gd name="T10" fmla="*/ 21 w 25"/>
                <a:gd name="T11" fmla="*/ 31 h 45"/>
                <a:gd name="T12" fmla="*/ 20 w 25"/>
                <a:gd name="T13" fmla="*/ 33 h 45"/>
                <a:gd name="T14" fmla="*/ 24 w 25"/>
                <a:gd name="T15" fmla="*/ 34 h 45"/>
                <a:gd name="T16" fmla="*/ 25 w 25"/>
                <a:gd name="T17" fmla="*/ 32 h 45"/>
                <a:gd name="T18" fmla="*/ 21 w 25"/>
                <a:gd name="T19" fmla="*/ 31 h 45"/>
                <a:gd name="T20" fmla="*/ 16 w 25"/>
                <a:gd name="T21" fmla="*/ 3 h 45"/>
                <a:gd name="T22" fmla="*/ 14 w 25"/>
                <a:gd name="T23" fmla="*/ 7 h 45"/>
                <a:gd name="T24" fmla="*/ 17 w 25"/>
                <a:gd name="T25" fmla="*/ 8 h 45"/>
                <a:gd name="T26" fmla="*/ 19 w 25"/>
                <a:gd name="T27" fmla="*/ 5 h 45"/>
                <a:gd name="T28" fmla="*/ 16 w 25"/>
                <a:gd name="T29" fmla="*/ 3 h 45"/>
                <a:gd name="T30" fmla="*/ 3 w 25"/>
                <a:gd name="T31" fmla="*/ 0 h 45"/>
                <a:gd name="T32" fmla="*/ 0 w 25"/>
                <a:gd name="T33" fmla="*/ 1 h 45"/>
                <a:gd name="T34" fmla="*/ 1 w 25"/>
                <a:gd name="T35" fmla="*/ 5 h 45"/>
                <a:gd name="T36" fmla="*/ 3 w 25"/>
                <a:gd name="T37" fmla="*/ 4 h 45"/>
                <a:gd name="T38" fmla="*/ 3 w 25"/>
                <a:gd name="T3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45">
                  <a:moveTo>
                    <a:pt x="8" y="41"/>
                  </a:moveTo>
                  <a:cubicBezTo>
                    <a:pt x="7" y="41"/>
                    <a:pt x="7" y="41"/>
                    <a:pt x="6" y="41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5"/>
                    <a:pt x="8" y="45"/>
                    <a:pt x="9" y="45"/>
                  </a:cubicBezTo>
                  <a:cubicBezTo>
                    <a:pt x="8" y="41"/>
                    <a:pt x="8" y="41"/>
                    <a:pt x="8" y="41"/>
                  </a:cubicBezTo>
                  <a:moveTo>
                    <a:pt x="21" y="31"/>
                  </a:moveTo>
                  <a:cubicBezTo>
                    <a:pt x="21" y="31"/>
                    <a:pt x="21" y="32"/>
                    <a:pt x="20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3"/>
                    <a:pt x="25" y="32"/>
                  </a:cubicBezTo>
                  <a:cubicBezTo>
                    <a:pt x="21" y="31"/>
                    <a:pt x="21" y="31"/>
                    <a:pt x="21" y="31"/>
                  </a:cubicBezTo>
                  <a:moveTo>
                    <a:pt x="16" y="3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8"/>
                    <a:pt x="17" y="8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7" y="4"/>
                    <a:pt x="16" y="3"/>
                  </a:cubicBezTo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9" name="Freeform 29"/>
            <p:cNvSpPr>
              <a:spLocks noEditPoints="1"/>
            </p:cNvSpPr>
            <p:nvPr/>
          </p:nvSpPr>
          <p:spPr bwMode="auto">
            <a:xfrm>
              <a:off x="7770813" y="-166687"/>
              <a:ext cx="87313" cy="87313"/>
            </a:xfrm>
            <a:custGeom>
              <a:avLst/>
              <a:gdLst>
                <a:gd name="T0" fmla="*/ 0 w 18"/>
                <a:gd name="T1" fmla="*/ 10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1 h 18"/>
                <a:gd name="T8" fmla="*/ 6 w 18"/>
                <a:gd name="T9" fmla="*/ 12 h 18"/>
                <a:gd name="T10" fmla="*/ 0 w 18"/>
                <a:gd name="T11" fmla="*/ 10 h 18"/>
                <a:gd name="T12" fmla="*/ 17 w 18"/>
                <a:gd name="T13" fmla="*/ 8 h 18"/>
                <a:gd name="T14" fmla="*/ 12 w 18"/>
                <a:gd name="T15" fmla="*/ 10 h 18"/>
                <a:gd name="T16" fmla="*/ 10 w 18"/>
                <a:gd name="T17" fmla="*/ 18 h 18"/>
                <a:gd name="T18" fmla="*/ 13 w 18"/>
                <a:gd name="T19" fmla="*/ 17 h 18"/>
                <a:gd name="T20" fmla="*/ 17 w 18"/>
                <a:gd name="T21" fmla="*/ 8 h 18"/>
                <a:gd name="T22" fmla="*/ 15 w 18"/>
                <a:gd name="T23" fmla="*/ 2 h 18"/>
                <a:gd name="T24" fmla="*/ 13 w 18"/>
                <a:gd name="T25" fmla="*/ 6 h 18"/>
                <a:gd name="T26" fmla="*/ 17 w 18"/>
                <a:gd name="T27" fmla="*/ 5 h 18"/>
                <a:gd name="T28" fmla="*/ 16 w 18"/>
                <a:gd name="T29" fmla="*/ 4 h 18"/>
                <a:gd name="T30" fmla="*/ 15 w 18"/>
                <a:gd name="T31" fmla="*/ 2 h 18"/>
                <a:gd name="T32" fmla="*/ 9 w 18"/>
                <a:gd name="T33" fmla="*/ 0 h 18"/>
                <a:gd name="T34" fmla="*/ 4 w 18"/>
                <a:gd name="T35" fmla="*/ 1 h 18"/>
                <a:gd name="T36" fmla="*/ 0 w 18"/>
                <a:gd name="T37" fmla="*/ 7 h 18"/>
                <a:gd name="T38" fmla="*/ 6 w 18"/>
                <a:gd name="T39" fmla="*/ 9 h 18"/>
                <a:gd name="T40" fmla="*/ 10 w 18"/>
                <a:gd name="T41" fmla="*/ 8 h 18"/>
                <a:gd name="T42" fmla="*/ 12 w 18"/>
                <a:gd name="T43" fmla="*/ 1 h 18"/>
                <a:gd name="T44" fmla="*/ 9 w 18"/>
                <a:gd name="T4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8">
                  <a:moveTo>
                    <a:pt x="0" y="10"/>
                  </a:moveTo>
                  <a:cubicBezTo>
                    <a:pt x="0" y="11"/>
                    <a:pt x="0" y="12"/>
                    <a:pt x="1" y="13"/>
                  </a:cubicBezTo>
                  <a:cubicBezTo>
                    <a:pt x="2" y="16"/>
                    <a:pt x="4" y="17"/>
                    <a:pt x="7" y="18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7" y="8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2" y="17"/>
                    <a:pt x="13" y="17"/>
                  </a:cubicBezTo>
                  <a:cubicBezTo>
                    <a:pt x="16" y="15"/>
                    <a:pt x="18" y="11"/>
                    <a:pt x="17" y="8"/>
                  </a:cubicBezTo>
                  <a:moveTo>
                    <a:pt x="15" y="2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6" y="4"/>
                    <a:pt x="15" y="3"/>
                    <a:pt x="15" y="2"/>
                  </a:cubicBezTo>
                  <a:moveTo>
                    <a:pt x="9" y="0"/>
                  </a:moveTo>
                  <a:cubicBezTo>
                    <a:pt x="7" y="0"/>
                    <a:pt x="6" y="0"/>
                    <a:pt x="4" y="1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0" name="Freeform 30"/>
            <p:cNvSpPr/>
            <p:nvPr/>
          </p:nvSpPr>
          <p:spPr bwMode="auto">
            <a:xfrm>
              <a:off x="7770813" y="-161925"/>
              <a:ext cx="82550" cy="82550"/>
            </a:xfrm>
            <a:custGeom>
              <a:avLst/>
              <a:gdLst>
                <a:gd name="T0" fmla="*/ 12 w 17"/>
                <a:gd name="T1" fmla="*/ 0 h 17"/>
                <a:gd name="T2" fmla="*/ 10 w 17"/>
                <a:gd name="T3" fmla="*/ 7 h 17"/>
                <a:gd name="T4" fmla="*/ 6 w 17"/>
                <a:gd name="T5" fmla="*/ 8 h 17"/>
                <a:gd name="T6" fmla="*/ 0 w 17"/>
                <a:gd name="T7" fmla="*/ 6 h 17"/>
                <a:gd name="T8" fmla="*/ 0 w 17"/>
                <a:gd name="T9" fmla="*/ 9 h 17"/>
                <a:gd name="T10" fmla="*/ 6 w 17"/>
                <a:gd name="T11" fmla="*/ 11 h 17"/>
                <a:gd name="T12" fmla="*/ 9 w 17"/>
                <a:gd name="T13" fmla="*/ 10 h 17"/>
                <a:gd name="T14" fmla="*/ 7 w 17"/>
                <a:gd name="T15" fmla="*/ 17 h 17"/>
                <a:gd name="T16" fmla="*/ 9 w 17"/>
                <a:gd name="T17" fmla="*/ 17 h 17"/>
                <a:gd name="T18" fmla="*/ 10 w 17"/>
                <a:gd name="T19" fmla="*/ 17 h 17"/>
                <a:gd name="T20" fmla="*/ 12 w 17"/>
                <a:gd name="T21" fmla="*/ 9 h 17"/>
                <a:gd name="T22" fmla="*/ 17 w 17"/>
                <a:gd name="T23" fmla="*/ 7 h 17"/>
                <a:gd name="T24" fmla="*/ 17 w 17"/>
                <a:gd name="T25" fmla="*/ 4 h 17"/>
                <a:gd name="T26" fmla="*/ 13 w 17"/>
                <a:gd name="T27" fmla="*/ 5 h 17"/>
                <a:gd name="T28" fmla="*/ 15 w 17"/>
                <a:gd name="T29" fmla="*/ 1 h 17"/>
                <a:gd name="T30" fmla="*/ 12 w 17"/>
                <a:gd name="T3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7">
                  <a:moveTo>
                    <a:pt x="12" y="0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8" y="17"/>
                    <a:pt x="9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5"/>
                    <a:pt x="17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1" name="Freeform 31"/>
            <p:cNvSpPr>
              <a:spLocks noEditPoints="1"/>
            </p:cNvSpPr>
            <p:nvPr/>
          </p:nvSpPr>
          <p:spPr bwMode="auto">
            <a:xfrm>
              <a:off x="7727951" y="-204787"/>
              <a:ext cx="173038" cy="163513"/>
            </a:xfrm>
            <a:custGeom>
              <a:avLst/>
              <a:gdLst>
                <a:gd name="T0" fmla="*/ 0 w 36"/>
                <a:gd name="T1" fmla="*/ 16 h 34"/>
                <a:gd name="T2" fmla="*/ 3 w 36"/>
                <a:gd name="T3" fmla="*/ 26 h 34"/>
                <a:gd name="T4" fmla="*/ 13 w 36"/>
                <a:gd name="T5" fmla="*/ 34 h 34"/>
                <a:gd name="T6" fmla="*/ 14 w 36"/>
                <a:gd name="T7" fmla="*/ 31 h 34"/>
                <a:gd name="T8" fmla="*/ 5 w 36"/>
                <a:gd name="T9" fmla="*/ 24 h 34"/>
                <a:gd name="T10" fmla="*/ 4 w 36"/>
                <a:gd name="T11" fmla="*/ 17 h 34"/>
                <a:gd name="T12" fmla="*/ 0 w 36"/>
                <a:gd name="T13" fmla="*/ 16 h 34"/>
                <a:gd name="T14" fmla="*/ 34 w 36"/>
                <a:gd name="T15" fmla="*/ 12 h 34"/>
                <a:gd name="T16" fmla="*/ 31 w 36"/>
                <a:gd name="T17" fmla="*/ 14 h 34"/>
                <a:gd name="T18" fmla="*/ 25 w 36"/>
                <a:gd name="T19" fmla="*/ 29 h 34"/>
                <a:gd name="T20" fmla="*/ 18 w 36"/>
                <a:gd name="T21" fmla="*/ 31 h 34"/>
                <a:gd name="T22" fmla="*/ 17 w 36"/>
                <a:gd name="T23" fmla="*/ 31 h 34"/>
                <a:gd name="T24" fmla="*/ 16 w 36"/>
                <a:gd name="T25" fmla="*/ 34 h 34"/>
                <a:gd name="T26" fmla="*/ 18 w 36"/>
                <a:gd name="T27" fmla="*/ 34 h 34"/>
                <a:gd name="T28" fmla="*/ 26 w 36"/>
                <a:gd name="T29" fmla="*/ 32 h 34"/>
                <a:gd name="T30" fmla="*/ 34 w 36"/>
                <a:gd name="T31" fmla="*/ 12 h 34"/>
                <a:gd name="T32" fmla="*/ 26 w 36"/>
                <a:gd name="T33" fmla="*/ 2 h 34"/>
                <a:gd name="T34" fmla="*/ 25 w 36"/>
                <a:gd name="T35" fmla="*/ 5 h 34"/>
                <a:gd name="T36" fmla="*/ 30 w 36"/>
                <a:gd name="T37" fmla="*/ 10 h 34"/>
                <a:gd name="T38" fmla="*/ 31 w 36"/>
                <a:gd name="T39" fmla="*/ 11 h 34"/>
                <a:gd name="T40" fmla="*/ 33 w 36"/>
                <a:gd name="T41" fmla="*/ 10 h 34"/>
                <a:gd name="T42" fmla="*/ 33 w 36"/>
                <a:gd name="T43" fmla="*/ 8 h 34"/>
                <a:gd name="T44" fmla="*/ 26 w 36"/>
                <a:gd name="T45" fmla="*/ 2 h 34"/>
                <a:gd name="T46" fmla="*/ 18 w 36"/>
                <a:gd name="T47" fmla="*/ 0 h 34"/>
                <a:gd name="T48" fmla="*/ 9 w 36"/>
                <a:gd name="T49" fmla="*/ 2 h 34"/>
                <a:gd name="T50" fmla="*/ 1 w 36"/>
                <a:gd name="T51" fmla="*/ 13 h 34"/>
                <a:gd name="T52" fmla="*/ 4 w 36"/>
                <a:gd name="T53" fmla="*/ 14 h 34"/>
                <a:gd name="T54" fmla="*/ 10 w 36"/>
                <a:gd name="T55" fmla="*/ 5 h 34"/>
                <a:gd name="T56" fmla="*/ 18 w 36"/>
                <a:gd name="T57" fmla="*/ 3 h 34"/>
                <a:gd name="T58" fmla="*/ 23 w 36"/>
                <a:gd name="T59" fmla="*/ 4 h 34"/>
                <a:gd name="T60" fmla="*/ 24 w 36"/>
                <a:gd name="T61" fmla="*/ 1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0" y="16"/>
                  </a:moveTo>
                  <a:cubicBezTo>
                    <a:pt x="0" y="19"/>
                    <a:pt x="1" y="22"/>
                    <a:pt x="3" y="26"/>
                  </a:cubicBezTo>
                  <a:cubicBezTo>
                    <a:pt x="5" y="30"/>
                    <a:pt x="9" y="32"/>
                    <a:pt x="13" y="3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1" y="30"/>
                    <a:pt x="7" y="27"/>
                    <a:pt x="5" y="24"/>
                  </a:cubicBezTo>
                  <a:cubicBezTo>
                    <a:pt x="4" y="22"/>
                    <a:pt x="3" y="19"/>
                    <a:pt x="4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4" y="12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3" y="19"/>
                    <a:pt x="30" y="26"/>
                    <a:pt x="25" y="29"/>
                  </a:cubicBezTo>
                  <a:cubicBezTo>
                    <a:pt x="23" y="30"/>
                    <a:pt x="20" y="31"/>
                    <a:pt x="18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1" y="34"/>
                    <a:pt x="24" y="33"/>
                    <a:pt x="26" y="32"/>
                  </a:cubicBezTo>
                  <a:cubicBezTo>
                    <a:pt x="33" y="28"/>
                    <a:pt x="36" y="20"/>
                    <a:pt x="34" y="12"/>
                  </a:cubicBezTo>
                  <a:moveTo>
                    <a:pt x="26" y="2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7" y="6"/>
                    <a:pt x="29" y="8"/>
                    <a:pt x="30" y="10"/>
                  </a:cubicBezTo>
                  <a:cubicBezTo>
                    <a:pt x="30" y="10"/>
                    <a:pt x="30" y="11"/>
                    <a:pt x="31" y="1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9"/>
                    <a:pt x="33" y="9"/>
                    <a:pt x="33" y="8"/>
                  </a:cubicBezTo>
                  <a:cubicBezTo>
                    <a:pt x="31" y="6"/>
                    <a:pt x="29" y="3"/>
                    <a:pt x="26" y="2"/>
                  </a:cubicBezTo>
                  <a:moveTo>
                    <a:pt x="18" y="0"/>
                  </a:moveTo>
                  <a:cubicBezTo>
                    <a:pt x="15" y="0"/>
                    <a:pt x="12" y="0"/>
                    <a:pt x="9" y="2"/>
                  </a:cubicBezTo>
                  <a:cubicBezTo>
                    <a:pt x="5" y="4"/>
                    <a:pt x="2" y="8"/>
                    <a:pt x="1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0"/>
                    <a:pt x="7" y="7"/>
                    <a:pt x="10" y="5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9" y="3"/>
                    <a:pt x="21" y="3"/>
                    <a:pt x="23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0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2" name="Freeform 32"/>
            <p:cNvSpPr>
              <a:spLocks noEditPoints="1"/>
            </p:cNvSpPr>
            <p:nvPr/>
          </p:nvSpPr>
          <p:spPr bwMode="auto">
            <a:xfrm>
              <a:off x="7727951" y="-200025"/>
              <a:ext cx="163513" cy="158750"/>
            </a:xfrm>
            <a:custGeom>
              <a:avLst/>
              <a:gdLst>
                <a:gd name="T0" fmla="*/ 14 w 34"/>
                <a:gd name="T1" fmla="*/ 30 h 33"/>
                <a:gd name="T2" fmla="*/ 13 w 34"/>
                <a:gd name="T3" fmla="*/ 33 h 33"/>
                <a:gd name="T4" fmla="*/ 16 w 34"/>
                <a:gd name="T5" fmla="*/ 33 h 33"/>
                <a:gd name="T6" fmla="*/ 17 w 34"/>
                <a:gd name="T7" fmla="*/ 30 h 33"/>
                <a:gd name="T8" fmla="*/ 14 w 34"/>
                <a:gd name="T9" fmla="*/ 30 h 33"/>
                <a:gd name="T10" fmla="*/ 1 w 34"/>
                <a:gd name="T11" fmla="*/ 12 h 33"/>
                <a:gd name="T12" fmla="*/ 0 w 34"/>
                <a:gd name="T13" fmla="*/ 15 h 33"/>
                <a:gd name="T14" fmla="*/ 4 w 34"/>
                <a:gd name="T15" fmla="*/ 16 h 33"/>
                <a:gd name="T16" fmla="*/ 4 w 34"/>
                <a:gd name="T17" fmla="*/ 13 h 33"/>
                <a:gd name="T18" fmla="*/ 1 w 34"/>
                <a:gd name="T19" fmla="*/ 12 h 33"/>
                <a:gd name="T20" fmla="*/ 33 w 34"/>
                <a:gd name="T21" fmla="*/ 9 h 33"/>
                <a:gd name="T22" fmla="*/ 31 w 34"/>
                <a:gd name="T23" fmla="*/ 10 h 33"/>
                <a:gd name="T24" fmla="*/ 31 w 34"/>
                <a:gd name="T25" fmla="*/ 13 h 33"/>
                <a:gd name="T26" fmla="*/ 34 w 34"/>
                <a:gd name="T27" fmla="*/ 11 h 33"/>
                <a:gd name="T28" fmla="*/ 33 w 34"/>
                <a:gd name="T29" fmla="*/ 9 h 33"/>
                <a:gd name="T30" fmla="*/ 24 w 34"/>
                <a:gd name="T31" fmla="*/ 0 h 33"/>
                <a:gd name="T32" fmla="*/ 23 w 34"/>
                <a:gd name="T33" fmla="*/ 3 h 33"/>
                <a:gd name="T34" fmla="*/ 25 w 34"/>
                <a:gd name="T35" fmla="*/ 4 h 33"/>
                <a:gd name="T36" fmla="*/ 26 w 34"/>
                <a:gd name="T37" fmla="*/ 1 h 33"/>
                <a:gd name="T38" fmla="*/ 24 w 34"/>
                <a:gd name="T3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33">
                  <a:moveTo>
                    <a:pt x="14" y="30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4" y="33"/>
                    <a:pt x="15" y="33"/>
                    <a:pt x="16" y="33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30"/>
                    <a:pt x="15" y="30"/>
                    <a:pt x="14" y="30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3" y="9"/>
                  </a:move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2"/>
                    <a:pt x="31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0"/>
                    <a:pt x="33" y="9"/>
                  </a:cubicBezTo>
                  <a:moveTo>
                    <a:pt x="24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5" y="4"/>
                    <a:pt x="25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3" name="Freeform 33"/>
            <p:cNvSpPr>
              <a:spLocks noEditPoints="1"/>
            </p:cNvSpPr>
            <p:nvPr/>
          </p:nvSpPr>
          <p:spPr bwMode="auto">
            <a:xfrm>
              <a:off x="6769101" y="495300"/>
              <a:ext cx="85725" cy="85725"/>
            </a:xfrm>
            <a:custGeom>
              <a:avLst/>
              <a:gdLst>
                <a:gd name="T0" fmla="*/ 11 w 18"/>
                <a:gd name="T1" fmla="*/ 11 h 18"/>
                <a:gd name="T2" fmla="*/ 14 w 18"/>
                <a:gd name="T3" fmla="*/ 16 h 18"/>
                <a:gd name="T4" fmla="*/ 16 w 18"/>
                <a:gd name="T5" fmla="*/ 14 h 18"/>
                <a:gd name="T6" fmla="*/ 11 w 18"/>
                <a:gd name="T7" fmla="*/ 11 h 18"/>
                <a:gd name="T8" fmla="*/ 1 w 18"/>
                <a:gd name="T9" fmla="*/ 5 h 18"/>
                <a:gd name="T10" fmla="*/ 2 w 18"/>
                <a:gd name="T11" fmla="*/ 13 h 18"/>
                <a:gd name="T12" fmla="*/ 9 w 18"/>
                <a:gd name="T13" fmla="*/ 18 h 18"/>
                <a:gd name="T14" fmla="*/ 11 w 18"/>
                <a:gd name="T15" fmla="*/ 17 h 18"/>
                <a:gd name="T16" fmla="*/ 6 w 18"/>
                <a:gd name="T17" fmla="*/ 9 h 18"/>
                <a:gd name="T18" fmla="*/ 5 w 18"/>
                <a:gd name="T19" fmla="*/ 9 h 18"/>
                <a:gd name="T20" fmla="*/ 5 w 18"/>
                <a:gd name="T21" fmla="*/ 8 h 18"/>
                <a:gd name="T22" fmla="*/ 1 w 18"/>
                <a:gd name="T23" fmla="*/ 5 h 18"/>
                <a:gd name="T24" fmla="*/ 3 w 18"/>
                <a:gd name="T25" fmla="*/ 3 h 18"/>
                <a:gd name="T26" fmla="*/ 3 w 18"/>
                <a:gd name="T27" fmla="*/ 3 h 18"/>
                <a:gd name="T28" fmla="*/ 3 w 18"/>
                <a:gd name="T29" fmla="*/ 4 h 18"/>
                <a:gd name="T30" fmla="*/ 3 w 18"/>
                <a:gd name="T31" fmla="*/ 3 h 18"/>
                <a:gd name="T32" fmla="*/ 9 w 18"/>
                <a:gd name="T33" fmla="*/ 0 h 18"/>
                <a:gd name="T34" fmla="*/ 5 w 18"/>
                <a:gd name="T35" fmla="*/ 1 h 18"/>
                <a:gd name="T36" fmla="*/ 8 w 18"/>
                <a:gd name="T37" fmla="*/ 7 h 18"/>
                <a:gd name="T38" fmla="*/ 18 w 18"/>
                <a:gd name="T39" fmla="*/ 12 h 18"/>
                <a:gd name="T40" fmla="*/ 17 w 18"/>
                <a:gd name="T41" fmla="*/ 4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11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6" y="15"/>
                    <a:pt x="16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1" y="5"/>
                  </a:moveTo>
                  <a:cubicBezTo>
                    <a:pt x="0" y="8"/>
                    <a:pt x="0" y="11"/>
                    <a:pt x="2" y="13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0" y="18"/>
                    <a:pt x="11" y="18"/>
                    <a:pt x="11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6" y="0"/>
                    <a:pt x="5" y="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9"/>
                    <a:pt x="18" y="7"/>
                    <a:pt x="17" y="4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4" name="Freeform 34"/>
            <p:cNvSpPr/>
            <p:nvPr/>
          </p:nvSpPr>
          <p:spPr bwMode="auto">
            <a:xfrm>
              <a:off x="6773863" y="500063"/>
              <a:ext cx="80963" cy="76200"/>
            </a:xfrm>
            <a:custGeom>
              <a:avLst/>
              <a:gdLst>
                <a:gd name="T0" fmla="*/ 4 w 17"/>
                <a:gd name="T1" fmla="*/ 0 h 16"/>
                <a:gd name="T2" fmla="*/ 4 w 17"/>
                <a:gd name="T3" fmla="*/ 0 h 16"/>
                <a:gd name="T4" fmla="*/ 2 w 17"/>
                <a:gd name="T5" fmla="*/ 2 h 16"/>
                <a:gd name="T6" fmla="*/ 2 w 17"/>
                <a:gd name="T7" fmla="*/ 3 h 16"/>
                <a:gd name="T8" fmla="*/ 2 w 17"/>
                <a:gd name="T9" fmla="*/ 2 h 16"/>
                <a:gd name="T10" fmla="*/ 0 w 17"/>
                <a:gd name="T11" fmla="*/ 4 h 16"/>
                <a:gd name="T12" fmla="*/ 4 w 17"/>
                <a:gd name="T13" fmla="*/ 7 h 16"/>
                <a:gd name="T14" fmla="*/ 4 w 17"/>
                <a:gd name="T15" fmla="*/ 8 h 16"/>
                <a:gd name="T16" fmla="*/ 5 w 17"/>
                <a:gd name="T17" fmla="*/ 8 h 16"/>
                <a:gd name="T18" fmla="*/ 10 w 17"/>
                <a:gd name="T19" fmla="*/ 16 h 16"/>
                <a:gd name="T20" fmla="*/ 13 w 17"/>
                <a:gd name="T21" fmla="*/ 15 h 16"/>
                <a:gd name="T22" fmla="*/ 13 w 17"/>
                <a:gd name="T23" fmla="*/ 15 h 16"/>
                <a:gd name="T24" fmla="*/ 10 w 17"/>
                <a:gd name="T25" fmla="*/ 10 h 16"/>
                <a:gd name="T26" fmla="*/ 15 w 17"/>
                <a:gd name="T27" fmla="*/ 13 h 16"/>
                <a:gd name="T28" fmla="*/ 17 w 17"/>
                <a:gd name="T29" fmla="*/ 11 h 16"/>
                <a:gd name="T30" fmla="*/ 7 w 17"/>
                <a:gd name="T31" fmla="*/ 6 h 16"/>
                <a:gd name="T32" fmla="*/ 4 w 1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2"/>
                    <a:pt x="17" y="11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5" name="Freeform 35"/>
            <p:cNvSpPr>
              <a:spLocks noEditPoints="1"/>
            </p:cNvSpPr>
            <p:nvPr/>
          </p:nvSpPr>
          <p:spPr bwMode="auto">
            <a:xfrm>
              <a:off x="6724651" y="455613"/>
              <a:ext cx="174625" cy="165100"/>
            </a:xfrm>
            <a:custGeom>
              <a:avLst/>
              <a:gdLst>
                <a:gd name="T0" fmla="*/ 30 w 36"/>
                <a:gd name="T1" fmla="*/ 25 h 34"/>
                <a:gd name="T2" fmla="*/ 26 w 36"/>
                <a:gd name="T3" fmla="*/ 29 h 34"/>
                <a:gd name="T4" fmla="*/ 28 w 36"/>
                <a:gd name="T5" fmla="*/ 31 h 34"/>
                <a:gd name="T6" fmla="*/ 33 w 36"/>
                <a:gd name="T7" fmla="*/ 26 h 34"/>
                <a:gd name="T8" fmla="*/ 30 w 36"/>
                <a:gd name="T9" fmla="*/ 25 h 34"/>
                <a:gd name="T10" fmla="*/ 3 w 36"/>
                <a:gd name="T11" fmla="*/ 8 h 34"/>
                <a:gd name="T12" fmla="*/ 3 w 36"/>
                <a:gd name="T13" fmla="*/ 25 h 34"/>
                <a:gd name="T14" fmla="*/ 18 w 36"/>
                <a:gd name="T15" fmla="*/ 34 h 34"/>
                <a:gd name="T16" fmla="*/ 25 w 36"/>
                <a:gd name="T17" fmla="*/ 33 h 34"/>
                <a:gd name="T18" fmla="*/ 23 w 36"/>
                <a:gd name="T19" fmla="*/ 30 h 34"/>
                <a:gd name="T20" fmla="*/ 18 w 36"/>
                <a:gd name="T21" fmla="*/ 31 h 34"/>
                <a:gd name="T22" fmla="*/ 6 w 36"/>
                <a:gd name="T23" fmla="*/ 24 h 34"/>
                <a:gd name="T24" fmla="*/ 6 w 36"/>
                <a:gd name="T25" fmla="*/ 10 h 34"/>
                <a:gd name="T26" fmla="*/ 3 w 36"/>
                <a:gd name="T27" fmla="*/ 8 h 34"/>
                <a:gd name="T28" fmla="*/ 9 w 36"/>
                <a:gd name="T29" fmla="*/ 2 h 34"/>
                <a:gd name="T30" fmla="*/ 5 w 36"/>
                <a:gd name="T31" fmla="*/ 6 h 34"/>
                <a:gd name="T32" fmla="*/ 7 w 36"/>
                <a:gd name="T33" fmla="*/ 8 h 34"/>
                <a:gd name="T34" fmla="*/ 10 w 36"/>
                <a:gd name="T35" fmla="*/ 5 h 34"/>
                <a:gd name="T36" fmla="*/ 9 w 36"/>
                <a:gd name="T37" fmla="*/ 2 h 34"/>
                <a:gd name="T38" fmla="*/ 18 w 36"/>
                <a:gd name="T39" fmla="*/ 0 h 34"/>
                <a:gd name="T40" fmla="*/ 11 w 36"/>
                <a:gd name="T41" fmla="*/ 1 h 34"/>
                <a:gd name="T42" fmla="*/ 12 w 36"/>
                <a:gd name="T43" fmla="*/ 4 h 34"/>
                <a:gd name="T44" fmla="*/ 18 w 36"/>
                <a:gd name="T45" fmla="*/ 3 h 34"/>
                <a:gd name="T46" fmla="*/ 30 w 36"/>
                <a:gd name="T47" fmla="*/ 10 h 34"/>
                <a:gd name="T48" fmla="*/ 31 w 36"/>
                <a:gd name="T49" fmla="*/ 22 h 34"/>
                <a:gd name="T50" fmla="*/ 34 w 36"/>
                <a:gd name="T51" fmla="*/ 24 h 34"/>
                <a:gd name="T52" fmla="*/ 33 w 36"/>
                <a:gd name="T53" fmla="*/ 8 h 34"/>
                <a:gd name="T54" fmla="*/ 18 w 3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" h="34">
                  <a:moveTo>
                    <a:pt x="30" y="25"/>
                  </a:moveTo>
                  <a:cubicBezTo>
                    <a:pt x="29" y="26"/>
                    <a:pt x="28" y="28"/>
                    <a:pt x="26" y="29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0" y="30"/>
                    <a:pt x="31" y="28"/>
                    <a:pt x="33" y="26"/>
                  </a:cubicBezTo>
                  <a:cubicBezTo>
                    <a:pt x="30" y="25"/>
                    <a:pt x="30" y="25"/>
                    <a:pt x="30" y="25"/>
                  </a:cubicBezTo>
                  <a:moveTo>
                    <a:pt x="3" y="8"/>
                  </a:moveTo>
                  <a:cubicBezTo>
                    <a:pt x="0" y="13"/>
                    <a:pt x="0" y="20"/>
                    <a:pt x="3" y="25"/>
                  </a:cubicBezTo>
                  <a:cubicBezTo>
                    <a:pt x="7" y="31"/>
                    <a:pt x="12" y="34"/>
                    <a:pt x="18" y="34"/>
                  </a:cubicBezTo>
                  <a:cubicBezTo>
                    <a:pt x="21" y="34"/>
                    <a:pt x="23" y="34"/>
                    <a:pt x="25" y="3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2" y="31"/>
                    <a:pt x="20" y="31"/>
                    <a:pt x="18" y="31"/>
                  </a:cubicBezTo>
                  <a:cubicBezTo>
                    <a:pt x="13" y="31"/>
                    <a:pt x="9" y="28"/>
                    <a:pt x="6" y="24"/>
                  </a:cubicBezTo>
                  <a:cubicBezTo>
                    <a:pt x="3" y="20"/>
                    <a:pt x="4" y="14"/>
                    <a:pt x="6" y="10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9" y="2"/>
                  </a:moveTo>
                  <a:cubicBezTo>
                    <a:pt x="7" y="3"/>
                    <a:pt x="6" y="5"/>
                    <a:pt x="5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9" y="6"/>
                    <a:pt x="10" y="5"/>
                  </a:cubicBezTo>
                  <a:cubicBezTo>
                    <a:pt x="9" y="2"/>
                    <a:pt x="9" y="2"/>
                    <a:pt x="9" y="2"/>
                  </a:cubicBezTo>
                  <a:moveTo>
                    <a:pt x="18" y="0"/>
                  </a:moveTo>
                  <a:cubicBezTo>
                    <a:pt x="16" y="0"/>
                    <a:pt x="13" y="0"/>
                    <a:pt x="11" y="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3"/>
                  </a:cubicBezTo>
                  <a:cubicBezTo>
                    <a:pt x="23" y="3"/>
                    <a:pt x="28" y="5"/>
                    <a:pt x="30" y="10"/>
                  </a:cubicBezTo>
                  <a:cubicBezTo>
                    <a:pt x="33" y="14"/>
                    <a:pt x="33" y="18"/>
                    <a:pt x="31" y="22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19"/>
                    <a:pt x="36" y="13"/>
                    <a:pt x="33" y="8"/>
                  </a:cubicBezTo>
                  <a:cubicBezTo>
                    <a:pt x="30" y="3"/>
                    <a:pt x="24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6" name="Freeform 36"/>
            <p:cNvSpPr>
              <a:spLocks noEditPoints="1"/>
            </p:cNvSpPr>
            <p:nvPr/>
          </p:nvSpPr>
          <p:spPr bwMode="auto">
            <a:xfrm>
              <a:off x="6738938" y="460375"/>
              <a:ext cx="149225" cy="155575"/>
            </a:xfrm>
            <a:custGeom>
              <a:avLst/>
              <a:gdLst>
                <a:gd name="T0" fmla="*/ 23 w 31"/>
                <a:gd name="T1" fmla="*/ 28 h 32"/>
                <a:gd name="T2" fmla="*/ 22 w 31"/>
                <a:gd name="T3" fmla="*/ 28 h 32"/>
                <a:gd name="T4" fmla="*/ 20 w 31"/>
                <a:gd name="T5" fmla="*/ 29 h 32"/>
                <a:gd name="T6" fmla="*/ 22 w 31"/>
                <a:gd name="T7" fmla="*/ 32 h 32"/>
                <a:gd name="T8" fmla="*/ 24 w 31"/>
                <a:gd name="T9" fmla="*/ 31 h 32"/>
                <a:gd name="T10" fmla="*/ 25 w 31"/>
                <a:gd name="T11" fmla="*/ 30 h 32"/>
                <a:gd name="T12" fmla="*/ 23 w 31"/>
                <a:gd name="T13" fmla="*/ 28 h 32"/>
                <a:gd name="T14" fmla="*/ 28 w 31"/>
                <a:gd name="T15" fmla="*/ 21 h 32"/>
                <a:gd name="T16" fmla="*/ 27 w 31"/>
                <a:gd name="T17" fmla="*/ 24 h 32"/>
                <a:gd name="T18" fmla="*/ 30 w 31"/>
                <a:gd name="T19" fmla="*/ 25 h 32"/>
                <a:gd name="T20" fmla="*/ 31 w 31"/>
                <a:gd name="T21" fmla="*/ 23 h 32"/>
                <a:gd name="T22" fmla="*/ 28 w 31"/>
                <a:gd name="T23" fmla="*/ 21 h 32"/>
                <a:gd name="T24" fmla="*/ 2 w 31"/>
                <a:gd name="T25" fmla="*/ 5 h 32"/>
                <a:gd name="T26" fmla="*/ 0 w 31"/>
                <a:gd name="T27" fmla="*/ 7 h 32"/>
                <a:gd name="T28" fmla="*/ 3 w 31"/>
                <a:gd name="T29" fmla="*/ 9 h 32"/>
                <a:gd name="T30" fmla="*/ 4 w 31"/>
                <a:gd name="T31" fmla="*/ 7 h 32"/>
                <a:gd name="T32" fmla="*/ 2 w 31"/>
                <a:gd name="T33" fmla="*/ 5 h 32"/>
                <a:gd name="T34" fmla="*/ 8 w 31"/>
                <a:gd name="T35" fmla="*/ 0 h 32"/>
                <a:gd name="T36" fmla="*/ 7 w 31"/>
                <a:gd name="T37" fmla="*/ 1 h 32"/>
                <a:gd name="T38" fmla="*/ 6 w 31"/>
                <a:gd name="T39" fmla="*/ 1 h 32"/>
                <a:gd name="T40" fmla="*/ 7 w 31"/>
                <a:gd name="T41" fmla="*/ 4 h 32"/>
                <a:gd name="T42" fmla="*/ 8 w 31"/>
                <a:gd name="T43" fmla="*/ 4 h 32"/>
                <a:gd name="T44" fmla="*/ 9 w 31"/>
                <a:gd name="T45" fmla="*/ 3 h 32"/>
                <a:gd name="T46" fmla="*/ 8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23" y="28"/>
                  </a:moveTo>
                  <a:cubicBezTo>
                    <a:pt x="23" y="28"/>
                    <a:pt x="23" y="28"/>
                    <a:pt x="22" y="28"/>
                  </a:cubicBezTo>
                  <a:cubicBezTo>
                    <a:pt x="22" y="28"/>
                    <a:pt x="21" y="29"/>
                    <a:pt x="20" y="29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1"/>
                    <a:pt x="23" y="31"/>
                    <a:pt x="24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23" y="28"/>
                    <a:pt x="23" y="28"/>
                    <a:pt x="23" y="28"/>
                  </a:cubicBezTo>
                  <a:moveTo>
                    <a:pt x="28" y="21"/>
                  </a:moveTo>
                  <a:cubicBezTo>
                    <a:pt x="28" y="22"/>
                    <a:pt x="27" y="23"/>
                    <a:pt x="27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4"/>
                    <a:pt x="31" y="24"/>
                    <a:pt x="31" y="23"/>
                  </a:cubicBezTo>
                  <a:cubicBezTo>
                    <a:pt x="28" y="21"/>
                    <a:pt x="28" y="21"/>
                    <a:pt x="28" y="21"/>
                  </a:cubicBezTo>
                  <a:moveTo>
                    <a:pt x="2" y="5"/>
                  </a:moveTo>
                  <a:cubicBezTo>
                    <a:pt x="1" y="6"/>
                    <a:pt x="1" y="6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8" y="0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7" name="Freeform 37"/>
            <p:cNvSpPr>
              <a:spLocks noEditPoints="1"/>
            </p:cNvSpPr>
            <p:nvPr/>
          </p:nvSpPr>
          <p:spPr bwMode="auto">
            <a:xfrm>
              <a:off x="5924551" y="-112712"/>
              <a:ext cx="96838" cy="87313"/>
            </a:xfrm>
            <a:custGeom>
              <a:avLst/>
              <a:gdLst>
                <a:gd name="T0" fmla="*/ 17 w 20"/>
                <a:gd name="T1" fmla="*/ 4 h 18"/>
                <a:gd name="T2" fmla="*/ 13 w 20"/>
                <a:gd name="T3" fmla="*/ 5 h 18"/>
                <a:gd name="T4" fmla="*/ 19 w 20"/>
                <a:gd name="T5" fmla="*/ 10 h 18"/>
                <a:gd name="T6" fmla="*/ 18 w 20"/>
                <a:gd name="T7" fmla="*/ 5 h 18"/>
                <a:gd name="T8" fmla="*/ 17 w 20"/>
                <a:gd name="T9" fmla="*/ 4 h 18"/>
                <a:gd name="T10" fmla="*/ 11 w 20"/>
                <a:gd name="T11" fmla="*/ 0 h 18"/>
                <a:gd name="T12" fmla="*/ 6 w 20"/>
                <a:gd name="T13" fmla="*/ 1 h 18"/>
                <a:gd name="T14" fmla="*/ 3 w 20"/>
                <a:gd name="T15" fmla="*/ 14 h 18"/>
                <a:gd name="T16" fmla="*/ 11 w 20"/>
                <a:gd name="T17" fmla="*/ 18 h 18"/>
                <a:gd name="T18" fmla="*/ 15 w 20"/>
                <a:gd name="T19" fmla="*/ 17 h 18"/>
                <a:gd name="T20" fmla="*/ 19 w 20"/>
                <a:gd name="T21" fmla="*/ 12 h 18"/>
                <a:gd name="T22" fmla="*/ 7 w 20"/>
                <a:gd name="T23" fmla="*/ 4 h 18"/>
                <a:gd name="T24" fmla="*/ 15 w 20"/>
                <a:gd name="T25" fmla="*/ 1 h 18"/>
                <a:gd name="T26" fmla="*/ 11 w 20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8">
                  <a:moveTo>
                    <a:pt x="17" y="4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8"/>
                    <a:pt x="19" y="6"/>
                    <a:pt x="18" y="5"/>
                  </a:cubicBezTo>
                  <a:cubicBezTo>
                    <a:pt x="18" y="4"/>
                    <a:pt x="18" y="4"/>
                    <a:pt x="17" y="4"/>
                  </a:cubicBezTo>
                  <a:moveTo>
                    <a:pt x="11" y="0"/>
                  </a:moveTo>
                  <a:cubicBezTo>
                    <a:pt x="9" y="0"/>
                    <a:pt x="7" y="1"/>
                    <a:pt x="6" y="1"/>
                  </a:cubicBezTo>
                  <a:cubicBezTo>
                    <a:pt x="2" y="4"/>
                    <a:pt x="0" y="9"/>
                    <a:pt x="3" y="14"/>
                  </a:cubicBezTo>
                  <a:cubicBezTo>
                    <a:pt x="5" y="16"/>
                    <a:pt x="8" y="18"/>
                    <a:pt x="11" y="18"/>
                  </a:cubicBezTo>
                  <a:cubicBezTo>
                    <a:pt x="12" y="18"/>
                    <a:pt x="14" y="18"/>
                    <a:pt x="15" y="17"/>
                  </a:cubicBezTo>
                  <a:cubicBezTo>
                    <a:pt x="17" y="16"/>
                    <a:pt x="18" y="14"/>
                    <a:pt x="19" y="1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8" name="Freeform 38"/>
            <p:cNvSpPr/>
            <p:nvPr/>
          </p:nvSpPr>
          <p:spPr bwMode="auto">
            <a:xfrm>
              <a:off x="5957888" y="-107950"/>
              <a:ext cx="58738" cy="52388"/>
            </a:xfrm>
            <a:custGeom>
              <a:avLst/>
              <a:gdLst>
                <a:gd name="T0" fmla="*/ 8 w 12"/>
                <a:gd name="T1" fmla="*/ 0 h 11"/>
                <a:gd name="T2" fmla="*/ 0 w 12"/>
                <a:gd name="T3" fmla="*/ 3 h 11"/>
                <a:gd name="T4" fmla="*/ 12 w 12"/>
                <a:gd name="T5" fmla="*/ 11 h 11"/>
                <a:gd name="T6" fmla="*/ 12 w 12"/>
                <a:gd name="T7" fmla="*/ 9 h 11"/>
                <a:gd name="T8" fmla="*/ 6 w 12"/>
                <a:gd name="T9" fmla="*/ 4 h 11"/>
                <a:gd name="T10" fmla="*/ 10 w 12"/>
                <a:gd name="T11" fmla="*/ 3 h 11"/>
                <a:gd name="T12" fmla="*/ 8 w 1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8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1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9" name="Freeform 39"/>
            <p:cNvSpPr>
              <a:spLocks noEditPoints="1"/>
            </p:cNvSpPr>
            <p:nvPr/>
          </p:nvSpPr>
          <p:spPr bwMode="auto">
            <a:xfrm>
              <a:off x="5881688" y="-150812"/>
              <a:ext cx="177800" cy="163513"/>
            </a:xfrm>
            <a:custGeom>
              <a:avLst/>
              <a:gdLst>
                <a:gd name="T0" fmla="*/ 35 w 37"/>
                <a:gd name="T1" fmla="*/ 9 h 34"/>
                <a:gd name="T2" fmla="*/ 32 w 37"/>
                <a:gd name="T3" fmla="*/ 10 h 34"/>
                <a:gd name="T4" fmla="*/ 32 w 37"/>
                <a:gd name="T5" fmla="*/ 10 h 34"/>
                <a:gd name="T6" fmla="*/ 33 w 37"/>
                <a:gd name="T7" fmla="*/ 21 h 34"/>
                <a:gd name="T8" fmla="*/ 36 w 37"/>
                <a:gd name="T9" fmla="*/ 23 h 34"/>
                <a:gd name="T10" fmla="*/ 35 w 37"/>
                <a:gd name="T11" fmla="*/ 9 h 34"/>
                <a:gd name="T12" fmla="*/ 20 w 37"/>
                <a:gd name="T13" fmla="*/ 0 h 34"/>
                <a:gd name="T14" fmla="*/ 11 w 37"/>
                <a:gd name="T15" fmla="*/ 2 h 34"/>
                <a:gd name="T16" fmla="*/ 5 w 37"/>
                <a:gd name="T17" fmla="*/ 26 h 34"/>
                <a:gd name="T18" fmla="*/ 20 w 37"/>
                <a:gd name="T19" fmla="*/ 34 h 34"/>
                <a:gd name="T20" fmla="*/ 28 w 37"/>
                <a:gd name="T21" fmla="*/ 32 h 34"/>
                <a:gd name="T22" fmla="*/ 35 w 37"/>
                <a:gd name="T23" fmla="*/ 26 h 34"/>
                <a:gd name="T24" fmla="*/ 32 w 37"/>
                <a:gd name="T25" fmla="*/ 24 h 34"/>
                <a:gd name="T26" fmla="*/ 27 w 37"/>
                <a:gd name="T27" fmla="*/ 29 h 34"/>
                <a:gd name="T28" fmla="*/ 20 w 37"/>
                <a:gd name="T29" fmla="*/ 31 h 34"/>
                <a:gd name="T30" fmla="*/ 7 w 37"/>
                <a:gd name="T31" fmla="*/ 24 h 34"/>
                <a:gd name="T32" fmla="*/ 12 w 37"/>
                <a:gd name="T33" fmla="*/ 5 h 34"/>
                <a:gd name="T34" fmla="*/ 20 w 37"/>
                <a:gd name="T35" fmla="*/ 3 h 34"/>
                <a:gd name="T36" fmla="*/ 30 w 37"/>
                <a:gd name="T37" fmla="*/ 8 h 34"/>
                <a:gd name="T38" fmla="*/ 33 w 37"/>
                <a:gd name="T39" fmla="*/ 7 h 34"/>
                <a:gd name="T40" fmla="*/ 20 w 37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4">
                  <a:moveTo>
                    <a:pt x="35" y="9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13"/>
                    <a:pt x="34" y="17"/>
                    <a:pt x="33" y="21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19"/>
                    <a:pt x="37" y="13"/>
                    <a:pt x="35" y="9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2"/>
                  </a:cubicBezTo>
                  <a:cubicBezTo>
                    <a:pt x="3" y="7"/>
                    <a:pt x="0" y="18"/>
                    <a:pt x="5" y="26"/>
                  </a:cubicBezTo>
                  <a:cubicBezTo>
                    <a:pt x="8" y="31"/>
                    <a:pt x="14" y="34"/>
                    <a:pt x="20" y="34"/>
                  </a:cubicBezTo>
                  <a:cubicBezTo>
                    <a:pt x="23" y="34"/>
                    <a:pt x="26" y="34"/>
                    <a:pt x="28" y="32"/>
                  </a:cubicBezTo>
                  <a:cubicBezTo>
                    <a:pt x="31" y="30"/>
                    <a:pt x="33" y="28"/>
                    <a:pt x="35" y="26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6"/>
                    <a:pt x="29" y="28"/>
                    <a:pt x="27" y="29"/>
                  </a:cubicBezTo>
                  <a:cubicBezTo>
                    <a:pt x="24" y="31"/>
                    <a:pt x="22" y="31"/>
                    <a:pt x="20" y="31"/>
                  </a:cubicBezTo>
                  <a:cubicBezTo>
                    <a:pt x="15" y="31"/>
                    <a:pt x="10" y="29"/>
                    <a:pt x="7" y="24"/>
                  </a:cubicBezTo>
                  <a:cubicBezTo>
                    <a:pt x="3" y="18"/>
                    <a:pt x="6" y="9"/>
                    <a:pt x="12" y="5"/>
                  </a:cubicBezTo>
                  <a:cubicBezTo>
                    <a:pt x="15" y="4"/>
                    <a:pt x="17" y="3"/>
                    <a:pt x="20" y="3"/>
                  </a:cubicBezTo>
                  <a:cubicBezTo>
                    <a:pt x="23" y="3"/>
                    <a:pt x="27" y="5"/>
                    <a:pt x="30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0" name="Freeform 40"/>
            <p:cNvSpPr>
              <a:spLocks noEditPoints="1"/>
            </p:cNvSpPr>
            <p:nvPr/>
          </p:nvSpPr>
          <p:spPr bwMode="auto">
            <a:xfrm>
              <a:off x="6026151" y="-117475"/>
              <a:ext cx="28575" cy="92075"/>
            </a:xfrm>
            <a:custGeom>
              <a:avLst/>
              <a:gdLst>
                <a:gd name="T0" fmla="*/ 3 w 6"/>
                <a:gd name="T1" fmla="*/ 14 h 19"/>
                <a:gd name="T2" fmla="*/ 2 w 6"/>
                <a:gd name="T3" fmla="*/ 17 h 19"/>
                <a:gd name="T4" fmla="*/ 5 w 6"/>
                <a:gd name="T5" fmla="*/ 19 h 19"/>
                <a:gd name="T6" fmla="*/ 6 w 6"/>
                <a:gd name="T7" fmla="*/ 16 h 19"/>
                <a:gd name="T8" fmla="*/ 3 w 6"/>
                <a:gd name="T9" fmla="*/ 14 h 19"/>
                <a:gd name="T10" fmla="*/ 3 w 6"/>
                <a:gd name="T11" fmla="*/ 0 h 19"/>
                <a:gd name="T12" fmla="*/ 0 w 6"/>
                <a:gd name="T13" fmla="*/ 1 h 19"/>
                <a:gd name="T14" fmla="*/ 2 w 6"/>
                <a:gd name="T15" fmla="*/ 3 h 19"/>
                <a:gd name="T16" fmla="*/ 5 w 6"/>
                <a:gd name="T17" fmla="*/ 2 h 19"/>
                <a:gd name="T18" fmla="*/ 4 w 6"/>
                <a:gd name="T19" fmla="*/ 1 h 19"/>
                <a:gd name="T20" fmla="*/ 3 w 6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9">
                  <a:moveTo>
                    <a:pt x="3" y="14"/>
                  </a:moveTo>
                  <a:cubicBezTo>
                    <a:pt x="3" y="15"/>
                    <a:pt x="3" y="16"/>
                    <a:pt x="2" y="1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7"/>
                    <a:pt x="6" y="16"/>
                  </a:cubicBezTo>
                  <a:cubicBezTo>
                    <a:pt x="3" y="14"/>
                    <a:pt x="3" y="14"/>
                    <a:pt x="3" y="14"/>
                  </a:cubicBezTo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1" name="Freeform 41"/>
            <p:cNvSpPr>
              <a:spLocks noEditPoints="1"/>
            </p:cNvSpPr>
            <p:nvPr/>
          </p:nvSpPr>
          <p:spPr bwMode="auto">
            <a:xfrm>
              <a:off x="9323388" y="-687387"/>
              <a:ext cx="246063" cy="231775"/>
            </a:xfrm>
            <a:custGeom>
              <a:avLst/>
              <a:gdLst>
                <a:gd name="T0" fmla="*/ 23 w 51"/>
                <a:gd name="T1" fmla="*/ 30 h 48"/>
                <a:gd name="T2" fmla="*/ 16 w 51"/>
                <a:gd name="T3" fmla="*/ 46 h 48"/>
                <a:gd name="T4" fmla="*/ 24 w 51"/>
                <a:gd name="T5" fmla="*/ 48 h 48"/>
                <a:gd name="T6" fmla="*/ 25 w 51"/>
                <a:gd name="T7" fmla="*/ 48 h 48"/>
                <a:gd name="T8" fmla="*/ 23 w 51"/>
                <a:gd name="T9" fmla="*/ 30 h 48"/>
                <a:gd name="T10" fmla="*/ 25 w 51"/>
                <a:gd name="T11" fmla="*/ 29 h 48"/>
                <a:gd name="T12" fmla="*/ 28 w 51"/>
                <a:gd name="T13" fmla="*/ 47 h 48"/>
                <a:gd name="T14" fmla="*/ 36 w 51"/>
                <a:gd name="T15" fmla="*/ 44 h 48"/>
                <a:gd name="T16" fmla="*/ 38 w 51"/>
                <a:gd name="T17" fmla="*/ 43 h 48"/>
                <a:gd name="T18" fmla="*/ 25 w 51"/>
                <a:gd name="T19" fmla="*/ 29 h 48"/>
                <a:gd name="T20" fmla="*/ 21 w 51"/>
                <a:gd name="T21" fmla="*/ 27 h 48"/>
                <a:gd name="T22" fmla="*/ 1 w 51"/>
                <a:gd name="T23" fmla="*/ 28 h 48"/>
                <a:gd name="T24" fmla="*/ 4 w 51"/>
                <a:gd name="T25" fmla="*/ 36 h 48"/>
                <a:gd name="T26" fmla="*/ 14 w 51"/>
                <a:gd name="T27" fmla="*/ 45 h 48"/>
                <a:gd name="T28" fmla="*/ 21 w 51"/>
                <a:gd name="T29" fmla="*/ 27 h 48"/>
                <a:gd name="T30" fmla="*/ 36 w 51"/>
                <a:gd name="T31" fmla="*/ 3 h 48"/>
                <a:gd name="T32" fmla="*/ 25 w 51"/>
                <a:gd name="T33" fmla="*/ 25 h 48"/>
                <a:gd name="T34" fmla="*/ 40 w 51"/>
                <a:gd name="T35" fmla="*/ 41 h 48"/>
                <a:gd name="T36" fmla="*/ 45 w 51"/>
                <a:gd name="T37" fmla="*/ 12 h 48"/>
                <a:gd name="T38" fmla="*/ 36 w 51"/>
                <a:gd name="T39" fmla="*/ 3 h 48"/>
                <a:gd name="T40" fmla="*/ 24 w 51"/>
                <a:gd name="T41" fmla="*/ 0 h 48"/>
                <a:gd name="T42" fmla="*/ 12 w 51"/>
                <a:gd name="T43" fmla="*/ 3 h 48"/>
                <a:gd name="T44" fmla="*/ 1 w 51"/>
                <a:gd name="T45" fmla="*/ 25 h 48"/>
                <a:gd name="T46" fmla="*/ 22 w 51"/>
                <a:gd name="T47" fmla="*/ 24 h 48"/>
                <a:gd name="T48" fmla="*/ 33 w 51"/>
                <a:gd name="T49" fmla="*/ 2 h 48"/>
                <a:gd name="T50" fmla="*/ 24 w 51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23" y="30"/>
                  </a:moveTo>
                  <a:cubicBezTo>
                    <a:pt x="16" y="46"/>
                    <a:pt x="16" y="46"/>
                    <a:pt x="16" y="46"/>
                  </a:cubicBezTo>
                  <a:cubicBezTo>
                    <a:pt x="19" y="47"/>
                    <a:pt x="22" y="48"/>
                    <a:pt x="24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3" y="30"/>
                    <a:pt x="23" y="30"/>
                    <a:pt x="23" y="30"/>
                  </a:cubicBezTo>
                  <a:moveTo>
                    <a:pt x="25" y="29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4" y="46"/>
                    <a:pt x="36" y="44"/>
                  </a:cubicBezTo>
                  <a:cubicBezTo>
                    <a:pt x="37" y="44"/>
                    <a:pt x="38" y="44"/>
                    <a:pt x="38" y="43"/>
                  </a:cubicBezTo>
                  <a:cubicBezTo>
                    <a:pt x="25" y="29"/>
                    <a:pt x="25" y="29"/>
                    <a:pt x="25" y="29"/>
                  </a:cubicBezTo>
                  <a:moveTo>
                    <a:pt x="21" y="27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30"/>
                    <a:pt x="2" y="33"/>
                    <a:pt x="4" y="36"/>
                  </a:cubicBezTo>
                  <a:cubicBezTo>
                    <a:pt x="6" y="40"/>
                    <a:pt x="10" y="43"/>
                    <a:pt x="14" y="45"/>
                  </a:cubicBezTo>
                  <a:cubicBezTo>
                    <a:pt x="21" y="27"/>
                    <a:pt x="21" y="27"/>
                    <a:pt x="21" y="27"/>
                  </a:cubicBezTo>
                  <a:moveTo>
                    <a:pt x="36" y="3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9" y="34"/>
                    <a:pt x="51" y="22"/>
                    <a:pt x="45" y="12"/>
                  </a:cubicBezTo>
                  <a:cubicBezTo>
                    <a:pt x="43" y="8"/>
                    <a:pt x="39" y="5"/>
                    <a:pt x="36" y="3"/>
                  </a:cubicBezTo>
                  <a:moveTo>
                    <a:pt x="24" y="0"/>
                  </a:moveTo>
                  <a:cubicBezTo>
                    <a:pt x="20" y="0"/>
                    <a:pt x="16" y="1"/>
                    <a:pt x="12" y="3"/>
                  </a:cubicBezTo>
                  <a:cubicBezTo>
                    <a:pt x="5" y="8"/>
                    <a:pt x="0" y="16"/>
                    <a:pt x="1" y="25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1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2" name="Freeform 42"/>
            <p:cNvSpPr/>
            <p:nvPr/>
          </p:nvSpPr>
          <p:spPr bwMode="auto">
            <a:xfrm>
              <a:off x="9328151" y="-677862"/>
              <a:ext cx="187325" cy="222250"/>
            </a:xfrm>
            <a:custGeom>
              <a:avLst/>
              <a:gdLst>
                <a:gd name="T0" fmla="*/ 32 w 39"/>
                <a:gd name="T1" fmla="*/ 0 h 46"/>
                <a:gd name="T2" fmla="*/ 21 w 39"/>
                <a:gd name="T3" fmla="*/ 22 h 46"/>
                <a:gd name="T4" fmla="*/ 0 w 39"/>
                <a:gd name="T5" fmla="*/ 23 h 46"/>
                <a:gd name="T6" fmla="*/ 0 w 39"/>
                <a:gd name="T7" fmla="*/ 26 h 46"/>
                <a:gd name="T8" fmla="*/ 20 w 39"/>
                <a:gd name="T9" fmla="*/ 25 h 46"/>
                <a:gd name="T10" fmla="*/ 13 w 39"/>
                <a:gd name="T11" fmla="*/ 43 h 46"/>
                <a:gd name="T12" fmla="*/ 15 w 39"/>
                <a:gd name="T13" fmla="*/ 44 h 46"/>
                <a:gd name="T14" fmla="*/ 22 w 39"/>
                <a:gd name="T15" fmla="*/ 28 h 46"/>
                <a:gd name="T16" fmla="*/ 24 w 39"/>
                <a:gd name="T17" fmla="*/ 46 h 46"/>
                <a:gd name="T18" fmla="*/ 27 w 39"/>
                <a:gd name="T19" fmla="*/ 45 h 46"/>
                <a:gd name="T20" fmla="*/ 24 w 39"/>
                <a:gd name="T21" fmla="*/ 27 h 46"/>
                <a:gd name="T22" fmla="*/ 37 w 39"/>
                <a:gd name="T23" fmla="*/ 41 h 46"/>
                <a:gd name="T24" fmla="*/ 39 w 39"/>
                <a:gd name="T25" fmla="*/ 39 h 46"/>
                <a:gd name="T26" fmla="*/ 24 w 39"/>
                <a:gd name="T27" fmla="*/ 23 h 46"/>
                <a:gd name="T28" fmla="*/ 35 w 39"/>
                <a:gd name="T29" fmla="*/ 1 h 46"/>
                <a:gd name="T30" fmla="*/ 32 w 3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6">
                  <a:moveTo>
                    <a:pt x="32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4" y="44"/>
                    <a:pt x="15" y="44"/>
                    <a:pt x="15" y="44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6"/>
                    <a:pt x="26" y="45"/>
                    <a:pt x="27" y="4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1"/>
                    <a:pt x="39" y="40"/>
                    <a:pt x="39" y="3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3" name="Freeform 43"/>
            <p:cNvSpPr>
              <a:spLocks noEditPoints="1"/>
            </p:cNvSpPr>
            <p:nvPr/>
          </p:nvSpPr>
          <p:spPr bwMode="auto">
            <a:xfrm>
              <a:off x="9285288" y="-725487"/>
              <a:ext cx="327025" cy="307975"/>
            </a:xfrm>
            <a:custGeom>
              <a:avLst/>
              <a:gdLst>
                <a:gd name="T0" fmla="*/ 23 w 68"/>
                <a:gd name="T1" fmla="*/ 58 h 64"/>
                <a:gd name="T2" fmla="*/ 21 w 68"/>
                <a:gd name="T3" fmla="*/ 62 h 64"/>
                <a:gd name="T4" fmla="*/ 33 w 68"/>
                <a:gd name="T5" fmla="*/ 64 h 64"/>
                <a:gd name="T6" fmla="*/ 34 w 68"/>
                <a:gd name="T7" fmla="*/ 64 h 64"/>
                <a:gd name="T8" fmla="*/ 34 w 68"/>
                <a:gd name="T9" fmla="*/ 60 h 64"/>
                <a:gd name="T10" fmla="*/ 32 w 68"/>
                <a:gd name="T11" fmla="*/ 60 h 64"/>
                <a:gd name="T12" fmla="*/ 23 w 68"/>
                <a:gd name="T13" fmla="*/ 58 h 64"/>
                <a:gd name="T14" fmla="*/ 49 w 68"/>
                <a:gd name="T15" fmla="*/ 54 h 64"/>
                <a:gd name="T16" fmla="*/ 47 w 68"/>
                <a:gd name="T17" fmla="*/ 56 h 64"/>
                <a:gd name="T18" fmla="*/ 37 w 68"/>
                <a:gd name="T19" fmla="*/ 60 h 64"/>
                <a:gd name="T20" fmla="*/ 37 w 68"/>
                <a:gd name="T21" fmla="*/ 64 h 64"/>
                <a:gd name="T22" fmla="*/ 49 w 68"/>
                <a:gd name="T23" fmla="*/ 60 h 64"/>
                <a:gd name="T24" fmla="*/ 52 w 68"/>
                <a:gd name="T25" fmla="*/ 57 h 64"/>
                <a:gd name="T26" fmla="*/ 49 w 68"/>
                <a:gd name="T27" fmla="*/ 54 h 64"/>
                <a:gd name="T28" fmla="*/ 5 w 68"/>
                <a:gd name="T29" fmla="*/ 36 h 64"/>
                <a:gd name="T30" fmla="*/ 1 w 68"/>
                <a:gd name="T31" fmla="*/ 36 h 64"/>
                <a:gd name="T32" fmla="*/ 5 w 68"/>
                <a:gd name="T33" fmla="*/ 48 h 64"/>
                <a:gd name="T34" fmla="*/ 19 w 68"/>
                <a:gd name="T35" fmla="*/ 61 h 64"/>
                <a:gd name="T36" fmla="*/ 20 w 68"/>
                <a:gd name="T37" fmla="*/ 57 h 64"/>
                <a:gd name="T38" fmla="*/ 8 w 68"/>
                <a:gd name="T39" fmla="*/ 46 h 64"/>
                <a:gd name="T40" fmla="*/ 5 w 68"/>
                <a:gd name="T41" fmla="*/ 36 h 64"/>
                <a:gd name="T42" fmla="*/ 47 w 68"/>
                <a:gd name="T43" fmla="*/ 3 h 64"/>
                <a:gd name="T44" fmla="*/ 46 w 68"/>
                <a:gd name="T45" fmla="*/ 7 h 64"/>
                <a:gd name="T46" fmla="*/ 57 w 68"/>
                <a:gd name="T47" fmla="*/ 18 h 64"/>
                <a:gd name="T48" fmla="*/ 51 w 68"/>
                <a:gd name="T49" fmla="*/ 53 h 64"/>
                <a:gd name="T50" fmla="*/ 54 w 68"/>
                <a:gd name="T51" fmla="*/ 56 h 64"/>
                <a:gd name="T52" fmla="*/ 60 w 68"/>
                <a:gd name="T53" fmla="*/ 16 h 64"/>
                <a:gd name="T54" fmla="*/ 47 w 68"/>
                <a:gd name="T55" fmla="*/ 3 h 64"/>
                <a:gd name="T56" fmla="*/ 32 w 68"/>
                <a:gd name="T57" fmla="*/ 0 h 64"/>
                <a:gd name="T58" fmla="*/ 16 w 68"/>
                <a:gd name="T59" fmla="*/ 4 h 64"/>
                <a:gd name="T60" fmla="*/ 0 w 68"/>
                <a:gd name="T61" fmla="*/ 33 h 64"/>
                <a:gd name="T62" fmla="*/ 4 w 68"/>
                <a:gd name="T63" fmla="*/ 33 h 64"/>
                <a:gd name="T64" fmla="*/ 18 w 68"/>
                <a:gd name="T65" fmla="*/ 8 h 64"/>
                <a:gd name="T66" fmla="*/ 32 w 68"/>
                <a:gd name="T67" fmla="*/ 4 h 64"/>
                <a:gd name="T68" fmla="*/ 43 w 68"/>
                <a:gd name="T69" fmla="*/ 6 h 64"/>
                <a:gd name="T70" fmla="*/ 45 w 68"/>
                <a:gd name="T71" fmla="*/ 2 h 64"/>
                <a:gd name="T72" fmla="*/ 32 w 68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64">
                  <a:moveTo>
                    <a:pt x="23" y="58"/>
                  </a:moveTo>
                  <a:cubicBezTo>
                    <a:pt x="21" y="62"/>
                    <a:pt x="21" y="62"/>
                    <a:pt x="21" y="62"/>
                  </a:cubicBezTo>
                  <a:cubicBezTo>
                    <a:pt x="25" y="63"/>
                    <a:pt x="29" y="64"/>
                    <a:pt x="33" y="64"/>
                  </a:cubicBezTo>
                  <a:cubicBezTo>
                    <a:pt x="33" y="64"/>
                    <a:pt x="34" y="64"/>
                    <a:pt x="34" y="64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3" y="60"/>
                    <a:pt x="33" y="60"/>
                    <a:pt x="32" y="60"/>
                  </a:cubicBezTo>
                  <a:cubicBezTo>
                    <a:pt x="29" y="60"/>
                    <a:pt x="26" y="59"/>
                    <a:pt x="23" y="58"/>
                  </a:cubicBezTo>
                  <a:moveTo>
                    <a:pt x="49" y="54"/>
                  </a:moveTo>
                  <a:cubicBezTo>
                    <a:pt x="48" y="55"/>
                    <a:pt x="48" y="56"/>
                    <a:pt x="47" y="56"/>
                  </a:cubicBezTo>
                  <a:cubicBezTo>
                    <a:pt x="43" y="58"/>
                    <a:pt x="40" y="59"/>
                    <a:pt x="37" y="60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41" y="63"/>
                    <a:pt x="45" y="62"/>
                    <a:pt x="49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49" y="54"/>
                    <a:pt x="49" y="54"/>
                    <a:pt x="49" y="54"/>
                  </a:cubicBezTo>
                  <a:moveTo>
                    <a:pt x="5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40"/>
                    <a:pt x="2" y="44"/>
                    <a:pt x="5" y="48"/>
                  </a:cubicBezTo>
                  <a:cubicBezTo>
                    <a:pt x="8" y="54"/>
                    <a:pt x="13" y="58"/>
                    <a:pt x="19" y="61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5" y="55"/>
                    <a:pt x="11" y="51"/>
                    <a:pt x="8" y="46"/>
                  </a:cubicBezTo>
                  <a:cubicBezTo>
                    <a:pt x="6" y="43"/>
                    <a:pt x="5" y="39"/>
                    <a:pt x="5" y="36"/>
                  </a:cubicBezTo>
                  <a:moveTo>
                    <a:pt x="47" y="3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50" y="9"/>
                    <a:pt x="54" y="13"/>
                    <a:pt x="57" y="18"/>
                  </a:cubicBezTo>
                  <a:cubicBezTo>
                    <a:pt x="63" y="29"/>
                    <a:pt x="61" y="44"/>
                    <a:pt x="51" y="53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65" y="46"/>
                    <a:pt x="68" y="29"/>
                    <a:pt x="60" y="16"/>
                  </a:cubicBezTo>
                  <a:cubicBezTo>
                    <a:pt x="57" y="10"/>
                    <a:pt x="53" y="6"/>
                    <a:pt x="47" y="3"/>
                  </a:cubicBezTo>
                  <a:moveTo>
                    <a:pt x="32" y="0"/>
                  </a:moveTo>
                  <a:cubicBezTo>
                    <a:pt x="27" y="0"/>
                    <a:pt x="21" y="1"/>
                    <a:pt x="16" y="4"/>
                  </a:cubicBezTo>
                  <a:cubicBezTo>
                    <a:pt x="6" y="10"/>
                    <a:pt x="0" y="22"/>
                    <a:pt x="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23"/>
                    <a:pt x="9" y="13"/>
                    <a:pt x="18" y="8"/>
                  </a:cubicBezTo>
                  <a:cubicBezTo>
                    <a:pt x="23" y="5"/>
                    <a:pt x="28" y="4"/>
                    <a:pt x="32" y="4"/>
                  </a:cubicBezTo>
                  <a:cubicBezTo>
                    <a:pt x="36" y="4"/>
                    <a:pt x="40" y="4"/>
                    <a:pt x="43" y="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1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4" name="Freeform 44"/>
            <p:cNvSpPr>
              <a:spLocks noEditPoints="1"/>
            </p:cNvSpPr>
            <p:nvPr/>
          </p:nvSpPr>
          <p:spPr bwMode="auto">
            <a:xfrm>
              <a:off x="9285288" y="-715962"/>
              <a:ext cx="260350" cy="298450"/>
            </a:xfrm>
            <a:custGeom>
              <a:avLst/>
              <a:gdLst>
                <a:gd name="T0" fmla="*/ 37 w 54"/>
                <a:gd name="T1" fmla="*/ 58 h 62"/>
                <a:gd name="T2" fmla="*/ 34 w 54"/>
                <a:gd name="T3" fmla="*/ 58 h 62"/>
                <a:gd name="T4" fmla="*/ 34 w 54"/>
                <a:gd name="T5" fmla="*/ 62 h 62"/>
                <a:gd name="T6" fmla="*/ 37 w 54"/>
                <a:gd name="T7" fmla="*/ 62 h 62"/>
                <a:gd name="T8" fmla="*/ 37 w 54"/>
                <a:gd name="T9" fmla="*/ 58 h 62"/>
                <a:gd name="T10" fmla="*/ 20 w 54"/>
                <a:gd name="T11" fmla="*/ 55 h 62"/>
                <a:gd name="T12" fmla="*/ 19 w 54"/>
                <a:gd name="T13" fmla="*/ 59 h 62"/>
                <a:gd name="T14" fmla="*/ 21 w 54"/>
                <a:gd name="T15" fmla="*/ 60 h 62"/>
                <a:gd name="T16" fmla="*/ 23 w 54"/>
                <a:gd name="T17" fmla="*/ 56 h 62"/>
                <a:gd name="T18" fmla="*/ 20 w 54"/>
                <a:gd name="T19" fmla="*/ 55 h 62"/>
                <a:gd name="T20" fmla="*/ 51 w 54"/>
                <a:gd name="T21" fmla="*/ 51 h 62"/>
                <a:gd name="T22" fmla="*/ 49 w 54"/>
                <a:gd name="T23" fmla="*/ 52 h 62"/>
                <a:gd name="T24" fmla="*/ 52 w 54"/>
                <a:gd name="T25" fmla="*/ 55 h 62"/>
                <a:gd name="T26" fmla="*/ 54 w 54"/>
                <a:gd name="T27" fmla="*/ 54 h 62"/>
                <a:gd name="T28" fmla="*/ 51 w 54"/>
                <a:gd name="T29" fmla="*/ 51 h 62"/>
                <a:gd name="T30" fmla="*/ 4 w 54"/>
                <a:gd name="T31" fmla="*/ 31 h 62"/>
                <a:gd name="T32" fmla="*/ 0 w 54"/>
                <a:gd name="T33" fmla="*/ 31 h 62"/>
                <a:gd name="T34" fmla="*/ 1 w 54"/>
                <a:gd name="T35" fmla="*/ 34 h 62"/>
                <a:gd name="T36" fmla="*/ 5 w 54"/>
                <a:gd name="T37" fmla="*/ 34 h 62"/>
                <a:gd name="T38" fmla="*/ 4 w 54"/>
                <a:gd name="T39" fmla="*/ 31 h 62"/>
                <a:gd name="T40" fmla="*/ 45 w 54"/>
                <a:gd name="T41" fmla="*/ 0 h 62"/>
                <a:gd name="T42" fmla="*/ 43 w 54"/>
                <a:gd name="T43" fmla="*/ 4 h 62"/>
                <a:gd name="T44" fmla="*/ 46 w 54"/>
                <a:gd name="T45" fmla="*/ 5 h 62"/>
                <a:gd name="T46" fmla="*/ 47 w 54"/>
                <a:gd name="T47" fmla="*/ 1 h 62"/>
                <a:gd name="T48" fmla="*/ 45 w 54"/>
                <a:gd name="T4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" h="62">
                  <a:moveTo>
                    <a:pt x="37" y="58"/>
                  </a:moveTo>
                  <a:cubicBezTo>
                    <a:pt x="36" y="58"/>
                    <a:pt x="35" y="58"/>
                    <a:pt x="34" y="58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2"/>
                    <a:pt x="36" y="62"/>
                    <a:pt x="37" y="62"/>
                  </a:cubicBezTo>
                  <a:cubicBezTo>
                    <a:pt x="37" y="58"/>
                    <a:pt x="37" y="58"/>
                    <a:pt x="37" y="58"/>
                  </a:cubicBezTo>
                  <a:moveTo>
                    <a:pt x="20" y="55"/>
                  </a:move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60"/>
                    <a:pt x="21" y="60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2" y="56"/>
                    <a:pt x="21" y="56"/>
                    <a:pt x="20" y="55"/>
                  </a:cubicBezTo>
                  <a:moveTo>
                    <a:pt x="51" y="51"/>
                  </a:moveTo>
                  <a:cubicBezTo>
                    <a:pt x="51" y="51"/>
                    <a:pt x="50" y="52"/>
                    <a:pt x="49" y="52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3" y="55"/>
                    <a:pt x="53" y="54"/>
                    <a:pt x="54" y="54"/>
                  </a:cubicBezTo>
                  <a:cubicBezTo>
                    <a:pt x="51" y="51"/>
                    <a:pt x="51" y="51"/>
                    <a:pt x="51" y="51"/>
                  </a:cubicBezTo>
                  <a:moveTo>
                    <a:pt x="4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45" y="0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44" y="4"/>
                    <a:pt x="45" y="5"/>
                    <a:pt x="46" y="5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6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5" name="Freeform 45"/>
            <p:cNvSpPr>
              <a:spLocks noEditPoints="1"/>
            </p:cNvSpPr>
            <p:nvPr/>
          </p:nvSpPr>
          <p:spPr bwMode="auto">
            <a:xfrm>
              <a:off x="8016876" y="-1042987"/>
              <a:ext cx="187325" cy="177800"/>
            </a:xfrm>
            <a:custGeom>
              <a:avLst/>
              <a:gdLst>
                <a:gd name="T0" fmla="*/ 17 w 39"/>
                <a:gd name="T1" fmla="*/ 21 h 37"/>
                <a:gd name="T2" fmla="*/ 13 w 39"/>
                <a:gd name="T3" fmla="*/ 35 h 37"/>
                <a:gd name="T4" fmla="*/ 18 w 39"/>
                <a:gd name="T5" fmla="*/ 37 h 37"/>
                <a:gd name="T6" fmla="*/ 17 w 39"/>
                <a:gd name="T7" fmla="*/ 21 h 37"/>
                <a:gd name="T8" fmla="*/ 20 w 39"/>
                <a:gd name="T9" fmla="*/ 17 h 37"/>
                <a:gd name="T10" fmla="*/ 21 w 39"/>
                <a:gd name="T11" fmla="*/ 37 h 37"/>
                <a:gd name="T12" fmla="*/ 30 w 39"/>
                <a:gd name="T13" fmla="*/ 34 h 37"/>
                <a:gd name="T14" fmla="*/ 36 w 39"/>
                <a:gd name="T15" fmla="*/ 28 h 37"/>
                <a:gd name="T16" fmla="*/ 20 w 39"/>
                <a:gd name="T17" fmla="*/ 17 h 37"/>
                <a:gd name="T18" fmla="*/ 32 w 39"/>
                <a:gd name="T19" fmla="*/ 5 h 37"/>
                <a:gd name="T20" fmla="*/ 20 w 39"/>
                <a:gd name="T21" fmla="*/ 14 h 37"/>
                <a:gd name="T22" fmla="*/ 37 w 39"/>
                <a:gd name="T23" fmla="*/ 26 h 37"/>
                <a:gd name="T24" fmla="*/ 36 w 39"/>
                <a:gd name="T25" fmla="*/ 9 h 37"/>
                <a:gd name="T26" fmla="*/ 32 w 39"/>
                <a:gd name="T27" fmla="*/ 5 h 37"/>
                <a:gd name="T28" fmla="*/ 24 w 39"/>
                <a:gd name="T29" fmla="*/ 1 h 37"/>
                <a:gd name="T30" fmla="*/ 21 w 39"/>
                <a:gd name="T31" fmla="*/ 10 h 37"/>
                <a:gd name="T32" fmla="*/ 30 w 39"/>
                <a:gd name="T33" fmla="*/ 3 h 37"/>
                <a:gd name="T34" fmla="*/ 24 w 39"/>
                <a:gd name="T35" fmla="*/ 1 h 37"/>
                <a:gd name="T36" fmla="*/ 20 w 39"/>
                <a:gd name="T37" fmla="*/ 0 h 37"/>
                <a:gd name="T38" fmla="*/ 11 w 39"/>
                <a:gd name="T39" fmla="*/ 3 h 37"/>
                <a:gd name="T40" fmla="*/ 5 w 39"/>
                <a:gd name="T41" fmla="*/ 28 h 37"/>
                <a:gd name="T42" fmla="*/ 10 w 39"/>
                <a:gd name="T43" fmla="*/ 34 h 37"/>
                <a:gd name="T44" fmla="*/ 17 w 39"/>
                <a:gd name="T45" fmla="*/ 14 h 37"/>
                <a:gd name="T46" fmla="*/ 17 w 39"/>
                <a:gd name="T47" fmla="*/ 14 h 37"/>
                <a:gd name="T48" fmla="*/ 17 w 39"/>
                <a:gd name="T49" fmla="*/ 14 h 37"/>
                <a:gd name="T50" fmla="*/ 22 w 39"/>
                <a:gd name="T51" fmla="*/ 0 h 37"/>
                <a:gd name="T52" fmla="*/ 20 w 39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7">
                  <a:moveTo>
                    <a:pt x="17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6" y="37"/>
                    <a:pt x="18" y="37"/>
                  </a:cubicBezTo>
                  <a:cubicBezTo>
                    <a:pt x="17" y="21"/>
                    <a:pt x="17" y="21"/>
                    <a:pt x="17" y="21"/>
                  </a:cubicBezTo>
                  <a:moveTo>
                    <a:pt x="20" y="17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4" y="37"/>
                    <a:pt x="27" y="36"/>
                    <a:pt x="30" y="34"/>
                  </a:cubicBezTo>
                  <a:cubicBezTo>
                    <a:pt x="32" y="33"/>
                    <a:pt x="34" y="31"/>
                    <a:pt x="36" y="28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2" y="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9" y="21"/>
                    <a:pt x="39" y="15"/>
                    <a:pt x="36" y="9"/>
                  </a:cubicBezTo>
                  <a:cubicBezTo>
                    <a:pt x="35" y="8"/>
                    <a:pt x="34" y="6"/>
                    <a:pt x="32" y="5"/>
                  </a:cubicBezTo>
                  <a:moveTo>
                    <a:pt x="24" y="1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2"/>
                    <a:pt x="26" y="1"/>
                    <a:pt x="24" y="1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2" y="8"/>
                    <a:pt x="0" y="19"/>
                    <a:pt x="5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6" name="Freeform 46"/>
            <p:cNvSpPr/>
            <p:nvPr/>
          </p:nvSpPr>
          <p:spPr bwMode="auto">
            <a:xfrm>
              <a:off x="8064501" y="-1042987"/>
              <a:ext cx="130175" cy="177800"/>
            </a:xfrm>
            <a:custGeom>
              <a:avLst/>
              <a:gdLst>
                <a:gd name="T0" fmla="*/ 12 w 27"/>
                <a:gd name="T1" fmla="*/ 0 h 37"/>
                <a:gd name="T2" fmla="*/ 7 w 27"/>
                <a:gd name="T3" fmla="*/ 14 h 37"/>
                <a:gd name="T4" fmla="*/ 7 w 27"/>
                <a:gd name="T5" fmla="*/ 14 h 37"/>
                <a:gd name="T6" fmla="*/ 7 w 27"/>
                <a:gd name="T7" fmla="*/ 14 h 37"/>
                <a:gd name="T8" fmla="*/ 0 w 27"/>
                <a:gd name="T9" fmla="*/ 34 h 37"/>
                <a:gd name="T10" fmla="*/ 3 w 27"/>
                <a:gd name="T11" fmla="*/ 35 h 37"/>
                <a:gd name="T12" fmla="*/ 7 w 27"/>
                <a:gd name="T13" fmla="*/ 21 h 37"/>
                <a:gd name="T14" fmla="*/ 8 w 27"/>
                <a:gd name="T15" fmla="*/ 37 h 37"/>
                <a:gd name="T16" fmla="*/ 10 w 27"/>
                <a:gd name="T17" fmla="*/ 37 h 37"/>
                <a:gd name="T18" fmla="*/ 11 w 27"/>
                <a:gd name="T19" fmla="*/ 37 h 37"/>
                <a:gd name="T20" fmla="*/ 10 w 27"/>
                <a:gd name="T21" fmla="*/ 17 h 37"/>
                <a:gd name="T22" fmla="*/ 26 w 27"/>
                <a:gd name="T23" fmla="*/ 28 h 37"/>
                <a:gd name="T24" fmla="*/ 27 w 27"/>
                <a:gd name="T25" fmla="*/ 26 h 37"/>
                <a:gd name="T26" fmla="*/ 10 w 27"/>
                <a:gd name="T27" fmla="*/ 14 h 37"/>
                <a:gd name="T28" fmla="*/ 22 w 27"/>
                <a:gd name="T29" fmla="*/ 5 h 37"/>
                <a:gd name="T30" fmla="*/ 20 w 27"/>
                <a:gd name="T31" fmla="*/ 3 h 37"/>
                <a:gd name="T32" fmla="*/ 11 w 27"/>
                <a:gd name="T33" fmla="*/ 10 h 37"/>
                <a:gd name="T34" fmla="*/ 14 w 27"/>
                <a:gd name="T35" fmla="*/ 1 h 37"/>
                <a:gd name="T36" fmla="*/ 12 w 27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37">
                  <a:moveTo>
                    <a:pt x="12" y="0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4"/>
                    <a:pt x="2" y="35"/>
                    <a:pt x="3" y="3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10" y="37"/>
                    <a:pt x="10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7" y="27"/>
                    <a:pt x="27" y="2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7" name="Freeform 47"/>
            <p:cNvSpPr>
              <a:spLocks noEditPoints="1"/>
            </p:cNvSpPr>
            <p:nvPr/>
          </p:nvSpPr>
          <p:spPr bwMode="auto">
            <a:xfrm>
              <a:off x="7978776" y="-1073150"/>
              <a:ext cx="260350" cy="236538"/>
            </a:xfrm>
            <a:custGeom>
              <a:avLst/>
              <a:gdLst>
                <a:gd name="T0" fmla="*/ 19 w 54"/>
                <a:gd name="T1" fmla="*/ 44 h 49"/>
                <a:gd name="T2" fmla="*/ 18 w 54"/>
                <a:gd name="T3" fmla="*/ 47 h 49"/>
                <a:gd name="T4" fmla="*/ 27 w 54"/>
                <a:gd name="T5" fmla="*/ 49 h 49"/>
                <a:gd name="T6" fmla="*/ 26 w 54"/>
                <a:gd name="T7" fmla="*/ 46 h 49"/>
                <a:gd name="T8" fmla="*/ 19 w 54"/>
                <a:gd name="T9" fmla="*/ 44 h 49"/>
                <a:gd name="T10" fmla="*/ 47 w 54"/>
                <a:gd name="T11" fmla="*/ 36 h 49"/>
                <a:gd name="T12" fmla="*/ 39 w 54"/>
                <a:gd name="T13" fmla="*/ 43 h 49"/>
                <a:gd name="T14" fmla="*/ 29 w 54"/>
                <a:gd name="T15" fmla="*/ 46 h 49"/>
                <a:gd name="T16" fmla="*/ 29 w 54"/>
                <a:gd name="T17" fmla="*/ 49 h 49"/>
                <a:gd name="T18" fmla="*/ 41 w 54"/>
                <a:gd name="T19" fmla="*/ 46 h 49"/>
                <a:gd name="T20" fmla="*/ 49 w 54"/>
                <a:gd name="T21" fmla="*/ 38 h 49"/>
                <a:gd name="T22" fmla="*/ 47 w 54"/>
                <a:gd name="T23" fmla="*/ 36 h 49"/>
                <a:gd name="T24" fmla="*/ 46 w 54"/>
                <a:gd name="T25" fmla="*/ 7 h 49"/>
                <a:gd name="T26" fmla="*/ 43 w 54"/>
                <a:gd name="T27" fmla="*/ 9 h 49"/>
                <a:gd name="T28" fmla="*/ 47 w 54"/>
                <a:gd name="T29" fmla="*/ 14 h 49"/>
                <a:gd name="T30" fmla="*/ 48 w 54"/>
                <a:gd name="T31" fmla="*/ 34 h 49"/>
                <a:gd name="T32" fmla="*/ 50 w 54"/>
                <a:gd name="T33" fmla="*/ 36 h 49"/>
                <a:gd name="T34" fmla="*/ 50 w 54"/>
                <a:gd name="T35" fmla="*/ 12 h 49"/>
                <a:gd name="T36" fmla="*/ 46 w 54"/>
                <a:gd name="T37" fmla="*/ 7 h 49"/>
                <a:gd name="T38" fmla="*/ 34 w 54"/>
                <a:gd name="T39" fmla="*/ 1 h 49"/>
                <a:gd name="T40" fmla="*/ 33 w 54"/>
                <a:gd name="T41" fmla="*/ 4 h 49"/>
                <a:gd name="T42" fmla="*/ 41 w 54"/>
                <a:gd name="T43" fmla="*/ 7 h 49"/>
                <a:gd name="T44" fmla="*/ 43 w 54"/>
                <a:gd name="T45" fmla="*/ 5 h 49"/>
                <a:gd name="T46" fmla="*/ 34 w 54"/>
                <a:gd name="T47" fmla="*/ 1 h 49"/>
                <a:gd name="T48" fmla="*/ 28 w 54"/>
                <a:gd name="T49" fmla="*/ 0 h 49"/>
                <a:gd name="T50" fmla="*/ 16 w 54"/>
                <a:gd name="T51" fmla="*/ 3 h 49"/>
                <a:gd name="T52" fmla="*/ 7 w 54"/>
                <a:gd name="T53" fmla="*/ 37 h 49"/>
                <a:gd name="T54" fmla="*/ 16 w 54"/>
                <a:gd name="T55" fmla="*/ 46 h 49"/>
                <a:gd name="T56" fmla="*/ 17 w 54"/>
                <a:gd name="T57" fmla="*/ 43 h 49"/>
                <a:gd name="T58" fmla="*/ 10 w 54"/>
                <a:gd name="T59" fmla="*/ 36 h 49"/>
                <a:gd name="T60" fmla="*/ 18 w 54"/>
                <a:gd name="T61" fmla="*/ 6 h 49"/>
                <a:gd name="T62" fmla="*/ 28 w 54"/>
                <a:gd name="T63" fmla="*/ 3 h 49"/>
                <a:gd name="T64" fmla="*/ 31 w 54"/>
                <a:gd name="T65" fmla="*/ 3 h 49"/>
                <a:gd name="T66" fmla="*/ 32 w 54"/>
                <a:gd name="T67" fmla="*/ 0 h 49"/>
                <a:gd name="T68" fmla="*/ 28 w 54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49">
                  <a:moveTo>
                    <a:pt x="19" y="44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1" y="48"/>
                    <a:pt x="24" y="49"/>
                    <a:pt x="27" y="49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2" y="45"/>
                    <a:pt x="19" y="44"/>
                  </a:cubicBezTo>
                  <a:moveTo>
                    <a:pt x="47" y="36"/>
                  </a:moveTo>
                  <a:cubicBezTo>
                    <a:pt x="45" y="39"/>
                    <a:pt x="42" y="42"/>
                    <a:pt x="39" y="43"/>
                  </a:cubicBezTo>
                  <a:cubicBezTo>
                    <a:pt x="36" y="45"/>
                    <a:pt x="33" y="46"/>
                    <a:pt x="29" y="4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3" y="49"/>
                    <a:pt x="37" y="48"/>
                    <a:pt x="41" y="46"/>
                  </a:cubicBezTo>
                  <a:cubicBezTo>
                    <a:pt x="44" y="44"/>
                    <a:pt x="47" y="41"/>
                    <a:pt x="49" y="38"/>
                  </a:cubicBezTo>
                  <a:cubicBezTo>
                    <a:pt x="47" y="36"/>
                    <a:pt x="47" y="36"/>
                    <a:pt x="47" y="36"/>
                  </a:cubicBezTo>
                  <a:moveTo>
                    <a:pt x="46" y="7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5" y="10"/>
                    <a:pt x="46" y="12"/>
                    <a:pt x="47" y="14"/>
                  </a:cubicBezTo>
                  <a:cubicBezTo>
                    <a:pt x="51" y="20"/>
                    <a:pt x="51" y="28"/>
                    <a:pt x="48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4" y="29"/>
                    <a:pt x="54" y="20"/>
                    <a:pt x="50" y="12"/>
                  </a:cubicBezTo>
                  <a:cubicBezTo>
                    <a:pt x="49" y="10"/>
                    <a:pt x="47" y="8"/>
                    <a:pt x="46" y="7"/>
                  </a:cubicBezTo>
                  <a:moveTo>
                    <a:pt x="34" y="1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6" y="4"/>
                    <a:pt x="39" y="5"/>
                    <a:pt x="41" y="7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3"/>
                    <a:pt x="38" y="1"/>
                    <a:pt x="34" y="1"/>
                  </a:cubicBezTo>
                  <a:moveTo>
                    <a:pt x="28" y="0"/>
                  </a:moveTo>
                  <a:cubicBezTo>
                    <a:pt x="24" y="0"/>
                    <a:pt x="20" y="1"/>
                    <a:pt x="16" y="3"/>
                  </a:cubicBezTo>
                  <a:cubicBezTo>
                    <a:pt x="4" y="10"/>
                    <a:pt x="0" y="25"/>
                    <a:pt x="7" y="37"/>
                  </a:cubicBezTo>
                  <a:cubicBezTo>
                    <a:pt x="9" y="41"/>
                    <a:pt x="12" y="44"/>
                    <a:pt x="16" y="46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1"/>
                    <a:pt x="12" y="39"/>
                    <a:pt x="10" y="36"/>
                  </a:cubicBezTo>
                  <a:cubicBezTo>
                    <a:pt x="4" y="25"/>
                    <a:pt x="7" y="12"/>
                    <a:pt x="18" y="6"/>
                  </a:cubicBezTo>
                  <a:cubicBezTo>
                    <a:pt x="21" y="4"/>
                    <a:pt x="25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8" name="Freeform 48"/>
            <p:cNvSpPr>
              <a:spLocks noEditPoints="1"/>
            </p:cNvSpPr>
            <p:nvPr/>
          </p:nvSpPr>
          <p:spPr bwMode="auto">
            <a:xfrm>
              <a:off x="8054976" y="-1073150"/>
              <a:ext cx="165100" cy="236538"/>
            </a:xfrm>
            <a:custGeom>
              <a:avLst/>
              <a:gdLst>
                <a:gd name="T0" fmla="*/ 10 w 34"/>
                <a:gd name="T1" fmla="*/ 46 h 49"/>
                <a:gd name="T2" fmla="*/ 11 w 34"/>
                <a:gd name="T3" fmla="*/ 49 h 49"/>
                <a:gd name="T4" fmla="*/ 12 w 34"/>
                <a:gd name="T5" fmla="*/ 49 h 49"/>
                <a:gd name="T6" fmla="*/ 13 w 34"/>
                <a:gd name="T7" fmla="*/ 49 h 49"/>
                <a:gd name="T8" fmla="*/ 13 w 34"/>
                <a:gd name="T9" fmla="*/ 46 h 49"/>
                <a:gd name="T10" fmla="*/ 12 w 34"/>
                <a:gd name="T11" fmla="*/ 46 h 49"/>
                <a:gd name="T12" fmla="*/ 10 w 34"/>
                <a:gd name="T13" fmla="*/ 46 h 49"/>
                <a:gd name="T14" fmla="*/ 1 w 34"/>
                <a:gd name="T15" fmla="*/ 43 h 49"/>
                <a:gd name="T16" fmla="*/ 0 w 34"/>
                <a:gd name="T17" fmla="*/ 46 h 49"/>
                <a:gd name="T18" fmla="*/ 2 w 34"/>
                <a:gd name="T19" fmla="*/ 47 h 49"/>
                <a:gd name="T20" fmla="*/ 3 w 34"/>
                <a:gd name="T21" fmla="*/ 44 h 49"/>
                <a:gd name="T22" fmla="*/ 1 w 34"/>
                <a:gd name="T23" fmla="*/ 43 h 49"/>
                <a:gd name="T24" fmla="*/ 32 w 34"/>
                <a:gd name="T25" fmla="*/ 34 h 49"/>
                <a:gd name="T26" fmla="*/ 31 w 34"/>
                <a:gd name="T27" fmla="*/ 36 h 49"/>
                <a:gd name="T28" fmla="*/ 33 w 34"/>
                <a:gd name="T29" fmla="*/ 38 h 49"/>
                <a:gd name="T30" fmla="*/ 34 w 34"/>
                <a:gd name="T31" fmla="*/ 36 h 49"/>
                <a:gd name="T32" fmla="*/ 32 w 34"/>
                <a:gd name="T33" fmla="*/ 34 h 49"/>
                <a:gd name="T34" fmla="*/ 27 w 34"/>
                <a:gd name="T35" fmla="*/ 5 h 49"/>
                <a:gd name="T36" fmla="*/ 25 w 34"/>
                <a:gd name="T37" fmla="*/ 7 h 49"/>
                <a:gd name="T38" fmla="*/ 27 w 34"/>
                <a:gd name="T39" fmla="*/ 9 h 49"/>
                <a:gd name="T40" fmla="*/ 30 w 34"/>
                <a:gd name="T41" fmla="*/ 7 h 49"/>
                <a:gd name="T42" fmla="*/ 27 w 34"/>
                <a:gd name="T43" fmla="*/ 5 h 49"/>
                <a:gd name="T44" fmla="*/ 16 w 34"/>
                <a:gd name="T45" fmla="*/ 0 h 49"/>
                <a:gd name="T46" fmla="*/ 15 w 34"/>
                <a:gd name="T47" fmla="*/ 3 h 49"/>
                <a:gd name="T48" fmla="*/ 17 w 34"/>
                <a:gd name="T49" fmla="*/ 4 h 49"/>
                <a:gd name="T50" fmla="*/ 18 w 34"/>
                <a:gd name="T51" fmla="*/ 1 h 49"/>
                <a:gd name="T52" fmla="*/ 16 w 34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49">
                  <a:moveTo>
                    <a:pt x="10" y="46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3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moveTo>
                    <a:pt x="1" y="43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" y="46"/>
                    <a:pt x="2" y="47"/>
                    <a:pt x="2" y="47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2" y="43"/>
                    <a:pt x="1" y="43"/>
                  </a:cubicBezTo>
                  <a:moveTo>
                    <a:pt x="32" y="34"/>
                  </a:moveTo>
                  <a:cubicBezTo>
                    <a:pt x="31" y="35"/>
                    <a:pt x="31" y="36"/>
                    <a:pt x="31" y="36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7"/>
                    <a:pt x="34" y="37"/>
                    <a:pt x="34" y="36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27" y="5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8"/>
                    <a:pt x="27" y="9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7" y="5"/>
                  </a:cubicBezTo>
                  <a:moveTo>
                    <a:pt x="16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9" name="Freeform 49"/>
            <p:cNvSpPr>
              <a:spLocks noEditPoints="1"/>
            </p:cNvSpPr>
            <p:nvPr/>
          </p:nvSpPr>
          <p:spPr bwMode="auto">
            <a:xfrm>
              <a:off x="8045451" y="658813"/>
              <a:ext cx="153988" cy="139700"/>
            </a:xfrm>
            <a:custGeom>
              <a:avLst/>
              <a:gdLst>
                <a:gd name="T0" fmla="*/ 14 w 32"/>
                <a:gd name="T1" fmla="*/ 16 h 29"/>
                <a:gd name="T2" fmla="*/ 2 w 32"/>
                <a:gd name="T3" fmla="*/ 20 h 29"/>
                <a:gd name="T4" fmla="*/ 3 w 32"/>
                <a:gd name="T5" fmla="*/ 22 h 29"/>
                <a:gd name="T6" fmla="*/ 14 w 32"/>
                <a:gd name="T7" fmla="*/ 29 h 29"/>
                <a:gd name="T8" fmla="*/ 14 w 32"/>
                <a:gd name="T9" fmla="*/ 16 h 29"/>
                <a:gd name="T10" fmla="*/ 28 w 32"/>
                <a:gd name="T11" fmla="*/ 7 h 29"/>
                <a:gd name="T12" fmla="*/ 17 w 32"/>
                <a:gd name="T13" fmla="*/ 15 h 29"/>
                <a:gd name="T14" fmla="*/ 17 w 32"/>
                <a:gd name="T15" fmla="*/ 29 h 29"/>
                <a:gd name="T16" fmla="*/ 23 w 32"/>
                <a:gd name="T17" fmla="*/ 27 h 29"/>
                <a:gd name="T18" fmla="*/ 28 w 32"/>
                <a:gd name="T19" fmla="*/ 7 h 29"/>
                <a:gd name="T20" fmla="*/ 28 w 32"/>
                <a:gd name="T21" fmla="*/ 7 h 29"/>
                <a:gd name="T22" fmla="*/ 13 w 32"/>
                <a:gd name="T23" fmla="*/ 0 h 29"/>
                <a:gd name="T24" fmla="*/ 8 w 32"/>
                <a:gd name="T25" fmla="*/ 2 h 29"/>
                <a:gd name="T26" fmla="*/ 1 w 32"/>
                <a:gd name="T27" fmla="*/ 17 h 29"/>
                <a:gd name="T28" fmla="*/ 14 w 32"/>
                <a:gd name="T29" fmla="*/ 13 h 29"/>
                <a:gd name="T30" fmla="*/ 13 w 32"/>
                <a:gd name="T31" fmla="*/ 0 h 29"/>
                <a:gd name="T32" fmla="*/ 16 w 32"/>
                <a:gd name="T33" fmla="*/ 0 h 29"/>
                <a:gd name="T34" fmla="*/ 17 w 32"/>
                <a:gd name="T35" fmla="*/ 12 h 29"/>
                <a:gd name="T36" fmla="*/ 26 w 32"/>
                <a:gd name="T37" fmla="*/ 4 h 29"/>
                <a:gd name="T38" fmla="*/ 16 w 32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9">
                  <a:moveTo>
                    <a:pt x="14" y="16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1"/>
                    <a:pt x="3" y="22"/>
                  </a:cubicBezTo>
                  <a:cubicBezTo>
                    <a:pt x="5" y="26"/>
                    <a:pt x="10" y="28"/>
                    <a:pt x="14" y="29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28" y="7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28"/>
                    <a:pt x="21" y="28"/>
                    <a:pt x="23" y="27"/>
                  </a:cubicBezTo>
                  <a:cubicBezTo>
                    <a:pt x="30" y="23"/>
                    <a:pt x="32" y="14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moveTo>
                    <a:pt x="13" y="0"/>
                  </a:moveTo>
                  <a:cubicBezTo>
                    <a:pt x="11" y="0"/>
                    <a:pt x="10" y="1"/>
                    <a:pt x="8" y="2"/>
                  </a:cubicBezTo>
                  <a:cubicBezTo>
                    <a:pt x="3" y="5"/>
                    <a:pt x="0" y="11"/>
                    <a:pt x="1" y="1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0"/>
                    <a:pt x="13" y="0"/>
                    <a:pt x="13" y="0"/>
                  </a:cubicBezTo>
                  <a:moveTo>
                    <a:pt x="16" y="0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0" name="Freeform 50"/>
            <p:cNvSpPr/>
            <p:nvPr/>
          </p:nvSpPr>
          <p:spPr bwMode="auto">
            <a:xfrm>
              <a:off x="8050213" y="658813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2 w 27"/>
                <a:gd name="T3" fmla="*/ 0 h 29"/>
                <a:gd name="T4" fmla="*/ 13 w 27"/>
                <a:gd name="T5" fmla="*/ 13 h 29"/>
                <a:gd name="T6" fmla="*/ 0 w 27"/>
                <a:gd name="T7" fmla="*/ 17 h 29"/>
                <a:gd name="T8" fmla="*/ 1 w 27"/>
                <a:gd name="T9" fmla="*/ 20 h 29"/>
                <a:gd name="T10" fmla="*/ 13 w 27"/>
                <a:gd name="T11" fmla="*/ 16 h 29"/>
                <a:gd name="T12" fmla="*/ 13 w 27"/>
                <a:gd name="T13" fmla="*/ 29 h 29"/>
                <a:gd name="T14" fmla="*/ 14 w 27"/>
                <a:gd name="T15" fmla="*/ 29 h 29"/>
                <a:gd name="T16" fmla="*/ 16 w 27"/>
                <a:gd name="T17" fmla="*/ 29 h 29"/>
                <a:gd name="T18" fmla="*/ 16 w 27"/>
                <a:gd name="T19" fmla="*/ 15 h 29"/>
                <a:gd name="T20" fmla="*/ 27 w 27"/>
                <a:gd name="T21" fmla="*/ 7 h 29"/>
                <a:gd name="T22" fmla="*/ 25 w 27"/>
                <a:gd name="T23" fmla="*/ 4 h 29"/>
                <a:gd name="T24" fmla="*/ 16 w 27"/>
                <a:gd name="T25" fmla="*/ 12 h 29"/>
                <a:gd name="T26" fmla="*/ 15 w 27"/>
                <a:gd name="T27" fmla="*/ 0 h 29"/>
                <a:gd name="T28" fmla="*/ 14 w 2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5"/>
                    <a:pt x="25" y="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1" name="Freeform 51"/>
            <p:cNvSpPr>
              <a:spLocks noEditPoints="1"/>
            </p:cNvSpPr>
            <p:nvPr/>
          </p:nvSpPr>
          <p:spPr bwMode="auto">
            <a:xfrm>
              <a:off x="8016876" y="630238"/>
              <a:ext cx="212725" cy="192088"/>
            </a:xfrm>
            <a:custGeom>
              <a:avLst/>
              <a:gdLst>
                <a:gd name="T0" fmla="*/ 5 w 44"/>
                <a:gd name="T1" fmla="*/ 26 h 40"/>
                <a:gd name="T2" fmla="*/ 3 w 44"/>
                <a:gd name="T3" fmla="*/ 27 h 40"/>
                <a:gd name="T4" fmla="*/ 4 w 44"/>
                <a:gd name="T5" fmla="*/ 30 h 40"/>
                <a:gd name="T6" fmla="*/ 20 w 44"/>
                <a:gd name="T7" fmla="*/ 40 h 40"/>
                <a:gd name="T8" fmla="*/ 20 w 44"/>
                <a:gd name="T9" fmla="*/ 37 h 40"/>
                <a:gd name="T10" fmla="*/ 7 w 44"/>
                <a:gd name="T11" fmla="*/ 29 h 40"/>
                <a:gd name="T12" fmla="*/ 5 w 44"/>
                <a:gd name="T13" fmla="*/ 26 h 40"/>
                <a:gd name="T14" fmla="*/ 38 w 44"/>
                <a:gd name="T15" fmla="*/ 9 h 40"/>
                <a:gd name="T16" fmla="*/ 36 w 44"/>
                <a:gd name="T17" fmla="*/ 11 h 40"/>
                <a:gd name="T18" fmla="*/ 36 w 44"/>
                <a:gd name="T19" fmla="*/ 11 h 40"/>
                <a:gd name="T20" fmla="*/ 30 w 44"/>
                <a:gd name="T21" fmla="*/ 35 h 40"/>
                <a:gd name="T22" fmla="*/ 23 w 44"/>
                <a:gd name="T23" fmla="*/ 37 h 40"/>
                <a:gd name="T24" fmla="*/ 23 w 44"/>
                <a:gd name="T25" fmla="*/ 40 h 40"/>
                <a:gd name="T26" fmla="*/ 31 w 44"/>
                <a:gd name="T27" fmla="*/ 37 h 40"/>
                <a:gd name="T28" fmla="*/ 39 w 44"/>
                <a:gd name="T29" fmla="*/ 10 h 40"/>
                <a:gd name="T30" fmla="*/ 38 w 44"/>
                <a:gd name="T31" fmla="*/ 9 h 40"/>
                <a:gd name="T32" fmla="*/ 18 w 44"/>
                <a:gd name="T33" fmla="*/ 1 h 40"/>
                <a:gd name="T34" fmla="*/ 11 w 44"/>
                <a:gd name="T35" fmla="*/ 3 h 40"/>
                <a:gd name="T36" fmla="*/ 2 w 44"/>
                <a:gd name="T37" fmla="*/ 24 h 40"/>
                <a:gd name="T38" fmla="*/ 5 w 44"/>
                <a:gd name="T39" fmla="*/ 24 h 40"/>
                <a:gd name="T40" fmla="*/ 13 w 44"/>
                <a:gd name="T41" fmla="*/ 5 h 40"/>
                <a:gd name="T42" fmla="*/ 19 w 44"/>
                <a:gd name="T43" fmla="*/ 3 h 40"/>
                <a:gd name="T44" fmla="*/ 18 w 44"/>
                <a:gd name="T45" fmla="*/ 1 h 40"/>
                <a:gd name="T46" fmla="*/ 21 w 44"/>
                <a:gd name="T47" fmla="*/ 0 h 40"/>
                <a:gd name="T48" fmla="*/ 21 w 44"/>
                <a:gd name="T49" fmla="*/ 0 h 40"/>
                <a:gd name="T50" fmla="*/ 21 w 44"/>
                <a:gd name="T51" fmla="*/ 3 h 40"/>
                <a:gd name="T52" fmla="*/ 21 w 44"/>
                <a:gd name="T53" fmla="*/ 3 h 40"/>
                <a:gd name="T54" fmla="*/ 34 w 44"/>
                <a:gd name="T55" fmla="*/ 9 h 40"/>
                <a:gd name="T56" fmla="*/ 36 w 44"/>
                <a:gd name="T57" fmla="*/ 7 h 40"/>
                <a:gd name="T58" fmla="*/ 21 w 44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0">
                  <a:moveTo>
                    <a:pt x="5" y="26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4" y="29"/>
                    <a:pt x="4" y="30"/>
                  </a:cubicBezTo>
                  <a:cubicBezTo>
                    <a:pt x="8" y="36"/>
                    <a:pt x="14" y="39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5" y="37"/>
                    <a:pt x="10" y="34"/>
                    <a:pt x="7" y="29"/>
                  </a:cubicBezTo>
                  <a:cubicBezTo>
                    <a:pt x="6" y="28"/>
                    <a:pt x="6" y="27"/>
                    <a:pt x="5" y="26"/>
                  </a:cubicBezTo>
                  <a:moveTo>
                    <a:pt x="38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41" y="20"/>
                    <a:pt x="38" y="30"/>
                    <a:pt x="30" y="35"/>
                  </a:cubicBezTo>
                  <a:cubicBezTo>
                    <a:pt x="28" y="36"/>
                    <a:pt x="25" y="37"/>
                    <a:pt x="23" y="37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6" y="40"/>
                    <a:pt x="29" y="39"/>
                    <a:pt x="31" y="37"/>
                  </a:cubicBezTo>
                  <a:cubicBezTo>
                    <a:pt x="41" y="32"/>
                    <a:pt x="44" y="20"/>
                    <a:pt x="39" y="10"/>
                  </a:cubicBezTo>
                  <a:cubicBezTo>
                    <a:pt x="38" y="10"/>
                    <a:pt x="38" y="10"/>
                    <a:pt x="38" y="9"/>
                  </a:cubicBezTo>
                  <a:moveTo>
                    <a:pt x="18" y="1"/>
                  </a:moveTo>
                  <a:cubicBezTo>
                    <a:pt x="16" y="1"/>
                    <a:pt x="14" y="2"/>
                    <a:pt x="11" y="3"/>
                  </a:cubicBezTo>
                  <a:cubicBezTo>
                    <a:pt x="4" y="8"/>
                    <a:pt x="0" y="16"/>
                    <a:pt x="2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17"/>
                    <a:pt x="6" y="9"/>
                    <a:pt x="13" y="5"/>
                  </a:cubicBezTo>
                  <a:cubicBezTo>
                    <a:pt x="15" y="4"/>
                    <a:pt x="17" y="3"/>
                    <a:pt x="19" y="3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6" y="3"/>
                    <a:pt x="31" y="5"/>
                    <a:pt x="34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3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2" name="Freeform 52"/>
            <p:cNvSpPr>
              <a:spLocks noEditPoints="1"/>
            </p:cNvSpPr>
            <p:nvPr/>
          </p:nvSpPr>
          <p:spPr bwMode="auto">
            <a:xfrm>
              <a:off x="8026401" y="630238"/>
              <a:ext cx="173038" cy="192088"/>
            </a:xfrm>
            <a:custGeom>
              <a:avLst/>
              <a:gdLst>
                <a:gd name="T0" fmla="*/ 18 w 36"/>
                <a:gd name="T1" fmla="*/ 37 h 40"/>
                <a:gd name="T2" fmla="*/ 18 w 36"/>
                <a:gd name="T3" fmla="*/ 40 h 40"/>
                <a:gd name="T4" fmla="*/ 19 w 36"/>
                <a:gd name="T5" fmla="*/ 40 h 40"/>
                <a:gd name="T6" fmla="*/ 21 w 36"/>
                <a:gd name="T7" fmla="*/ 40 h 40"/>
                <a:gd name="T8" fmla="*/ 21 w 36"/>
                <a:gd name="T9" fmla="*/ 37 h 40"/>
                <a:gd name="T10" fmla="*/ 19 w 36"/>
                <a:gd name="T11" fmla="*/ 37 h 40"/>
                <a:gd name="T12" fmla="*/ 18 w 36"/>
                <a:gd name="T13" fmla="*/ 37 h 40"/>
                <a:gd name="T14" fmla="*/ 3 w 36"/>
                <a:gd name="T15" fmla="*/ 24 h 40"/>
                <a:gd name="T16" fmla="*/ 0 w 36"/>
                <a:gd name="T17" fmla="*/ 24 h 40"/>
                <a:gd name="T18" fmla="*/ 1 w 36"/>
                <a:gd name="T19" fmla="*/ 27 h 40"/>
                <a:gd name="T20" fmla="*/ 3 w 36"/>
                <a:gd name="T21" fmla="*/ 26 h 40"/>
                <a:gd name="T22" fmla="*/ 3 w 36"/>
                <a:gd name="T23" fmla="*/ 24 h 40"/>
                <a:gd name="T24" fmla="*/ 34 w 36"/>
                <a:gd name="T25" fmla="*/ 7 h 40"/>
                <a:gd name="T26" fmla="*/ 32 w 36"/>
                <a:gd name="T27" fmla="*/ 9 h 40"/>
                <a:gd name="T28" fmla="*/ 34 w 36"/>
                <a:gd name="T29" fmla="*/ 11 h 40"/>
                <a:gd name="T30" fmla="*/ 36 w 36"/>
                <a:gd name="T31" fmla="*/ 9 h 40"/>
                <a:gd name="T32" fmla="*/ 34 w 36"/>
                <a:gd name="T33" fmla="*/ 7 h 40"/>
                <a:gd name="T34" fmla="*/ 19 w 36"/>
                <a:gd name="T35" fmla="*/ 0 h 40"/>
                <a:gd name="T36" fmla="*/ 16 w 36"/>
                <a:gd name="T37" fmla="*/ 1 h 40"/>
                <a:gd name="T38" fmla="*/ 17 w 36"/>
                <a:gd name="T39" fmla="*/ 3 h 40"/>
                <a:gd name="T40" fmla="*/ 19 w 36"/>
                <a:gd name="T41" fmla="*/ 3 h 40"/>
                <a:gd name="T42" fmla="*/ 19 w 36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40">
                  <a:moveTo>
                    <a:pt x="18" y="37"/>
                  </a:moveTo>
                  <a:cubicBezTo>
                    <a:pt x="18" y="40"/>
                    <a:pt x="18" y="40"/>
                    <a:pt x="18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0" y="40"/>
                    <a:pt x="20" y="40"/>
                    <a:pt x="21" y="4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7"/>
                    <a:pt x="20" y="37"/>
                    <a:pt x="19" y="37"/>
                  </a:cubicBezTo>
                  <a:cubicBezTo>
                    <a:pt x="19" y="37"/>
                    <a:pt x="19" y="37"/>
                    <a:pt x="18" y="37"/>
                  </a:cubicBezTo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5"/>
                    <a:pt x="3" y="24"/>
                  </a:cubicBezTo>
                  <a:moveTo>
                    <a:pt x="34" y="7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3" y="9"/>
                    <a:pt x="34" y="10"/>
                    <a:pt x="34" y="11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8"/>
                    <a:pt x="34" y="7"/>
                  </a:cubicBezTo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3" name="Freeform 53"/>
            <p:cNvSpPr>
              <a:spLocks noEditPoints="1"/>
            </p:cNvSpPr>
            <p:nvPr/>
          </p:nvSpPr>
          <p:spPr bwMode="auto">
            <a:xfrm>
              <a:off x="8440738" y="1743075"/>
              <a:ext cx="188913" cy="174625"/>
            </a:xfrm>
            <a:custGeom>
              <a:avLst/>
              <a:gdLst>
                <a:gd name="T0" fmla="*/ 33 w 39"/>
                <a:gd name="T1" fmla="*/ 7 h 36"/>
                <a:gd name="T2" fmla="*/ 23 w 39"/>
                <a:gd name="T3" fmla="*/ 16 h 36"/>
                <a:gd name="T4" fmla="*/ 24 w 39"/>
                <a:gd name="T5" fmla="*/ 17 h 36"/>
                <a:gd name="T6" fmla="*/ 0 w 39"/>
                <a:gd name="T7" fmla="*/ 16 h 36"/>
                <a:gd name="T8" fmla="*/ 3 w 39"/>
                <a:gd name="T9" fmla="*/ 27 h 36"/>
                <a:gd name="T10" fmla="*/ 18 w 39"/>
                <a:gd name="T11" fmla="*/ 36 h 36"/>
                <a:gd name="T12" fmla="*/ 28 w 39"/>
                <a:gd name="T13" fmla="*/ 34 h 36"/>
                <a:gd name="T14" fmla="*/ 34 w 39"/>
                <a:gd name="T15" fmla="*/ 9 h 36"/>
                <a:gd name="T16" fmla="*/ 33 w 39"/>
                <a:gd name="T17" fmla="*/ 7 h 36"/>
                <a:gd name="T18" fmla="*/ 7 w 39"/>
                <a:gd name="T19" fmla="*/ 4 h 36"/>
                <a:gd name="T20" fmla="*/ 1 w 39"/>
                <a:gd name="T21" fmla="*/ 14 h 36"/>
                <a:gd name="T22" fmla="*/ 18 w 39"/>
                <a:gd name="T23" fmla="*/ 14 h 36"/>
                <a:gd name="T24" fmla="*/ 7 w 39"/>
                <a:gd name="T25" fmla="*/ 4 h 36"/>
                <a:gd name="T26" fmla="*/ 18 w 39"/>
                <a:gd name="T27" fmla="*/ 0 h 36"/>
                <a:gd name="T28" fmla="*/ 10 w 39"/>
                <a:gd name="T29" fmla="*/ 2 h 36"/>
                <a:gd name="T30" fmla="*/ 21 w 39"/>
                <a:gd name="T31" fmla="*/ 14 h 36"/>
                <a:gd name="T32" fmla="*/ 31 w 39"/>
                <a:gd name="T33" fmla="*/ 5 h 36"/>
                <a:gd name="T34" fmla="*/ 18 w 39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6">
                  <a:moveTo>
                    <a:pt x="33" y="7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1" y="24"/>
                    <a:pt x="3" y="27"/>
                  </a:cubicBezTo>
                  <a:cubicBezTo>
                    <a:pt x="6" y="33"/>
                    <a:pt x="12" y="36"/>
                    <a:pt x="18" y="36"/>
                  </a:cubicBezTo>
                  <a:cubicBezTo>
                    <a:pt x="22" y="36"/>
                    <a:pt x="25" y="36"/>
                    <a:pt x="28" y="34"/>
                  </a:cubicBezTo>
                  <a:cubicBezTo>
                    <a:pt x="36" y="29"/>
                    <a:pt x="39" y="18"/>
                    <a:pt x="34" y="9"/>
                  </a:cubicBezTo>
                  <a:cubicBezTo>
                    <a:pt x="34" y="8"/>
                    <a:pt x="33" y="8"/>
                    <a:pt x="33" y="7"/>
                  </a:cubicBezTo>
                  <a:moveTo>
                    <a:pt x="7" y="4"/>
                  </a:moveTo>
                  <a:cubicBezTo>
                    <a:pt x="4" y="6"/>
                    <a:pt x="2" y="10"/>
                    <a:pt x="1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10" y="2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4" name="Freeform 54"/>
            <p:cNvSpPr/>
            <p:nvPr/>
          </p:nvSpPr>
          <p:spPr bwMode="auto">
            <a:xfrm>
              <a:off x="8440738" y="1752600"/>
              <a:ext cx="158750" cy="73025"/>
            </a:xfrm>
            <a:custGeom>
              <a:avLst/>
              <a:gdLst>
                <a:gd name="T0" fmla="*/ 10 w 33"/>
                <a:gd name="T1" fmla="*/ 0 h 15"/>
                <a:gd name="T2" fmla="*/ 9 w 33"/>
                <a:gd name="T3" fmla="*/ 0 h 15"/>
                <a:gd name="T4" fmla="*/ 7 w 33"/>
                <a:gd name="T5" fmla="*/ 2 h 15"/>
                <a:gd name="T6" fmla="*/ 18 w 33"/>
                <a:gd name="T7" fmla="*/ 12 h 15"/>
                <a:gd name="T8" fmla="*/ 1 w 33"/>
                <a:gd name="T9" fmla="*/ 12 h 15"/>
                <a:gd name="T10" fmla="*/ 0 w 33"/>
                <a:gd name="T11" fmla="*/ 14 h 15"/>
                <a:gd name="T12" fmla="*/ 24 w 33"/>
                <a:gd name="T13" fmla="*/ 15 h 15"/>
                <a:gd name="T14" fmla="*/ 23 w 33"/>
                <a:gd name="T15" fmla="*/ 14 h 15"/>
                <a:gd name="T16" fmla="*/ 33 w 33"/>
                <a:gd name="T17" fmla="*/ 5 h 15"/>
                <a:gd name="T18" fmla="*/ 31 w 33"/>
                <a:gd name="T19" fmla="*/ 3 h 15"/>
                <a:gd name="T20" fmla="*/ 21 w 33"/>
                <a:gd name="T21" fmla="*/ 12 h 15"/>
                <a:gd name="T22" fmla="*/ 10 w 33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5">
                  <a:moveTo>
                    <a:pt x="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4"/>
                    <a:pt x="31" y="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5" name="Freeform 55"/>
            <p:cNvSpPr>
              <a:spLocks noEditPoints="1"/>
            </p:cNvSpPr>
            <p:nvPr/>
          </p:nvSpPr>
          <p:spPr bwMode="auto">
            <a:xfrm>
              <a:off x="8407401" y="1709738"/>
              <a:ext cx="260350" cy="241300"/>
            </a:xfrm>
            <a:custGeom>
              <a:avLst/>
              <a:gdLst>
                <a:gd name="T0" fmla="*/ 45 w 54"/>
                <a:gd name="T1" fmla="*/ 10 h 50"/>
                <a:gd name="T2" fmla="*/ 43 w 54"/>
                <a:gd name="T3" fmla="*/ 12 h 50"/>
                <a:gd name="T4" fmla="*/ 44 w 54"/>
                <a:gd name="T5" fmla="*/ 14 h 50"/>
                <a:gd name="T6" fmla="*/ 36 w 54"/>
                <a:gd name="T7" fmla="*/ 44 h 50"/>
                <a:gd name="T8" fmla="*/ 25 w 54"/>
                <a:gd name="T9" fmla="*/ 47 h 50"/>
                <a:gd name="T10" fmla="*/ 7 w 54"/>
                <a:gd name="T11" fmla="*/ 36 h 50"/>
                <a:gd name="T12" fmla="*/ 4 w 54"/>
                <a:gd name="T13" fmla="*/ 23 h 50"/>
                <a:gd name="T14" fmla="*/ 1 w 54"/>
                <a:gd name="T15" fmla="*/ 23 h 50"/>
                <a:gd name="T16" fmla="*/ 4 w 54"/>
                <a:gd name="T17" fmla="*/ 38 h 50"/>
                <a:gd name="T18" fmla="*/ 25 w 54"/>
                <a:gd name="T19" fmla="*/ 50 h 50"/>
                <a:gd name="T20" fmla="*/ 38 w 54"/>
                <a:gd name="T21" fmla="*/ 46 h 50"/>
                <a:gd name="T22" fmla="*/ 47 w 54"/>
                <a:gd name="T23" fmla="*/ 13 h 50"/>
                <a:gd name="T24" fmla="*/ 45 w 54"/>
                <a:gd name="T25" fmla="*/ 10 h 50"/>
                <a:gd name="T26" fmla="*/ 10 w 54"/>
                <a:gd name="T27" fmla="*/ 6 h 50"/>
                <a:gd name="T28" fmla="*/ 1 w 54"/>
                <a:gd name="T29" fmla="*/ 21 h 50"/>
                <a:gd name="T30" fmla="*/ 4 w 54"/>
                <a:gd name="T31" fmla="*/ 21 h 50"/>
                <a:gd name="T32" fmla="*/ 12 w 54"/>
                <a:gd name="T33" fmla="*/ 8 h 50"/>
                <a:gd name="T34" fmla="*/ 10 w 54"/>
                <a:gd name="T35" fmla="*/ 6 h 50"/>
                <a:gd name="T36" fmla="*/ 25 w 54"/>
                <a:gd name="T37" fmla="*/ 0 h 50"/>
                <a:gd name="T38" fmla="*/ 13 w 54"/>
                <a:gd name="T39" fmla="*/ 4 h 50"/>
                <a:gd name="T40" fmla="*/ 12 w 54"/>
                <a:gd name="T41" fmla="*/ 4 h 50"/>
                <a:gd name="T42" fmla="*/ 14 w 54"/>
                <a:gd name="T43" fmla="*/ 7 h 50"/>
                <a:gd name="T44" fmla="*/ 14 w 54"/>
                <a:gd name="T45" fmla="*/ 6 h 50"/>
                <a:gd name="T46" fmla="*/ 25 w 54"/>
                <a:gd name="T47" fmla="*/ 4 h 50"/>
                <a:gd name="T48" fmla="*/ 41 w 54"/>
                <a:gd name="T49" fmla="*/ 10 h 50"/>
                <a:gd name="T50" fmla="*/ 43 w 54"/>
                <a:gd name="T51" fmla="*/ 8 h 50"/>
                <a:gd name="T52" fmla="*/ 25 w 54"/>
                <a:gd name="T5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0">
                  <a:moveTo>
                    <a:pt x="45" y="10"/>
                  </a:moveTo>
                  <a:cubicBezTo>
                    <a:pt x="43" y="12"/>
                    <a:pt x="43" y="12"/>
                    <a:pt x="43" y="12"/>
                  </a:cubicBezTo>
                  <a:cubicBezTo>
                    <a:pt x="43" y="13"/>
                    <a:pt x="44" y="13"/>
                    <a:pt x="44" y="14"/>
                  </a:cubicBezTo>
                  <a:cubicBezTo>
                    <a:pt x="50" y="25"/>
                    <a:pt x="47" y="38"/>
                    <a:pt x="36" y="44"/>
                  </a:cubicBezTo>
                  <a:cubicBezTo>
                    <a:pt x="33" y="46"/>
                    <a:pt x="29" y="47"/>
                    <a:pt x="25" y="47"/>
                  </a:cubicBezTo>
                  <a:cubicBezTo>
                    <a:pt x="18" y="47"/>
                    <a:pt x="11" y="43"/>
                    <a:pt x="7" y="36"/>
                  </a:cubicBezTo>
                  <a:cubicBezTo>
                    <a:pt x="4" y="32"/>
                    <a:pt x="4" y="28"/>
                    <a:pt x="4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8"/>
                    <a:pt x="1" y="33"/>
                    <a:pt x="4" y="38"/>
                  </a:cubicBezTo>
                  <a:cubicBezTo>
                    <a:pt x="9" y="45"/>
                    <a:pt x="17" y="50"/>
                    <a:pt x="25" y="50"/>
                  </a:cubicBezTo>
                  <a:cubicBezTo>
                    <a:pt x="30" y="50"/>
                    <a:pt x="34" y="49"/>
                    <a:pt x="38" y="46"/>
                  </a:cubicBezTo>
                  <a:cubicBezTo>
                    <a:pt x="50" y="40"/>
                    <a:pt x="54" y="24"/>
                    <a:pt x="47" y="13"/>
                  </a:cubicBezTo>
                  <a:cubicBezTo>
                    <a:pt x="46" y="12"/>
                    <a:pt x="46" y="11"/>
                    <a:pt x="45" y="10"/>
                  </a:cubicBezTo>
                  <a:moveTo>
                    <a:pt x="10" y="6"/>
                  </a:moveTo>
                  <a:cubicBezTo>
                    <a:pt x="5" y="10"/>
                    <a:pt x="2" y="15"/>
                    <a:pt x="1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6"/>
                    <a:pt x="8" y="11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1" y="0"/>
                    <a:pt x="17" y="1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6"/>
                  </a:cubicBezTo>
                  <a:cubicBezTo>
                    <a:pt x="18" y="4"/>
                    <a:pt x="22" y="4"/>
                    <a:pt x="25" y="4"/>
                  </a:cubicBezTo>
                  <a:cubicBezTo>
                    <a:pt x="31" y="4"/>
                    <a:pt x="37" y="6"/>
                    <a:pt x="41" y="10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9" y="3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6" name="Freeform 56"/>
            <p:cNvSpPr>
              <a:spLocks noEditPoints="1"/>
            </p:cNvSpPr>
            <p:nvPr/>
          </p:nvSpPr>
          <p:spPr bwMode="auto">
            <a:xfrm>
              <a:off x="8412163" y="1728788"/>
              <a:ext cx="212725" cy="92075"/>
            </a:xfrm>
            <a:custGeom>
              <a:avLst/>
              <a:gdLst>
                <a:gd name="T0" fmla="*/ 0 w 44"/>
                <a:gd name="T1" fmla="*/ 17 h 19"/>
                <a:gd name="T2" fmla="*/ 0 w 44"/>
                <a:gd name="T3" fmla="*/ 19 h 19"/>
                <a:gd name="T4" fmla="*/ 3 w 44"/>
                <a:gd name="T5" fmla="*/ 19 h 19"/>
                <a:gd name="T6" fmla="*/ 3 w 44"/>
                <a:gd name="T7" fmla="*/ 17 h 19"/>
                <a:gd name="T8" fmla="*/ 0 w 44"/>
                <a:gd name="T9" fmla="*/ 17 h 19"/>
                <a:gd name="T10" fmla="*/ 42 w 44"/>
                <a:gd name="T11" fmla="*/ 4 h 19"/>
                <a:gd name="T12" fmla="*/ 40 w 44"/>
                <a:gd name="T13" fmla="*/ 6 h 19"/>
                <a:gd name="T14" fmla="*/ 42 w 44"/>
                <a:gd name="T15" fmla="*/ 8 h 19"/>
                <a:gd name="T16" fmla="*/ 44 w 44"/>
                <a:gd name="T17" fmla="*/ 6 h 19"/>
                <a:gd name="T18" fmla="*/ 42 w 44"/>
                <a:gd name="T19" fmla="*/ 4 h 19"/>
                <a:gd name="T20" fmla="*/ 11 w 44"/>
                <a:gd name="T21" fmla="*/ 0 h 19"/>
                <a:gd name="T22" fmla="*/ 9 w 44"/>
                <a:gd name="T23" fmla="*/ 2 h 19"/>
                <a:gd name="T24" fmla="*/ 11 w 44"/>
                <a:gd name="T25" fmla="*/ 4 h 19"/>
                <a:gd name="T26" fmla="*/ 13 w 44"/>
                <a:gd name="T27" fmla="*/ 3 h 19"/>
                <a:gd name="T28" fmla="*/ 11 w 44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9">
                  <a:moveTo>
                    <a:pt x="0" y="17"/>
                  </a:moveTo>
                  <a:cubicBezTo>
                    <a:pt x="0" y="18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2" y="4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0" y="7"/>
                    <a:pt x="41" y="7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3"/>
                    <a:pt x="13" y="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7" name="Freeform 57"/>
            <p:cNvSpPr>
              <a:spLocks noEditPoints="1"/>
            </p:cNvSpPr>
            <p:nvPr/>
          </p:nvSpPr>
          <p:spPr bwMode="auto">
            <a:xfrm>
              <a:off x="8012113" y="1285875"/>
              <a:ext cx="182563" cy="177800"/>
            </a:xfrm>
            <a:custGeom>
              <a:avLst/>
              <a:gdLst>
                <a:gd name="T0" fmla="*/ 21 w 38"/>
                <a:gd name="T1" fmla="*/ 21 h 37"/>
                <a:gd name="T2" fmla="*/ 13 w 38"/>
                <a:gd name="T3" fmla="*/ 35 h 37"/>
                <a:gd name="T4" fmla="*/ 20 w 38"/>
                <a:gd name="T5" fmla="*/ 37 h 37"/>
                <a:gd name="T6" fmla="*/ 29 w 38"/>
                <a:gd name="T7" fmla="*/ 34 h 37"/>
                <a:gd name="T8" fmla="*/ 32 w 38"/>
                <a:gd name="T9" fmla="*/ 32 h 37"/>
                <a:gd name="T10" fmla="*/ 21 w 38"/>
                <a:gd name="T11" fmla="*/ 21 h 37"/>
                <a:gd name="T12" fmla="*/ 38 w 38"/>
                <a:gd name="T13" fmla="*/ 19 h 37"/>
                <a:gd name="T14" fmla="*/ 23 w 38"/>
                <a:gd name="T15" fmla="*/ 20 h 37"/>
                <a:gd name="T16" fmla="*/ 33 w 38"/>
                <a:gd name="T17" fmla="*/ 30 h 37"/>
                <a:gd name="T18" fmla="*/ 38 w 38"/>
                <a:gd name="T19" fmla="*/ 19 h 37"/>
                <a:gd name="T20" fmla="*/ 37 w 38"/>
                <a:gd name="T21" fmla="*/ 12 h 37"/>
                <a:gd name="T22" fmla="*/ 28 w 38"/>
                <a:gd name="T23" fmla="*/ 17 h 37"/>
                <a:gd name="T24" fmla="*/ 38 w 38"/>
                <a:gd name="T25" fmla="*/ 16 h 37"/>
                <a:gd name="T26" fmla="*/ 37 w 38"/>
                <a:gd name="T27" fmla="*/ 12 h 37"/>
                <a:gd name="T28" fmla="*/ 5 w 38"/>
                <a:gd name="T29" fmla="*/ 8 h 37"/>
                <a:gd name="T30" fmla="*/ 4 w 38"/>
                <a:gd name="T31" fmla="*/ 28 h 37"/>
                <a:gd name="T32" fmla="*/ 11 w 38"/>
                <a:gd name="T33" fmla="*/ 34 h 37"/>
                <a:gd name="T34" fmla="*/ 18 w 38"/>
                <a:gd name="T35" fmla="*/ 20 h 37"/>
                <a:gd name="T36" fmla="*/ 13 w 38"/>
                <a:gd name="T37" fmla="*/ 21 h 37"/>
                <a:gd name="T38" fmla="*/ 18 w 38"/>
                <a:gd name="T39" fmla="*/ 19 h 37"/>
                <a:gd name="T40" fmla="*/ 5 w 38"/>
                <a:gd name="T41" fmla="*/ 8 h 37"/>
                <a:gd name="T42" fmla="*/ 22 w 38"/>
                <a:gd name="T43" fmla="*/ 0 h 37"/>
                <a:gd name="T44" fmla="*/ 22 w 38"/>
                <a:gd name="T45" fmla="*/ 17 h 37"/>
                <a:gd name="T46" fmla="*/ 36 w 38"/>
                <a:gd name="T47" fmla="*/ 10 h 37"/>
                <a:gd name="T48" fmla="*/ 35 w 38"/>
                <a:gd name="T49" fmla="*/ 9 h 37"/>
                <a:gd name="T50" fmla="*/ 22 w 38"/>
                <a:gd name="T51" fmla="*/ 0 h 37"/>
                <a:gd name="T52" fmla="*/ 19 w 38"/>
                <a:gd name="T53" fmla="*/ 0 h 37"/>
                <a:gd name="T54" fmla="*/ 10 w 38"/>
                <a:gd name="T55" fmla="*/ 3 h 37"/>
                <a:gd name="T56" fmla="*/ 6 w 38"/>
                <a:gd name="T57" fmla="*/ 6 h 37"/>
                <a:gd name="T58" fmla="*/ 19 w 38"/>
                <a:gd name="T59" fmla="*/ 16 h 37"/>
                <a:gd name="T60" fmla="*/ 19 w 38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37">
                  <a:moveTo>
                    <a:pt x="21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5" y="36"/>
                    <a:pt x="17" y="37"/>
                    <a:pt x="20" y="37"/>
                  </a:cubicBezTo>
                  <a:cubicBezTo>
                    <a:pt x="23" y="37"/>
                    <a:pt x="26" y="36"/>
                    <a:pt x="29" y="34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21" y="21"/>
                    <a:pt x="21" y="21"/>
                    <a:pt x="21" y="21"/>
                  </a:cubicBezTo>
                  <a:moveTo>
                    <a:pt x="38" y="19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6" y="27"/>
                    <a:pt x="38" y="23"/>
                    <a:pt x="38" y="19"/>
                  </a:cubicBezTo>
                  <a:moveTo>
                    <a:pt x="37" y="12"/>
                  </a:moveTo>
                  <a:cubicBezTo>
                    <a:pt x="28" y="17"/>
                    <a:pt x="28" y="17"/>
                    <a:pt x="28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5"/>
                    <a:pt x="37" y="14"/>
                    <a:pt x="37" y="12"/>
                  </a:cubicBezTo>
                  <a:moveTo>
                    <a:pt x="5" y="8"/>
                  </a:moveTo>
                  <a:cubicBezTo>
                    <a:pt x="1" y="14"/>
                    <a:pt x="0" y="21"/>
                    <a:pt x="4" y="28"/>
                  </a:cubicBezTo>
                  <a:cubicBezTo>
                    <a:pt x="6" y="30"/>
                    <a:pt x="8" y="33"/>
                    <a:pt x="11" y="34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2" y="0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5" y="9"/>
                    <a:pt x="35" y="9"/>
                  </a:cubicBezTo>
                  <a:cubicBezTo>
                    <a:pt x="32" y="4"/>
                    <a:pt x="27" y="1"/>
                    <a:pt x="22" y="0"/>
                  </a:cubicBezTo>
                  <a:moveTo>
                    <a:pt x="19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9" y="4"/>
                    <a:pt x="7" y="5"/>
                    <a:pt x="6" y="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8" name="Freeform 58"/>
            <p:cNvSpPr/>
            <p:nvPr/>
          </p:nvSpPr>
          <p:spPr bwMode="auto">
            <a:xfrm>
              <a:off x="8035926" y="1285875"/>
              <a:ext cx="158750" cy="168275"/>
            </a:xfrm>
            <a:custGeom>
              <a:avLst/>
              <a:gdLst>
                <a:gd name="T0" fmla="*/ 15 w 33"/>
                <a:gd name="T1" fmla="*/ 0 h 35"/>
                <a:gd name="T2" fmla="*/ 14 w 33"/>
                <a:gd name="T3" fmla="*/ 0 h 35"/>
                <a:gd name="T4" fmla="*/ 14 w 33"/>
                <a:gd name="T5" fmla="*/ 16 h 35"/>
                <a:gd name="T6" fmla="*/ 1 w 33"/>
                <a:gd name="T7" fmla="*/ 6 h 35"/>
                <a:gd name="T8" fmla="*/ 0 w 33"/>
                <a:gd name="T9" fmla="*/ 8 h 35"/>
                <a:gd name="T10" fmla="*/ 13 w 33"/>
                <a:gd name="T11" fmla="*/ 19 h 35"/>
                <a:gd name="T12" fmla="*/ 8 w 33"/>
                <a:gd name="T13" fmla="*/ 21 h 35"/>
                <a:gd name="T14" fmla="*/ 13 w 33"/>
                <a:gd name="T15" fmla="*/ 20 h 35"/>
                <a:gd name="T16" fmla="*/ 6 w 33"/>
                <a:gd name="T17" fmla="*/ 34 h 35"/>
                <a:gd name="T18" fmla="*/ 8 w 33"/>
                <a:gd name="T19" fmla="*/ 35 h 35"/>
                <a:gd name="T20" fmla="*/ 16 w 33"/>
                <a:gd name="T21" fmla="*/ 21 h 35"/>
                <a:gd name="T22" fmla="*/ 27 w 33"/>
                <a:gd name="T23" fmla="*/ 32 h 35"/>
                <a:gd name="T24" fmla="*/ 28 w 33"/>
                <a:gd name="T25" fmla="*/ 30 h 35"/>
                <a:gd name="T26" fmla="*/ 18 w 33"/>
                <a:gd name="T27" fmla="*/ 20 h 35"/>
                <a:gd name="T28" fmla="*/ 33 w 33"/>
                <a:gd name="T29" fmla="*/ 19 h 35"/>
                <a:gd name="T30" fmla="*/ 33 w 33"/>
                <a:gd name="T31" fmla="*/ 16 h 35"/>
                <a:gd name="T32" fmla="*/ 23 w 33"/>
                <a:gd name="T33" fmla="*/ 17 h 35"/>
                <a:gd name="T34" fmla="*/ 32 w 33"/>
                <a:gd name="T35" fmla="*/ 12 h 35"/>
                <a:gd name="T36" fmla="*/ 31 w 33"/>
                <a:gd name="T37" fmla="*/ 10 h 35"/>
                <a:gd name="T38" fmla="*/ 17 w 33"/>
                <a:gd name="T39" fmla="*/ 17 h 35"/>
                <a:gd name="T40" fmla="*/ 17 w 33"/>
                <a:gd name="T41" fmla="*/ 0 h 35"/>
                <a:gd name="T42" fmla="*/ 15 w 33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5">
                  <a:moveTo>
                    <a:pt x="15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8" y="35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1"/>
                    <a:pt x="28" y="31"/>
                    <a:pt x="28" y="3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3" y="17"/>
                    <a:pt x="33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1" y="11"/>
                    <a:pt x="31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9" name="Freeform 59"/>
            <p:cNvSpPr>
              <a:spLocks noEditPoints="1"/>
            </p:cNvSpPr>
            <p:nvPr/>
          </p:nvSpPr>
          <p:spPr bwMode="auto">
            <a:xfrm>
              <a:off x="7978776" y="1257300"/>
              <a:ext cx="246063" cy="234950"/>
            </a:xfrm>
            <a:custGeom>
              <a:avLst/>
              <a:gdLst>
                <a:gd name="T0" fmla="*/ 41 w 51"/>
                <a:gd name="T1" fmla="*/ 40 h 49"/>
                <a:gd name="T2" fmla="*/ 37 w 51"/>
                <a:gd name="T3" fmla="*/ 43 h 49"/>
                <a:gd name="T4" fmla="*/ 27 w 51"/>
                <a:gd name="T5" fmla="*/ 46 h 49"/>
                <a:gd name="T6" fmla="*/ 18 w 51"/>
                <a:gd name="T7" fmla="*/ 44 h 49"/>
                <a:gd name="T8" fmla="*/ 17 w 51"/>
                <a:gd name="T9" fmla="*/ 47 h 49"/>
                <a:gd name="T10" fmla="*/ 27 w 51"/>
                <a:gd name="T11" fmla="*/ 49 h 49"/>
                <a:gd name="T12" fmla="*/ 39 w 51"/>
                <a:gd name="T13" fmla="*/ 46 h 49"/>
                <a:gd name="T14" fmla="*/ 43 w 51"/>
                <a:gd name="T15" fmla="*/ 43 h 49"/>
                <a:gd name="T16" fmla="*/ 41 w 51"/>
                <a:gd name="T17" fmla="*/ 40 h 49"/>
                <a:gd name="T18" fmla="*/ 51 w 51"/>
                <a:gd name="T19" fmla="*/ 24 h 49"/>
                <a:gd name="T20" fmla="*/ 48 w 51"/>
                <a:gd name="T21" fmla="*/ 24 h 49"/>
                <a:gd name="T22" fmla="*/ 43 w 51"/>
                <a:gd name="T23" fmla="*/ 39 h 49"/>
                <a:gd name="T24" fmla="*/ 45 w 51"/>
                <a:gd name="T25" fmla="*/ 41 h 49"/>
                <a:gd name="T26" fmla="*/ 51 w 51"/>
                <a:gd name="T27" fmla="*/ 24 h 49"/>
                <a:gd name="T28" fmla="*/ 50 w 51"/>
                <a:gd name="T29" fmla="*/ 16 h 49"/>
                <a:gd name="T30" fmla="*/ 47 w 51"/>
                <a:gd name="T31" fmla="*/ 17 h 49"/>
                <a:gd name="T32" fmla="*/ 48 w 51"/>
                <a:gd name="T33" fmla="*/ 22 h 49"/>
                <a:gd name="T34" fmla="*/ 51 w 51"/>
                <a:gd name="T35" fmla="*/ 21 h 49"/>
                <a:gd name="T36" fmla="*/ 50 w 51"/>
                <a:gd name="T37" fmla="*/ 16 h 49"/>
                <a:gd name="T38" fmla="*/ 6 w 51"/>
                <a:gd name="T39" fmla="*/ 10 h 49"/>
                <a:gd name="T40" fmla="*/ 5 w 51"/>
                <a:gd name="T41" fmla="*/ 37 h 49"/>
                <a:gd name="T42" fmla="*/ 14 w 51"/>
                <a:gd name="T43" fmla="*/ 46 h 49"/>
                <a:gd name="T44" fmla="*/ 16 w 51"/>
                <a:gd name="T45" fmla="*/ 43 h 49"/>
                <a:gd name="T46" fmla="*/ 8 w 51"/>
                <a:gd name="T47" fmla="*/ 35 h 49"/>
                <a:gd name="T48" fmla="*/ 9 w 51"/>
                <a:gd name="T49" fmla="*/ 12 h 49"/>
                <a:gd name="T50" fmla="*/ 6 w 51"/>
                <a:gd name="T51" fmla="*/ 10 h 49"/>
                <a:gd name="T52" fmla="*/ 29 w 51"/>
                <a:gd name="T53" fmla="*/ 0 h 49"/>
                <a:gd name="T54" fmla="*/ 29 w 51"/>
                <a:gd name="T55" fmla="*/ 3 h 49"/>
                <a:gd name="T56" fmla="*/ 45 w 51"/>
                <a:gd name="T57" fmla="*/ 13 h 49"/>
                <a:gd name="T58" fmla="*/ 46 w 51"/>
                <a:gd name="T59" fmla="*/ 15 h 49"/>
                <a:gd name="T60" fmla="*/ 49 w 51"/>
                <a:gd name="T61" fmla="*/ 13 h 49"/>
                <a:gd name="T62" fmla="*/ 48 w 51"/>
                <a:gd name="T63" fmla="*/ 12 h 49"/>
                <a:gd name="T64" fmla="*/ 29 w 51"/>
                <a:gd name="T65" fmla="*/ 0 h 49"/>
                <a:gd name="T66" fmla="*/ 27 w 51"/>
                <a:gd name="T67" fmla="*/ 0 h 49"/>
                <a:gd name="T68" fmla="*/ 14 w 51"/>
                <a:gd name="T69" fmla="*/ 3 h 49"/>
                <a:gd name="T70" fmla="*/ 8 w 51"/>
                <a:gd name="T71" fmla="*/ 8 h 49"/>
                <a:gd name="T72" fmla="*/ 11 w 51"/>
                <a:gd name="T73" fmla="*/ 10 h 49"/>
                <a:gd name="T74" fmla="*/ 16 w 51"/>
                <a:gd name="T75" fmla="*/ 6 h 49"/>
                <a:gd name="T76" fmla="*/ 27 w 51"/>
                <a:gd name="T77" fmla="*/ 3 h 49"/>
                <a:gd name="T78" fmla="*/ 27 w 51"/>
                <a:gd name="T79" fmla="*/ 3 h 49"/>
                <a:gd name="T80" fmla="*/ 27 w 51"/>
                <a:gd name="T81" fmla="*/ 0 h 49"/>
                <a:gd name="T82" fmla="*/ 27 w 51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9">
                  <a:moveTo>
                    <a:pt x="41" y="40"/>
                  </a:moveTo>
                  <a:cubicBezTo>
                    <a:pt x="40" y="41"/>
                    <a:pt x="39" y="42"/>
                    <a:pt x="37" y="43"/>
                  </a:cubicBezTo>
                  <a:cubicBezTo>
                    <a:pt x="34" y="45"/>
                    <a:pt x="30" y="46"/>
                    <a:pt x="27" y="46"/>
                  </a:cubicBezTo>
                  <a:cubicBezTo>
                    <a:pt x="24" y="46"/>
                    <a:pt x="21" y="45"/>
                    <a:pt x="18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0" y="48"/>
                    <a:pt x="23" y="49"/>
                    <a:pt x="27" y="49"/>
                  </a:cubicBezTo>
                  <a:cubicBezTo>
                    <a:pt x="31" y="49"/>
                    <a:pt x="35" y="48"/>
                    <a:pt x="39" y="46"/>
                  </a:cubicBezTo>
                  <a:cubicBezTo>
                    <a:pt x="41" y="45"/>
                    <a:pt x="42" y="44"/>
                    <a:pt x="43" y="43"/>
                  </a:cubicBezTo>
                  <a:cubicBezTo>
                    <a:pt x="41" y="40"/>
                    <a:pt x="41" y="40"/>
                    <a:pt x="41" y="40"/>
                  </a:cubicBezTo>
                  <a:moveTo>
                    <a:pt x="51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6" y="35"/>
                    <a:pt x="43" y="39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36"/>
                    <a:pt x="51" y="30"/>
                    <a:pt x="51" y="24"/>
                  </a:cubicBezTo>
                  <a:moveTo>
                    <a:pt x="50" y="16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47" y="18"/>
                    <a:pt x="48" y="20"/>
                    <a:pt x="48" y="2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19"/>
                    <a:pt x="50" y="17"/>
                    <a:pt x="50" y="16"/>
                  </a:cubicBezTo>
                  <a:moveTo>
                    <a:pt x="6" y="10"/>
                  </a:moveTo>
                  <a:cubicBezTo>
                    <a:pt x="1" y="18"/>
                    <a:pt x="0" y="28"/>
                    <a:pt x="5" y="37"/>
                  </a:cubicBezTo>
                  <a:cubicBezTo>
                    <a:pt x="8" y="41"/>
                    <a:pt x="11" y="44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1"/>
                    <a:pt x="10" y="39"/>
                    <a:pt x="8" y="35"/>
                  </a:cubicBezTo>
                  <a:cubicBezTo>
                    <a:pt x="4" y="28"/>
                    <a:pt x="4" y="19"/>
                    <a:pt x="9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29" y="0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6" y="4"/>
                    <a:pt x="42" y="7"/>
                    <a:pt x="45" y="13"/>
                  </a:cubicBezTo>
                  <a:cubicBezTo>
                    <a:pt x="45" y="14"/>
                    <a:pt x="46" y="14"/>
                    <a:pt x="46" y="15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3"/>
                    <a:pt x="48" y="12"/>
                    <a:pt x="48" y="12"/>
                  </a:cubicBezTo>
                  <a:cubicBezTo>
                    <a:pt x="44" y="5"/>
                    <a:pt x="37" y="1"/>
                    <a:pt x="29" y="0"/>
                  </a:cubicBezTo>
                  <a:moveTo>
                    <a:pt x="27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12" y="4"/>
                    <a:pt x="10" y="6"/>
                    <a:pt x="8" y="8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0" name="Freeform 60"/>
            <p:cNvSpPr>
              <a:spLocks noEditPoints="1"/>
            </p:cNvSpPr>
            <p:nvPr/>
          </p:nvSpPr>
          <p:spPr bwMode="auto">
            <a:xfrm>
              <a:off x="8007351" y="1257300"/>
              <a:ext cx="217488" cy="225425"/>
            </a:xfrm>
            <a:custGeom>
              <a:avLst/>
              <a:gdLst>
                <a:gd name="T0" fmla="*/ 10 w 45"/>
                <a:gd name="T1" fmla="*/ 43 h 47"/>
                <a:gd name="T2" fmla="*/ 8 w 45"/>
                <a:gd name="T3" fmla="*/ 46 h 47"/>
                <a:gd name="T4" fmla="*/ 11 w 45"/>
                <a:gd name="T5" fmla="*/ 47 h 47"/>
                <a:gd name="T6" fmla="*/ 12 w 45"/>
                <a:gd name="T7" fmla="*/ 44 h 47"/>
                <a:gd name="T8" fmla="*/ 10 w 45"/>
                <a:gd name="T9" fmla="*/ 43 h 47"/>
                <a:gd name="T10" fmla="*/ 37 w 45"/>
                <a:gd name="T11" fmla="*/ 39 h 47"/>
                <a:gd name="T12" fmla="*/ 35 w 45"/>
                <a:gd name="T13" fmla="*/ 40 h 47"/>
                <a:gd name="T14" fmla="*/ 37 w 45"/>
                <a:gd name="T15" fmla="*/ 43 h 47"/>
                <a:gd name="T16" fmla="*/ 39 w 45"/>
                <a:gd name="T17" fmla="*/ 41 h 47"/>
                <a:gd name="T18" fmla="*/ 37 w 45"/>
                <a:gd name="T19" fmla="*/ 39 h 47"/>
                <a:gd name="T20" fmla="*/ 45 w 45"/>
                <a:gd name="T21" fmla="*/ 21 h 47"/>
                <a:gd name="T22" fmla="*/ 42 w 45"/>
                <a:gd name="T23" fmla="*/ 22 h 47"/>
                <a:gd name="T24" fmla="*/ 42 w 45"/>
                <a:gd name="T25" fmla="*/ 24 h 47"/>
                <a:gd name="T26" fmla="*/ 45 w 45"/>
                <a:gd name="T27" fmla="*/ 24 h 47"/>
                <a:gd name="T28" fmla="*/ 45 w 45"/>
                <a:gd name="T29" fmla="*/ 21 h 47"/>
                <a:gd name="T30" fmla="*/ 43 w 45"/>
                <a:gd name="T31" fmla="*/ 13 h 47"/>
                <a:gd name="T32" fmla="*/ 40 w 45"/>
                <a:gd name="T33" fmla="*/ 15 h 47"/>
                <a:gd name="T34" fmla="*/ 41 w 45"/>
                <a:gd name="T35" fmla="*/ 17 h 47"/>
                <a:gd name="T36" fmla="*/ 44 w 45"/>
                <a:gd name="T37" fmla="*/ 16 h 47"/>
                <a:gd name="T38" fmla="*/ 43 w 45"/>
                <a:gd name="T39" fmla="*/ 13 h 47"/>
                <a:gd name="T40" fmla="*/ 2 w 45"/>
                <a:gd name="T41" fmla="*/ 8 h 47"/>
                <a:gd name="T42" fmla="*/ 0 w 45"/>
                <a:gd name="T43" fmla="*/ 10 h 47"/>
                <a:gd name="T44" fmla="*/ 3 w 45"/>
                <a:gd name="T45" fmla="*/ 12 h 47"/>
                <a:gd name="T46" fmla="*/ 5 w 45"/>
                <a:gd name="T47" fmla="*/ 10 h 47"/>
                <a:gd name="T48" fmla="*/ 2 w 45"/>
                <a:gd name="T49" fmla="*/ 8 h 47"/>
                <a:gd name="T50" fmla="*/ 21 w 45"/>
                <a:gd name="T51" fmla="*/ 0 h 47"/>
                <a:gd name="T52" fmla="*/ 21 w 45"/>
                <a:gd name="T53" fmla="*/ 3 h 47"/>
                <a:gd name="T54" fmla="*/ 23 w 45"/>
                <a:gd name="T55" fmla="*/ 3 h 47"/>
                <a:gd name="T56" fmla="*/ 23 w 45"/>
                <a:gd name="T57" fmla="*/ 0 h 47"/>
                <a:gd name="T58" fmla="*/ 21 w 45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7">
                  <a:moveTo>
                    <a:pt x="10" y="43"/>
                  </a:moveTo>
                  <a:cubicBezTo>
                    <a:pt x="8" y="46"/>
                    <a:pt x="8" y="46"/>
                    <a:pt x="8" y="46"/>
                  </a:cubicBezTo>
                  <a:cubicBezTo>
                    <a:pt x="9" y="46"/>
                    <a:pt x="10" y="47"/>
                    <a:pt x="11" y="4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1" y="44"/>
                    <a:pt x="10" y="43"/>
                  </a:cubicBezTo>
                  <a:moveTo>
                    <a:pt x="37" y="39"/>
                  </a:moveTo>
                  <a:cubicBezTo>
                    <a:pt x="36" y="39"/>
                    <a:pt x="36" y="40"/>
                    <a:pt x="35" y="40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8" y="42"/>
                    <a:pt x="38" y="41"/>
                    <a:pt x="39" y="41"/>
                  </a:cubicBezTo>
                  <a:cubicBezTo>
                    <a:pt x="37" y="39"/>
                    <a:pt x="37" y="39"/>
                    <a:pt x="37" y="39"/>
                  </a:cubicBezTo>
                  <a:moveTo>
                    <a:pt x="45" y="21"/>
                  </a:move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3"/>
                    <a:pt x="42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5" y="22"/>
                    <a:pt x="45" y="21"/>
                  </a:cubicBezTo>
                  <a:moveTo>
                    <a:pt x="43" y="13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1" y="16"/>
                    <a:pt x="41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5"/>
                    <a:pt x="43" y="14"/>
                    <a:pt x="43" y="13"/>
                  </a:cubicBezTo>
                  <a:moveTo>
                    <a:pt x="2" y="8"/>
                  </a:moveTo>
                  <a:cubicBezTo>
                    <a:pt x="2" y="9"/>
                    <a:pt x="1" y="9"/>
                    <a:pt x="0" y="1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0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1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1" name="Freeform 61"/>
            <p:cNvSpPr>
              <a:spLocks noEditPoints="1"/>
            </p:cNvSpPr>
            <p:nvPr/>
          </p:nvSpPr>
          <p:spPr bwMode="auto">
            <a:xfrm>
              <a:off x="7408863" y="1468438"/>
              <a:ext cx="188913" cy="179388"/>
            </a:xfrm>
            <a:custGeom>
              <a:avLst/>
              <a:gdLst>
                <a:gd name="T0" fmla="*/ 15 w 39"/>
                <a:gd name="T1" fmla="*/ 18 h 37"/>
                <a:gd name="T2" fmla="*/ 15 w 39"/>
                <a:gd name="T3" fmla="*/ 20 h 37"/>
                <a:gd name="T4" fmla="*/ 15 w 39"/>
                <a:gd name="T5" fmla="*/ 20 h 37"/>
                <a:gd name="T6" fmla="*/ 12 w 39"/>
                <a:gd name="T7" fmla="*/ 35 h 37"/>
                <a:gd name="T8" fmla="*/ 20 w 39"/>
                <a:gd name="T9" fmla="*/ 37 h 37"/>
                <a:gd name="T10" fmla="*/ 29 w 39"/>
                <a:gd name="T11" fmla="*/ 34 h 37"/>
                <a:gd name="T12" fmla="*/ 34 w 39"/>
                <a:gd name="T13" fmla="*/ 30 h 37"/>
                <a:gd name="T14" fmla="*/ 15 w 39"/>
                <a:gd name="T15" fmla="*/ 18 h 37"/>
                <a:gd name="T16" fmla="*/ 6 w 39"/>
                <a:gd name="T17" fmla="*/ 7 h 37"/>
                <a:gd name="T18" fmla="*/ 4 w 39"/>
                <a:gd name="T19" fmla="*/ 28 h 37"/>
                <a:gd name="T20" fmla="*/ 10 w 39"/>
                <a:gd name="T21" fmla="*/ 34 h 37"/>
                <a:gd name="T22" fmla="*/ 12 w 39"/>
                <a:gd name="T23" fmla="*/ 16 h 37"/>
                <a:gd name="T24" fmla="*/ 6 w 39"/>
                <a:gd name="T25" fmla="*/ 7 h 37"/>
                <a:gd name="T26" fmla="*/ 13 w 39"/>
                <a:gd name="T27" fmla="*/ 2 h 37"/>
                <a:gd name="T28" fmla="*/ 11 w 39"/>
                <a:gd name="T29" fmla="*/ 3 h 37"/>
                <a:gd name="T30" fmla="*/ 8 w 39"/>
                <a:gd name="T31" fmla="*/ 5 h 37"/>
                <a:gd name="T32" fmla="*/ 13 w 39"/>
                <a:gd name="T33" fmla="*/ 12 h 37"/>
                <a:gd name="T34" fmla="*/ 13 w 39"/>
                <a:gd name="T35" fmla="*/ 2 h 37"/>
                <a:gd name="T36" fmla="*/ 20 w 39"/>
                <a:gd name="T37" fmla="*/ 0 h 37"/>
                <a:gd name="T38" fmla="*/ 16 w 39"/>
                <a:gd name="T39" fmla="*/ 1 h 37"/>
                <a:gd name="T40" fmla="*/ 15 w 39"/>
                <a:gd name="T41" fmla="*/ 15 h 37"/>
                <a:gd name="T42" fmla="*/ 36 w 39"/>
                <a:gd name="T43" fmla="*/ 28 h 37"/>
                <a:gd name="T44" fmla="*/ 36 w 39"/>
                <a:gd name="T45" fmla="*/ 10 h 37"/>
                <a:gd name="T46" fmla="*/ 20 w 39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7">
                  <a:moveTo>
                    <a:pt x="15" y="18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5" y="36"/>
                    <a:pt x="18" y="37"/>
                    <a:pt x="20" y="37"/>
                  </a:cubicBezTo>
                  <a:cubicBezTo>
                    <a:pt x="23" y="37"/>
                    <a:pt x="27" y="36"/>
                    <a:pt x="29" y="34"/>
                  </a:cubicBezTo>
                  <a:cubicBezTo>
                    <a:pt x="31" y="33"/>
                    <a:pt x="33" y="32"/>
                    <a:pt x="34" y="30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6" y="7"/>
                  </a:moveTo>
                  <a:cubicBezTo>
                    <a:pt x="1" y="13"/>
                    <a:pt x="0" y="21"/>
                    <a:pt x="4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13" y="2"/>
                  </a:moveTo>
                  <a:cubicBezTo>
                    <a:pt x="12" y="2"/>
                    <a:pt x="12" y="3"/>
                    <a:pt x="11" y="3"/>
                  </a:cubicBezTo>
                  <a:cubicBezTo>
                    <a:pt x="10" y="4"/>
                    <a:pt x="9" y="4"/>
                    <a:pt x="8" y="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0" y="0"/>
                  </a:moveTo>
                  <a:cubicBezTo>
                    <a:pt x="19" y="0"/>
                    <a:pt x="17" y="1"/>
                    <a:pt x="16" y="1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23"/>
                    <a:pt x="39" y="15"/>
                    <a:pt x="36" y="10"/>
                  </a:cubicBezTo>
                  <a:cubicBezTo>
                    <a:pt x="33" y="4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2" name="Freeform 62"/>
            <p:cNvSpPr/>
            <p:nvPr/>
          </p:nvSpPr>
          <p:spPr bwMode="auto">
            <a:xfrm>
              <a:off x="7439026" y="1473200"/>
              <a:ext cx="144463" cy="165100"/>
            </a:xfrm>
            <a:custGeom>
              <a:avLst/>
              <a:gdLst>
                <a:gd name="T0" fmla="*/ 10 w 30"/>
                <a:gd name="T1" fmla="*/ 0 h 34"/>
                <a:gd name="T2" fmla="*/ 7 w 30"/>
                <a:gd name="T3" fmla="*/ 1 h 34"/>
                <a:gd name="T4" fmla="*/ 7 w 30"/>
                <a:gd name="T5" fmla="*/ 11 h 34"/>
                <a:gd name="T6" fmla="*/ 2 w 30"/>
                <a:gd name="T7" fmla="*/ 4 h 34"/>
                <a:gd name="T8" fmla="*/ 0 w 30"/>
                <a:gd name="T9" fmla="*/ 6 h 34"/>
                <a:gd name="T10" fmla="*/ 6 w 30"/>
                <a:gd name="T11" fmla="*/ 15 h 34"/>
                <a:gd name="T12" fmla="*/ 4 w 30"/>
                <a:gd name="T13" fmla="*/ 33 h 34"/>
                <a:gd name="T14" fmla="*/ 6 w 30"/>
                <a:gd name="T15" fmla="*/ 34 h 34"/>
                <a:gd name="T16" fmla="*/ 9 w 30"/>
                <a:gd name="T17" fmla="*/ 19 h 34"/>
                <a:gd name="T18" fmla="*/ 9 w 30"/>
                <a:gd name="T19" fmla="*/ 19 h 34"/>
                <a:gd name="T20" fmla="*/ 9 w 30"/>
                <a:gd name="T21" fmla="*/ 17 h 34"/>
                <a:gd name="T22" fmla="*/ 28 w 30"/>
                <a:gd name="T23" fmla="*/ 29 h 34"/>
                <a:gd name="T24" fmla="*/ 30 w 30"/>
                <a:gd name="T25" fmla="*/ 27 h 34"/>
                <a:gd name="T26" fmla="*/ 9 w 30"/>
                <a:gd name="T27" fmla="*/ 14 h 34"/>
                <a:gd name="T28" fmla="*/ 10 w 30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4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1" y="5"/>
                    <a:pt x="0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3"/>
                    <a:pt x="6" y="34"/>
                    <a:pt x="6" y="3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3" name="Freeform 63"/>
            <p:cNvSpPr>
              <a:spLocks noEditPoints="1"/>
            </p:cNvSpPr>
            <p:nvPr/>
          </p:nvSpPr>
          <p:spPr bwMode="auto">
            <a:xfrm>
              <a:off x="7375526" y="1439863"/>
              <a:ext cx="255588" cy="236538"/>
            </a:xfrm>
            <a:custGeom>
              <a:avLst/>
              <a:gdLst>
                <a:gd name="T0" fmla="*/ 44 w 53"/>
                <a:gd name="T1" fmla="*/ 38 h 49"/>
                <a:gd name="T2" fmla="*/ 38 w 53"/>
                <a:gd name="T3" fmla="*/ 43 h 49"/>
                <a:gd name="T4" fmla="*/ 27 w 53"/>
                <a:gd name="T5" fmla="*/ 46 h 49"/>
                <a:gd name="T6" fmla="*/ 19 w 53"/>
                <a:gd name="T7" fmla="*/ 45 h 49"/>
                <a:gd name="T8" fmla="*/ 19 w 53"/>
                <a:gd name="T9" fmla="*/ 48 h 49"/>
                <a:gd name="T10" fmla="*/ 27 w 53"/>
                <a:gd name="T11" fmla="*/ 49 h 49"/>
                <a:gd name="T12" fmla="*/ 40 w 53"/>
                <a:gd name="T13" fmla="*/ 46 h 49"/>
                <a:gd name="T14" fmla="*/ 47 w 53"/>
                <a:gd name="T15" fmla="*/ 40 h 49"/>
                <a:gd name="T16" fmla="*/ 44 w 53"/>
                <a:gd name="T17" fmla="*/ 38 h 49"/>
                <a:gd name="T18" fmla="*/ 10 w 53"/>
                <a:gd name="T19" fmla="*/ 7 h 49"/>
                <a:gd name="T20" fmla="*/ 6 w 53"/>
                <a:gd name="T21" fmla="*/ 37 h 49"/>
                <a:gd name="T22" fmla="*/ 16 w 53"/>
                <a:gd name="T23" fmla="*/ 47 h 49"/>
                <a:gd name="T24" fmla="*/ 16 w 53"/>
                <a:gd name="T25" fmla="*/ 43 h 49"/>
                <a:gd name="T26" fmla="*/ 9 w 53"/>
                <a:gd name="T27" fmla="*/ 36 h 49"/>
                <a:gd name="T28" fmla="*/ 11 w 53"/>
                <a:gd name="T29" fmla="*/ 10 h 49"/>
                <a:gd name="T30" fmla="*/ 10 w 53"/>
                <a:gd name="T31" fmla="*/ 7 h 49"/>
                <a:gd name="T32" fmla="*/ 20 w 53"/>
                <a:gd name="T33" fmla="*/ 1 h 49"/>
                <a:gd name="T34" fmla="*/ 15 w 53"/>
                <a:gd name="T35" fmla="*/ 3 h 49"/>
                <a:gd name="T36" fmla="*/ 12 w 53"/>
                <a:gd name="T37" fmla="*/ 6 h 49"/>
                <a:gd name="T38" fmla="*/ 13 w 53"/>
                <a:gd name="T39" fmla="*/ 8 h 49"/>
                <a:gd name="T40" fmla="*/ 16 w 53"/>
                <a:gd name="T41" fmla="*/ 6 h 49"/>
                <a:gd name="T42" fmla="*/ 20 w 53"/>
                <a:gd name="T43" fmla="*/ 4 h 49"/>
                <a:gd name="T44" fmla="*/ 20 w 53"/>
                <a:gd name="T45" fmla="*/ 1 h 49"/>
                <a:gd name="T46" fmla="*/ 27 w 53"/>
                <a:gd name="T47" fmla="*/ 0 h 49"/>
                <a:gd name="T48" fmla="*/ 23 w 53"/>
                <a:gd name="T49" fmla="*/ 0 h 49"/>
                <a:gd name="T50" fmla="*/ 23 w 53"/>
                <a:gd name="T51" fmla="*/ 4 h 49"/>
                <a:gd name="T52" fmla="*/ 27 w 53"/>
                <a:gd name="T53" fmla="*/ 3 h 49"/>
                <a:gd name="T54" fmla="*/ 46 w 53"/>
                <a:gd name="T55" fmla="*/ 14 h 49"/>
                <a:gd name="T56" fmla="*/ 46 w 53"/>
                <a:gd name="T57" fmla="*/ 36 h 49"/>
                <a:gd name="T58" fmla="*/ 48 w 53"/>
                <a:gd name="T59" fmla="*/ 38 h 49"/>
                <a:gd name="T60" fmla="*/ 49 w 53"/>
                <a:gd name="T61" fmla="*/ 12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4" y="38"/>
                  </a:moveTo>
                  <a:cubicBezTo>
                    <a:pt x="42" y="40"/>
                    <a:pt x="40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4" y="46"/>
                    <a:pt x="22" y="46"/>
                    <a:pt x="19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1" y="49"/>
                    <a:pt x="24" y="49"/>
                    <a:pt x="27" y="49"/>
                  </a:cubicBezTo>
                  <a:cubicBezTo>
                    <a:pt x="31" y="49"/>
                    <a:pt x="36" y="48"/>
                    <a:pt x="40" y="46"/>
                  </a:cubicBezTo>
                  <a:cubicBezTo>
                    <a:pt x="42" y="44"/>
                    <a:pt x="45" y="42"/>
                    <a:pt x="47" y="40"/>
                  </a:cubicBezTo>
                  <a:cubicBezTo>
                    <a:pt x="44" y="38"/>
                    <a:pt x="44" y="38"/>
                    <a:pt x="44" y="38"/>
                  </a:cubicBezTo>
                  <a:moveTo>
                    <a:pt x="10" y="7"/>
                  </a:moveTo>
                  <a:cubicBezTo>
                    <a:pt x="2" y="15"/>
                    <a:pt x="0" y="27"/>
                    <a:pt x="6" y="37"/>
                  </a:cubicBezTo>
                  <a:cubicBezTo>
                    <a:pt x="8" y="41"/>
                    <a:pt x="12" y="45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2"/>
                    <a:pt x="11" y="39"/>
                    <a:pt x="9" y="36"/>
                  </a:cubicBezTo>
                  <a:cubicBezTo>
                    <a:pt x="4" y="27"/>
                    <a:pt x="5" y="17"/>
                    <a:pt x="11" y="10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0" y="1"/>
                  </a:moveTo>
                  <a:cubicBezTo>
                    <a:pt x="18" y="2"/>
                    <a:pt x="17" y="2"/>
                    <a:pt x="15" y="3"/>
                  </a:cubicBezTo>
                  <a:cubicBezTo>
                    <a:pt x="14" y="4"/>
                    <a:pt x="13" y="5"/>
                    <a:pt x="12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7"/>
                    <a:pt x="15" y="7"/>
                    <a:pt x="16" y="6"/>
                  </a:cubicBezTo>
                  <a:cubicBezTo>
                    <a:pt x="18" y="5"/>
                    <a:pt x="19" y="5"/>
                    <a:pt x="20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3"/>
                    <a:pt x="26" y="3"/>
                    <a:pt x="27" y="3"/>
                  </a:cubicBezTo>
                  <a:cubicBezTo>
                    <a:pt x="35" y="3"/>
                    <a:pt x="42" y="7"/>
                    <a:pt x="46" y="14"/>
                  </a:cubicBezTo>
                  <a:cubicBezTo>
                    <a:pt x="50" y="21"/>
                    <a:pt x="50" y="29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3" y="30"/>
                    <a:pt x="53" y="20"/>
                    <a:pt x="49" y="12"/>
                  </a:cubicBezTo>
                  <a:cubicBezTo>
                    <a:pt x="44" y="4"/>
                    <a:pt x="36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4" name="Freeform 64"/>
            <p:cNvSpPr>
              <a:spLocks noEditPoints="1"/>
            </p:cNvSpPr>
            <p:nvPr/>
          </p:nvSpPr>
          <p:spPr bwMode="auto">
            <a:xfrm>
              <a:off x="7424738" y="1439863"/>
              <a:ext cx="182563" cy="231775"/>
            </a:xfrm>
            <a:custGeom>
              <a:avLst/>
              <a:gdLst>
                <a:gd name="T0" fmla="*/ 6 w 38"/>
                <a:gd name="T1" fmla="*/ 43 h 48"/>
                <a:gd name="T2" fmla="*/ 6 w 38"/>
                <a:gd name="T3" fmla="*/ 47 h 48"/>
                <a:gd name="T4" fmla="*/ 9 w 38"/>
                <a:gd name="T5" fmla="*/ 48 h 48"/>
                <a:gd name="T6" fmla="*/ 9 w 38"/>
                <a:gd name="T7" fmla="*/ 45 h 48"/>
                <a:gd name="T8" fmla="*/ 6 w 38"/>
                <a:gd name="T9" fmla="*/ 43 h 48"/>
                <a:gd name="T10" fmla="*/ 36 w 38"/>
                <a:gd name="T11" fmla="*/ 36 h 48"/>
                <a:gd name="T12" fmla="*/ 34 w 38"/>
                <a:gd name="T13" fmla="*/ 38 h 48"/>
                <a:gd name="T14" fmla="*/ 37 w 38"/>
                <a:gd name="T15" fmla="*/ 40 h 48"/>
                <a:gd name="T16" fmla="*/ 38 w 38"/>
                <a:gd name="T17" fmla="*/ 38 h 48"/>
                <a:gd name="T18" fmla="*/ 36 w 38"/>
                <a:gd name="T19" fmla="*/ 36 h 48"/>
                <a:gd name="T20" fmla="*/ 2 w 38"/>
                <a:gd name="T21" fmla="*/ 6 h 48"/>
                <a:gd name="T22" fmla="*/ 0 w 38"/>
                <a:gd name="T23" fmla="*/ 7 h 48"/>
                <a:gd name="T24" fmla="*/ 1 w 38"/>
                <a:gd name="T25" fmla="*/ 10 h 48"/>
                <a:gd name="T26" fmla="*/ 3 w 38"/>
                <a:gd name="T27" fmla="*/ 8 h 48"/>
                <a:gd name="T28" fmla="*/ 2 w 38"/>
                <a:gd name="T29" fmla="*/ 6 h 48"/>
                <a:gd name="T30" fmla="*/ 13 w 38"/>
                <a:gd name="T31" fmla="*/ 0 h 48"/>
                <a:gd name="T32" fmla="*/ 10 w 38"/>
                <a:gd name="T33" fmla="*/ 1 h 48"/>
                <a:gd name="T34" fmla="*/ 10 w 38"/>
                <a:gd name="T35" fmla="*/ 4 h 48"/>
                <a:gd name="T36" fmla="*/ 13 w 38"/>
                <a:gd name="T37" fmla="*/ 4 h 48"/>
                <a:gd name="T38" fmla="*/ 13 w 38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8">
                  <a:moveTo>
                    <a:pt x="6" y="43"/>
                  </a:moveTo>
                  <a:cubicBezTo>
                    <a:pt x="6" y="47"/>
                    <a:pt x="6" y="47"/>
                    <a:pt x="6" y="47"/>
                  </a:cubicBezTo>
                  <a:cubicBezTo>
                    <a:pt x="7" y="47"/>
                    <a:pt x="8" y="47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4"/>
                    <a:pt x="7" y="44"/>
                    <a:pt x="6" y="43"/>
                  </a:cubicBezTo>
                  <a:moveTo>
                    <a:pt x="36" y="36"/>
                  </a:moveTo>
                  <a:cubicBezTo>
                    <a:pt x="35" y="37"/>
                    <a:pt x="35" y="38"/>
                    <a:pt x="34" y="3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39"/>
                    <a:pt x="38" y="38"/>
                    <a:pt x="38" y="38"/>
                  </a:cubicBezTo>
                  <a:cubicBezTo>
                    <a:pt x="36" y="36"/>
                    <a:pt x="36" y="36"/>
                    <a:pt x="36" y="36"/>
                  </a:cubicBezTo>
                  <a:moveTo>
                    <a:pt x="2" y="6"/>
                  </a:moveTo>
                  <a:cubicBezTo>
                    <a:pt x="1" y="6"/>
                    <a:pt x="0" y="7"/>
                    <a:pt x="0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5" name="Freeform 65"/>
            <p:cNvSpPr>
              <a:spLocks noEditPoints="1"/>
            </p:cNvSpPr>
            <p:nvPr/>
          </p:nvSpPr>
          <p:spPr bwMode="auto">
            <a:xfrm>
              <a:off x="9136063" y="1198563"/>
              <a:ext cx="144463" cy="139700"/>
            </a:xfrm>
            <a:custGeom>
              <a:avLst/>
              <a:gdLst>
                <a:gd name="T0" fmla="*/ 7 w 30"/>
                <a:gd name="T1" fmla="*/ 18 h 29"/>
                <a:gd name="T2" fmla="*/ 1 w 30"/>
                <a:gd name="T3" fmla="*/ 19 h 29"/>
                <a:gd name="T4" fmla="*/ 2 w 30"/>
                <a:gd name="T5" fmla="*/ 22 h 29"/>
                <a:gd name="T6" fmla="*/ 7 w 30"/>
                <a:gd name="T7" fmla="*/ 18 h 29"/>
                <a:gd name="T8" fmla="*/ 11 w 30"/>
                <a:gd name="T9" fmla="*/ 18 h 29"/>
                <a:gd name="T10" fmla="*/ 4 w 30"/>
                <a:gd name="T11" fmla="*/ 24 h 29"/>
                <a:gd name="T12" fmla="*/ 15 w 30"/>
                <a:gd name="T13" fmla="*/ 29 h 29"/>
                <a:gd name="T14" fmla="*/ 22 w 30"/>
                <a:gd name="T15" fmla="*/ 27 h 29"/>
                <a:gd name="T16" fmla="*/ 28 w 30"/>
                <a:gd name="T17" fmla="*/ 21 h 29"/>
                <a:gd name="T18" fmla="*/ 11 w 30"/>
                <a:gd name="T19" fmla="*/ 18 h 29"/>
                <a:gd name="T20" fmla="*/ 22 w 30"/>
                <a:gd name="T21" fmla="*/ 2 h 29"/>
                <a:gd name="T22" fmla="*/ 13 w 30"/>
                <a:gd name="T23" fmla="*/ 15 h 29"/>
                <a:gd name="T24" fmla="*/ 29 w 30"/>
                <a:gd name="T25" fmla="*/ 18 h 29"/>
                <a:gd name="T26" fmla="*/ 28 w 30"/>
                <a:gd name="T27" fmla="*/ 8 h 29"/>
                <a:gd name="T28" fmla="*/ 22 w 30"/>
                <a:gd name="T29" fmla="*/ 2 h 29"/>
                <a:gd name="T30" fmla="*/ 15 w 30"/>
                <a:gd name="T31" fmla="*/ 0 h 29"/>
                <a:gd name="T32" fmla="*/ 8 w 30"/>
                <a:gd name="T33" fmla="*/ 2 h 29"/>
                <a:gd name="T34" fmla="*/ 1 w 30"/>
                <a:gd name="T35" fmla="*/ 16 h 29"/>
                <a:gd name="T36" fmla="*/ 10 w 30"/>
                <a:gd name="T37" fmla="*/ 15 h 29"/>
                <a:gd name="T38" fmla="*/ 19 w 30"/>
                <a:gd name="T39" fmla="*/ 1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7" y="18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1"/>
                    <a:pt x="2" y="22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11" y="18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7" y="27"/>
                    <a:pt x="11" y="29"/>
                    <a:pt x="15" y="29"/>
                  </a:cubicBezTo>
                  <a:cubicBezTo>
                    <a:pt x="18" y="29"/>
                    <a:pt x="20" y="29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1" y="18"/>
                    <a:pt x="11" y="18"/>
                    <a:pt x="11" y="18"/>
                  </a:cubicBezTo>
                  <a:moveTo>
                    <a:pt x="22" y="2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5"/>
                    <a:pt x="30" y="11"/>
                    <a:pt x="28" y="8"/>
                  </a:cubicBezTo>
                  <a:cubicBezTo>
                    <a:pt x="26" y="5"/>
                    <a:pt x="24" y="3"/>
                    <a:pt x="22" y="2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6" name="Freeform 66"/>
            <p:cNvSpPr/>
            <p:nvPr/>
          </p:nvSpPr>
          <p:spPr bwMode="auto">
            <a:xfrm>
              <a:off x="9140826" y="1203325"/>
              <a:ext cx="134938" cy="111125"/>
            </a:xfrm>
            <a:custGeom>
              <a:avLst/>
              <a:gdLst>
                <a:gd name="T0" fmla="*/ 18 w 28"/>
                <a:gd name="T1" fmla="*/ 0 h 23"/>
                <a:gd name="T2" fmla="*/ 9 w 28"/>
                <a:gd name="T3" fmla="*/ 14 h 23"/>
                <a:gd name="T4" fmla="*/ 0 w 28"/>
                <a:gd name="T5" fmla="*/ 15 h 23"/>
                <a:gd name="T6" fmla="*/ 0 w 28"/>
                <a:gd name="T7" fmla="*/ 18 h 23"/>
                <a:gd name="T8" fmla="*/ 6 w 28"/>
                <a:gd name="T9" fmla="*/ 17 h 23"/>
                <a:gd name="T10" fmla="*/ 1 w 28"/>
                <a:gd name="T11" fmla="*/ 21 h 23"/>
                <a:gd name="T12" fmla="*/ 2 w 28"/>
                <a:gd name="T13" fmla="*/ 21 h 23"/>
                <a:gd name="T14" fmla="*/ 3 w 28"/>
                <a:gd name="T15" fmla="*/ 23 h 23"/>
                <a:gd name="T16" fmla="*/ 10 w 28"/>
                <a:gd name="T17" fmla="*/ 17 h 23"/>
                <a:gd name="T18" fmla="*/ 27 w 28"/>
                <a:gd name="T19" fmla="*/ 20 h 23"/>
                <a:gd name="T20" fmla="*/ 28 w 28"/>
                <a:gd name="T21" fmla="*/ 17 h 23"/>
                <a:gd name="T22" fmla="*/ 12 w 28"/>
                <a:gd name="T23" fmla="*/ 14 h 23"/>
                <a:gd name="T24" fmla="*/ 21 w 28"/>
                <a:gd name="T25" fmla="*/ 1 h 23"/>
                <a:gd name="T26" fmla="*/ 18 w 28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3">
                  <a:moveTo>
                    <a:pt x="18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2" y="22"/>
                    <a:pt x="2" y="22"/>
                    <a:pt x="3" y="2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19"/>
                    <a:pt x="28" y="18"/>
                    <a:pt x="28" y="17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7" name="Freeform 67"/>
            <p:cNvSpPr>
              <a:spLocks noEditPoints="1"/>
            </p:cNvSpPr>
            <p:nvPr/>
          </p:nvSpPr>
          <p:spPr bwMode="auto">
            <a:xfrm>
              <a:off x="9110663" y="1174750"/>
              <a:ext cx="193675" cy="187325"/>
            </a:xfrm>
            <a:custGeom>
              <a:avLst/>
              <a:gdLst>
                <a:gd name="T0" fmla="*/ 36 w 40"/>
                <a:gd name="T1" fmla="*/ 26 h 39"/>
                <a:gd name="T2" fmla="*/ 29 w 40"/>
                <a:gd name="T3" fmla="*/ 35 h 39"/>
                <a:gd name="T4" fmla="*/ 20 w 40"/>
                <a:gd name="T5" fmla="*/ 37 h 39"/>
                <a:gd name="T6" fmla="*/ 7 w 40"/>
                <a:gd name="T7" fmla="*/ 31 h 39"/>
                <a:gd name="T8" fmla="*/ 5 w 40"/>
                <a:gd name="T9" fmla="*/ 32 h 39"/>
                <a:gd name="T10" fmla="*/ 20 w 40"/>
                <a:gd name="T11" fmla="*/ 39 h 39"/>
                <a:gd name="T12" fmla="*/ 30 w 40"/>
                <a:gd name="T13" fmla="*/ 37 h 39"/>
                <a:gd name="T14" fmla="*/ 38 w 40"/>
                <a:gd name="T15" fmla="*/ 27 h 39"/>
                <a:gd name="T16" fmla="*/ 36 w 40"/>
                <a:gd name="T17" fmla="*/ 26 h 39"/>
                <a:gd name="T18" fmla="*/ 3 w 40"/>
                <a:gd name="T19" fmla="*/ 24 h 39"/>
                <a:gd name="T20" fmla="*/ 1 w 40"/>
                <a:gd name="T21" fmla="*/ 24 h 39"/>
                <a:gd name="T22" fmla="*/ 3 w 40"/>
                <a:gd name="T23" fmla="*/ 30 h 39"/>
                <a:gd name="T24" fmla="*/ 3 w 40"/>
                <a:gd name="T25" fmla="*/ 30 h 39"/>
                <a:gd name="T26" fmla="*/ 5 w 40"/>
                <a:gd name="T27" fmla="*/ 28 h 39"/>
                <a:gd name="T28" fmla="*/ 3 w 40"/>
                <a:gd name="T29" fmla="*/ 24 h 39"/>
                <a:gd name="T30" fmla="*/ 30 w 40"/>
                <a:gd name="T31" fmla="*/ 3 h 39"/>
                <a:gd name="T32" fmla="*/ 28 w 40"/>
                <a:gd name="T33" fmla="*/ 5 h 39"/>
                <a:gd name="T34" fmla="*/ 35 w 40"/>
                <a:gd name="T35" fmla="*/ 11 h 39"/>
                <a:gd name="T36" fmla="*/ 37 w 40"/>
                <a:gd name="T37" fmla="*/ 24 h 39"/>
                <a:gd name="T38" fmla="*/ 39 w 40"/>
                <a:gd name="T39" fmla="*/ 24 h 39"/>
                <a:gd name="T40" fmla="*/ 37 w 40"/>
                <a:gd name="T41" fmla="*/ 10 h 39"/>
                <a:gd name="T42" fmla="*/ 30 w 40"/>
                <a:gd name="T43" fmla="*/ 3 h 39"/>
                <a:gd name="T44" fmla="*/ 20 w 40"/>
                <a:gd name="T45" fmla="*/ 0 h 39"/>
                <a:gd name="T46" fmla="*/ 10 w 40"/>
                <a:gd name="T47" fmla="*/ 3 h 39"/>
                <a:gd name="T48" fmla="*/ 1 w 40"/>
                <a:gd name="T49" fmla="*/ 21 h 39"/>
                <a:gd name="T50" fmla="*/ 3 w 40"/>
                <a:gd name="T51" fmla="*/ 21 h 39"/>
                <a:gd name="T52" fmla="*/ 12 w 40"/>
                <a:gd name="T53" fmla="*/ 5 h 39"/>
                <a:gd name="T54" fmla="*/ 20 w 40"/>
                <a:gd name="T55" fmla="*/ 3 h 39"/>
                <a:gd name="T56" fmla="*/ 26 w 40"/>
                <a:gd name="T57" fmla="*/ 4 h 39"/>
                <a:gd name="T58" fmla="*/ 27 w 40"/>
                <a:gd name="T59" fmla="*/ 2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36" y="26"/>
                  </a:moveTo>
                  <a:cubicBezTo>
                    <a:pt x="35" y="30"/>
                    <a:pt x="32" y="33"/>
                    <a:pt x="29" y="35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15" y="37"/>
                    <a:pt x="10" y="35"/>
                    <a:pt x="7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9" y="37"/>
                    <a:pt x="14" y="39"/>
                    <a:pt x="20" y="39"/>
                  </a:cubicBezTo>
                  <a:cubicBezTo>
                    <a:pt x="24" y="39"/>
                    <a:pt x="27" y="39"/>
                    <a:pt x="30" y="37"/>
                  </a:cubicBezTo>
                  <a:cubicBezTo>
                    <a:pt x="34" y="34"/>
                    <a:pt x="37" y="31"/>
                    <a:pt x="38" y="27"/>
                  </a:cubicBezTo>
                  <a:cubicBezTo>
                    <a:pt x="36" y="26"/>
                    <a:pt x="36" y="26"/>
                    <a:pt x="36" y="26"/>
                  </a:cubicBezTo>
                  <a:moveTo>
                    <a:pt x="3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2" y="28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4" y="27"/>
                    <a:pt x="4" y="25"/>
                    <a:pt x="3" y="24"/>
                  </a:cubicBezTo>
                  <a:moveTo>
                    <a:pt x="30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1" y="6"/>
                    <a:pt x="33" y="8"/>
                    <a:pt x="35" y="11"/>
                  </a:cubicBezTo>
                  <a:cubicBezTo>
                    <a:pt x="37" y="15"/>
                    <a:pt x="38" y="20"/>
                    <a:pt x="37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0"/>
                    <a:pt x="40" y="14"/>
                    <a:pt x="37" y="10"/>
                  </a:cubicBezTo>
                  <a:cubicBezTo>
                    <a:pt x="35" y="7"/>
                    <a:pt x="33" y="4"/>
                    <a:pt x="30" y="3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4" y="7"/>
                    <a:pt x="0" y="14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4" y="3"/>
                    <a:pt x="17" y="3"/>
                    <a:pt x="20" y="3"/>
                  </a:cubicBezTo>
                  <a:cubicBezTo>
                    <a:pt x="22" y="3"/>
                    <a:pt x="24" y="3"/>
                    <a:pt x="26" y="4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8" name="Freeform 68"/>
            <p:cNvSpPr>
              <a:spLocks noEditPoints="1"/>
            </p:cNvSpPr>
            <p:nvPr/>
          </p:nvSpPr>
          <p:spPr bwMode="auto">
            <a:xfrm>
              <a:off x="9115426" y="1184275"/>
              <a:ext cx="184150" cy="144463"/>
            </a:xfrm>
            <a:custGeom>
              <a:avLst/>
              <a:gdLst>
                <a:gd name="T0" fmla="*/ 4 w 38"/>
                <a:gd name="T1" fmla="*/ 26 h 30"/>
                <a:gd name="T2" fmla="*/ 2 w 38"/>
                <a:gd name="T3" fmla="*/ 28 h 30"/>
                <a:gd name="T4" fmla="*/ 4 w 38"/>
                <a:gd name="T5" fmla="*/ 30 h 30"/>
                <a:gd name="T6" fmla="*/ 6 w 38"/>
                <a:gd name="T7" fmla="*/ 29 h 30"/>
                <a:gd name="T8" fmla="*/ 4 w 38"/>
                <a:gd name="T9" fmla="*/ 27 h 30"/>
                <a:gd name="T10" fmla="*/ 4 w 38"/>
                <a:gd name="T11" fmla="*/ 26 h 30"/>
                <a:gd name="T12" fmla="*/ 36 w 38"/>
                <a:gd name="T13" fmla="*/ 22 h 30"/>
                <a:gd name="T14" fmla="*/ 35 w 38"/>
                <a:gd name="T15" fmla="*/ 24 h 30"/>
                <a:gd name="T16" fmla="*/ 37 w 38"/>
                <a:gd name="T17" fmla="*/ 25 h 30"/>
                <a:gd name="T18" fmla="*/ 38 w 38"/>
                <a:gd name="T19" fmla="*/ 22 h 30"/>
                <a:gd name="T20" fmla="*/ 36 w 38"/>
                <a:gd name="T21" fmla="*/ 22 h 30"/>
                <a:gd name="T22" fmla="*/ 2 w 38"/>
                <a:gd name="T23" fmla="*/ 19 h 30"/>
                <a:gd name="T24" fmla="*/ 0 w 38"/>
                <a:gd name="T25" fmla="*/ 19 h 30"/>
                <a:gd name="T26" fmla="*/ 0 w 38"/>
                <a:gd name="T27" fmla="*/ 22 h 30"/>
                <a:gd name="T28" fmla="*/ 2 w 38"/>
                <a:gd name="T29" fmla="*/ 22 h 30"/>
                <a:gd name="T30" fmla="*/ 2 w 38"/>
                <a:gd name="T31" fmla="*/ 19 h 30"/>
                <a:gd name="T32" fmla="*/ 26 w 38"/>
                <a:gd name="T33" fmla="*/ 0 h 30"/>
                <a:gd name="T34" fmla="*/ 25 w 38"/>
                <a:gd name="T35" fmla="*/ 2 h 30"/>
                <a:gd name="T36" fmla="*/ 27 w 38"/>
                <a:gd name="T37" fmla="*/ 3 h 30"/>
                <a:gd name="T38" fmla="*/ 29 w 38"/>
                <a:gd name="T39" fmla="*/ 1 h 30"/>
                <a:gd name="T40" fmla="*/ 26 w 38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0">
                  <a:moveTo>
                    <a:pt x="4" y="2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3" y="30"/>
                    <a:pt x="4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8"/>
                    <a:pt x="5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moveTo>
                    <a:pt x="36" y="22"/>
                  </a:moveTo>
                  <a:cubicBezTo>
                    <a:pt x="36" y="23"/>
                    <a:pt x="35" y="24"/>
                    <a:pt x="35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8" y="24"/>
                    <a:pt x="38" y="23"/>
                    <a:pt x="38" y="22"/>
                  </a:cubicBezTo>
                  <a:cubicBezTo>
                    <a:pt x="36" y="22"/>
                    <a:pt x="36" y="22"/>
                    <a:pt x="36" y="22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moveTo>
                    <a:pt x="26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7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9" name="Freeform 69"/>
            <p:cNvSpPr>
              <a:spLocks noEditPoints="1"/>
            </p:cNvSpPr>
            <p:nvPr/>
          </p:nvSpPr>
          <p:spPr bwMode="auto">
            <a:xfrm>
              <a:off x="7997826" y="239713"/>
              <a:ext cx="153988" cy="144463"/>
            </a:xfrm>
            <a:custGeom>
              <a:avLst/>
              <a:gdLst>
                <a:gd name="T0" fmla="*/ 32 w 32"/>
                <a:gd name="T1" fmla="*/ 18 h 30"/>
                <a:gd name="T2" fmla="*/ 19 w 32"/>
                <a:gd name="T3" fmla="*/ 18 h 30"/>
                <a:gd name="T4" fmla="*/ 20 w 32"/>
                <a:gd name="T5" fmla="*/ 30 h 30"/>
                <a:gd name="T6" fmla="*/ 24 w 32"/>
                <a:gd name="T7" fmla="*/ 28 h 30"/>
                <a:gd name="T8" fmla="*/ 32 w 32"/>
                <a:gd name="T9" fmla="*/ 18 h 30"/>
                <a:gd name="T10" fmla="*/ 28 w 32"/>
                <a:gd name="T11" fmla="*/ 5 h 30"/>
                <a:gd name="T12" fmla="*/ 20 w 32"/>
                <a:gd name="T13" fmla="*/ 15 h 30"/>
                <a:gd name="T14" fmla="*/ 32 w 32"/>
                <a:gd name="T15" fmla="*/ 15 h 30"/>
                <a:gd name="T16" fmla="*/ 30 w 32"/>
                <a:gd name="T17" fmla="*/ 8 h 30"/>
                <a:gd name="T18" fmla="*/ 28 w 32"/>
                <a:gd name="T19" fmla="*/ 5 h 30"/>
                <a:gd name="T20" fmla="*/ 20 w 32"/>
                <a:gd name="T21" fmla="*/ 0 h 30"/>
                <a:gd name="T22" fmla="*/ 19 w 32"/>
                <a:gd name="T23" fmla="*/ 12 h 30"/>
                <a:gd name="T24" fmla="*/ 26 w 32"/>
                <a:gd name="T25" fmla="*/ 3 h 30"/>
                <a:gd name="T26" fmla="*/ 20 w 32"/>
                <a:gd name="T27" fmla="*/ 0 h 30"/>
                <a:gd name="T28" fmla="*/ 17 w 32"/>
                <a:gd name="T29" fmla="*/ 0 h 30"/>
                <a:gd name="T30" fmla="*/ 9 w 32"/>
                <a:gd name="T31" fmla="*/ 2 h 30"/>
                <a:gd name="T32" fmla="*/ 4 w 32"/>
                <a:gd name="T33" fmla="*/ 23 h 30"/>
                <a:gd name="T34" fmla="*/ 17 w 32"/>
                <a:gd name="T35" fmla="*/ 30 h 30"/>
                <a:gd name="T36" fmla="*/ 17 w 32"/>
                <a:gd name="T37" fmla="*/ 30 h 30"/>
                <a:gd name="T38" fmla="*/ 16 w 32"/>
                <a:gd name="T39" fmla="*/ 18 h 30"/>
                <a:gd name="T40" fmla="*/ 16 w 32"/>
                <a:gd name="T41" fmla="*/ 18 h 30"/>
                <a:gd name="T42" fmla="*/ 16 w 32"/>
                <a:gd name="T43" fmla="*/ 17 h 30"/>
                <a:gd name="T44" fmla="*/ 16 w 32"/>
                <a:gd name="T45" fmla="*/ 16 h 30"/>
                <a:gd name="T46" fmla="*/ 16 w 32"/>
                <a:gd name="T47" fmla="*/ 16 h 30"/>
                <a:gd name="T48" fmla="*/ 17 w 32"/>
                <a:gd name="T49" fmla="*/ 0 h 30"/>
                <a:gd name="T50" fmla="*/ 17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32" y="18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1" y="30"/>
                    <a:pt x="23" y="29"/>
                    <a:pt x="24" y="28"/>
                  </a:cubicBezTo>
                  <a:cubicBezTo>
                    <a:pt x="28" y="26"/>
                    <a:pt x="31" y="22"/>
                    <a:pt x="32" y="18"/>
                  </a:cubicBezTo>
                  <a:moveTo>
                    <a:pt x="28" y="5"/>
                  </a:moveTo>
                  <a:cubicBezTo>
                    <a:pt x="20" y="15"/>
                    <a:pt x="20" y="15"/>
                    <a:pt x="20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3"/>
                    <a:pt x="31" y="10"/>
                    <a:pt x="30" y="8"/>
                  </a:cubicBezTo>
                  <a:cubicBezTo>
                    <a:pt x="29" y="7"/>
                    <a:pt x="29" y="6"/>
                    <a:pt x="28" y="5"/>
                  </a:cubicBezTo>
                  <a:moveTo>
                    <a:pt x="20" y="0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2"/>
                    <a:pt x="22" y="1"/>
                    <a:pt x="20" y="0"/>
                  </a:cubicBezTo>
                  <a:moveTo>
                    <a:pt x="17" y="0"/>
                  </a:moveTo>
                  <a:cubicBezTo>
                    <a:pt x="14" y="0"/>
                    <a:pt x="12" y="1"/>
                    <a:pt x="9" y="2"/>
                  </a:cubicBezTo>
                  <a:cubicBezTo>
                    <a:pt x="2" y="6"/>
                    <a:pt x="0" y="16"/>
                    <a:pt x="4" y="23"/>
                  </a:cubicBezTo>
                  <a:cubicBezTo>
                    <a:pt x="7" y="28"/>
                    <a:pt x="12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0" name="Freeform 70"/>
            <p:cNvSpPr/>
            <p:nvPr/>
          </p:nvSpPr>
          <p:spPr bwMode="auto">
            <a:xfrm>
              <a:off x="8074026" y="239713"/>
              <a:ext cx="77788" cy="144463"/>
            </a:xfrm>
            <a:custGeom>
              <a:avLst/>
              <a:gdLst>
                <a:gd name="T0" fmla="*/ 1 w 16"/>
                <a:gd name="T1" fmla="*/ 0 h 30"/>
                <a:gd name="T2" fmla="*/ 0 w 16"/>
                <a:gd name="T3" fmla="*/ 16 h 30"/>
                <a:gd name="T4" fmla="*/ 0 w 16"/>
                <a:gd name="T5" fmla="*/ 16 h 30"/>
                <a:gd name="T6" fmla="*/ 0 w 16"/>
                <a:gd name="T7" fmla="*/ 17 h 30"/>
                <a:gd name="T8" fmla="*/ 0 w 16"/>
                <a:gd name="T9" fmla="*/ 18 h 30"/>
                <a:gd name="T10" fmla="*/ 0 w 16"/>
                <a:gd name="T11" fmla="*/ 18 h 30"/>
                <a:gd name="T12" fmla="*/ 1 w 16"/>
                <a:gd name="T13" fmla="*/ 30 h 30"/>
                <a:gd name="T14" fmla="*/ 4 w 16"/>
                <a:gd name="T15" fmla="*/ 30 h 30"/>
                <a:gd name="T16" fmla="*/ 3 w 16"/>
                <a:gd name="T17" fmla="*/ 18 h 30"/>
                <a:gd name="T18" fmla="*/ 16 w 16"/>
                <a:gd name="T19" fmla="*/ 18 h 30"/>
                <a:gd name="T20" fmla="*/ 16 w 16"/>
                <a:gd name="T21" fmla="*/ 15 h 30"/>
                <a:gd name="T22" fmla="*/ 4 w 16"/>
                <a:gd name="T23" fmla="*/ 15 h 30"/>
                <a:gd name="T24" fmla="*/ 12 w 16"/>
                <a:gd name="T25" fmla="*/ 5 h 30"/>
                <a:gd name="T26" fmla="*/ 10 w 16"/>
                <a:gd name="T27" fmla="*/ 3 h 30"/>
                <a:gd name="T28" fmla="*/ 3 w 16"/>
                <a:gd name="T29" fmla="*/ 12 h 30"/>
                <a:gd name="T30" fmla="*/ 4 w 16"/>
                <a:gd name="T31" fmla="*/ 0 h 30"/>
                <a:gd name="T32" fmla="*/ 1 w 16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3" y="30"/>
                    <a:pt x="4" y="3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6"/>
                    <a:pt x="1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0" y="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1" name="Freeform 71"/>
            <p:cNvSpPr>
              <a:spLocks noEditPoints="1"/>
            </p:cNvSpPr>
            <p:nvPr/>
          </p:nvSpPr>
          <p:spPr bwMode="auto">
            <a:xfrm>
              <a:off x="7929563" y="185738"/>
              <a:ext cx="280988" cy="255588"/>
            </a:xfrm>
            <a:custGeom>
              <a:avLst/>
              <a:gdLst>
                <a:gd name="T0" fmla="*/ 57 w 58"/>
                <a:gd name="T1" fmla="*/ 29 h 53"/>
                <a:gd name="T2" fmla="*/ 55 w 58"/>
                <a:gd name="T3" fmla="*/ 29 h 53"/>
                <a:gd name="T4" fmla="*/ 43 w 58"/>
                <a:gd name="T5" fmla="*/ 47 h 53"/>
                <a:gd name="T6" fmla="*/ 35 w 58"/>
                <a:gd name="T7" fmla="*/ 50 h 53"/>
                <a:gd name="T8" fmla="*/ 35 w 58"/>
                <a:gd name="T9" fmla="*/ 53 h 53"/>
                <a:gd name="T10" fmla="*/ 44 w 58"/>
                <a:gd name="T11" fmla="*/ 49 h 53"/>
                <a:gd name="T12" fmla="*/ 57 w 58"/>
                <a:gd name="T13" fmla="*/ 29 h 53"/>
                <a:gd name="T14" fmla="*/ 49 w 58"/>
                <a:gd name="T15" fmla="*/ 7 h 53"/>
                <a:gd name="T16" fmla="*/ 47 w 58"/>
                <a:gd name="T17" fmla="*/ 9 h 53"/>
                <a:gd name="T18" fmla="*/ 52 w 58"/>
                <a:gd name="T19" fmla="*/ 14 h 53"/>
                <a:gd name="T20" fmla="*/ 55 w 58"/>
                <a:gd name="T21" fmla="*/ 26 h 53"/>
                <a:gd name="T22" fmla="*/ 58 w 58"/>
                <a:gd name="T23" fmla="*/ 26 h 53"/>
                <a:gd name="T24" fmla="*/ 54 w 58"/>
                <a:gd name="T25" fmla="*/ 13 h 53"/>
                <a:gd name="T26" fmla="*/ 49 w 58"/>
                <a:gd name="T27" fmla="*/ 7 h 53"/>
                <a:gd name="T28" fmla="*/ 35 w 58"/>
                <a:gd name="T29" fmla="*/ 0 h 53"/>
                <a:gd name="T30" fmla="*/ 35 w 58"/>
                <a:gd name="T31" fmla="*/ 3 h 53"/>
                <a:gd name="T32" fmla="*/ 45 w 58"/>
                <a:gd name="T33" fmla="*/ 7 h 53"/>
                <a:gd name="T34" fmla="*/ 47 w 58"/>
                <a:gd name="T35" fmla="*/ 5 h 53"/>
                <a:gd name="T36" fmla="*/ 35 w 58"/>
                <a:gd name="T37" fmla="*/ 0 h 53"/>
                <a:gd name="T38" fmla="*/ 31 w 58"/>
                <a:gd name="T39" fmla="*/ 0 h 53"/>
                <a:gd name="T40" fmla="*/ 17 w 58"/>
                <a:gd name="T41" fmla="*/ 3 h 53"/>
                <a:gd name="T42" fmla="*/ 8 w 58"/>
                <a:gd name="T43" fmla="*/ 40 h 53"/>
                <a:gd name="T44" fmla="*/ 31 w 58"/>
                <a:gd name="T45" fmla="*/ 53 h 53"/>
                <a:gd name="T46" fmla="*/ 32 w 58"/>
                <a:gd name="T47" fmla="*/ 53 h 53"/>
                <a:gd name="T48" fmla="*/ 32 w 58"/>
                <a:gd name="T49" fmla="*/ 50 h 53"/>
                <a:gd name="T50" fmla="*/ 31 w 58"/>
                <a:gd name="T51" fmla="*/ 50 h 53"/>
                <a:gd name="T52" fmla="*/ 10 w 58"/>
                <a:gd name="T53" fmla="*/ 38 h 53"/>
                <a:gd name="T54" fmla="*/ 19 w 58"/>
                <a:gd name="T55" fmla="*/ 6 h 53"/>
                <a:gd name="T56" fmla="*/ 31 w 58"/>
                <a:gd name="T57" fmla="*/ 2 h 53"/>
                <a:gd name="T58" fmla="*/ 32 w 58"/>
                <a:gd name="T59" fmla="*/ 2 h 53"/>
                <a:gd name="T60" fmla="*/ 32 w 58"/>
                <a:gd name="T61" fmla="*/ 0 h 53"/>
                <a:gd name="T62" fmla="*/ 31 w 58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3">
                  <a:moveTo>
                    <a:pt x="57" y="29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4" y="36"/>
                    <a:pt x="50" y="43"/>
                    <a:pt x="43" y="47"/>
                  </a:cubicBezTo>
                  <a:cubicBezTo>
                    <a:pt x="40" y="48"/>
                    <a:pt x="38" y="49"/>
                    <a:pt x="35" y="50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8" y="52"/>
                    <a:pt x="41" y="51"/>
                    <a:pt x="44" y="49"/>
                  </a:cubicBezTo>
                  <a:cubicBezTo>
                    <a:pt x="52" y="45"/>
                    <a:pt x="56" y="37"/>
                    <a:pt x="57" y="29"/>
                  </a:cubicBezTo>
                  <a:moveTo>
                    <a:pt x="49" y="7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9" y="10"/>
                    <a:pt x="50" y="12"/>
                    <a:pt x="52" y="14"/>
                  </a:cubicBezTo>
                  <a:cubicBezTo>
                    <a:pt x="54" y="18"/>
                    <a:pt x="55" y="22"/>
                    <a:pt x="55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2"/>
                    <a:pt x="56" y="17"/>
                    <a:pt x="54" y="13"/>
                  </a:cubicBezTo>
                  <a:cubicBezTo>
                    <a:pt x="53" y="10"/>
                    <a:pt x="51" y="8"/>
                    <a:pt x="49" y="7"/>
                  </a:cubicBezTo>
                  <a:moveTo>
                    <a:pt x="35" y="0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39" y="3"/>
                    <a:pt x="42" y="5"/>
                    <a:pt x="45" y="7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3" y="2"/>
                    <a:pt x="39" y="1"/>
                    <a:pt x="35" y="0"/>
                  </a:cubicBezTo>
                  <a:moveTo>
                    <a:pt x="31" y="0"/>
                  </a:moveTo>
                  <a:cubicBezTo>
                    <a:pt x="26" y="0"/>
                    <a:pt x="22" y="1"/>
                    <a:pt x="17" y="3"/>
                  </a:cubicBezTo>
                  <a:cubicBezTo>
                    <a:pt x="5" y="11"/>
                    <a:pt x="0" y="27"/>
                    <a:pt x="8" y="40"/>
                  </a:cubicBezTo>
                  <a:cubicBezTo>
                    <a:pt x="13" y="48"/>
                    <a:pt x="22" y="53"/>
                    <a:pt x="31" y="53"/>
                  </a:cubicBezTo>
                  <a:cubicBezTo>
                    <a:pt x="31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1" y="50"/>
                    <a:pt x="31" y="50"/>
                  </a:cubicBezTo>
                  <a:cubicBezTo>
                    <a:pt x="23" y="50"/>
                    <a:pt x="15" y="46"/>
                    <a:pt x="10" y="38"/>
                  </a:cubicBezTo>
                  <a:cubicBezTo>
                    <a:pt x="3" y="27"/>
                    <a:pt x="7" y="12"/>
                    <a:pt x="19" y="6"/>
                  </a:cubicBezTo>
                  <a:cubicBezTo>
                    <a:pt x="23" y="3"/>
                    <a:pt x="27" y="2"/>
                    <a:pt x="31" y="2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2" name="Freeform 72"/>
            <p:cNvSpPr>
              <a:spLocks noEditPoints="1"/>
            </p:cNvSpPr>
            <p:nvPr/>
          </p:nvSpPr>
          <p:spPr bwMode="auto">
            <a:xfrm>
              <a:off x="8085138" y="185738"/>
              <a:ext cx="125413" cy="255588"/>
            </a:xfrm>
            <a:custGeom>
              <a:avLst/>
              <a:gdLst>
                <a:gd name="T0" fmla="*/ 3 w 26"/>
                <a:gd name="T1" fmla="*/ 50 h 53"/>
                <a:gd name="T2" fmla="*/ 0 w 26"/>
                <a:gd name="T3" fmla="*/ 50 h 53"/>
                <a:gd name="T4" fmla="*/ 0 w 26"/>
                <a:gd name="T5" fmla="*/ 53 h 53"/>
                <a:gd name="T6" fmla="*/ 3 w 26"/>
                <a:gd name="T7" fmla="*/ 53 h 53"/>
                <a:gd name="T8" fmla="*/ 3 w 26"/>
                <a:gd name="T9" fmla="*/ 50 h 53"/>
                <a:gd name="T10" fmla="*/ 26 w 26"/>
                <a:gd name="T11" fmla="*/ 26 h 53"/>
                <a:gd name="T12" fmla="*/ 23 w 26"/>
                <a:gd name="T13" fmla="*/ 26 h 53"/>
                <a:gd name="T14" fmla="*/ 23 w 26"/>
                <a:gd name="T15" fmla="*/ 29 h 53"/>
                <a:gd name="T16" fmla="*/ 25 w 26"/>
                <a:gd name="T17" fmla="*/ 29 h 53"/>
                <a:gd name="T18" fmla="*/ 26 w 26"/>
                <a:gd name="T19" fmla="*/ 26 h 53"/>
                <a:gd name="T20" fmla="*/ 15 w 26"/>
                <a:gd name="T21" fmla="*/ 5 h 53"/>
                <a:gd name="T22" fmla="*/ 13 w 26"/>
                <a:gd name="T23" fmla="*/ 7 h 53"/>
                <a:gd name="T24" fmla="*/ 15 w 26"/>
                <a:gd name="T25" fmla="*/ 9 h 53"/>
                <a:gd name="T26" fmla="*/ 17 w 26"/>
                <a:gd name="T27" fmla="*/ 7 h 53"/>
                <a:gd name="T28" fmla="*/ 15 w 26"/>
                <a:gd name="T29" fmla="*/ 5 h 53"/>
                <a:gd name="T30" fmla="*/ 0 w 26"/>
                <a:gd name="T31" fmla="*/ 0 h 53"/>
                <a:gd name="T32" fmla="*/ 0 w 26"/>
                <a:gd name="T33" fmla="*/ 2 h 53"/>
                <a:gd name="T34" fmla="*/ 3 w 26"/>
                <a:gd name="T35" fmla="*/ 3 h 53"/>
                <a:gd name="T36" fmla="*/ 3 w 26"/>
                <a:gd name="T37" fmla="*/ 0 h 53"/>
                <a:gd name="T38" fmla="*/ 0 w 26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3">
                  <a:moveTo>
                    <a:pt x="3" y="50"/>
                  </a:moveTo>
                  <a:cubicBezTo>
                    <a:pt x="2" y="50"/>
                    <a:pt x="1" y="50"/>
                    <a:pt x="0" y="5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2" y="53"/>
                    <a:pt x="3" y="53"/>
                  </a:cubicBezTo>
                  <a:cubicBezTo>
                    <a:pt x="3" y="50"/>
                    <a:pt x="3" y="50"/>
                    <a:pt x="3" y="50"/>
                  </a:cubicBezTo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3" y="28"/>
                    <a:pt x="2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8"/>
                    <a:pt x="26" y="27"/>
                    <a:pt x="26" y="26"/>
                  </a:cubicBezTo>
                  <a:moveTo>
                    <a:pt x="15" y="5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5" y="8"/>
                    <a:pt x="15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6"/>
                    <a:pt x="16" y="5"/>
                    <a:pt x="15" y="5"/>
                  </a:cubicBezTo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3" name="Freeform 73"/>
            <p:cNvSpPr>
              <a:spLocks noEditPoints="1"/>
            </p:cNvSpPr>
            <p:nvPr/>
          </p:nvSpPr>
          <p:spPr bwMode="auto">
            <a:xfrm>
              <a:off x="9747251" y="-214312"/>
              <a:ext cx="153988" cy="139700"/>
            </a:xfrm>
            <a:custGeom>
              <a:avLst/>
              <a:gdLst>
                <a:gd name="T0" fmla="*/ 15 w 32"/>
                <a:gd name="T1" fmla="*/ 14 h 29"/>
                <a:gd name="T2" fmla="*/ 8 w 32"/>
                <a:gd name="T3" fmla="*/ 26 h 29"/>
                <a:gd name="T4" fmla="*/ 16 w 32"/>
                <a:gd name="T5" fmla="*/ 29 h 29"/>
                <a:gd name="T6" fmla="*/ 23 w 32"/>
                <a:gd name="T7" fmla="*/ 27 h 29"/>
                <a:gd name="T8" fmla="*/ 24 w 32"/>
                <a:gd name="T9" fmla="*/ 26 h 29"/>
                <a:gd name="T10" fmla="*/ 15 w 32"/>
                <a:gd name="T11" fmla="*/ 14 h 29"/>
                <a:gd name="T12" fmla="*/ 6 w 32"/>
                <a:gd name="T13" fmla="*/ 4 h 29"/>
                <a:gd name="T14" fmla="*/ 4 w 32"/>
                <a:gd name="T15" fmla="*/ 21 h 29"/>
                <a:gd name="T16" fmla="*/ 6 w 32"/>
                <a:gd name="T17" fmla="*/ 25 h 29"/>
                <a:gd name="T18" fmla="*/ 13 w 32"/>
                <a:gd name="T19" fmla="*/ 12 h 29"/>
                <a:gd name="T20" fmla="*/ 6 w 32"/>
                <a:gd name="T21" fmla="*/ 4 h 29"/>
                <a:gd name="T22" fmla="*/ 11 w 32"/>
                <a:gd name="T23" fmla="*/ 1 h 29"/>
                <a:gd name="T24" fmla="*/ 9 w 32"/>
                <a:gd name="T25" fmla="*/ 2 h 29"/>
                <a:gd name="T26" fmla="*/ 8 w 32"/>
                <a:gd name="T27" fmla="*/ 2 h 29"/>
                <a:gd name="T28" fmla="*/ 12 w 32"/>
                <a:gd name="T29" fmla="*/ 7 h 29"/>
                <a:gd name="T30" fmla="*/ 11 w 32"/>
                <a:gd name="T31" fmla="*/ 1 h 29"/>
                <a:gd name="T32" fmla="*/ 16 w 32"/>
                <a:gd name="T33" fmla="*/ 0 h 29"/>
                <a:gd name="T34" fmla="*/ 14 w 32"/>
                <a:gd name="T35" fmla="*/ 0 h 29"/>
                <a:gd name="T36" fmla="*/ 16 w 32"/>
                <a:gd name="T37" fmla="*/ 11 h 29"/>
                <a:gd name="T38" fmla="*/ 16 w 32"/>
                <a:gd name="T39" fmla="*/ 11 h 29"/>
                <a:gd name="T40" fmla="*/ 16 w 32"/>
                <a:gd name="T41" fmla="*/ 11 h 29"/>
                <a:gd name="T42" fmla="*/ 26 w 32"/>
                <a:gd name="T43" fmla="*/ 24 h 29"/>
                <a:gd name="T44" fmla="*/ 28 w 32"/>
                <a:gd name="T45" fmla="*/ 7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5" y="14"/>
                  </a:moveTo>
                  <a:cubicBezTo>
                    <a:pt x="8" y="26"/>
                    <a:pt x="8" y="26"/>
                    <a:pt x="8" y="26"/>
                  </a:cubicBezTo>
                  <a:cubicBezTo>
                    <a:pt x="11" y="28"/>
                    <a:pt x="13" y="29"/>
                    <a:pt x="16" y="29"/>
                  </a:cubicBezTo>
                  <a:cubicBezTo>
                    <a:pt x="18" y="29"/>
                    <a:pt x="21" y="28"/>
                    <a:pt x="23" y="27"/>
                  </a:cubicBezTo>
                  <a:cubicBezTo>
                    <a:pt x="23" y="26"/>
                    <a:pt x="24" y="26"/>
                    <a:pt x="24" y="26"/>
                  </a:cubicBezTo>
                  <a:cubicBezTo>
                    <a:pt x="15" y="14"/>
                    <a:pt x="15" y="14"/>
                    <a:pt x="15" y="14"/>
                  </a:cubicBezTo>
                  <a:moveTo>
                    <a:pt x="6" y="4"/>
                  </a:moveTo>
                  <a:cubicBezTo>
                    <a:pt x="1" y="9"/>
                    <a:pt x="0" y="16"/>
                    <a:pt x="4" y="21"/>
                  </a:cubicBezTo>
                  <a:cubicBezTo>
                    <a:pt x="4" y="23"/>
                    <a:pt x="5" y="24"/>
                    <a:pt x="6" y="2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1" y="1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30" y="20"/>
                    <a:pt x="32" y="13"/>
                    <a:pt x="28" y="7"/>
                  </a:cubicBezTo>
                  <a:cubicBezTo>
                    <a:pt x="26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4" name="Freeform 74"/>
            <p:cNvSpPr/>
            <p:nvPr/>
          </p:nvSpPr>
          <p:spPr bwMode="auto">
            <a:xfrm>
              <a:off x="9775826" y="-214312"/>
              <a:ext cx="96838" cy="125413"/>
            </a:xfrm>
            <a:custGeom>
              <a:avLst/>
              <a:gdLst>
                <a:gd name="T0" fmla="*/ 8 w 20"/>
                <a:gd name="T1" fmla="*/ 0 h 26"/>
                <a:gd name="T2" fmla="*/ 5 w 20"/>
                <a:gd name="T3" fmla="*/ 1 h 26"/>
                <a:gd name="T4" fmla="*/ 6 w 20"/>
                <a:gd name="T5" fmla="*/ 7 h 26"/>
                <a:gd name="T6" fmla="*/ 2 w 20"/>
                <a:gd name="T7" fmla="*/ 2 h 26"/>
                <a:gd name="T8" fmla="*/ 0 w 20"/>
                <a:gd name="T9" fmla="*/ 4 h 26"/>
                <a:gd name="T10" fmla="*/ 7 w 20"/>
                <a:gd name="T11" fmla="*/ 12 h 26"/>
                <a:gd name="T12" fmla="*/ 0 w 20"/>
                <a:gd name="T13" fmla="*/ 25 h 26"/>
                <a:gd name="T14" fmla="*/ 2 w 20"/>
                <a:gd name="T15" fmla="*/ 26 h 26"/>
                <a:gd name="T16" fmla="*/ 9 w 20"/>
                <a:gd name="T17" fmla="*/ 14 h 26"/>
                <a:gd name="T18" fmla="*/ 18 w 20"/>
                <a:gd name="T19" fmla="*/ 26 h 26"/>
                <a:gd name="T20" fmla="*/ 20 w 20"/>
                <a:gd name="T21" fmla="*/ 24 h 26"/>
                <a:gd name="T22" fmla="*/ 10 w 20"/>
                <a:gd name="T23" fmla="*/ 11 h 26"/>
                <a:gd name="T24" fmla="*/ 10 w 20"/>
                <a:gd name="T25" fmla="*/ 11 h 26"/>
                <a:gd name="T26" fmla="*/ 10 w 20"/>
                <a:gd name="T27" fmla="*/ 11 h 26"/>
                <a:gd name="T28" fmla="*/ 8 w 20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6">
                  <a:moveTo>
                    <a:pt x="8" y="0"/>
                  </a:moveTo>
                  <a:cubicBezTo>
                    <a:pt x="7" y="0"/>
                    <a:pt x="6" y="0"/>
                    <a:pt x="5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5"/>
                    <a:pt x="20" y="2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5" name="Freeform 75"/>
            <p:cNvSpPr>
              <a:spLocks noEditPoints="1"/>
            </p:cNvSpPr>
            <p:nvPr/>
          </p:nvSpPr>
          <p:spPr bwMode="auto">
            <a:xfrm>
              <a:off x="9690101" y="-266700"/>
              <a:ext cx="269875" cy="241300"/>
            </a:xfrm>
            <a:custGeom>
              <a:avLst/>
              <a:gdLst>
                <a:gd name="T0" fmla="*/ 41 w 56"/>
                <a:gd name="T1" fmla="*/ 44 h 50"/>
                <a:gd name="T2" fmla="*/ 39 w 56"/>
                <a:gd name="T3" fmla="*/ 45 h 50"/>
                <a:gd name="T4" fmla="*/ 28 w 56"/>
                <a:gd name="T5" fmla="*/ 48 h 50"/>
                <a:gd name="T6" fmla="*/ 16 w 56"/>
                <a:gd name="T7" fmla="*/ 45 h 50"/>
                <a:gd name="T8" fmla="*/ 15 w 56"/>
                <a:gd name="T9" fmla="*/ 47 h 50"/>
                <a:gd name="T10" fmla="*/ 28 w 56"/>
                <a:gd name="T11" fmla="*/ 50 h 50"/>
                <a:gd name="T12" fmla="*/ 41 w 56"/>
                <a:gd name="T13" fmla="*/ 47 h 50"/>
                <a:gd name="T14" fmla="*/ 42 w 56"/>
                <a:gd name="T15" fmla="*/ 46 h 50"/>
                <a:gd name="T16" fmla="*/ 41 w 56"/>
                <a:gd name="T17" fmla="*/ 44 h 50"/>
                <a:gd name="T18" fmla="*/ 10 w 56"/>
                <a:gd name="T19" fmla="*/ 7 h 50"/>
                <a:gd name="T20" fmla="*/ 6 w 56"/>
                <a:gd name="T21" fmla="*/ 38 h 50"/>
                <a:gd name="T22" fmla="*/ 13 w 56"/>
                <a:gd name="T23" fmla="*/ 45 h 50"/>
                <a:gd name="T24" fmla="*/ 14 w 56"/>
                <a:gd name="T25" fmla="*/ 43 h 50"/>
                <a:gd name="T26" fmla="*/ 8 w 56"/>
                <a:gd name="T27" fmla="*/ 37 h 50"/>
                <a:gd name="T28" fmla="*/ 12 w 56"/>
                <a:gd name="T29" fmla="*/ 9 h 50"/>
                <a:gd name="T30" fmla="*/ 10 w 56"/>
                <a:gd name="T31" fmla="*/ 7 h 50"/>
                <a:gd name="T32" fmla="*/ 21 w 56"/>
                <a:gd name="T33" fmla="*/ 1 h 50"/>
                <a:gd name="T34" fmla="*/ 15 w 56"/>
                <a:gd name="T35" fmla="*/ 3 h 50"/>
                <a:gd name="T36" fmla="*/ 12 w 56"/>
                <a:gd name="T37" fmla="*/ 5 h 50"/>
                <a:gd name="T38" fmla="*/ 14 w 56"/>
                <a:gd name="T39" fmla="*/ 7 h 50"/>
                <a:gd name="T40" fmla="*/ 16 w 56"/>
                <a:gd name="T41" fmla="*/ 6 h 50"/>
                <a:gd name="T42" fmla="*/ 21 w 56"/>
                <a:gd name="T43" fmla="*/ 4 h 50"/>
                <a:gd name="T44" fmla="*/ 21 w 56"/>
                <a:gd name="T45" fmla="*/ 1 h 50"/>
                <a:gd name="T46" fmla="*/ 28 w 56"/>
                <a:gd name="T47" fmla="*/ 0 h 50"/>
                <a:gd name="T48" fmla="*/ 23 w 56"/>
                <a:gd name="T49" fmla="*/ 0 h 50"/>
                <a:gd name="T50" fmla="*/ 24 w 56"/>
                <a:gd name="T51" fmla="*/ 3 h 50"/>
                <a:gd name="T52" fmla="*/ 28 w 56"/>
                <a:gd name="T53" fmla="*/ 3 h 50"/>
                <a:gd name="T54" fmla="*/ 47 w 56"/>
                <a:gd name="T55" fmla="*/ 14 h 50"/>
                <a:gd name="T56" fmla="*/ 43 w 56"/>
                <a:gd name="T57" fmla="*/ 42 h 50"/>
                <a:gd name="T58" fmla="*/ 44 w 56"/>
                <a:gd name="T59" fmla="*/ 44 h 50"/>
                <a:gd name="T60" fmla="*/ 50 w 56"/>
                <a:gd name="T61" fmla="*/ 13 h 50"/>
                <a:gd name="T62" fmla="*/ 28 w 56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0">
                  <a:moveTo>
                    <a:pt x="41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7"/>
                    <a:pt x="32" y="48"/>
                    <a:pt x="28" y="48"/>
                  </a:cubicBezTo>
                  <a:cubicBezTo>
                    <a:pt x="24" y="48"/>
                    <a:pt x="20" y="47"/>
                    <a:pt x="16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9" y="49"/>
                    <a:pt x="23" y="50"/>
                    <a:pt x="28" y="50"/>
                  </a:cubicBezTo>
                  <a:cubicBezTo>
                    <a:pt x="32" y="50"/>
                    <a:pt x="37" y="49"/>
                    <a:pt x="41" y="47"/>
                  </a:cubicBezTo>
                  <a:cubicBezTo>
                    <a:pt x="41" y="47"/>
                    <a:pt x="42" y="46"/>
                    <a:pt x="42" y="46"/>
                  </a:cubicBezTo>
                  <a:cubicBezTo>
                    <a:pt x="41" y="44"/>
                    <a:pt x="41" y="44"/>
                    <a:pt x="41" y="44"/>
                  </a:cubicBezTo>
                  <a:moveTo>
                    <a:pt x="10" y="7"/>
                  </a:moveTo>
                  <a:cubicBezTo>
                    <a:pt x="2" y="15"/>
                    <a:pt x="0" y="28"/>
                    <a:pt x="6" y="38"/>
                  </a:cubicBezTo>
                  <a:cubicBezTo>
                    <a:pt x="8" y="41"/>
                    <a:pt x="10" y="44"/>
                    <a:pt x="13" y="4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2" y="41"/>
                    <a:pt x="10" y="39"/>
                    <a:pt x="8" y="37"/>
                  </a:cubicBezTo>
                  <a:cubicBezTo>
                    <a:pt x="3" y="28"/>
                    <a:pt x="5" y="16"/>
                    <a:pt x="12" y="9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1" y="1"/>
                  </a:moveTo>
                  <a:cubicBezTo>
                    <a:pt x="19" y="2"/>
                    <a:pt x="17" y="2"/>
                    <a:pt x="15" y="3"/>
                  </a:cubicBezTo>
                  <a:cubicBezTo>
                    <a:pt x="14" y="4"/>
                    <a:pt x="13" y="5"/>
                    <a:pt x="12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6"/>
                    <a:pt x="16" y="6"/>
                  </a:cubicBezTo>
                  <a:cubicBezTo>
                    <a:pt x="18" y="5"/>
                    <a:pt x="20" y="4"/>
                    <a:pt x="21" y="4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7" y="3"/>
                    <a:pt x="28" y="3"/>
                  </a:cubicBezTo>
                  <a:cubicBezTo>
                    <a:pt x="36" y="3"/>
                    <a:pt x="43" y="7"/>
                    <a:pt x="47" y="14"/>
                  </a:cubicBezTo>
                  <a:cubicBezTo>
                    <a:pt x="53" y="23"/>
                    <a:pt x="51" y="35"/>
                    <a:pt x="43" y="4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53" y="36"/>
                    <a:pt x="56" y="23"/>
                    <a:pt x="50" y="13"/>
                  </a:cubicBezTo>
                  <a:cubicBezTo>
                    <a:pt x="45" y="4"/>
                    <a:pt x="36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6" name="Freeform 76"/>
            <p:cNvSpPr>
              <a:spLocks noEditPoints="1"/>
            </p:cNvSpPr>
            <p:nvPr/>
          </p:nvSpPr>
          <p:spPr bwMode="auto">
            <a:xfrm>
              <a:off x="9737726" y="-266700"/>
              <a:ext cx="163513" cy="225425"/>
            </a:xfrm>
            <a:custGeom>
              <a:avLst/>
              <a:gdLst>
                <a:gd name="T0" fmla="*/ 4 w 34"/>
                <a:gd name="T1" fmla="*/ 43 h 47"/>
                <a:gd name="T2" fmla="*/ 3 w 34"/>
                <a:gd name="T3" fmla="*/ 45 h 47"/>
                <a:gd name="T4" fmla="*/ 5 w 34"/>
                <a:gd name="T5" fmla="*/ 47 h 47"/>
                <a:gd name="T6" fmla="*/ 6 w 34"/>
                <a:gd name="T7" fmla="*/ 45 h 47"/>
                <a:gd name="T8" fmla="*/ 4 w 34"/>
                <a:gd name="T9" fmla="*/ 43 h 47"/>
                <a:gd name="T10" fmla="*/ 33 w 34"/>
                <a:gd name="T11" fmla="*/ 42 h 47"/>
                <a:gd name="T12" fmla="*/ 31 w 34"/>
                <a:gd name="T13" fmla="*/ 44 h 47"/>
                <a:gd name="T14" fmla="*/ 32 w 34"/>
                <a:gd name="T15" fmla="*/ 46 h 47"/>
                <a:gd name="T16" fmla="*/ 34 w 34"/>
                <a:gd name="T17" fmla="*/ 44 h 47"/>
                <a:gd name="T18" fmla="*/ 33 w 34"/>
                <a:gd name="T19" fmla="*/ 42 h 47"/>
                <a:gd name="T20" fmla="*/ 2 w 34"/>
                <a:gd name="T21" fmla="*/ 5 h 47"/>
                <a:gd name="T22" fmla="*/ 0 w 34"/>
                <a:gd name="T23" fmla="*/ 7 h 47"/>
                <a:gd name="T24" fmla="*/ 2 w 34"/>
                <a:gd name="T25" fmla="*/ 9 h 47"/>
                <a:gd name="T26" fmla="*/ 4 w 34"/>
                <a:gd name="T27" fmla="*/ 7 h 47"/>
                <a:gd name="T28" fmla="*/ 2 w 34"/>
                <a:gd name="T29" fmla="*/ 5 h 47"/>
                <a:gd name="T30" fmla="*/ 13 w 34"/>
                <a:gd name="T31" fmla="*/ 0 h 47"/>
                <a:gd name="T32" fmla="*/ 11 w 34"/>
                <a:gd name="T33" fmla="*/ 1 h 47"/>
                <a:gd name="T34" fmla="*/ 11 w 34"/>
                <a:gd name="T35" fmla="*/ 4 h 47"/>
                <a:gd name="T36" fmla="*/ 14 w 34"/>
                <a:gd name="T37" fmla="*/ 3 h 47"/>
                <a:gd name="T38" fmla="*/ 13 w 34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7">
                  <a:moveTo>
                    <a:pt x="4" y="43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5" y="44"/>
                    <a:pt x="4" y="43"/>
                  </a:cubicBezTo>
                  <a:moveTo>
                    <a:pt x="33" y="42"/>
                  </a:moveTo>
                  <a:cubicBezTo>
                    <a:pt x="32" y="43"/>
                    <a:pt x="32" y="43"/>
                    <a:pt x="31" y="44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3" y="45"/>
                    <a:pt x="34" y="45"/>
                    <a:pt x="34" y="44"/>
                  </a:cubicBezTo>
                  <a:cubicBezTo>
                    <a:pt x="33" y="42"/>
                    <a:pt x="33" y="42"/>
                    <a:pt x="33" y="42"/>
                  </a:cubicBezTo>
                  <a:moveTo>
                    <a:pt x="2" y="5"/>
                  </a:moveTo>
                  <a:cubicBezTo>
                    <a:pt x="2" y="6"/>
                    <a:pt x="1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3" y="0"/>
                  </a:moveTo>
                  <a:cubicBezTo>
                    <a:pt x="13" y="1"/>
                    <a:pt x="12" y="1"/>
                    <a:pt x="11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7" name="Freeform 77"/>
            <p:cNvSpPr>
              <a:spLocks noEditPoints="1"/>
            </p:cNvSpPr>
            <p:nvPr/>
          </p:nvSpPr>
          <p:spPr bwMode="auto">
            <a:xfrm>
              <a:off x="9593263" y="1276350"/>
              <a:ext cx="149225" cy="144463"/>
            </a:xfrm>
            <a:custGeom>
              <a:avLst/>
              <a:gdLst>
                <a:gd name="T0" fmla="*/ 31 w 31"/>
                <a:gd name="T1" fmla="*/ 16 h 30"/>
                <a:gd name="T2" fmla="*/ 14 w 31"/>
                <a:gd name="T3" fmla="*/ 20 h 30"/>
                <a:gd name="T4" fmla="*/ 12 w 31"/>
                <a:gd name="T5" fmla="*/ 22 h 30"/>
                <a:gd name="T6" fmla="*/ 12 w 31"/>
                <a:gd name="T7" fmla="*/ 20 h 30"/>
                <a:gd name="T8" fmla="*/ 1 w 31"/>
                <a:gd name="T9" fmla="*/ 18 h 30"/>
                <a:gd name="T10" fmla="*/ 2 w 31"/>
                <a:gd name="T11" fmla="*/ 23 h 30"/>
                <a:gd name="T12" fmla="*/ 16 w 31"/>
                <a:gd name="T13" fmla="*/ 30 h 30"/>
                <a:gd name="T14" fmla="*/ 23 w 31"/>
                <a:gd name="T15" fmla="*/ 28 h 30"/>
                <a:gd name="T16" fmla="*/ 31 w 31"/>
                <a:gd name="T17" fmla="*/ 16 h 30"/>
                <a:gd name="T18" fmla="*/ 27 w 31"/>
                <a:gd name="T19" fmla="*/ 5 h 30"/>
                <a:gd name="T20" fmla="*/ 17 w 31"/>
                <a:gd name="T21" fmla="*/ 16 h 30"/>
                <a:gd name="T22" fmla="*/ 31 w 31"/>
                <a:gd name="T23" fmla="*/ 13 h 30"/>
                <a:gd name="T24" fmla="*/ 29 w 31"/>
                <a:gd name="T25" fmla="*/ 8 h 30"/>
                <a:gd name="T26" fmla="*/ 27 w 31"/>
                <a:gd name="T27" fmla="*/ 5 h 30"/>
                <a:gd name="T28" fmla="*/ 10 w 31"/>
                <a:gd name="T29" fmla="*/ 1 h 30"/>
                <a:gd name="T30" fmla="*/ 8 w 31"/>
                <a:gd name="T31" fmla="*/ 2 h 30"/>
                <a:gd name="T32" fmla="*/ 0 w 31"/>
                <a:gd name="T33" fmla="*/ 15 h 30"/>
                <a:gd name="T34" fmla="*/ 12 w 31"/>
                <a:gd name="T35" fmla="*/ 17 h 30"/>
                <a:gd name="T36" fmla="*/ 10 w 31"/>
                <a:gd name="T37" fmla="*/ 1 h 30"/>
                <a:gd name="T38" fmla="*/ 16 w 31"/>
                <a:gd name="T39" fmla="*/ 0 h 30"/>
                <a:gd name="T40" fmla="*/ 13 w 31"/>
                <a:gd name="T41" fmla="*/ 0 h 30"/>
                <a:gd name="T42" fmla="*/ 14 w 31"/>
                <a:gd name="T43" fmla="*/ 15 h 30"/>
                <a:gd name="T44" fmla="*/ 25 w 31"/>
                <a:gd name="T45" fmla="*/ 3 h 30"/>
                <a:gd name="T46" fmla="*/ 16 w 31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0">
                  <a:moveTo>
                    <a:pt x="31" y="16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2" y="21"/>
                    <a:pt x="2" y="23"/>
                  </a:cubicBezTo>
                  <a:cubicBezTo>
                    <a:pt x="5" y="28"/>
                    <a:pt x="10" y="30"/>
                    <a:pt x="16" y="30"/>
                  </a:cubicBezTo>
                  <a:cubicBezTo>
                    <a:pt x="18" y="30"/>
                    <a:pt x="21" y="30"/>
                    <a:pt x="23" y="28"/>
                  </a:cubicBezTo>
                  <a:cubicBezTo>
                    <a:pt x="28" y="26"/>
                    <a:pt x="30" y="21"/>
                    <a:pt x="31" y="16"/>
                  </a:cubicBezTo>
                  <a:moveTo>
                    <a:pt x="27" y="5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1"/>
                    <a:pt x="30" y="9"/>
                    <a:pt x="29" y="8"/>
                  </a:cubicBezTo>
                  <a:cubicBezTo>
                    <a:pt x="28" y="7"/>
                    <a:pt x="28" y="6"/>
                    <a:pt x="27" y="5"/>
                  </a:cubicBezTo>
                  <a:moveTo>
                    <a:pt x="10" y="1"/>
                  </a:moveTo>
                  <a:cubicBezTo>
                    <a:pt x="9" y="1"/>
                    <a:pt x="9" y="2"/>
                    <a:pt x="8" y="2"/>
                  </a:cubicBezTo>
                  <a:cubicBezTo>
                    <a:pt x="3" y="5"/>
                    <a:pt x="1" y="10"/>
                    <a:pt x="0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2" y="1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8" name="Freeform 78"/>
            <p:cNvSpPr/>
            <p:nvPr/>
          </p:nvSpPr>
          <p:spPr bwMode="auto">
            <a:xfrm>
              <a:off x="9593263" y="1276350"/>
              <a:ext cx="149225" cy="106363"/>
            </a:xfrm>
            <a:custGeom>
              <a:avLst/>
              <a:gdLst>
                <a:gd name="T0" fmla="*/ 13 w 31"/>
                <a:gd name="T1" fmla="*/ 0 h 22"/>
                <a:gd name="T2" fmla="*/ 10 w 31"/>
                <a:gd name="T3" fmla="*/ 1 h 22"/>
                <a:gd name="T4" fmla="*/ 12 w 31"/>
                <a:gd name="T5" fmla="*/ 17 h 22"/>
                <a:gd name="T6" fmla="*/ 0 w 31"/>
                <a:gd name="T7" fmla="*/ 15 h 22"/>
                <a:gd name="T8" fmla="*/ 1 w 31"/>
                <a:gd name="T9" fmla="*/ 18 h 22"/>
                <a:gd name="T10" fmla="*/ 12 w 31"/>
                <a:gd name="T11" fmla="*/ 20 h 22"/>
                <a:gd name="T12" fmla="*/ 12 w 31"/>
                <a:gd name="T13" fmla="*/ 22 h 22"/>
                <a:gd name="T14" fmla="*/ 14 w 31"/>
                <a:gd name="T15" fmla="*/ 20 h 22"/>
                <a:gd name="T16" fmla="*/ 31 w 31"/>
                <a:gd name="T17" fmla="*/ 16 h 22"/>
                <a:gd name="T18" fmla="*/ 31 w 31"/>
                <a:gd name="T19" fmla="*/ 13 h 22"/>
                <a:gd name="T20" fmla="*/ 17 w 31"/>
                <a:gd name="T21" fmla="*/ 16 h 22"/>
                <a:gd name="T22" fmla="*/ 27 w 31"/>
                <a:gd name="T23" fmla="*/ 5 h 22"/>
                <a:gd name="T24" fmla="*/ 25 w 31"/>
                <a:gd name="T25" fmla="*/ 3 h 22"/>
                <a:gd name="T26" fmla="*/ 14 w 31"/>
                <a:gd name="T27" fmla="*/ 15 h 22"/>
                <a:gd name="T28" fmla="*/ 13 w 3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22"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4"/>
                    <a:pt x="25" y="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9" name="Freeform 79"/>
            <p:cNvSpPr>
              <a:spLocks noEditPoints="1"/>
            </p:cNvSpPr>
            <p:nvPr/>
          </p:nvSpPr>
          <p:spPr bwMode="auto">
            <a:xfrm>
              <a:off x="9540876" y="1222375"/>
              <a:ext cx="260350" cy="255588"/>
            </a:xfrm>
            <a:custGeom>
              <a:avLst/>
              <a:gdLst>
                <a:gd name="T0" fmla="*/ 53 w 54"/>
                <a:gd name="T1" fmla="*/ 24 h 53"/>
                <a:gd name="T2" fmla="*/ 50 w 54"/>
                <a:gd name="T3" fmla="*/ 25 h 53"/>
                <a:gd name="T4" fmla="*/ 39 w 54"/>
                <a:gd name="T5" fmla="*/ 47 h 53"/>
                <a:gd name="T6" fmla="*/ 27 w 54"/>
                <a:gd name="T7" fmla="*/ 50 h 53"/>
                <a:gd name="T8" fmla="*/ 6 w 54"/>
                <a:gd name="T9" fmla="*/ 38 h 53"/>
                <a:gd name="T10" fmla="*/ 3 w 54"/>
                <a:gd name="T11" fmla="*/ 27 h 53"/>
                <a:gd name="T12" fmla="*/ 0 w 54"/>
                <a:gd name="T13" fmla="*/ 26 h 53"/>
                <a:gd name="T14" fmla="*/ 3 w 54"/>
                <a:gd name="T15" fmla="*/ 40 h 53"/>
                <a:gd name="T16" fmla="*/ 27 w 54"/>
                <a:gd name="T17" fmla="*/ 53 h 53"/>
                <a:gd name="T18" fmla="*/ 40 w 54"/>
                <a:gd name="T19" fmla="*/ 49 h 53"/>
                <a:gd name="T20" fmla="*/ 53 w 54"/>
                <a:gd name="T21" fmla="*/ 24 h 53"/>
                <a:gd name="T22" fmla="*/ 46 w 54"/>
                <a:gd name="T23" fmla="*/ 8 h 53"/>
                <a:gd name="T24" fmla="*/ 44 w 54"/>
                <a:gd name="T25" fmla="*/ 10 h 53"/>
                <a:gd name="T26" fmla="*/ 47 w 54"/>
                <a:gd name="T27" fmla="*/ 14 h 53"/>
                <a:gd name="T28" fmla="*/ 50 w 54"/>
                <a:gd name="T29" fmla="*/ 22 h 53"/>
                <a:gd name="T30" fmla="*/ 53 w 54"/>
                <a:gd name="T31" fmla="*/ 21 h 53"/>
                <a:gd name="T32" fmla="*/ 50 w 54"/>
                <a:gd name="T33" fmla="*/ 13 h 53"/>
                <a:gd name="T34" fmla="*/ 46 w 54"/>
                <a:gd name="T35" fmla="*/ 8 h 53"/>
                <a:gd name="T36" fmla="*/ 20 w 54"/>
                <a:gd name="T37" fmla="*/ 0 h 53"/>
                <a:gd name="T38" fmla="*/ 13 w 54"/>
                <a:gd name="T39" fmla="*/ 3 h 53"/>
                <a:gd name="T40" fmla="*/ 0 w 54"/>
                <a:gd name="T41" fmla="*/ 24 h 53"/>
                <a:gd name="T42" fmla="*/ 3 w 54"/>
                <a:gd name="T43" fmla="*/ 24 h 53"/>
                <a:gd name="T44" fmla="*/ 14 w 54"/>
                <a:gd name="T45" fmla="*/ 6 h 53"/>
                <a:gd name="T46" fmla="*/ 20 w 54"/>
                <a:gd name="T47" fmla="*/ 3 h 53"/>
                <a:gd name="T48" fmla="*/ 20 w 54"/>
                <a:gd name="T49" fmla="*/ 0 h 53"/>
                <a:gd name="T50" fmla="*/ 26 w 54"/>
                <a:gd name="T51" fmla="*/ 0 h 53"/>
                <a:gd name="T52" fmla="*/ 23 w 54"/>
                <a:gd name="T53" fmla="*/ 0 h 53"/>
                <a:gd name="T54" fmla="*/ 23 w 54"/>
                <a:gd name="T55" fmla="*/ 3 h 53"/>
                <a:gd name="T56" fmla="*/ 26 w 54"/>
                <a:gd name="T57" fmla="*/ 2 h 53"/>
                <a:gd name="T58" fmla="*/ 42 w 54"/>
                <a:gd name="T59" fmla="*/ 8 h 53"/>
                <a:gd name="T60" fmla="*/ 44 w 54"/>
                <a:gd name="T61" fmla="*/ 6 h 53"/>
                <a:gd name="T62" fmla="*/ 26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3" y="24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51" y="33"/>
                    <a:pt x="47" y="42"/>
                    <a:pt x="39" y="47"/>
                  </a:cubicBezTo>
                  <a:cubicBezTo>
                    <a:pt x="35" y="49"/>
                    <a:pt x="31" y="50"/>
                    <a:pt x="27" y="50"/>
                  </a:cubicBezTo>
                  <a:cubicBezTo>
                    <a:pt x="18" y="50"/>
                    <a:pt x="10" y="46"/>
                    <a:pt x="6" y="38"/>
                  </a:cubicBezTo>
                  <a:cubicBezTo>
                    <a:pt x="4" y="35"/>
                    <a:pt x="3" y="31"/>
                    <a:pt x="3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1"/>
                    <a:pt x="1" y="36"/>
                    <a:pt x="3" y="40"/>
                  </a:cubicBezTo>
                  <a:cubicBezTo>
                    <a:pt x="8" y="48"/>
                    <a:pt x="17" y="53"/>
                    <a:pt x="27" y="53"/>
                  </a:cubicBezTo>
                  <a:cubicBezTo>
                    <a:pt x="31" y="53"/>
                    <a:pt x="36" y="52"/>
                    <a:pt x="40" y="49"/>
                  </a:cubicBezTo>
                  <a:cubicBezTo>
                    <a:pt x="49" y="44"/>
                    <a:pt x="54" y="34"/>
                    <a:pt x="53" y="24"/>
                  </a:cubicBezTo>
                  <a:moveTo>
                    <a:pt x="46" y="8"/>
                  </a:moveTo>
                  <a:cubicBezTo>
                    <a:pt x="44" y="10"/>
                    <a:pt x="44" y="10"/>
                    <a:pt x="44" y="10"/>
                  </a:cubicBezTo>
                  <a:cubicBezTo>
                    <a:pt x="45" y="11"/>
                    <a:pt x="46" y="12"/>
                    <a:pt x="47" y="14"/>
                  </a:cubicBezTo>
                  <a:cubicBezTo>
                    <a:pt x="49" y="17"/>
                    <a:pt x="50" y="19"/>
                    <a:pt x="50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18"/>
                    <a:pt x="51" y="16"/>
                    <a:pt x="50" y="13"/>
                  </a:cubicBezTo>
                  <a:cubicBezTo>
                    <a:pt x="48" y="11"/>
                    <a:pt x="47" y="9"/>
                    <a:pt x="46" y="8"/>
                  </a:cubicBezTo>
                  <a:moveTo>
                    <a:pt x="20" y="0"/>
                  </a:moveTo>
                  <a:cubicBezTo>
                    <a:pt x="18" y="1"/>
                    <a:pt x="15" y="2"/>
                    <a:pt x="13" y="3"/>
                  </a:cubicBezTo>
                  <a:cubicBezTo>
                    <a:pt x="5" y="8"/>
                    <a:pt x="1" y="15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7" y="10"/>
                    <a:pt x="14" y="6"/>
                  </a:cubicBezTo>
                  <a:cubicBezTo>
                    <a:pt x="16" y="4"/>
                    <a:pt x="18" y="4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2"/>
                    <a:pt x="25" y="2"/>
                    <a:pt x="26" y="2"/>
                  </a:cubicBezTo>
                  <a:cubicBezTo>
                    <a:pt x="32" y="2"/>
                    <a:pt x="38" y="4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39" y="2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0" name="Freeform 80"/>
            <p:cNvSpPr>
              <a:spLocks noEditPoints="1"/>
            </p:cNvSpPr>
            <p:nvPr/>
          </p:nvSpPr>
          <p:spPr bwMode="auto">
            <a:xfrm>
              <a:off x="9540876" y="1222375"/>
              <a:ext cx="255588" cy="130175"/>
            </a:xfrm>
            <a:custGeom>
              <a:avLst/>
              <a:gdLst>
                <a:gd name="T0" fmla="*/ 0 w 53"/>
                <a:gd name="T1" fmla="*/ 24 h 27"/>
                <a:gd name="T2" fmla="*/ 0 w 53"/>
                <a:gd name="T3" fmla="*/ 26 h 27"/>
                <a:gd name="T4" fmla="*/ 3 w 53"/>
                <a:gd name="T5" fmla="*/ 27 h 27"/>
                <a:gd name="T6" fmla="*/ 3 w 53"/>
                <a:gd name="T7" fmla="*/ 24 h 27"/>
                <a:gd name="T8" fmla="*/ 0 w 53"/>
                <a:gd name="T9" fmla="*/ 24 h 27"/>
                <a:gd name="T10" fmla="*/ 53 w 53"/>
                <a:gd name="T11" fmla="*/ 21 h 27"/>
                <a:gd name="T12" fmla="*/ 50 w 53"/>
                <a:gd name="T13" fmla="*/ 22 h 27"/>
                <a:gd name="T14" fmla="*/ 50 w 53"/>
                <a:gd name="T15" fmla="*/ 25 h 27"/>
                <a:gd name="T16" fmla="*/ 53 w 53"/>
                <a:gd name="T17" fmla="*/ 24 h 27"/>
                <a:gd name="T18" fmla="*/ 53 w 53"/>
                <a:gd name="T19" fmla="*/ 21 h 27"/>
                <a:gd name="T20" fmla="*/ 44 w 53"/>
                <a:gd name="T21" fmla="*/ 6 h 27"/>
                <a:gd name="T22" fmla="*/ 42 w 53"/>
                <a:gd name="T23" fmla="*/ 8 h 27"/>
                <a:gd name="T24" fmla="*/ 44 w 53"/>
                <a:gd name="T25" fmla="*/ 10 h 27"/>
                <a:gd name="T26" fmla="*/ 46 w 53"/>
                <a:gd name="T27" fmla="*/ 8 h 27"/>
                <a:gd name="T28" fmla="*/ 44 w 53"/>
                <a:gd name="T29" fmla="*/ 6 h 27"/>
                <a:gd name="T30" fmla="*/ 23 w 53"/>
                <a:gd name="T31" fmla="*/ 0 h 27"/>
                <a:gd name="T32" fmla="*/ 20 w 53"/>
                <a:gd name="T33" fmla="*/ 0 h 27"/>
                <a:gd name="T34" fmla="*/ 20 w 53"/>
                <a:gd name="T35" fmla="*/ 3 h 27"/>
                <a:gd name="T36" fmla="*/ 23 w 53"/>
                <a:gd name="T37" fmla="*/ 3 h 27"/>
                <a:gd name="T38" fmla="*/ 23 w 5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27">
                  <a:moveTo>
                    <a:pt x="0" y="24"/>
                  </a:moveTo>
                  <a:cubicBezTo>
                    <a:pt x="0" y="25"/>
                    <a:pt x="0" y="26"/>
                    <a:pt x="0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3" y="25"/>
                    <a:pt x="3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53" y="21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3"/>
                    <a:pt x="50" y="24"/>
                    <a:pt x="50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3"/>
                    <a:pt x="53" y="22"/>
                    <a:pt x="53" y="21"/>
                  </a:cubicBezTo>
                  <a:moveTo>
                    <a:pt x="44" y="6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3" y="8"/>
                    <a:pt x="43" y="9"/>
                    <a:pt x="44" y="1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5" y="7"/>
                    <a:pt x="44" y="6"/>
                    <a:pt x="44" y="6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1" name="Freeform 81"/>
            <p:cNvSpPr>
              <a:spLocks noEditPoints="1"/>
            </p:cNvSpPr>
            <p:nvPr/>
          </p:nvSpPr>
          <p:spPr bwMode="auto">
            <a:xfrm>
              <a:off x="8059738" y="-315912"/>
              <a:ext cx="125413" cy="115888"/>
            </a:xfrm>
            <a:custGeom>
              <a:avLst/>
              <a:gdLst>
                <a:gd name="T0" fmla="*/ 13 w 26"/>
                <a:gd name="T1" fmla="*/ 16 h 24"/>
                <a:gd name="T2" fmla="*/ 3 w 26"/>
                <a:gd name="T3" fmla="*/ 20 h 24"/>
                <a:gd name="T4" fmla="*/ 12 w 26"/>
                <a:gd name="T5" fmla="*/ 24 h 24"/>
                <a:gd name="T6" fmla="*/ 12 w 26"/>
                <a:gd name="T7" fmla="*/ 24 h 24"/>
                <a:gd name="T8" fmla="*/ 13 w 26"/>
                <a:gd name="T9" fmla="*/ 16 h 24"/>
                <a:gd name="T10" fmla="*/ 3 w 26"/>
                <a:gd name="T11" fmla="*/ 5 h 24"/>
                <a:gd name="T12" fmla="*/ 2 w 26"/>
                <a:gd name="T13" fmla="*/ 18 h 24"/>
                <a:gd name="T14" fmla="*/ 12 w 26"/>
                <a:gd name="T15" fmla="*/ 13 h 24"/>
                <a:gd name="T16" fmla="*/ 3 w 26"/>
                <a:gd name="T17" fmla="*/ 5 h 24"/>
                <a:gd name="T18" fmla="*/ 16 w 26"/>
                <a:gd name="T19" fmla="*/ 1 h 24"/>
                <a:gd name="T20" fmla="*/ 16 w 26"/>
                <a:gd name="T21" fmla="*/ 13 h 24"/>
                <a:gd name="T22" fmla="*/ 16 w 26"/>
                <a:gd name="T23" fmla="*/ 13 h 24"/>
                <a:gd name="T24" fmla="*/ 16 w 26"/>
                <a:gd name="T25" fmla="*/ 14 h 24"/>
                <a:gd name="T26" fmla="*/ 16 w 26"/>
                <a:gd name="T27" fmla="*/ 15 h 24"/>
                <a:gd name="T28" fmla="*/ 16 w 26"/>
                <a:gd name="T29" fmla="*/ 15 h 24"/>
                <a:gd name="T30" fmla="*/ 15 w 26"/>
                <a:gd name="T31" fmla="*/ 24 h 24"/>
                <a:gd name="T32" fmla="*/ 18 w 26"/>
                <a:gd name="T33" fmla="*/ 22 h 24"/>
                <a:gd name="T34" fmla="*/ 23 w 26"/>
                <a:gd name="T35" fmla="*/ 6 h 24"/>
                <a:gd name="T36" fmla="*/ 16 w 26"/>
                <a:gd name="T37" fmla="*/ 1 h 24"/>
                <a:gd name="T38" fmla="*/ 12 w 26"/>
                <a:gd name="T39" fmla="*/ 0 h 24"/>
                <a:gd name="T40" fmla="*/ 6 w 26"/>
                <a:gd name="T41" fmla="*/ 2 h 24"/>
                <a:gd name="T42" fmla="*/ 4 w 26"/>
                <a:gd name="T43" fmla="*/ 3 h 24"/>
                <a:gd name="T44" fmla="*/ 13 w 26"/>
                <a:gd name="T45" fmla="*/ 11 h 24"/>
                <a:gd name="T46" fmla="*/ 13 w 26"/>
                <a:gd name="T47" fmla="*/ 0 h 24"/>
                <a:gd name="T48" fmla="*/ 12 w 26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24">
                  <a:moveTo>
                    <a:pt x="13" y="16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3" y="5"/>
                  </a:moveTo>
                  <a:cubicBezTo>
                    <a:pt x="0" y="9"/>
                    <a:pt x="0" y="13"/>
                    <a:pt x="2" y="18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16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7" y="23"/>
                    <a:pt x="18" y="22"/>
                  </a:cubicBezTo>
                  <a:cubicBezTo>
                    <a:pt x="24" y="19"/>
                    <a:pt x="26" y="12"/>
                    <a:pt x="23" y="6"/>
                  </a:cubicBezTo>
                  <a:cubicBezTo>
                    <a:pt x="21" y="3"/>
                    <a:pt x="19" y="1"/>
                    <a:pt x="16" y="1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2" name="Freeform 82"/>
            <p:cNvSpPr/>
            <p:nvPr/>
          </p:nvSpPr>
          <p:spPr bwMode="auto">
            <a:xfrm>
              <a:off x="8069263" y="-315912"/>
              <a:ext cx="68263" cy="115888"/>
            </a:xfrm>
            <a:custGeom>
              <a:avLst/>
              <a:gdLst>
                <a:gd name="T0" fmla="*/ 11 w 14"/>
                <a:gd name="T1" fmla="*/ 0 h 24"/>
                <a:gd name="T2" fmla="*/ 11 w 14"/>
                <a:gd name="T3" fmla="*/ 11 h 24"/>
                <a:gd name="T4" fmla="*/ 2 w 14"/>
                <a:gd name="T5" fmla="*/ 3 h 24"/>
                <a:gd name="T6" fmla="*/ 1 w 14"/>
                <a:gd name="T7" fmla="*/ 5 h 24"/>
                <a:gd name="T8" fmla="*/ 10 w 14"/>
                <a:gd name="T9" fmla="*/ 13 h 24"/>
                <a:gd name="T10" fmla="*/ 0 w 14"/>
                <a:gd name="T11" fmla="*/ 18 h 24"/>
                <a:gd name="T12" fmla="*/ 0 w 14"/>
                <a:gd name="T13" fmla="*/ 18 h 24"/>
                <a:gd name="T14" fmla="*/ 1 w 14"/>
                <a:gd name="T15" fmla="*/ 20 h 24"/>
                <a:gd name="T16" fmla="*/ 11 w 14"/>
                <a:gd name="T17" fmla="*/ 16 h 24"/>
                <a:gd name="T18" fmla="*/ 10 w 14"/>
                <a:gd name="T19" fmla="*/ 24 h 24"/>
                <a:gd name="T20" fmla="*/ 13 w 14"/>
                <a:gd name="T21" fmla="*/ 24 h 24"/>
                <a:gd name="T22" fmla="*/ 14 w 14"/>
                <a:gd name="T23" fmla="*/ 15 h 24"/>
                <a:gd name="T24" fmla="*/ 14 w 14"/>
                <a:gd name="T25" fmla="*/ 15 h 24"/>
                <a:gd name="T26" fmla="*/ 14 w 14"/>
                <a:gd name="T27" fmla="*/ 14 h 24"/>
                <a:gd name="T28" fmla="*/ 14 w 14"/>
                <a:gd name="T29" fmla="*/ 13 h 24"/>
                <a:gd name="T30" fmla="*/ 14 w 14"/>
                <a:gd name="T31" fmla="*/ 13 h 24"/>
                <a:gd name="T32" fmla="*/ 14 w 14"/>
                <a:gd name="T33" fmla="*/ 1 h 24"/>
                <a:gd name="T34" fmla="*/ 11 w 14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24">
                  <a:moveTo>
                    <a:pt x="11" y="0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2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3" name="Freeform 83"/>
            <p:cNvSpPr>
              <a:spLocks noEditPoints="1"/>
            </p:cNvSpPr>
            <p:nvPr/>
          </p:nvSpPr>
          <p:spPr bwMode="auto">
            <a:xfrm>
              <a:off x="8012113" y="-358775"/>
              <a:ext cx="222250" cy="201613"/>
            </a:xfrm>
            <a:custGeom>
              <a:avLst/>
              <a:gdLst>
                <a:gd name="T0" fmla="*/ 7 w 46"/>
                <a:gd name="T1" fmla="*/ 32 h 42"/>
                <a:gd name="T2" fmla="*/ 5 w 46"/>
                <a:gd name="T3" fmla="*/ 32 h 42"/>
                <a:gd name="T4" fmla="*/ 22 w 46"/>
                <a:gd name="T5" fmla="*/ 42 h 42"/>
                <a:gd name="T6" fmla="*/ 22 w 46"/>
                <a:gd name="T7" fmla="*/ 40 h 42"/>
                <a:gd name="T8" fmla="*/ 7 w 46"/>
                <a:gd name="T9" fmla="*/ 32 h 42"/>
                <a:gd name="T10" fmla="*/ 6 w 46"/>
                <a:gd name="T11" fmla="*/ 8 h 42"/>
                <a:gd name="T12" fmla="*/ 3 w 46"/>
                <a:gd name="T13" fmla="*/ 30 h 42"/>
                <a:gd name="T14" fmla="*/ 5 w 46"/>
                <a:gd name="T15" fmla="*/ 29 h 42"/>
                <a:gd name="T16" fmla="*/ 7 w 46"/>
                <a:gd name="T17" fmla="*/ 9 h 42"/>
                <a:gd name="T18" fmla="*/ 6 w 46"/>
                <a:gd name="T19" fmla="*/ 8 h 42"/>
                <a:gd name="T20" fmla="*/ 26 w 46"/>
                <a:gd name="T21" fmla="*/ 0 h 42"/>
                <a:gd name="T22" fmla="*/ 26 w 46"/>
                <a:gd name="T23" fmla="*/ 2 h 42"/>
                <a:gd name="T24" fmla="*/ 39 w 46"/>
                <a:gd name="T25" fmla="*/ 11 h 42"/>
                <a:gd name="T26" fmla="*/ 32 w 46"/>
                <a:gd name="T27" fmla="*/ 37 h 42"/>
                <a:gd name="T28" fmla="*/ 24 w 46"/>
                <a:gd name="T29" fmla="*/ 40 h 42"/>
                <a:gd name="T30" fmla="*/ 24 w 46"/>
                <a:gd name="T31" fmla="*/ 42 h 42"/>
                <a:gd name="T32" fmla="*/ 33 w 46"/>
                <a:gd name="T33" fmla="*/ 39 h 42"/>
                <a:gd name="T34" fmla="*/ 40 w 46"/>
                <a:gd name="T35" fmla="*/ 10 h 42"/>
                <a:gd name="T36" fmla="*/ 26 w 46"/>
                <a:gd name="T37" fmla="*/ 0 h 42"/>
                <a:gd name="T38" fmla="*/ 22 w 46"/>
                <a:gd name="T39" fmla="*/ 0 h 42"/>
                <a:gd name="T40" fmla="*/ 12 w 46"/>
                <a:gd name="T41" fmla="*/ 3 h 42"/>
                <a:gd name="T42" fmla="*/ 8 w 46"/>
                <a:gd name="T43" fmla="*/ 6 h 42"/>
                <a:gd name="T44" fmla="*/ 9 w 46"/>
                <a:gd name="T45" fmla="*/ 7 h 42"/>
                <a:gd name="T46" fmla="*/ 13 w 46"/>
                <a:gd name="T47" fmla="*/ 5 h 42"/>
                <a:gd name="T48" fmla="*/ 22 w 46"/>
                <a:gd name="T49" fmla="*/ 2 h 42"/>
                <a:gd name="T50" fmla="*/ 23 w 46"/>
                <a:gd name="T51" fmla="*/ 2 h 42"/>
                <a:gd name="T52" fmla="*/ 23 w 46"/>
                <a:gd name="T53" fmla="*/ 0 h 42"/>
                <a:gd name="T54" fmla="*/ 22 w 46"/>
                <a:gd name="T5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2">
                  <a:moveTo>
                    <a:pt x="7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8" y="38"/>
                    <a:pt x="15" y="42"/>
                    <a:pt x="22" y="4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6" y="40"/>
                    <a:pt x="10" y="37"/>
                    <a:pt x="7" y="32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3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2" y="23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26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1" y="3"/>
                    <a:pt x="36" y="7"/>
                    <a:pt x="39" y="11"/>
                  </a:cubicBezTo>
                  <a:cubicBezTo>
                    <a:pt x="44" y="20"/>
                    <a:pt x="41" y="32"/>
                    <a:pt x="32" y="37"/>
                  </a:cubicBezTo>
                  <a:cubicBezTo>
                    <a:pt x="30" y="39"/>
                    <a:pt x="27" y="39"/>
                    <a:pt x="24" y="40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7" y="42"/>
                    <a:pt x="30" y="41"/>
                    <a:pt x="33" y="39"/>
                  </a:cubicBezTo>
                  <a:cubicBezTo>
                    <a:pt x="43" y="33"/>
                    <a:pt x="46" y="20"/>
                    <a:pt x="40" y="10"/>
                  </a:cubicBezTo>
                  <a:cubicBezTo>
                    <a:pt x="37" y="5"/>
                    <a:pt x="32" y="1"/>
                    <a:pt x="26" y="0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3" y="5"/>
                  </a:cubicBezTo>
                  <a:cubicBezTo>
                    <a:pt x="16" y="3"/>
                    <a:pt x="19" y="2"/>
                    <a:pt x="22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4" name="Freeform 84"/>
            <p:cNvSpPr>
              <a:spLocks noEditPoints="1"/>
            </p:cNvSpPr>
            <p:nvPr/>
          </p:nvSpPr>
          <p:spPr bwMode="auto">
            <a:xfrm>
              <a:off x="8026401" y="-358775"/>
              <a:ext cx="111125" cy="201613"/>
            </a:xfrm>
            <a:custGeom>
              <a:avLst/>
              <a:gdLst>
                <a:gd name="T0" fmla="*/ 21 w 23"/>
                <a:gd name="T1" fmla="*/ 40 h 42"/>
                <a:gd name="T2" fmla="*/ 19 w 23"/>
                <a:gd name="T3" fmla="*/ 40 h 42"/>
                <a:gd name="T4" fmla="*/ 19 w 23"/>
                <a:gd name="T5" fmla="*/ 40 h 42"/>
                <a:gd name="T6" fmla="*/ 19 w 23"/>
                <a:gd name="T7" fmla="*/ 42 h 42"/>
                <a:gd name="T8" fmla="*/ 19 w 23"/>
                <a:gd name="T9" fmla="*/ 42 h 42"/>
                <a:gd name="T10" fmla="*/ 21 w 23"/>
                <a:gd name="T11" fmla="*/ 42 h 42"/>
                <a:gd name="T12" fmla="*/ 21 w 23"/>
                <a:gd name="T13" fmla="*/ 40 h 42"/>
                <a:gd name="T14" fmla="*/ 2 w 23"/>
                <a:gd name="T15" fmla="*/ 29 h 42"/>
                <a:gd name="T16" fmla="*/ 0 w 23"/>
                <a:gd name="T17" fmla="*/ 30 h 42"/>
                <a:gd name="T18" fmla="*/ 1 w 23"/>
                <a:gd name="T19" fmla="*/ 32 h 42"/>
                <a:gd name="T20" fmla="*/ 2 w 23"/>
                <a:gd name="T21" fmla="*/ 32 h 42"/>
                <a:gd name="T22" fmla="*/ 4 w 23"/>
                <a:gd name="T23" fmla="*/ 32 h 42"/>
                <a:gd name="T24" fmla="*/ 3 w 23"/>
                <a:gd name="T25" fmla="*/ 30 h 42"/>
                <a:gd name="T26" fmla="*/ 2 w 23"/>
                <a:gd name="T27" fmla="*/ 29 h 42"/>
                <a:gd name="T28" fmla="*/ 5 w 23"/>
                <a:gd name="T29" fmla="*/ 6 h 42"/>
                <a:gd name="T30" fmla="*/ 3 w 23"/>
                <a:gd name="T31" fmla="*/ 8 h 42"/>
                <a:gd name="T32" fmla="*/ 4 w 23"/>
                <a:gd name="T33" fmla="*/ 9 h 42"/>
                <a:gd name="T34" fmla="*/ 6 w 23"/>
                <a:gd name="T35" fmla="*/ 7 h 42"/>
                <a:gd name="T36" fmla="*/ 5 w 23"/>
                <a:gd name="T37" fmla="*/ 6 h 42"/>
                <a:gd name="T38" fmla="*/ 20 w 23"/>
                <a:gd name="T39" fmla="*/ 0 h 42"/>
                <a:gd name="T40" fmla="*/ 20 w 23"/>
                <a:gd name="T41" fmla="*/ 2 h 42"/>
                <a:gd name="T42" fmla="*/ 23 w 23"/>
                <a:gd name="T43" fmla="*/ 2 h 42"/>
                <a:gd name="T44" fmla="*/ 23 w 23"/>
                <a:gd name="T45" fmla="*/ 0 h 42"/>
                <a:gd name="T46" fmla="*/ 20 w 2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42">
                  <a:moveTo>
                    <a:pt x="21" y="40"/>
                  </a:moveTo>
                  <a:cubicBezTo>
                    <a:pt x="21" y="40"/>
                    <a:pt x="20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1" y="42"/>
                    <a:pt x="21" y="42"/>
                  </a:cubicBezTo>
                  <a:cubicBezTo>
                    <a:pt x="21" y="40"/>
                    <a:pt x="21" y="40"/>
                    <a:pt x="21" y="40"/>
                  </a:cubicBezTo>
                  <a:moveTo>
                    <a:pt x="2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1"/>
                    <a:pt x="1" y="31"/>
                    <a:pt x="1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31"/>
                    <a:pt x="3" y="31"/>
                    <a:pt x="3" y="30"/>
                  </a:cubicBezTo>
                  <a:cubicBezTo>
                    <a:pt x="3" y="30"/>
                    <a:pt x="3" y="30"/>
                    <a:pt x="2" y="29"/>
                  </a:cubicBezTo>
                  <a:moveTo>
                    <a:pt x="5" y="6"/>
                  </a:moveTo>
                  <a:cubicBezTo>
                    <a:pt x="4" y="7"/>
                    <a:pt x="3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5" name="Freeform 85"/>
            <p:cNvSpPr>
              <a:spLocks noEditPoints="1"/>
            </p:cNvSpPr>
            <p:nvPr/>
          </p:nvSpPr>
          <p:spPr bwMode="auto">
            <a:xfrm>
              <a:off x="7351713" y="760413"/>
              <a:ext cx="298450" cy="288925"/>
            </a:xfrm>
            <a:custGeom>
              <a:avLst/>
              <a:gdLst>
                <a:gd name="T0" fmla="*/ 32 w 62"/>
                <a:gd name="T1" fmla="*/ 40 h 60"/>
                <a:gd name="T2" fmla="*/ 31 w 62"/>
                <a:gd name="T3" fmla="*/ 60 h 60"/>
                <a:gd name="T4" fmla="*/ 40 w 62"/>
                <a:gd name="T5" fmla="*/ 58 h 60"/>
                <a:gd name="T6" fmla="*/ 32 w 62"/>
                <a:gd name="T7" fmla="*/ 40 h 60"/>
                <a:gd name="T8" fmla="*/ 31 w 62"/>
                <a:gd name="T9" fmla="*/ 31 h 60"/>
                <a:gd name="T10" fmla="*/ 43 w 62"/>
                <a:gd name="T11" fmla="*/ 57 h 60"/>
                <a:gd name="T12" fmla="*/ 46 w 62"/>
                <a:gd name="T13" fmla="*/ 56 h 60"/>
                <a:gd name="T14" fmla="*/ 54 w 62"/>
                <a:gd name="T15" fmla="*/ 49 h 60"/>
                <a:gd name="T16" fmla="*/ 31 w 62"/>
                <a:gd name="T17" fmla="*/ 31 h 60"/>
                <a:gd name="T18" fmla="*/ 60 w 62"/>
                <a:gd name="T19" fmla="*/ 23 h 60"/>
                <a:gd name="T20" fmla="*/ 35 w 62"/>
                <a:gd name="T21" fmla="*/ 30 h 60"/>
                <a:gd name="T22" fmla="*/ 56 w 62"/>
                <a:gd name="T23" fmla="*/ 46 h 60"/>
                <a:gd name="T24" fmla="*/ 60 w 62"/>
                <a:gd name="T25" fmla="*/ 23 h 60"/>
                <a:gd name="T26" fmla="*/ 5 w 62"/>
                <a:gd name="T27" fmla="*/ 17 h 60"/>
                <a:gd name="T28" fmla="*/ 6 w 62"/>
                <a:gd name="T29" fmla="*/ 45 h 60"/>
                <a:gd name="T30" fmla="*/ 29 w 62"/>
                <a:gd name="T31" fmla="*/ 59 h 60"/>
                <a:gd name="T32" fmla="*/ 30 w 62"/>
                <a:gd name="T33" fmla="*/ 30 h 60"/>
                <a:gd name="T34" fmla="*/ 5 w 62"/>
                <a:gd name="T35" fmla="*/ 17 h 60"/>
                <a:gd name="T36" fmla="*/ 11 w 62"/>
                <a:gd name="T37" fmla="*/ 8 h 60"/>
                <a:gd name="T38" fmla="*/ 6 w 62"/>
                <a:gd name="T39" fmla="*/ 14 h 60"/>
                <a:gd name="T40" fmla="*/ 26 w 62"/>
                <a:gd name="T41" fmla="*/ 25 h 60"/>
                <a:gd name="T42" fmla="*/ 11 w 62"/>
                <a:gd name="T43" fmla="*/ 8 h 60"/>
                <a:gd name="T44" fmla="*/ 23 w 62"/>
                <a:gd name="T45" fmla="*/ 1 h 60"/>
                <a:gd name="T46" fmla="*/ 16 w 62"/>
                <a:gd name="T47" fmla="*/ 4 h 60"/>
                <a:gd name="T48" fmla="*/ 13 w 62"/>
                <a:gd name="T49" fmla="*/ 6 h 60"/>
                <a:gd name="T50" fmla="*/ 29 w 62"/>
                <a:gd name="T51" fmla="*/ 24 h 60"/>
                <a:gd name="T52" fmla="*/ 23 w 62"/>
                <a:gd name="T53" fmla="*/ 1 h 60"/>
                <a:gd name="T54" fmla="*/ 39 w 62"/>
                <a:gd name="T55" fmla="*/ 1 h 60"/>
                <a:gd name="T56" fmla="*/ 30 w 62"/>
                <a:gd name="T57" fmla="*/ 26 h 60"/>
                <a:gd name="T58" fmla="*/ 32 w 62"/>
                <a:gd name="T59" fmla="*/ 28 h 60"/>
                <a:gd name="T60" fmla="*/ 59 w 62"/>
                <a:gd name="T61" fmla="*/ 20 h 60"/>
                <a:gd name="T62" fmla="*/ 57 w 62"/>
                <a:gd name="T63" fmla="*/ 15 h 60"/>
                <a:gd name="T64" fmla="*/ 39 w 62"/>
                <a:gd name="T65" fmla="*/ 1 h 60"/>
                <a:gd name="T66" fmla="*/ 31 w 62"/>
                <a:gd name="T67" fmla="*/ 0 h 60"/>
                <a:gd name="T68" fmla="*/ 25 w 62"/>
                <a:gd name="T69" fmla="*/ 1 h 60"/>
                <a:gd name="T70" fmla="*/ 30 w 62"/>
                <a:gd name="T71" fmla="*/ 18 h 60"/>
                <a:gd name="T72" fmla="*/ 36 w 62"/>
                <a:gd name="T73" fmla="*/ 1 h 60"/>
                <a:gd name="T74" fmla="*/ 31 w 62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60">
                  <a:moveTo>
                    <a:pt x="32" y="40"/>
                  </a:moveTo>
                  <a:cubicBezTo>
                    <a:pt x="31" y="60"/>
                    <a:pt x="31" y="60"/>
                    <a:pt x="31" y="60"/>
                  </a:cubicBezTo>
                  <a:cubicBezTo>
                    <a:pt x="34" y="60"/>
                    <a:pt x="37" y="59"/>
                    <a:pt x="40" y="58"/>
                  </a:cubicBezTo>
                  <a:cubicBezTo>
                    <a:pt x="32" y="40"/>
                    <a:pt x="32" y="40"/>
                    <a:pt x="32" y="40"/>
                  </a:cubicBezTo>
                  <a:moveTo>
                    <a:pt x="31" y="31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44" y="57"/>
                    <a:pt x="45" y="56"/>
                    <a:pt x="46" y="56"/>
                  </a:cubicBezTo>
                  <a:cubicBezTo>
                    <a:pt x="49" y="54"/>
                    <a:pt x="52" y="51"/>
                    <a:pt x="54" y="49"/>
                  </a:cubicBezTo>
                  <a:cubicBezTo>
                    <a:pt x="31" y="31"/>
                    <a:pt x="31" y="31"/>
                    <a:pt x="31" y="31"/>
                  </a:cubicBezTo>
                  <a:moveTo>
                    <a:pt x="60" y="23"/>
                  </a:moveTo>
                  <a:cubicBezTo>
                    <a:pt x="35" y="30"/>
                    <a:pt x="35" y="30"/>
                    <a:pt x="35" y="30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60" y="40"/>
                    <a:pt x="62" y="31"/>
                    <a:pt x="60" y="23"/>
                  </a:cubicBezTo>
                  <a:moveTo>
                    <a:pt x="5" y="17"/>
                  </a:moveTo>
                  <a:cubicBezTo>
                    <a:pt x="0" y="25"/>
                    <a:pt x="0" y="36"/>
                    <a:pt x="6" y="45"/>
                  </a:cubicBezTo>
                  <a:cubicBezTo>
                    <a:pt x="11" y="54"/>
                    <a:pt x="19" y="59"/>
                    <a:pt x="29" y="5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5" y="17"/>
                    <a:pt x="5" y="17"/>
                    <a:pt x="5" y="17"/>
                  </a:cubicBezTo>
                  <a:moveTo>
                    <a:pt x="11" y="8"/>
                  </a:moveTo>
                  <a:cubicBezTo>
                    <a:pt x="9" y="10"/>
                    <a:pt x="7" y="12"/>
                    <a:pt x="6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23" y="1"/>
                  </a:moveTo>
                  <a:cubicBezTo>
                    <a:pt x="21" y="2"/>
                    <a:pt x="18" y="3"/>
                    <a:pt x="16" y="4"/>
                  </a:cubicBezTo>
                  <a:cubicBezTo>
                    <a:pt x="15" y="5"/>
                    <a:pt x="14" y="6"/>
                    <a:pt x="13" y="6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3" y="1"/>
                    <a:pt x="23" y="1"/>
                    <a:pt x="23" y="1"/>
                  </a:cubicBezTo>
                  <a:moveTo>
                    <a:pt x="39" y="1"/>
                  </a:moveTo>
                  <a:cubicBezTo>
                    <a:pt x="30" y="26"/>
                    <a:pt x="30" y="26"/>
                    <a:pt x="30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18"/>
                    <a:pt x="58" y="17"/>
                    <a:pt x="57" y="15"/>
                  </a:cubicBezTo>
                  <a:cubicBezTo>
                    <a:pt x="53" y="8"/>
                    <a:pt x="46" y="3"/>
                    <a:pt x="39" y="1"/>
                  </a:cubicBezTo>
                  <a:moveTo>
                    <a:pt x="31" y="0"/>
                  </a:moveTo>
                  <a:cubicBezTo>
                    <a:pt x="29" y="0"/>
                    <a:pt x="27" y="0"/>
                    <a:pt x="25" y="1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6" name="Freeform 86"/>
            <p:cNvSpPr/>
            <p:nvPr/>
          </p:nvSpPr>
          <p:spPr bwMode="auto">
            <a:xfrm>
              <a:off x="7375526" y="765175"/>
              <a:ext cx="265113" cy="284163"/>
            </a:xfrm>
            <a:custGeom>
              <a:avLst/>
              <a:gdLst>
                <a:gd name="T0" fmla="*/ 31 w 55"/>
                <a:gd name="T1" fmla="*/ 0 h 59"/>
                <a:gd name="T2" fmla="*/ 25 w 55"/>
                <a:gd name="T3" fmla="*/ 17 h 59"/>
                <a:gd name="T4" fmla="*/ 20 w 55"/>
                <a:gd name="T5" fmla="*/ 0 h 59"/>
                <a:gd name="T6" fmla="*/ 18 w 55"/>
                <a:gd name="T7" fmla="*/ 0 h 59"/>
                <a:gd name="T8" fmla="*/ 24 w 55"/>
                <a:gd name="T9" fmla="*/ 23 h 59"/>
                <a:gd name="T10" fmla="*/ 8 w 55"/>
                <a:gd name="T11" fmla="*/ 5 h 59"/>
                <a:gd name="T12" fmla="*/ 6 w 55"/>
                <a:gd name="T13" fmla="*/ 7 h 59"/>
                <a:gd name="T14" fmla="*/ 21 w 55"/>
                <a:gd name="T15" fmla="*/ 24 h 59"/>
                <a:gd name="T16" fmla="*/ 1 w 55"/>
                <a:gd name="T17" fmla="*/ 13 h 59"/>
                <a:gd name="T18" fmla="*/ 0 w 55"/>
                <a:gd name="T19" fmla="*/ 16 h 59"/>
                <a:gd name="T20" fmla="*/ 25 w 55"/>
                <a:gd name="T21" fmla="*/ 29 h 59"/>
                <a:gd name="T22" fmla="*/ 24 w 55"/>
                <a:gd name="T23" fmla="*/ 58 h 59"/>
                <a:gd name="T24" fmla="*/ 26 w 55"/>
                <a:gd name="T25" fmla="*/ 59 h 59"/>
                <a:gd name="T26" fmla="*/ 26 w 55"/>
                <a:gd name="T27" fmla="*/ 59 h 59"/>
                <a:gd name="T28" fmla="*/ 27 w 55"/>
                <a:gd name="T29" fmla="*/ 39 h 59"/>
                <a:gd name="T30" fmla="*/ 35 w 55"/>
                <a:gd name="T31" fmla="*/ 57 h 59"/>
                <a:gd name="T32" fmla="*/ 38 w 55"/>
                <a:gd name="T33" fmla="*/ 56 h 59"/>
                <a:gd name="T34" fmla="*/ 26 w 55"/>
                <a:gd name="T35" fmla="*/ 30 h 59"/>
                <a:gd name="T36" fmla="*/ 49 w 55"/>
                <a:gd name="T37" fmla="*/ 48 h 59"/>
                <a:gd name="T38" fmla="*/ 51 w 55"/>
                <a:gd name="T39" fmla="*/ 45 h 59"/>
                <a:gd name="T40" fmla="*/ 30 w 55"/>
                <a:gd name="T41" fmla="*/ 29 h 59"/>
                <a:gd name="T42" fmla="*/ 55 w 55"/>
                <a:gd name="T43" fmla="*/ 22 h 59"/>
                <a:gd name="T44" fmla="*/ 54 w 55"/>
                <a:gd name="T45" fmla="*/ 19 h 59"/>
                <a:gd name="T46" fmla="*/ 27 w 55"/>
                <a:gd name="T47" fmla="*/ 27 h 59"/>
                <a:gd name="T48" fmla="*/ 25 w 55"/>
                <a:gd name="T49" fmla="*/ 25 h 59"/>
                <a:gd name="T50" fmla="*/ 34 w 55"/>
                <a:gd name="T51" fmla="*/ 0 h 59"/>
                <a:gd name="T52" fmla="*/ 31 w 55"/>
                <a:gd name="T5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9">
                  <a:moveTo>
                    <a:pt x="31" y="0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5" y="59"/>
                    <a:pt x="25" y="59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7"/>
                    <a:pt x="37" y="57"/>
                    <a:pt x="38" y="5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0" y="47"/>
                    <a:pt x="50" y="46"/>
                    <a:pt x="51" y="45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0"/>
                    <a:pt x="54" y="19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7" name="Freeform 87"/>
            <p:cNvSpPr>
              <a:spLocks noEditPoints="1"/>
            </p:cNvSpPr>
            <p:nvPr/>
          </p:nvSpPr>
          <p:spPr bwMode="auto">
            <a:xfrm>
              <a:off x="7304088" y="711200"/>
              <a:ext cx="400050" cy="385763"/>
            </a:xfrm>
            <a:custGeom>
              <a:avLst/>
              <a:gdLst>
                <a:gd name="T0" fmla="*/ 53 w 83"/>
                <a:gd name="T1" fmla="*/ 74 h 80"/>
                <a:gd name="T2" fmla="*/ 41 w 83"/>
                <a:gd name="T3" fmla="*/ 76 h 80"/>
                <a:gd name="T4" fmla="*/ 41 w 83"/>
                <a:gd name="T5" fmla="*/ 76 h 80"/>
                <a:gd name="T6" fmla="*/ 41 w 83"/>
                <a:gd name="T7" fmla="*/ 80 h 80"/>
                <a:gd name="T8" fmla="*/ 41 w 83"/>
                <a:gd name="T9" fmla="*/ 80 h 80"/>
                <a:gd name="T10" fmla="*/ 54 w 83"/>
                <a:gd name="T11" fmla="*/ 77 h 80"/>
                <a:gd name="T12" fmla="*/ 53 w 83"/>
                <a:gd name="T13" fmla="*/ 74 h 80"/>
                <a:gd name="T14" fmla="*/ 69 w 83"/>
                <a:gd name="T15" fmla="*/ 62 h 80"/>
                <a:gd name="T16" fmla="*/ 59 w 83"/>
                <a:gd name="T17" fmla="*/ 71 h 80"/>
                <a:gd name="T18" fmla="*/ 55 w 83"/>
                <a:gd name="T19" fmla="*/ 73 h 80"/>
                <a:gd name="T20" fmla="*/ 57 w 83"/>
                <a:gd name="T21" fmla="*/ 76 h 80"/>
                <a:gd name="T22" fmla="*/ 61 w 83"/>
                <a:gd name="T23" fmla="*/ 74 h 80"/>
                <a:gd name="T24" fmla="*/ 72 w 83"/>
                <a:gd name="T25" fmla="*/ 65 h 80"/>
                <a:gd name="T26" fmla="*/ 69 w 83"/>
                <a:gd name="T27" fmla="*/ 62 h 80"/>
                <a:gd name="T28" fmla="*/ 80 w 83"/>
                <a:gd name="T29" fmla="*/ 30 h 80"/>
                <a:gd name="T30" fmla="*/ 76 w 83"/>
                <a:gd name="T31" fmla="*/ 31 h 80"/>
                <a:gd name="T32" fmla="*/ 71 w 83"/>
                <a:gd name="T33" fmla="*/ 60 h 80"/>
                <a:gd name="T34" fmla="*/ 74 w 83"/>
                <a:gd name="T35" fmla="*/ 63 h 80"/>
                <a:gd name="T36" fmla="*/ 80 w 83"/>
                <a:gd name="T37" fmla="*/ 30 h 80"/>
                <a:gd name="T38" fmla="*/ 6 w 83"/>
                <a:gd name="T39" fmla="*/ 22 h 80"/>
                <a:gd name="T40" fmla="*/ 7 w 83"/>
                <a:gd name="T41" fmla="*/ 60 h 80"/>
                <a:gd name="T42" fmla="*/ 38 w 83"/>
                <a:gd name="T43" fmla="*/ 79 h 80"/>
                <a:gd name="T44" fmla="*/ 39 w 83"/>
                <a:gd name="T45" fmla="*/ 75 h 80"/>
                <a:gd name="T46" fmla="*/ 10 w 83"/>
                <a:gd name="T47" fmla="*/ 58 h 80"/>
                <a:gd name="T48" fmla="*/ 9 w 83"/>
                <a:gd name="T49" fmla="*/ 24 h 80"/>
                <a:gd name="T50" fmla="*/ 6 w 83"/>
                <a:gd name="T51" fmla="*/ 22 h 80"/>
                <a:gd name="T52" fmla="*/ 14 w 83"/>
                <a:gd name="T53" fmla="*/ 11 h 80"/>
                <a:gd name="T54" fmla="*/ 7 w 83"/>
                <a:gd name="T55" fmla="*/ 20 h 80"/>
                <a:gd name="T56" fmla="*/ 11 w 83"/>
                <a:gd name="T57" fmla="*/ 22 h 80"/>
                <a:gd name="T58" fmla="*/ 17 w 83"/>
                <a:gd name="T59" fmla="*/ 14 h 80"/>
                <a:gd name="T60" fmla="*/ 14 w 83"/>
                <a:gd name="T61" fmla="*/ 11 h 80"/>
                <a:gd name="T62" fmla="*/ 30 w 83"/>
                <a:gd name="T63" fmla="*/ 2 h 80"/>
                <a:gd name="T64" fmla="*/ 21 w 83"/>
                <a:gd name="T65" fmla="*/ 6 h 80"/>
                <a:gd name="T66" fmla="*/ 16 w 83"/>
                <a:gd name="T67" fmla="*/ 9 h 80"/>
                <a:gd name="T68" fmla="*/ 19 w 83"/>
                <a:gd name="T69" fmla="*/ 12 h 80"/>
                <a:gd name="T70" fmla="*/ 23 w 83"/>
                <a:gd name="T71" fmla="*/ 9 h 80"/>
                <a:gd name="T72" fmla="*/ 31 w 83"/>
                <a:gd name="T73" fmla="*/ 6 h 80"/>
                <a:gd name="T74" fmla="*/ 30 w 83"/>
                <a:gd name="T75" fmla="*/ 2 h 80"/>
                <a:gd name="T76" fmla="*/ 52 w 83"/>
                <a:gd name="T77" fmla="*/ 2 h 80"/>
                <a:gd name="T78" fmla="*/ 50 w 83"/>
                <a:gd name="T79" fmla="*/ 5 h 80"/>
                <a:gd name="T80" fmla="*/ 72 w 83"/>
                <a:gd name="T81" fmla="*/ 22 h 80"/>
                <a:gd name="T82" fmla="*/ 75 w 83"/>
                <a:gd name="T83" fmla="*/ 29 h 80"/>
                <a:gd name="T84" fmla="*/ 79 w 83"/>
                <a:gd name="T85" fmla="*/ 28 h 80"/>
                <a:gd name="T86" fmla="*/ 75 w 83"/>
                <a:gd name="T87" fmla="*/ 20 h 80"/>
                <a:gd name="T88" fmla="*/ 52 w 83"/>
                <a:gd name="T89" fmla="*/ 2 h 80"/>
                <a:gd name="T90" fmla="*/ 41 w 83"/>
                <a:gd name="T91" fmla="*/ 0 h 80"/>
                <a:gd name="T92" fmla="*/ 33 w 83"/>
                <a:gd name="T93" fmla="*/ 1 h 80"/>
                <a:gd name="T94" fmla="*/ 34 w 83"/>
                <a:gd name="T95" fmla="*/ 5 h 80"/>
                <a:gd name="T96" fmla="*/ 41 w 83"/>
                <a:gd name="T97" fmla="*/ 4 h 80"/>
                <a:gd name="T98" fmla="*/ 48 w 83"/>
                <a:gd name="T99" fmla="*/ 5 h 80"/>
                <a:gd name="T100" fmla="*/ 49 w 83"/>
                <a:gd name="T101" fmla="*/ 1 h 80"/>
                <a:gd name="T102" fmla="*/ 41 w 83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" h="80">
                  <a:moveTo>
                    <a:pt x="53" y="74"/>
                  </a:moveTo>
                  <a:cubicBezTo>
                    <a:pt x="49" y="75"/>
                    <a:pt x="45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6" y="80"/>
                    <a:pt x="50" y="79"/>
                    <a:pt x="54" y="77"/>
                  </a:cubicBezTo>
                  <a:cubicBezTo>
                    <a:pt x="53" y="74"/>
                    <a:pt x="53" y="74"/>
                    <a:pt x="53" y="74"/>
                  </a:cubicBezTo>
                  <a:moveTo>
                    <a:pt x="69" y="62"/>
                  </a:moveTo>
                  <a:cubicBezTo>
                    <a:pt x="66" y="66"/>
                    <a:pt x="63" y="68"/>
                    <a:pt x="59" y="71"/>
                  </a:cubicBezTo>
                  <a:cubicBezTo>
                    <a:pt x="58" y="71"/>
                    <a:pt x="56" y="72"/>
                    <a:pt x="55" y="73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8" y="76"/>
                    <a:pt x="60" y="75"/>
                    <a:pt x="61" y="74"/>
                  </a:cubicBezTo>
                  <a:cubicBezTo>
                    <a:pt x="66" y="72"/>
                    <a:pt x="69" y="68"/>
                    <a:pt x="72" y="65"/>
                  </a:cubicBezTo>
                  <a:cubicBezTo>
                    <a:pt x="69" y="62"/>
                    <a:pt x="69" y="62"/>
                    <a:pt x="69" y="62"/>
                  </a:cubicBezTo>
                  <a:moveTo>
                    <a:pt x="80" y="30"/>
                  </a:moveTo>
                  <a:cubicBezTo>
                    <a:pt x="76" y="31"/>
                    <a:pt x="76" y="31"/>
                    <a:pt x="76" y="31"/>
                  </a:cubicBezTo>
                  <a:cubicBezTo>
                    <a:pt x="78" y="41"/>
                    <a:pt x="76" y="52"/>
                    <a:pt x="71" y="60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80" y="53"/>
                    <a:pt x="83" y="41"/>
                    <a:pt x="80" y="30"/>
                  </a:cubicBezTo>
                  <a:moveTo>
                    <a:pt x="6" y="22"/>
                  </a:moveTo>
                  <a:cubicBezTo>
                    <a:pt x="0" y="34"/>
                    <a:pt x="0" y="48"/>
                    <a:pt x="7" y="60"/>
                  </a:cubicBezTo>
                  <a:cubicBezTo>
                    <a:pt x="14" y="72"/>
                    <a:pt x="26" y="79"/>
                    <a:pt x="38" y="79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7" y="75"/>
                    <a:pt x="17" y="68"/>
                    <a:pt x="10" y="58"/>
                  </a:cubicBezTo>
                  <a:cubicBezTo>
                    <a:pt x="4" y="47"/>
                    <a:pt x="4" y="34"/>
                    <a:pt x="9" y="24"/>
                  </a:cubicBezTo>
                  <a:cubicBezTo>
                    <a:pt x="6" y="22"/>
                    <a:pt x="6" y="22"/>
                    <a:pt x="6" y="22"/>
                  </a:cubicBezTo>
                  <a:moveTo>
                    <a:pt x="14" y="11"/>
                  </a:moveTo>
                  <a:cubicBezTo>
                    <a:pt x="11" y="13"/>
                    <a:pt x="9" y="16"/>
                    <a:pt x="7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19"/>
                    <a:pt x="15" y="16"/>
                    <a:pt x="17" y="14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30" y="2"/>
                  </a:moveTo>
                  <a:cubicBezTo>
                    <a:pt x="27" y="3"/>
                    <a:pt x="24" y="4"/>
                    <a:pt x="21" y="6"/>
                  </a:cubicBezTo>
                  <a:cubicBezTo>
                    <a:pt x="19" y="7"/>
                    <a:pt x="18" y="8"/>
                    <a:pt x="16" y="9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2" y="10"/>
                    <a:pt x="23" y="9"/>
                  </a:cubicBezTo>
                  <a:cubicBezTo>
                    <a:pt x="26" y="8"/>
                    <a:pt x="29" y="6"/>
                    <a:pt x="31" y="6"/>
                  </a:cubicBezTo>
                  <a:cubicBezTo>
                    <a:pt x="30" y="2"/>
                    <a:pt x="30" y="2"/>
                    <a:pt x="30" y="2"/>
                  </a:cubicBezTo>
                  <a:moveTo>
                    <a:pt x="52" y="2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59" y="8"/>
                    <a:pt x="67" y="13"/>
                    <a:pt x="72" y="22"/>
                  </a:cubicBezTo>
                  <a:cubicBezTo>
                    <a:pt x="73" y="24"/>
                    <a:pt x="74" y="26"/>
                    <a:pt x="75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8" y="25"/>
                    <a:pt x="77" y="22"/>
                    <a:pt x="75" y="20"/>
                  </a:cubicBezTo>
                  <a:cubicBezTo>
                    <a:pt x="70" y="11"/>
                    <a:pt x="61" y="4"/>
                    <a:pt x="52" y="2"/>
                  </a:cubicBezTo>
                  <a:moveTo>
                    <a:pt x="41" y="0"/>
                  </a:moveTo>
                  <a:cubicBezTo>
                    <a:pt x="38" y="0"/>
                    <a:pt x="36" y="0"/>
                    <a:pt x="33" y="1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6" y="4"/>
                    <a:pt x="39" y="4"/>
                    <a:pt x="41" y="4"/>
                  </a:cubicBezTo>
                  <a:cubicBezTo>
                    <a:pt x="43" y="4"/>
                    <a:pt x="46" y="4"/>
                    <a:pt x="48" y="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0"/>
                    <a:pt x="44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8" name="Freeform 88"/>
            <p:cNvSpPr>
              <a:spLocks noEditPoints="1"/>
            </p:cNvSpPr>
            <p:nvPr/>
          </p:nvSpPr>
          <p:spPr bwMode="auto">
            <a:xfrm>
              <a:off x="7332663" y="715963"/>
              <a:ext cx="357188" cy="381000"/>
            </a:xfrm>
            <a:custGeom>
              <a:avLst/>
              <a:gdLst>
                <a:gd name="T0" fmla="*/ 33 w 74"/>
                <a:gd name="T1" fmla="*/ 74 h 79"/>
                <a:gd name="T2" fmla="*/ 32 w 74"/>
                <a:gd name="T3" fmla="*/ 78 h 79"/>
                <a:gd name="T4" fmla="*/ 35 w 74"/>
                <a:gd name="T5" fmla="*/ 79 h 79"/>
                <a:gd name="T6" fmla="*/ 35 w 74"/>
                <a:gd name="T7" fmla="*/ 75 h 79"/>
                <a:gd name="T8" fmla="*/ 33 w 74"/>
                <a:gd name="T9" fmla="*/ 74 h 79"/>
                <a:gd name="T10" fmla="*/ 49 w 74"/>
                <a:gd name="T11" fmla="*/ 72 h 79"/>
                <a:gd name="T12" fmla="*/ 47 w 74"/>
                <a:gd name="T13" fmla="*/ 73 h 79"/>
                <a:gd name="T14" fmla="*/ 48 w 74"/>
                <a:gd name="T15" fmla="*/ 76 h 79"/>
                <a:gd name="T16" fmla="*/ 51 w 74"/>
                <a:gd name="T17" fmla="*/ 75 h 79"/>
                <a:gd name="T18" fmla="*/ 49 w 74"/>
                <a:gd name="T19" fmla="*/ 72 h 79"/>
                <a:gd name="T20" fmla="*/ 65 w 74"/>
                <a:gd name="T21" fmla="*/ 59 h 79"/>
                <a:gd name="T22" fmla="*/ 63 w 74"/>
                <a:gd name="T23" fmla="*/ 61 h 79"/>
                <a:gd name="T24" fmla="*/ 66 w 74"/>
                <a:gd name="T25" fmla="*/ 64 h 79"/>
                <a:gd name="T26" fmla="*/ 68 w 74"/>
                <a:gd name="T27" fmla="*/ 62 h 79"/>
                <a:gd name="T28" fmla="*/ 65 w 74"/>
                <a:gd name="T29" fmla="*/ 59 h 79"/>
                <a:gd name="T30" fmla="*/ 73 w 74"/>
                <a:gd name="T31" fmla="*/ 27 h 79"/>
                <a:gd name="T32" fmla="*/ 69 w 74"/>
                <a:gd name="T33" fmla="*/ 28 h 79"/>
                <a:gd name="T34" fmla="*/ 70 w 74"/>
                <a:gd name="T35" fmla="*/ 30 h 79"/>
                <a:gd name="T36" fmla="*/ 74 w 74"/>
                <a:gd name="T37" fmla="*/ 29 h 79"/>
                <a:gd name="T38" fmla="*/ 73 w 74"/>
                <a:gd name="T39" fmla="*/ 27 h 79"/>
                <a:gd name="T40" fmla="*/ 1 w 74"/>
                <a:gd name="T41" fmla="*/ 19 h 79"/>
                <a:gd name="T42" fmla="*/ 0 w 74"/>
                <a:gd name="T43" fmla="*/ 21 h 79"/>
                <a:gd name="T44" fmla="*/ 3 w 74"/>
                <a:gd name="T45" fmla="*/ 23 h 79"/>
                <a:gd name="T46" fmla="*/ 5 w 74"/>
                <a:gd name="T47" fmla="*/ 21 h 79"/>
                <a:gd name="T48" fmla="*/ 1 w 74"/>
                <a:gd name="T49" fmla="*/ 19 h 79"/>
                <a:gd name="T50" fmla="*/ 10 w 74"/>
                <a:gd name="T51" fmla="*/ 8 h 79"/>
                <a:gd name="T52" fmla="*/ 8 w 74"/>
                <a:gd name="T53" fmla="*/ 10 h 79"/>
                <a:gd name="T54" fmla="*/ 11 w 74"/>
                <a:gd name="T55" fmla="*/ 13 h 79"/>
                <a:gd name="T56" fmla="*/ 13 w 74"/>
                <a:gd name="T57" fmla="*/ 11 h 79"/>
                <a:gd name="T58" fmla="*/ 10 w 74"/>
                <a:gd name="T59" fmla="*/ 8 h 79"/>
                <a:gd name="T60" fmla="*/ 27 w 74"/>
                <a:gd name="T61" fmla="*/ 0 h 79"/>
                <a:gd name="T62" fmla="*/ 24 w 74"/>
                <a:gd name="T63" fmla="*/ 1 h 79"/>
                <a:gd name="T64" fmla="*/ 25 w 74"/>
                <a:gd name="T65" fmla="*/ 5 h 79"/>
                <a:gd name="T66" fmla="*/ 28 w 74"/>
                <a:gd name="T67" fmla="*/ 4 h 79"/>
                <a:gd name="T68" fmla="*/ 27 w 74"/>
                <a:gd name="T69" fmla="*/ 0 h 79"/>
                <a:gd name="T70" fmla="*/ 43 w 74"/>
                <a:gd name="T71" fmla="*/ 0 h 79"/>
                <a:gd name="T72" fmla="*/ 42 w 74"/>
                <a:gd name="T73" fmla="*/ 4 h 79"/>
                <a:gd name="T74" fmla="*/ 44 w 74"/>
                <a:gd name="T75" fmla="*/ 4 h 79"/>
                <a:gd name="T76" fmla="*/ 46 w 74"/>
                <a:gd name="T77" fmla="*/ 1 h 79"/>
                <a:gd name="T78" fmla="*/ 43 w 74"/>
                <a:gd name="T7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4" h="79">
                  <a:moveTo>
                    <a:pt x="33" y="74"/>
                  </a:moveTo>
                  <a:cubicBezTo>
                    <a:pt x="32" y="78"/>
                    <a:pt x="32" y="78"/>
                    <a:pt x="32" y="78"/>
                  </a:cubicBezTo>
                  <a:cubicBezTo>
                    <a:pt x="33" y="79"/>
                    <a:pt x="34" y="79"/>
                    <a:pt x="35" y="79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4"/>
                    <a:pt x="33" y="74"/>
                  </a:cubicBezTo>
                  <a:moveTo>
                    <a:pt x="49" y="72"/>
                  </a:moveTo>
                  <a:cubicBezTo>
                    <a:pt x="48" y="72"/>
                    <a:pt x="47" y="72"/>
                    <a:pt x="47" y="73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6"/>
                    <a:pt x="50" y="76"/>
                    <a:pt x="51" y="75"/>
                  </a:cubicBezTo>
                  <a:cubicBezTo>
                    <a:pt x="49" y="72"/>
                    <a:pt x="49" y="72"/>
                    <a:pt x="49" y="72"/>
                  </a:cubicBezTo>
                  <a:moveTo>
                    <a:pt x="65" y="59"/>
                  </a:moveTo>
                  <a:cubicBezTo>
                    <a:pt x="64" y="60"/>
                    <a:pt x="63" y="61"/>
                    <a:pt x="63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3"/>
                    <a:pt x="67" y="62"/>
                    <a:pt x="68" y="62"/>
                  </a:cubicBezTo>
                  <a:cubicBezTo>
                    <a:pt x="65" y="59"/>
                    <a:pt x="65" y="59"/>
                    <a:pt x="65" y="59"/>
                  </a:cubicBezTo>
                  <a:moveTo>
                    <a:pt x="73" y="27"/>
                  </a:moveTo>
                  <a:cubicBezTo>
                    <a:pt x="69" y="28"/>
                    <a:pt x="69" y="28"/>
                    <a:pt x="69" y="28"/>
                  </a:cubicBezTo>
                  <a:cubicBezTo>
                    <a:pt x="69" y="29"/>
                    <a:pt x="70" y="29"/>
                    <a:pt x="70" y="30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3" y="28"/>
                    <a:pt x="73" y="27"/>
                    <a:pt x="73" y="27"/>
                  </a:cubicBezTo>
                  <a:moveTo>
                    <a:pt x="1" y="19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2"/>
                    <a:pt x="4" y="21"/>
                    <a:pt x="5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0" y="8"/>
                  </a:moveTo>
                  <a:cubicBezTo>
                    <a:pt x="10" y="8"/>
                    <a:pt x="9" y="9"/>
                    <a:pt x="8" y="1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0" y="8"/>
                    <a:pt x="10" y="8"/>
                    <a:pt x="10" y="8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4"/>
                    <a:pt x="27" y="4"/>
                    <a:pt x="28" y="4"/>
                  </a:cubicBezTo>
                  <a:cubicBezTo>
                    <a:pt x="27" y="0"/>
                    <a:pt x="27" y="0"/>
                    <a:pt x="27" y="0"/>
                  </a:cubicBezTo>
                  <a:moveTo>
                    <a:pt x="43" y="0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0"/>
                    <a:pt x="44" y="0"/>
                    <a:pt x="4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9" name="Freeform 89"/>
            <p:cNvSpPr>
              <a:spLocks noEditPoints="1"/>
            </p:cNvSpPr>
            <p:nvPr/>
          </p:nvSpPr>
          <p:spPr bwMode="auto">
            <a:xfrm>
              <a:off x="9501188" y="557213"/>
              <a:ext cx="217488" cy="203200"/>
            </a:xfrm>
            <a:custGeom>
              <a:avLst/>
              <a:gdLst>
                <a:gd name="T0" fmla="*/ 19 w 45"/>
                <a:gd name="T1" fmla="*/ 25 h 42"/>
                <a:gd name="T2" fmla="*/ 10 w 45"/>
                <a:gd name="T3" fmla="*/ 38 h 42"/>
                <a:gd name="T4" fmla="*/ 20 w 45"/>
                <a:gd name="T5" fmla="*/ 42 h 42"/>
                <a:gd name="T6" fmla="*/ 19 w 45"/>
                <a:gd name="T7" fmla="*/ 25 h 42"/>
                <a:gd name="T8" fmla="*/ 16 w 45"/>
                <a:gd name="T9" fmla="*/ 25 h 42"/>
                <a:gd name="T10" fmla="*/ 3 w 45"/>
                <a:gd name="T11" fmla="*/ 31 h 42"/>
                <a:gd name="T12" fmla="*/ 3 w 45"/>
                <a:gd name="T13" fmla="*/ 31 h 42"/>
                <a:gd name="T14" fmla="*/ 8 w 45"/>
                <a:gd name="T15" fmla="*/ 37 h 42"/>
                <a:gd name="T16" fmla="*/ 16 w 45"/>
                <a:gd name="T17" fmla="*/ 25 h 42"/>
                <a:gd name="T18" fmla="*/ 1 w 45"/>
                <a:gd name="T19" fmla="*/ 16 h 42"/>
                <a:gd name="T20" fmla="*/ 2 w 45"/>
                <a:gd name="T21" fmla="*/ 29 h 42"/>
                <a:gd name="T22" fmla="*/ 16 w 45"/>
                <a:gd name="T23" fmla="*/ 22 h 42"/>
                <a:gd name="T24" fmla="*/ 1 w 45"/>
                <a:gd name="T25" fmla="*/ 16 h 42"/>
                <a:gd name="T26" fmla="*/ 6 w 45"/>
                <a:gd name="T27" fmla="*/ 6 h 42"/>
                <a:gd name="T28" fmla="*/ 2 w 45"/>
                <a:gd name="T29" fmla="*/ 13 h 42"/>
                <a:gd name="T30" fmla="*/ 16 w 45"/>
                <a:gd name="T31" fmla="*/ 18 h 42"/>
                <a:gd name="T32" fmla="*/ 6 w 45"/>
                <a:gd name="T33" fmla="*/ 6 h 42"/>
                <a:gd name="T34" fmla="*/ 17 w 45"/>
                <a:gd name="T35" fmla="*/ 0 h 42"/>
                <a:gd name="T36" fmla="*/ 11 w 45"/>
                <a:gd name="T37" fmla="*/ 3 h 42"/>
                <a:gd name="T38" fmla="*/ 8 w 45"/>
                <a:gd name="T39" fmla="*/ 4 h 42"/>
                <a:gd name="T40" fmla="*/ 18 w 45"/>
                <a:gd name="T41" fmla="*/ 17 h 42"/>
                <a:gd name="T42" fmla="*/ 17 w 45"/>
                <a:gd name="T43" fmla="*/ 0 h 42"/>
                <a:gd name="T44" fmla="*/ 21 w 45"/>
                <a:gd name="T45" fmla="*/ 0 h 42"/>
                <a:gd name="T46" fmla="*/ 19 w 45"/>
                <a:gd name="T47" fmla="*/ 0 h 42"/>
                <a:gd name="T48" fmla="*/ 21 w 45"/>
                <a:gd name="T49" fmla="*/ 20 h 42"/>
                <a:gd name="T50" fmla="*/ 23 w 45"/>
                <a:gd name="T51" fmla="*/ 21 h 42"/>
                <a:gd name="T52" fmla="*/ 21 w 45"/>
                <a:gd name="T53" fmla="*/ 22 h 42"/>
                <a:gd name="T54" fmla="*/ 23 w 45"/>
                <a:gd name="T55" fmla="*/ 42 h 42"/>
                <a:gd name="T56" fmla="*/ 32 w 45"/>
                <a:gd name="T57" fmla="*/ 39 h 42"/>
                <a:gd name="T58" fmla="*/ 39 w 45"/>
                <a:gd name="T59" fmla="*/ 10 h 42"/>
                <a:gd name="T60" fmla="*/ 21 w 45"/>
                <a:gd name="T6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2">
                  <a:moveTo>
                    <a:pt x="19" y="25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3" y="40"/>
                    <a:pt x="17" y="41"/>
                    <a:pt x="20" y="42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16" y="25"/>
                  </a:move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3"/>
                    <a:pt x="6" y="35"/>
                    <a:pt x="8" y="37"/>
                  </a:cubicBezTo>
                  <a:cubicBezTo>
                    <a:pt x="16" y="25"/>
                    <a:pt x="16" y="25"/>
                    <a:pt x="16" y="25"/>
                  </a:cubicBezTo>
                  <a:moveTo>
                    <a:pt x="1" y="16"/>
                  </a:moveTo>
                  <a:cubicBezTo>
                    <a:pt x="0" y="20"/>
                    <a:pt x="0" y="24"/>
                    <a:pt x="2" y="29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6" y="6"/>
                  </a:moveTo>
                  <a:cubicBezTo>
                    <a:pt x="4" y="8"/>
                    <a:pt x="3" y="11"/>
                    <a:pt x="2" y="1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7" y="0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1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6" y="41"/>
                    <a:pt x="29" y="40"/>
                    <a:pt x="32" y="39"/>
                  </a:cubicBezTo>
                  <a:cubicBezTo>
                    <a:pt x="42" y="33"/>
                    <a:pt x="45" y="20"/>
                    <a:pt x="39" y="10"/>
                  </a:cubicBezTo>
                  <a:cubicBezTo>
                    <a:pt x="35" y="3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0" name="Freeform 90"/>
            <p:cNvSpPr/>
            <p:nvPr/>
          </p:nvSpPr>
          <p:spPr bwMode="auto">
            <a:xfrm>
              <a:off x="9505951" y="557213"/>
              <a:ext cx="106363" cy="203200"/>
            </a:xfrm>
            <a:custGeom>
              <a:avLst/>
              <a:gdLst>
                <a:gd name="T0" fmla="*/ 18 w 22"/>
                <a:gd name="T1" fmla="*/ 0 h 42"/>
                <a:gd name="T2" fmla="*/ 16 w 22"/>
                <a:gd name="T3" fmla="*/ 0 h 42"/>
                <a:gd name="T4" fmla="*/ 17 w 22"/>
                <a:gd name="T5" fmla="*/ 17 h 42"/>
                <a:gd name="T6" fmla="*/ 7 w 22"/>
                <a:gd name="T7" fmla="*/ 4 h 42"/>
                <a:gd name="T8" fmla="*/ 5 w 22"/>
                <a:gd name="T9" fmla="*/ 6 h 42"/>
                <a:gd name="T10" fmla="*/ 15 w 22"/>
                <a:gd name="T11" fmla="*/ 18 h 42"/>
                <a:gd name="T12" fmla="*/ 1 w 22"/>
                <a:gd name="T13" fmla="*/ 13 h 42"/>
                <a:gd name="T14" fmla="*/ 0 w 22"/>
                <a:gd name="T15" fmla="*/ 16 h 42"/>
                <a:gd name="T16" fmla="*/ 15 w 22"/>
                <a:gd name="T17" fmla="*/ 22 h 42"/>
                <a:gd name="T18" fmla="*/ 1 w 22"/>
                <a:gd name="T19" fmla="*/ 29 h 42"/>
                <a:gd name="T20" fmla="*/ 2 w 22"/>
                <a:gd name="T21" fmla="*/ 31 h 42"/>
                <a:gd name="T22" fmla="*/ 15 w 22"/>
                <a:gd name="T23" fmla="*/ 25 h 42"/>
                <a:gd name="T24" fmla="*/ 7 w 22"/>
                <a:gd name="T25" fmla="*/ 37 h 42"/>
                <a:gd name="T26" fmla="*/ 9 w 22"/>
                <a:gd name="T27" fmla="*/ 38 h 42"/>
                <a:gd name="T28" fmla="*/ 18 w 22"/>
                <a:gd name="T29" fmla="*/ 25 h 42"/>
                <a:gd name="T30" fmla="*/ 19 w 22"/>
                <a:gd name="T31" fmla="*/ 42 h 42"/>
                <a:gd name="T32" fmla="*/ 20 w 22"/>
                <a:gd name="T33" fmla="*/ 42 h 42"/>
                <a:gd name="T34" fmla="*/ 22 w 22"/>
                <a:gd name="T35" fmla="*/ 42 h 42"/>
                <a:gd name="T36" fmla="*/ 20 w 22"/>
                <a:gd name="T37" fmla="*/ 22 h 42"/>
                <a:gd name="T38" fmla="*/ 22 w 22"/>
                <a:gd name="T39" fmla="*/ 21 h 42"/>
                <a:gd name="T40" fmla="*/ 20 w 22"/>
                <a:gd name="T41" fmla="*/ 20 h 42"/>
                <a:gd name="T42" fmla="*/ 18 w 22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42"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2" y="30"/>
                    <a:pt x="2" y="31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1" name="Freeform 91"/>
            <p:cNvSpPr>
              <a:spLocks noEditPoints="1"/>
            </p:cNvSpPr>
            <p:nvPr/>
          </p:nvSpPr>
          <p:spPr bwMode="auto">
            <a:xfrm>
              <a:off x="9467851" y="523875"/>
              <a:ext cx="288925" cy="269875"/>
            </a:xfrm>
            <a:custGeom>
              <a:avLst/>
              <a:gdLst>
                <a:gd name="T0" fmla="*/ 15 w 60"/>
                <a:gd name="T1" fmla="*/ 49 h 56"/>
                <a:gd name="T2" fmla="*/ 13 w 60"/>
                <a:gd name="T3" fmla="*/ 51 h 56"/>
                <a:gd name="T4" fmla="*/ 28 w 60"/>
                <a:gd name="T5" fmla="*/ 56 h 56"/>
                <a:gd name="T6" fmla="*/ 27 w 60"/>
                <a:gd name="T7" fmla="*/ 53 h 56"/>
                <a:gd name="T8" fmla="*/ 15 w 60"/>
                <a:gd name="T9" fmla="*/ 49 h 56"/>
                <a:gd name="T10" fmla="*/ 6 w 60"/>
                <a:gd name="T11" fmla="*/ 40 h 56"/>
                <a:gd name="T12" fmla="*/ 4 w 60"/>
                <a:gd name="T13" fmla="*/ 41 h 56"/>
                <a:gd name="T14" fmla="*/ 4 w 60"/>
                <a:gd name="T15" fmla="*/ 42 h 56"/>
                <a:gd name="T16" fmla="*/ 11 w 60"/>
                <a:gd name="T17" fmla="*/ 50 h 56"/>
                <a:gd name="T18" fmla="*/ 13 w 60"/>
                <a:gd name="T19" fmla="*/ 47 h 56"/>
                <a:gd name="T20" fmla="*/ 7 w 60"/>
                <a:gd name="T21" fmla="*/ 40 h 56"/>
                <a:gd name="T22" fmla="*/ 6 w 60"/>
                <a:gd name="T23" fmla="*/ 40 h 56"/>
                <a:gd name="T24" fmla="*/ 1 w 60"/>
                <a:gd name="T25" fmla="*/ 21 h 56"/>
                <a:gd name="T26" fmla="*/ 2 w 60"/>
                <a:gd name="T27" fmla="*/ 39 h 56"/>
                <a:gd name="T28" fmla="*/ 5 w 60"/>
                <a:gd name="T29" fmla="*/ 37 h 56"/>
                <a:gd name="T30" fmla="*/ 4 w 60"/>
                <a:gd name="T31" fmla="*/ 22 h 56"/>
                <a:gd name="T32" fmla="*/ 1 w 60"/>
                <a:gd name="T33" fmla="*/ 21 h 56"/>
                <a:gd name="T34" fmla="*/ 9 w 60"/>
                <a:gd name="T35" fmla="*/ 8 h 56"/>
                <a:gd name="T36" fmla="*/ 2 w 60"/>
                <a:gd name="T37" fmla="*/ 18 h 56"/>
                <a:gd name="T38" fmla="*/ 5 w 60"/>
                <a:gd name="T39" fmla="*/ 19 h 56"/>
                <a:gd name="T40" fmla="*/ 10 w 60"/>
                <a:gd name="T41" fmla="*/ 10 h 56"/>
                <a:gd name="T42" fmla="*/ 9 w 60"/>
                <a:gd name="T43" fmla="*/ 8 h 56"/>
                <a:gd name="T44" fmla="*/ 23 w 60"/>
                <a:gd name="T45" fmla="*/ 0 h 56"/>
                <a:gd name="T46" fmla="*/ 14 w 60"/>
                <a:gd name="T47" fmla="*/ 4 h 56"/>
                <a:gd name="T48" fmla="*/ 11 w 60"/>
                <a:gd name="T49" fmla="*/ 6 h 56"/>
                <a:gd name="T50" fmla="*/ 13 w 60"/>
                <a:gd name="T51" fmla="*/ 8 h 56"/>
                <a:gd name="T52" fmla="*/ 16 w 60"/>
                <a:gd name="T53" fmla="*/ 6 h 56"/>
                <a:gd name="T54" fmla="*/ 23 w 60"/>
                <a:gd name="T55" fmla="*/ 3 h 56"/>
                <a:gd name="T56" fmla="*/ 23 w 60"/>
                <a:gd name="T57" fmla="*/ 0 h 56"/>
                <a:gd name="T58" fmla="*/ 28 w 60"/>
                <a:gd name="T59" fmla="*/ 0 h 56"/>
                <a:gd name="T60" fmla="*/ 26 w 60"/>
                <a:gd name="T61" fmla="*/ 0 h 56"/>
                <a:gd name="T62" fmla="*/ 26 w 60"/>
                <a:gd name="T63" fmla="*/ 3 h 56"/>
                <a:gd name="T64" fmla="*/ 28 w 60"/>
                <a:gd name="T65" fmla="*/ 3 h 56"/>
                <a:gd name="T66" fmla="*/ 50 w 60"/>
                <a:gd name="T67" fmla="*/ 15 h 56"/>
                <a:gd name="T68" fmla="*/ 41 w 60"/>
                <a:gd name="T69" fmla="*/ 49 h 56"/>
                <a:gd name="T70" fmla="*/ 30 w 60"/>
                <a:gd name="T71" fmla="*/ 53 h 56"/>
                <a:gd name="T72" fmla="*/ 30 w 60"/>
                <a:gd name="T73" fmla="*/ 56 h 56"/>
                <a:gd name="T74" fmla="*/ 42 w 60"/>
                <a:gd name="T75" fmla="*/ 52 h 56"/>
                <a:gd name="T76" fmla="*/ 52 w 60"/>
                <a:gd name="T77" fmla="*/ 14 h 56"/>
                <a:gd name="T78" fmla="*/ 28 w 60"/>
                <a:gd name="T7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56">
                  <a:moveTo>
                    <a:pt x="15" y="49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8" y="54"/>
                    <a:pt x="23" y="56"/>
                    <a:pt x="28" y="56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3" y="53"/>
                    <a:pt x="19" y="51"/>
                    <a:pt x="15" y="49"/>
                  </a:cubicBezTo>
                  <a:moveTo>
                    <a:pt x="6" y="40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2"/>
                    <a:pt x="4" y="42"/>
                  </a:cubicBezTo>
                  <a:cubicBezTo>
                    <a:pt x="6" y="45"/>
                    <a:pt x="8" y="48"/>
                    <a:pt x="11" y="50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0" y="45"/>
                    <a:pt x="8" y="43"/>
                    <a:pt x="7" y="40"/>
                  </a:cubicBezTo>
                  <a:cubicBezTo>
                    <a:pt x="6" y="40"/>
                    <a:pt x="6" y="40"/>
                    <a:pt x="6" y="40"/>
                  </a:cubicBezTo>
                  <a:moveTo>
                    <a:pt x="1" y="21"/>
                  </a:moveTo>
                  <a:cubicBezTo>
                    <a:pt x="0" y="26"/>
                    <a:pt x="0" y="33"/>
                    <a:pt x="2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32"/>
                    <a:pt x="3" y="27"/>
                    <a:pt x="4" y="22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9" y="8"/>
                  </a:moveTo>
                  <a:cubicBezTo>
                    <a:pt x="6" y="11"/>
                    <a:pt x="3" y="14"/>
                    <a:pt x="2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6"/>
                    <a:pt x="8" y="13"/>
                    <a:pt x="10" y="10"/>
                  </a:cubicBezTo>
                  <a:cubicBezTo>
                    <a:pt x="9" y="8"/>
                    <a:pt x="9" y="8"/>
                    <a:pt x="9" y="8"/>
                  </a:cubicBezTo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13" y="4"/>
                    <a:pt x="12" y="5"/>
                    <a:pt x="11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4" y="7"/>
                    <a:pt x="16" y="6"/>
                  </a:cubicBezTo>
                  <a:cubicBezTo>
                    <a:pt x="18" y="5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7" y="3"/>
                    <a:pt x="45" y="7"/>
                    <a:pt x="50" y="15"/>
                  </a:cubicBezTo>
                  <a:cubicBezTo>
                    <a:pt x="57" y="27"/>
                    <a:pt x="53" y="42"/>
                    <a:pt x="41" y="49"/>
                  </a:cubicBezTo>
                  <a:cubicBezTo>
                    <a:pt x="38" y="51"/>
                    <a:pt x="34" y="52"/>
                    <a:pt x="30" y="53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5" y="55"/>
                    <a:pt x="39" y="54"/>
                    <a:pt x="42" y="52"/>
                  </a:cubicBezTo>
                  <a:cubicBezTo>
                    <a:pt x="56" y="44"/>
                    <a:pt x="60" y="27"/>
                    <a:pt x="52" y="14"/>
                  </a:cubicBezTo>
                  <a:cubicBezTo>
                    <a:pt x="47" y="5"/>
                    <a:pt x="3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2" name="Freeform 92"/>
            <p:cNvSpPr>
              <a:spLocks noEditPoints="1"/>
            </p:cNvSpPr>
            <p:nvPr/>
          </p:nvSpPr>
          <p:spPr bwMode="auto">
            <a:xfrm>
              <a:off x="9472613" y="523875"/>
              <a:ext cx="139700" cy="269875"/>
            </a:xfrm>
            <a:custGeom>
              <a:avLst/>
              <a:gdLst>
                <a:gd name="T0" fmla="*/ 29 w 29"/>
                <a:gd name="T1" fmla="*/ 53 h 56"/>
                <a:gd name="T2" fmla="*/ 27 w 29"/>
                <a:gd name="T3" fmla="*/ 53 h 56"/>
                <a:gd name="T4" fmla="*/ 26 w 29"/>
                <a:gd name="T5" fmla="*/ 53 h 56"/>
                <a:gd name="T6" fmla="*/ 27 w 29"/>
                <a:gd name="T7" fmla="*/ 56 h 56"/>
                <a:gd name="T8" fmla="*/ 27 w 29"/>
                <a:gd name="T9" fmla="*/ 56 h 56"/>
                <a:gd name="T10" fmla="*/ 29 w 29"/>
                <a:gd name="T11" fmla="*/ 56 h 56"/>
                <a:gd name="T12" fmla="*/ 29 w 29"/>
                <a:gd name="T13" fmla="*/ 53 h 56"/>
                <a:gd name="T14" fmla="*/ 12 w 29"/>
                <a:gd name="T15" fmla="*/ 47 h 56"/>
                <a:gd name="T16" fmla="*/ 10 w 29"/>
                <a:gd name="T17" fmla="*/ 50 h 56"/>
                <a:gd name="T18" fmla="*/ 12 w 29"/>
                <a:gd name="T19" fmla="*/ 51 h 56"/>
                <a:gd name="T20" fmla="*/ 14 w 29"/>
                <a:gd name="T21" fmla="*/ 49 h 56"/>
                <a:gd name="T22" fmla="*/ 12 w 29"/>
                <a:gd name="T23" fmla="*/ 47 h 56"/>
                <a:gd name="T24" fmla="*/ 4 w 29"/>
                <a:gd name="T25" fmla="*/ 37 h 56"/>
                <a:gd name="T26" fmla="*/ 1 w 29"/>
                <a:gd name="T27" fmla="*/ 39 h 56"/>
                <a:gd name="T28" fmla="*/ 3 w 29"/>
                <a:gd name="T29" fmla="*/ 41 h 56"/>
                <a:gd name="T30" fmla="*/ 5 w 29"/>
                <a:gd name="T31" fmla="*/ 40 h 56"/>
                <a:gd name="T32" fmla="*/ 4 w 29"/>
                <a:gd name="T33" fmla="*/ 37 h 56"/>
                <a:gd name="T34" fmla="*/ 1 w 29"/>
                <a:gd name="T35" fmla="*/ 18 h 56"/>
                <a:gd name="T36" fmla="*/ 0 w 29"/>
                <a:gd name="T37" fmla="*/ 21 h 56"/>
                <a:gd name="T38" fmla="*/ 3 w 29"/>
                <a:gd name="T39" fmla="*/ 22 h 56"/>
                <a:gd name="T40" fmla="*/ 4 w 29"/>
                <a:gd name="T41" fmla="*/ 19 h 56"/>
                <a:gd name="T42" fmla="*/ 1 w 29"/>
                <a:gd name="T43" fmla="*/ 18 h 56"/>
                <a:gd name="T44" fmla="*/ 10 w 29"/>
                <a:gd name="T45" fmla="*/ 6 h 56"/>
                <a:gd name="T46" fmla="*/ 8 w 29"/>
                <a:gd name="T47" fmla="*/ 8 h 56"/>
                <a:gd name="T48" fmla="*/ 9 w 29"/>
                <a:gd name="T49" fmla="*/ 10 h 56"/>
                <a:gd name="T50" fmla="*/ 12 w 29"/>
                <a:gd name="T51" fmla="*/ 8 h 56"/>
                <a:gd name="T52" fmla="*/ 10 w 29"/>
                <a:gd name="T53" fmla="*/ 6 h 56"/>
                <a:gd name="T54" fmla="*/ 25 w 29"/>
                <a:gd name="T55" fmla="*/ 0 h 56"/>
                <a:gd name="T56" fmla="*/ 22 w 29"/>
                <a:gd name="T57" fmla="*/ 0 h 56"/>
                <a:gd name="T58" fmla="*/ 22 w 29"/>
                <a:gd name="T59" fmla="*/ 3 h 56"/>
                <a:gd name="T60" fmla="*/ 25 w 29"/>
                <a:gd name="T61" fmla="*/ 3 h 56"/>
                <a:gd name="T62" fmla="*/ 25 w 29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56">
                  <a:moveTo>
                    <a:pt x="29" y="53"/>
                  </a:moveTo>
                  <a:cubicBezTo>
                    <a:pt x="29" y="53"/>
                    <a:pt x="28" y="53"/>
                    <a:pt x="27" y="53"/>
                  </a:cubicBezTo>
                  <a:cubicBezTo>
                    <a:pt x="27" y="53"/>
                    <a:pt x="27" y="53"/>
                    <a:pt x="26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29" y="56"/>
                    <a:pt x="29" y="56"/>
                  </a:cubicBezTo>
                  <a:cubicBezTo>
                    <a:pt x="29" y="53"/>
                    <a:pt x="29" y="53"/>
                    <a:pt x="29" y="53"/>
                  </a:cubicBezTo>
                  <a:moveTo>
                    <a:pt x="12" y="47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1" y="50"/>
                    <a:pt x="11" y="51"/>
                    <a:pt x="12" y="51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8"/>
                    <a:pt x="12" y="48"/>
                    <a:pt x="12" y="47"/>
                  </a:cubicBezTo>
                  <a:moveTo>
                    <a:pt x="4" y="37"/>
                  </a:moveTo>
                  <a:cubicBezTo>
                    <a:pt x="1" y="39"/>
                    <a:pt x="1" y="39"/>
                    <a:pt x="1" y="39"/>
                  </a:cubicBezTo>
                  <a:cubicBezTo>
                    <a:pt x="2" y="39"/>
                    <a:pt x="2" y="40"/>
                    <a:pt x="3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4" y="38"/>
                    <a:pt x="4" y="37"/>
                  </a:cubicBezTo>
                  <a:moveTo>
                    <a:pt x="1" y="18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0" y="6"/>
                  </a:moveTo>
                  <a:cubicBezTo>
                    <a:pt x="9" y="6"/>
                    <a:pt x="8" y="7"/>
                    <a:pt x="8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3" name="Freeform 93"/>
            <p:cNvSpPr>
              <a:spLocks noEditPoints="1"/>
            </p:cNvSpPr>
            <p:nvPr/>
          </p:nvSpPr>
          <p:spPr bwMode="auto">
            <a:xfrm>
              <a:off x="7813676" y="-531812"/>
              <a:ext cx="217488" cy="201613"/>
            </a:xfrm>
            <a:custGeom>
              <a:avLst/>
              <a:gdLst>
                <a:gd name="T0" fmla="*/ 24 w 45"/>
                <a:gd name="T1" fmla="*/ 24 h 42"/>
                <a:gd name="T2" fmla="*/ 18 w 45"/>
                <a:gd name="T3" fmla="*/ 42 h 42"/>
                <a:gd name="T4" fmla="*/ 22 w 45"/>
                <a:gd name="T5" fmla="*/ 42 h 42"/>
                <a:gd name="T6" fmla="*/ 33 w 45"/>
                <a:gd name="T7" fmla="*/ 39 h 42"/>
                <a:gd name="T8" fmla="*/ 37 w 45"/>
                <a:gd name="T9" fmla="*/ 36 h 42"/>
                <a:gd name="T10" fmla="*/ 24 w 45"/>
                <a:gd name="T11" fmla="*/ 24 h 42"/>
                <a:gd name="T12" fmla="*/ 7 w 45"/>
                <a:gd name="T13" fmla="*/ 7 h 42"/>
                <a:gd name="T14" fmla="*/ 4 w 45"/>
                <a:gd name="T15" fmla="*/ 32 h 42"/>
                <a:gd name="T16" fmla="*/ 15 w 45"/>
                <a:gd name="T17" fmla="*/ 41 h 42"/>
                <a:gd name="T18" fmla="*/ 22 w 45"/>
                <a:gd name="T19" fmla="*/ 20 h 42"/>
                <a:gd name="T20" fmla="*/ 7 w 45"/>
                <a:gd name="T21" fmla="*/ 7 h 42"/>
                <a:gd name="T22" fmla="*/ 30 w 45"/>
                <a:gd name="T23" fmla="*/ 2 h 42"/>
                <a:gd name="T24" fmla="*/ 23 w 45"/>
                <a:gd name="T25" fmla="*/ 20 h 42"/>
                <a:gd name="T26" fmla="*/ 39 w 45"/>
                <a:gd name="T27" fmla="*/ 34 h 42"/>
                <a:gd name="T28" fmla="*/ 40 w 45"/>
                <a:gd name="T29" fmla="*/ 11 h 42"/>
                <a:gd name="T30" fmla="*/ 30 w 45"/>
                <a:gd name="T31" fmla="*/ 2 h 42"/>
                <a:gd name="T32" fmla="*/ 22 w 45"/>
                <a:gd name="T33" fmla="*/ 0 h 42"/>
                <a:gd name="T34" fmla="*/ 12 w 45"/>
                <a:gd name="T35" fmla="*/ 3 h 42"/>
                <a:gd name="T36" fmla="*/ 9 w 45"/>
                <a:gd name="T37" fmla="*/ 5 h 42"/>
                <a:gd name="T38" fmla="*/ 22 w 45"/>
                <a:gd name="T39" fmla="*/ 17 h 42"/>
                <a:gd name="T40" fmla="*/ 27 w 45"/>
                <a:gd name="T41" fmla="*/ 1 h 42"/>
                <a:gd name="T42" fmla="*/ 22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24" y="24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9" y="42"/>
                    <a:pt x="21" y="42"/>
                    <a:pt x="22" y="42"/>
                  </a:cubicBezTo>
                  <a:cubicBezTo>
                    <a:pt x="26" y="42"/>
                    <a:pt x="30" y="41"/>
                    <a:pt x="33" y="39"/>
                  </a:cubicBezTo>
                  <a:cubicBezTo>
                    <a:pt x="35" y="38"/>
                    <a:pt x="36" y="37"/>
                    <a:pt x="37" y="36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7" y="7"/>
                  </a:moveTo>
                  <a:cubicBezTo>
                    <a:pt x="1" y="14"/>
                    <a:pt x="0" y="24"/>
                    <a:pt x="4" y="32"/>
                  </a:cubicBezTo>
                  <a:cubicBezTo>
                    <a:pt x="7" y="36"/>
                    <a:pt x="11" y="39"/>
                    <a:pt x="15" y="4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30" y="2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4" y="27"/>
                    <a:pt x="45" y="18"/>
                    <a:pt x="40" y="11"/>
                  </a:cubicBezTo>
                  <a:cubicBezTo>
                    <a:pt x="38" y="6"/>
                    <a:pt x="34" y="3"/>
                    <a:pt x="30" y="2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1" y="4"/>
                    <a:pt x="10" y="4"/>
                    <a:pt x="9" y="5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4" name="Freeform 94"/>
            <p:cNvSpPr/>
            <p:nvPr/>
          </p:nvSpPr>
          <p:spPr bwMode="auto">
            <a:xfrm>
              <a:off x="7848601" y="-527050"/>
              <a:ext cx="153988" cy="196850"/>
            </a:xfrm>
            <a:custGeom>
              <a:avLst/>
              <a:gdLst>
                <a:gd name="T0" fmla="*/ 20 w 32"/>
                <a:gd name="T1" fmla="*/ 0 h 41"/>
                <a:gd name="T2" fmla="*/ 15 w 32"/>
                <a:gd name="T3" fmla="*/ 16 h 41"/>
                <a:gd name="T4" fmla="*/ 2 w 32"/>
                <a:gd name="T5" fmla="*/ 4 h 41"/>
                <a:gd name="T6" fmla="*/ 0 w 32"/>
                <a:gd name="T7" fmla="*/ 6 h 41"/>
                <a:gd name="T8" fmla="*/ 15 w 32"/>
                <a:gd name="T9" fmla="*/ 19 h 41"/>
                <a:gd name="T10" fmla="*/ 8 w 32"/>
                <a:gd name="T11" fmla="*/ 40 h 41"/>
                <a:gd name="T12" fmla="*/ 11 w 32"/>
                <a:gd name="T13" fmla="*/ 41 h 41"/>
                <a:gd name="T14" fmla="*/ 17 w 32"/>
                <a:gd name="T15" fmla="*/ 23 h 41"/>
                <a:gd name="T16" fmla="*/ 30 w 32"/>
                <a:gd name="T17" fmla="*/ 35 h 41"/>
                <a:gd name="T18" fmla="*/ 32 w 32"/>
                <a:gd name="T19" fmla="*/ 33 h 41"/>
                <a:gd name="T20" fmla="*/ 16 w 32"/>
                <a:gd name="T21" fmla="*/ 19 h 41"/>
                <a:gd name="T22" fmla="*/ 23 w 32"/>
                <a:gd name="T23" fmla="*/ 1 h 41"/>
                <a:gd name="T24" fmla="*/ 20 w 32"/>
                <a:gd name="T2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1">
                  <a:moveTo>
                    <a:pt x="20" y="0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10" y="40"/>
                    <a:pt x="11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4"/>
                    <a:pt x="32" y="33"/>
                    <a:pt x="32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5" name="Freeform 95"/>
            <p:cNvSpPr>
              <a:spLocks noEditPoints="1"/>
            </p:cNvSpPr>
            <p:nvPr/>
          </p:nvSpPr>
          <p:spPr bwMode="auto">
            <a:xfrm>
              <a:off x="7775576" y="-566737"/>
              <a:ext cx="288925" cy="269875"/>
            </a:xfrm>
            <a:custGeom>
              <a:avLst/>
              <a:gdLst>
                <a:gd name="T0" fmla="*/ 48 w 60"/>
                <a:gd name="T1" fmla="*/ 45 h 56"/>
                <a:gd name="T2" fmla="*/ 43 w 60"/>
                <a:gd name="T3" fmla="*/ 50 h 56"/>
                <a:gd name="T4" fmla="*/ 30 w 60"/>
                <a:gd name="T5" fmla="*/ 53 h 56"/>
                <a:gd name="T6" fmla="*/ 25 w 60"/>
                <a:gd name="T7" fmla="*/ 53 h 56"/>
                <a:gd name="T8" fmla="*/ 24 w 60"/>
                <a:gd name="T9" fmla="*/ 55 h 56"/>
                <a:gd name="T10" fmla="*/ 30 w 60"/>
                <a:gd name="T11" fmla="*/ 56 h 56"/>
                <a:gd name="T12" fmla="*/ 44 w 60"/>
                <a:gd name="T13" fmla="*/ 52 h 56"/>
                <a:gd name="T14" fmla="*/ 51 w 60"/>
                <a:gd name="T15" fmla="*/ 47 h 56"/>
                <a:gd name="T16" fmla="*/ 48 w 60"/>
                <a:gd name="T17" fmla="*/ 45 h 56"/>
                <a:gd name="T18" fmla="*/ 10 w 60"/>
                <a:gd name="T19" fmla="*/ 10 h 56"/>
                <a:gd name="T20" fmla="*/ 6 w 60"/>
                <a:gd name="T21" fmla="*/ 42 h 56"/>
                <a:gd name="T22" fmla="*/ 21 w 60"/>
                <a:gd name="T23" fmla="*/ 54 h 56"/>
                <a:gd name="T24" fmla="*/ 22 w 60"/>
                <a:gd name="T25" fmla="*/ 52 h 56"/>
                <a:gd name="T26" fmla="*/ 9 w 60"/>
                <a:gd name="T27" fmla="*/ 41 h 56"/>
                <a:gd name="T28" fmla="*/ 12 w 60"/>
                <a:gd name="T29" fmla="*/ 11 h 56"/>
                <a:gd name="T30" fmla="*/ 10 w 60"/>
                <a:gd name="T31" fmla="*/ 10 h 56"/>
                <a:gd name="T32" fmla="*/ 40 w 60"/>
                <a:gd name="T33" fmla="*/ 2 h 56"/>
                <a:gd name="T34" fmla="*/ 39 w 60"/>
                <a:gd name="T35" fmla="*/ 5 h 56"/>
                <a:gd name="T36" fmla="*/ 52 w 60"/>
                <a:gd name="T37" fmla="*/ 16 h 56"/>
                <a:gd name="T38" fmla="*/ 50 w 60"/>
                <a:gd name="T39" fmla="*/ 43 h 56"/>
                <a:gd name="T40" fmla="*/ 52 w 60"/>
                <a:gd name="T41" fmla="*/ 45 h 56"/>
                <a:gd name="T42" fmla="*/ 54 w 60"/>
                <a:gd name="T43" fmla="*/ 14 h 56"/>
                <a:gd name="T44" fmla="*/ 40 w 60"/>
                <a:gd name="T45" fmla="*/ 2 h 56"/>
                <a:gd name="T46" fmla="*/ 30 w 60"/>
                <a:gd name="T47" fmla="*/ 0 h 56"/>
                <a:gd name="T48" fmla="*/ 16 w 60"/>
                <a:gd name="T49" fmla="*/ 4 h 56"/>
                <a:gd name="T50" fmla="*/ 11 w 60"/>
                <a:gd name="T51" fmla="*/ 8 h 56"/>
                <a:gd name="T52" fmla="*/ 14 w 60"/>
                <a:gd name="T53" fmla="*/ 9 h 56"/>
                <a:gd name="T54" fmla="*/ 18 w 60"/>
                <a:gd name="T55" fmla="*/ 7 h 56"/>
                <a:gd name="T56" fmla="*/ 30 w 60"/>
                <a:gd name="T57" fmla="*/ 3 h 56"/>
                <a:gd name="T58" fmla="*/ 36 w 60"/>
                <a:gd name="T59" fmla="*/ 4 h 56"/>
                <a:gd name="T60" fmla="*/ 37 w 60"/>
                <a:gd name="T61" fmla="*/ 1 h 56"/>
                <a:gd name="T62" fmla="*/ 30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48" y="45"/>
                  </a:moveTo>
                  <a:cubicBezTo>
                    <a:pt x="47" y="47"/>
                    <a:pt x="45" y="49"/>
                    <a:pt x="43" y="50"/>
                  </a:cubicBezTo>
                  <a:cubicBezTo>
                    <a:pt x="39" y="52"/>
                    <a:pt x="35" y="53"/>
                    <a:pt x="30" y="53"/>
                  </a:cubicBezTo>
                  <a:cubicBezTo>
                    <a:pt x="28" y="53"/>
                    <a:pt x="26" y="53"/>
                    <a:pt x="25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6"/>
                    <a:pt x="28" y="56"/>
                    <a:pt x="30" y="56"/>
                  </a:cubicBezTo>
                  <a:cubicBezTo>
                    <a:pt x="35" y="56"/>
                    <a:pt x="40" y="55"/>
                    <a:pt x="44" y="52"/>
                  </a:cubicBezTo>
                  <a:cubicBezTo>
                    <a:pt x="47" y="51"/>
                    <a:pt x="49" y="49"/>
                    <a:pt x="51" y="47"/>
                  </a:cubicBezTo>
                  <a:cubicBezTo>
                    <a:pt x="48" y="45"/>
                    <a:pt x="48" y="45"/>
                    <a:pt x="48" y="45"/>
                  </a:cubicBezTo>
                  <a:moveTo>
                    <a:pt x="10" y="10"/>
                  </a:moveTo>
                  <a:cubicBezTo>
                    <a:pt x="2" y="18"/>
                    <a:pt x="0" y="32"/>
                    <a:pt x="6" y="42"/>
                  </a:cubicBezTo>
                  <a:cubicBezTo>
                    <a:pt x="10" y="48"/>
                    <a:pt x="15" y="52"/>
                    <a:pt x="21" y="54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17" y="50"/>
                    <a:pt x="12" y="46"/>
                    <a:pt x="9" y="41"/>
                  </a:cubicBezTo>
                  <a:cubicBezTo>
                    <a:pt x="3" y="31"/>
                    <a:pt x="5" y="19"/>
                    <a:pt x="12" y="11"/>
                  </a:cubicBezTo>
                  <a:cubicBezTo>
                    <a:pt x="10" y="10"/>
                    <a:pt x="10" y="10"/>
                    <a:pt x="10" y="10"/>
                  </a:cubicBezTo>
                  <a:moveTo>
                    <a:pt x="40" y="2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7"/>
                    <a:pt x="49" y="10"/>
                    <a:pt x="52" y="16"/>
                  </a:cubicBezTo>
                  <a:cubicBezTo>
                    <a:pt x="57" y="25"/>
                    <a:pt x="56" y="36"/>
                    <a:pt x="50" y="43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9" y="36"/>
                    <a:pt x="60" y="24"/>
                    <a:pt x="54" y="14"/>
                  </a:cubicBezTo>
                  <a:cubicBezTo>
                    <a:pt x="51" y="8"/>
                    <a:pt x="46" y="4"/>
                    <a:pt x="40" y="2"/>
                  </a:cubicBezTo>
                  <a:moveTo>
                    <a:pt x="30" y="0"/>
                  </a:moveTo>
                  <a:cubicBezTo>
                    <a:pt x="25" y="0"/>
                    <a:pt x="21" y="2"/>
                    <a:pt x="16" y="4"/>
                  </a:cubicBezTo>
                  <a:cubicBezTo>
                    <a:pt x="14" y="5"/>
                    <a:pt x="13" y="6"/>
                    <a:pt x="11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8"/>
                    <a:pt x="16" y="7"/>
                    <a:pt x="18" y="7"/>
                  </a:cubicBezTo>
                  <a:cubicBezTo>
                    <a:pt x="22" y="4"/>
                    <a:pt x="26" y="3"/>
                    <a:pt x="30" y="3"/>
                  </a:cubicBezTo>
                  <a:cubicBezTo>
                    <a:pt x="32" y="3"/>
                    <a:pt x="34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3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6" name="Freeform 96"/>
            <p:cNvSpPr>
              <a:spLocks noEditPoints="1"/>
            </p:cNvSpPr>
            <p:nvPr/>
          </p:nvSpPr>
          <p:spPr bwMode="auto">
            <a:xfrm>
              <a:off x="7824788" y="-561975"/>
              <a:ext cx="201613" cy="260350"/>
            </a:xfrm>
            <a:custGeom>
              <a:avLst/>
              <a:gdLst>
                <a:gd name="T0" fmla="*/ 12 w 42"/>
                <a:gd name="T1" fmla="*/ 51 h 54"/>
                <a:gd name="T2" fmla="*/ 11 w 42"/>
                <a:gd name="T3" fmla="*/ 53 h 54"/>
                <a:gd name="T4" fmla="*/ 14 w 42"/>
                <a:gd name="T5" fmla="*/ 54 h 54"/>
                <a:gd name="T6" fmla="*/ 15 w 42"/>
                <a:gd name="T7" fmla="*/ 52 h 54"/>
                <a:gd name="T8" fmla="*/ 12 w 42"/>
                <a:gd name="T9" fmla="*/ 51 h 54"/>
                <a:gd name="T10" fmla="*/ 40 w 42"/>
                <a:gd name="T11" fmla="*/ 42 h 54"/>
                <a:gd name="T12" fmla="*/ 38 w 42"/>
                <a:gd name="T13" fmla="*/ 44 h 54"/>
                <a:gd name="T14" fmla="*/ 41 w 42"/>
                <a:gd name="T15" fmla="*/ 46 h 54"/>
                <a:gd name="T16" fmla="*/ 42 w 42"/>
                <a:gd name="T17" fmla="*/ 44 h 54"/>
                <a:gd name="T18" fmla="*/ 40 w 42"/>
                <a:gd name="T19" fmla="*/ 42 h 54"/>
                <a:gd name="T20" fmla="*/ 1 w 42"/>
                <a:gd name="T21" fmla="*/ 7 h 54"/>
                <a:gd name="T22" fmla="*/ 0 w 42"/>
                <a:gd name="T23" fmla="*/ 9 h 54"/>
                <a:gd name="T24" fmla="*/ 2 w 42"/>
                <a:gd name="T25" fmla="*/ 10 h 54"/>
                <a:gd name="T26" fmla="*/ 4 w 42"/>
                <a:gd name="T27" fmla="*/ 8 h 54"/>
                <a:gd name="T28" fmla="*/ 1 w 42"/>
                <a:gd name="T29" fmla="*/ 7 h 54"/>
                <a:gd name="T30" fmla="*/ 27 w 42"/>
                <a:gd name="T31" fmla="*/ 0 h 54"/>
                <a:gd name="T32" fmla="*/ 26 w 42"/>
                <a:gd name="T33" fmla="*/ 3 h 54"/>
                <a:gd name="T34" fmla="*/ 29 w 42"/>
                <a:gd name="T35" fmla="*/ 4 h 54"/>
                <a:gd name="T36" fmla="*/ 30 w 42"/>
                <a:gd name="T37" fmla="*/ 1 h 54"/>
                <a:gd name="T38" fmla="*/ 27 w 42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54">
                  <a:moveTo>
                    <a:pt x="12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2" y="54"/>
                    <a:pt x="13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1"/>
                    <a:pt x="13" y="51"/>
                    <a:pt x="12" y="51"/>
                  </a:cubicBezTo>
                  <a:moveTo>
                    <a:pt x="40" y="42"/>
                  </a:moveTo>
                  <a:cubicBezTo>
                    <a:pt x="40" y="43"/>
                    <a:pt x="39" y="44"/>
                    <a:pt x="38" y="44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2" y="45"/>
                    <a:pt x="42" y="44"/>
                  </a:cubicBezTo>
                  <a:cubicBezTo>
                    <a:pt x="40" y="42"/>
                    <a:pt x="40" y="42"/>
                    <a:pt x="40" y="42"/>
                  </a:cubicBezTo>
                  <a:moveTo>
                    <a:pt x="1" y="7"/>
                  </a:moveTo>
                  <a:cubicBezTo>
                    <a:pt x="1" y="7"/>
                    <a:pt x="0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27" y="0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8" y="3"/>
                    <a:pt x="29" y="4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7" name="Freeform 97"/>
            <p:cNvSpPr>
              <a:spLocks noEditPoints="1"/>
            </p:cNvSpPr>
            <p:nvPr/>
          </p:nvSpPr>
          <p:spPr bwMode="auto">
            <a:xfrm>
              <a:off x="8658226" y="-604837"/>
              <a:ext cx="144463" cy="139700"/>
            </a:xfrm>
            <a:custGeom>
              <a:avLst/>
              <a:gdLst>
                <a:gd name="T0" fmla="*/ 14 w 30"/>
                <a:gd name="T1" fmla="*/ 16 h 29"/>
                <a:gd name="T2" fmla="*/ 7 w 30"/>
                <a:gd name="T3" fmla="*/ 26 h 29"/>
                <a:gd name="T4" fmla="*/ 16 w 30"/>
                <a:gd name="T5" fmla="*/ 29 h 29"/>
                <a:gd name="T6" fmla="*/ 22 w 30"/>
                <a:gd name="T7" fmla="*/ 28 h 29"/>
                <a:gd name="T8" fmla="*/ 14 w 30"/>
                <a:gd name="T9" fmla="*/ 16 h 29"/>
                <a:gd name="T10" fmla="*/ 30 w 30"/>
                <a:gd name="T11" fmla="*/ 15 h 29"/>
                <a:gd name="T12" fmla="*/ 16 w 30"/>
                <a:gd name="T13" fmla="*/ 15 h 29"/>
                <a:gd name="T14" fmla="*/ 24 w 30"/>
                <a:gd name="T15" fmla="*/ 26 h 29"/>
                <a:gd name="T16" fmla="*/ 30 w 30"/>
                <a:gd name="T17" fmla="*/ 15 h 29"/>
                <a:gd name="T18" fmla="*/ 3 w 30"/>
                <a:gd name="T19" fmla="*/ 8 h 29"/>
                <a:gd name="T20" fmla="*/ 3 w 30"/>
                <a:gd name="T21" fmla="*/ 22 h 29"/>
                <a:gd name="T22" fmla="*/ 5 w 30"/>
                <a:gd name="T23" fmla="*/ 24 h 29"/>
                <a:gd name="T24" fmla="*/ 12 w 30"/>
                <a:gd name="T25" fmla="*/ 14 h 29"/>
                <a:gd name="T26" fmla="*/ 3 w 30"/>
                <a:gd name="T27" fmla="*/ 8 h 29"/>
                <a:gd name="T28" fmla="*/ 18 w 30"/>
                <a:gd name="T29" fmla="*/ 0 h 29"/>
                <a:gd name="T30" fmla="*/ 16 w 30"/>
                <a:gd name="T31" fmla="*/ 12 h 29"/>
                <a:gd name="T32" fmla="*/ 30 w 30"/>
                <a:gd name="T33" fmla="*/ 12 h 29"/>
                <a:gd name="T34" fmla="*/ 28 w 30"/>
                <a:gd name="T35" fmla="*/ 7 h 29"/>
                <a:gd name="T36" fmla="*/ 18 w 30"/>
                <a:gd name="T37" fmla="*/ 0 h 29"/>
                <a:gd name="T38" fmla="*/ 15 w 30"/>
                <a:gd name="T39" fmla="*/ 0 h 29"/>
                <a:gd name="T40" fmla="*/ 8 w 30"/>
                <a:gd name="T41" fmla="*/ 2 h 29"/>
                <a:gd name="T42" fmla="*/ 4 w 30"/>
                <a:gd name="T43" fmla="*/ 5 h 29"/>
                <a:gd name="T44" fmla="*/ 13 w 30"/>
                <a:gd name="T45" fmla="*/ 11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8" y="29"/>
                    <a:pt x="20" y="29"/>
                    <a:pt x="22" y="28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30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8" y="24"/>
                    <a:pt x="30" y="19"/>
                    <a:pt x="30" y="15"/>
                  </a:cubicBezTo>
                  <a:moveTo>
                    <a:pt x="3" y="8"/>
                  </a:moveTo>
                  <a:cubicBezTo>
                    <a:pt x="0" y="12"/>
                    <a:pt x="0" y="17"/>
                    <a:pt x="3" y="22"/>
                  </a:cubicBezTo>
                  <a:cubicBezTo>
                    <a:pt x="3" y="23"/>
                    <a:pt x="4" y="23"/>
                    <a:pt x="5" y="2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8" y="0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0"/>
                    <a:pt x="29" y="9"/>
                    <a:pt x="28" y="7"/>
                  </a:cubicBezTo>
                  <a:cubicBezTo>
                    <a:pt x="26" y="3"/>
                    <a:pt x="22" y="1"/>
                    <a:pt x="18" y="0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8" name="Freeform 98"/>
            <p:cNvSpPr/>
            <p:nvPr/>
          </p:nvSpPr>
          <p:spPr bwMode="auto">
            <a:xfrm>
              <a:off x="8672513" y="-604837"/>
              <a:ext cx="130175" cy="134938"/>
            </a:xfrm>
            <a:custGeom>
              <a:avLst/>
              <a:gdLst>
                <a:gd name="T0" fmla="*/ 13 w 27"/>
                <a:gd name="T1" fmla="*/ 0 h 28"/>
                <a:gd name="T2" fmla="*/ 12 w 27"/>
                <a:gd name="T3" fmla="*/ 0 h 28"/>
                <a:gd name="T4" fmla="*/ 10 w 27"/>
                <a:gd name="T5" fmla="*/ 11 h 28"/>
                <a:gd name="T6" fmla="*/ 1 w 27"/>
                <a:gd name="T7" fmla="*/ 5 h 28"/>
                <a:gd name="T8" fmla="*/ 0 w 27"/>
                <a:gd name="T9" fmla="*/ 8 h 28"/>
                <a:gd name="T10" fmla="*/ 9 w 27"/>
                <a:gd name="T11" fmla="*/ 14 h 28"/>
                <a:gd name="T12" fmla="*/ 2 w 27"/>
                <a:gd name="T13" fmla="*/ 24 h 28"/>
                <a:gd name="T14" fmla="*/ 4 w 27"/>
                <a:gd name="T15" fmla="*/ 26 h 28"/>
                <a:gd name="T16" fmla="*/ 11 w 27"/>
                <a:gd name="T17" fmla="*/ 16 h 28"/>
                <a:gd name="T18" fmla="*/ 19 w 27"/>
                <a:gd name="T19" fmla="*/ 28 h 28"/>
                <a:gd name="T20" fmla="*/ 20 w 27"/>
                <a:gd name="T21" fmla="*/ 27 h 28"/>
                <a:gd name="T22" fmla="*/ 21 w 27"/>
                <a:gd name="T23" fmla="*/ 26 h 28"/>
                <a:gd name="T24" fmla="*/ 13 w 27"/>
                <a:gd name="T25" fmla="*/ 15 h 28"/>
                <a:gd name="T26" fmla="*/ 27 w 27"/>
                <a:gd name="T27" fmla="*/ 15 h 28"/>
                <a:gd name="T28" fmla="*/ 27 w 27"/>
                <a:gd name="T29" fmla="*/ 12 h 28"/>
                <a:gd name="T30" fmla="*/ 13 w 27"/>
                <a:gd name="T31" fmla="*/ 12 h 28"/>
                <a:gd name="T32" fmla="*/ 15 w 27"/>
                <a:gd name="T33" fmla="*/ 0 h 28"/>
                <a:gd name="T34" fmla="*/ 13 w 27"/>
                <a:gd name="T3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3" y="25"/>
                    <a:pt x="4" y="2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7"/>
                    <a:pt x="19" y="27"/>
                    <a:pt x="20" y="27"/>
                  </a:cubicBezTo>
                  <a:cubicBezTo>
                    <a:pt x="20" y="27"/>
                    <a:pt x="21" y="27"/>
                    <a:pt x="21" y="2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7" y="13"/>
                    <a:pt x="27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9" name="Freeform 99"/>
            <p:cNvSpPr>
              <a:spLocks noEditPoints="1"/>
            </p:cNvSpPr>
            <p:nvPr/>
          </p:nvSpPr>
          <p:spPr bwMode="auto">
            <a:xfrm>
              <a:off x="8634413" y="-628650"/>
              <a:ext cx="192088" cy="187325"/>
            </a:xfrm>
            <a:custGeom>
              <a:avLst/>
              <a:gdLst>
                <a:gd name="T0" fmla="*/ 10 w 40"/>
                <a:gd name="T1" fmla="*/ 33 h 39"/>
                <a:gd name="T2" fmla="*/ 9 w 40"/>
                <a:gd name="T3" fmla="*/ 35 h 39"/>
                <a:gd name="T4" fmla="*/ 21 w 40"/>
                <a:gd name="T5" fmla="*/ 39 h 39"/>
                <a:gd name="T6" fmla="*/ 29 w 40"/>
                <a:gd name="T7" fmla="*/ 37 h 39"/>
                <a:gd name="T8" fmla="*/ 28 w 40"/>
                <a:gd name="T9" fmla="*/ 35 h 39"/>
                <a:gd name="T10" fmla="*/ 21 w 40"/>
                <a:gd name="T11" fmla="*/ 37 h 39"/>
                <a:gd name="T12" fmla="*/ 10 w 40"/>
                <a:gd name="T13" fmla="*/ 33 h 39"/>
                <a:gd name="T14" fmla="*/ 40 w 40"/>
                <a:gd name="T15" fmla="*/ 19 h 39"/>
                <a:gd name="T16" fmla="*/ 38 w 40"/>
                <a:gd name="T17" fmla="*/ 19 h 39"/>
                <a:gd name="T18" fmla="*/ 31 w 40"/>
                <a:gd name="T19" fmla="*/ 34 h 39"/>
                <a:gd name="T20" fmla="*/ 32 w 40"/>
                <a:gd name="T21" fmla="*/ 35 h 39"/>
                <a:gd name="T22" fmla="*/ 40 w 40"/>
                <a:gd name="T23" fmla="*/ 19 h 39"/>
                <a:gd name="T24" fmla="*/ 4 w 40"/>
                <a:gd name="T25" fmla="*/ 10 h 39"/>
                <a:gd name="T26" fmla="*/ 4 w 40"/>
                <a:gd name="T27" fmla="*/ 29 h 39"/>
                <a:gd name="T28" fmla="*/ 7 w 40"/>
                <a:gd name="T29" fmla="*/ 33 h 39"/>
                <a:gd name="T30" fmla="*/ 8 w 40"/>
                <a:gd name="T31" fmla="*/ 31 h 39"/>
                <a:gd name="T32" fmla="*/ 5 w 40"/>
                <a:gd name="T33" fmla="*/ 28 h 39"/>
                <a:gd name="T34" fmla="*/ 5 w 40"/>
                <a:gd name="T35" fmla="*/ 11 h 39"/>
                <a:gd name="T36" fmla="*/ 4 w 40"/>
                <a:gd name="T37" fmla="*/ 10 h 39"/>
                <a:gd name="T38" fmla="*/ 24 w 40"/>
                <a:gd name="T39" fmla="*/ 0 h 39"/>
                <a:gd name="T40" fmla="*/ 23 w 40"/>
                <a:gd name="T41" fmla="*/ 2 h 39"/>
                <a:gd name="T42" fmla="*/ 36 w 40"/>
                <a:gd name="T43" fmla="*/ 11 h 39"/>
                <a:gd name="T44" fmla="*/ 38 w 40"/>
                <a:gd name="T45" fmla="*/ 17 h 39"/>
                <a:gd name="T46" fmla="*/ 40 w 40"/>
                <a:gd name="T47" fmla="*/ 17 h 39"/>
                <a:gd name="T48" fmla="*/ 37 w 40"/>
                <a:gd name="T49" fmla="*/ 10 h 39"/>
                <a:gd name="T50" fmla="*/ 24 w 40"/>
                <a:gd name="T51" fmla="*/ 0 h 39"/>
                <a:gd name="T52" fmla="*/ 20 w 40"/>
                <a:gd name="T53" fmla="*/ 0 h 39"/>
                <a:gd name="T54" fmla="*/ 11 w 40"/>
                <a:gd name="T55" fmla="*/ 3 h 39"/>
                <a:gd name="T56" fmla="*/ 5 w 40"/>
                <a:gd name="T57" fmla="*/ 7 h 39"/>
                <a:gd name="T58" fmla="*/ 7 w 40"/>
                <a:gd name="T59" fmla="*/ 9 h 39"/>
                <a:gd name="T60" fmla="*/ 12 w 40"/>
                <a:gd name="T61" fmla="*/ 4 h 39"/>
                <a:gd name="T62" fmla="*/ 20 w 40"/>
                <a:gd name="T63" fmla="*/ 2 h 39"/>
                <a:gd name="T64" fmla="*/ 21 w 40"/>
                <a:gd name="T65" fmla="*/ 2 h 39"/>
                <a:gd name="T66" fmla="*/ 21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10" y="33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12" y="38"/>
                    <a:pt x="16" y="39"/>
                    <a:pt x="21" y="39"/>
                  </a:cubicBezTo>
                  <a:cubicBezTo>
                    <a:pt x="24" y="39"/>
                    <a:pt x="27" y="38"/>
                    <a:pt x="29" y="37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6" y="36"/>
                    <a:pt x="23" y="37"/>
                    <a:pt x="21" y="37"/>
                  </a:cubicBezTo>
                  <a:cubicBezTo>
                    <a:pt x="17" y="37"/>
                    <a:pt x="13" y="36"/>
                    <a:pt x="10" y="33"/>
                  </a:cubicBezTo>
                  <a:moveTo>
                    <a:pt x="40" y="19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38" y="25"/>
                    <a:pt x="35" y="30"/>
                    <a:pt x="31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7" y="32"/>
                    <a:pt x="40" y="26"/>
                    <a:pt x="40" y="19"/>
                  </a:cubicBezTo>
                  <a:moveTo>
                    <a:pt x="4" y="10"/>
                  </a:moveTo>
                  <a:cubicBezTo>
                    <a:pt x="0" y="16"/>
                    <a:pt x="0" y="23"/>
                    <a:pt x="4" y="29"/>
                  </a:cubicBezTo>
                  <a:cubicBezTo>
                    <a:pt x="4" y="31"/>
                    <a:pt x="5" y="32"/>
                    <a:pt x="7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5" y="28"/>
                  </a:cubicBezTo>
                  <a:cubicBezTo>
                    <a:pt x="2" y="23"/>
                    <a:pt x="2" y="16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moveTo>
                    <a:pt x="24" y="0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8" y="3"/>
                    <a:pt x="33" y="6"/>
                    <a:pt x="36" y="11"/>
                  </a:cubicBezTo>
                  <a:cubicBezTo>
                    <a:pt x="37" y="13"/>
                    <a:pt x="37" y="15"/>
                    <a:pt x="38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4"/>
                    <a:pt x="39" y="12"/>
                    <a:pt x="37" y="10"/>
                  </a:cubicBezTo>
                  <a:cubicBezTo>
                    <a:pt x="34" y="4"/>
                    <a:pt x="29" y="1"/>
                    <a:pt x="24" y="0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8" y="4"/>
                    <a:pt x="7" y="6"/>
                    <a:pt x="5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4"/>
                  </a:cubicBezTo>
                  <a:cubicBezTo>
                    <a:pt x="14" y="3"/>
                    <a:pt x="17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0" name="Freeform 100"/>
            <p:cNvSpPr>
              <a:spLocks noEditPoints="1"/>
            </p:cNvSpPr>
            <p:nvPr/>
          </p:nvSpPr>
          <p:spPr bwMode="auto">
            <a:xfrm>
              <a:off x="8653463" y="-628650"/>
              <a:ext cx="173038" cy="177800"/>
            </a:xfrm>
            <a:custGeom>
              <a:avLst/>
              <a:gdLst>
                <a:gd name="T0" fmla="*/ 27 w 36"/>
                <a:gd name="T1" fmla="*/ 34 h 37"/>
                <a:gd name="T2" fmla="*/ 25 w 36"/>
                <a:gd name="T3" fmla="*/ 35 h 37"/>
                <a:gd name="T4" fmla="*/ 24 w 36"/>
                <a:gd name="T5" fmla="*/ 35 h 37"/>
                <a:gd name="T6" fmla="*/ 25 w 36"/>
                <a:gd name="T7" fmla="*/ 37 h 37"/>
                <a:gd name="T8" fmla="*/ 26 w 36"/>
                <a:gd name="T9" fmla="*/ 36 h 37"/>
                <a:gd name="T10" fmla="*/ 28 w 36"/>
                <a:gd name="T11" fmla="*/ 35 h 37"/>
                <a:gd name="T12" fmla="*/ 27 w 36"/>
                <a:gd name="T13" fmla="*/ 34 h 37"/>
                <a:gd name="T14" fmla="*/ 4 w 36"/>
                <a:gd name="T15" fmla="*/ 31 h 37"/>
                <a:gd name="T16" fmla="*/ 3 w 36"/>
                <a:gd name="T17" fmla="*/ 33 h 37"/>
                <a:gd name="T18" fmla="*/ 5 w 36"/>
                <a:gd name="T19" fmla="*/ 35 h 37"/>
                <a:gd name="T20" fmla="*/ 6 w 36"/>
                <a:gd name="T21" fmla="*/ 33 h 37"/>
                <a:gd name="T22" fmla="*/ 4 w 36"/>
                <a:gd name="T23" fmla="*/ 31 h 37"/>
                <a:gd name="T24" fmla="*/ 36 w 36"/>
                <a:gd name="T25" fmla="*/ 17 h 37"/>
                <a:gd name="T26" fmla="*/ 34 w 36"/>
                <a:gd name="T27" fmla="*/ 17 h 37"/>
                <a:gd name="T28" fmla="*/ 34 w 36"/>
                <a:gd name="T29" fmla="*/ 19 h 37"/>
                <a:gd name="T30" fmla="*/ 36 w 36"/>
                <a:gd name="T31" fmla="*/ 19 h 37"/>
                <a:gd name="T32" fmla="*/ 36 w 36"/>
                <a:gd name="T33" fmla="*/ 17 h 37"/>
                <a:gd name="T34" fmla="*/ 1 w 36"/>
                <a:gd name="T35" fmla="*/ 7 h 37"/>
                <a:gd name="T36" fmla="*/ 0 w 36"/>
                <a:gd name="T37" fmla="*/ 10 h 37"/>
                <a:gd name="T38" fmla="*/ 1 w 36"/>
                <a:gd name="T39" fmla="*/ 11 h 37"/>
                <a:gd name="T40" fmla="*/ 3 w 36"/>
                <a:gd name="T41" fmla="*/ 9 h 37"/>
                <a:gd name="T42" fmla="*/ 1 w 36"/>
                <a:gd name="T43" fmla="*/ 7 h 37"/>
                <a:gd name="T44" fmla="*/ 17 w 36"/>
                <a:gd name="T45" fmla="*/ 0 h 37"/>
                <a:gd name="T46" fmla="*/ 17 w 36"/>
                <a:gd name="T47" fmla="*/ 2 h 37"/>
                <a:gd name="T48" fmla="*/ 19 w 36"/>
                <a:gd name="T49" fmla="*/ 2 h 37"/>
                <a:gd name="T50" fmla="*/ 20 w 36"/>
                <a:gd name="T51" fmla="*/ 0 h 37"/>
                <a:gd name="T52" fmla="*/ 17 w 36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37">
                  <a:moveTo>
                    <a:pt x="27" y="34"/>
                  </a:moveTo>
                  <a:cubicBezTo>
                    <a:pt x="26" y="34"/>
                    <a:pt x="26" y="34"/>
                    <a:pt x="25" y="35"/>
                  </a:cubicBezTo>
                  <a:cubicBezTo>
                    <a:pt x="25" y="35"/>
                    <a:pt x="25" y="35"/>
                    <a:pt x="24" y="35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6" y="37"/>
                    <a:pt x="26" y="36"/>
                    <a:pt x="26" y="36"/>
                  </a:cubicBezTo>
                  <a:cubicBezTo>
                    <a:pt x="27" y="36"/>
                    <a:pt x="27" y="36"/>
                    <a:pt x="28" y="35"/>
                  </a:cubicBezTo>
                  <a:cubicBezTo>
                    <a:pt x="27" y="34"/>
                    <a:pt x="27" y="34"/>
                    <a:pt x="27" y="34"/>
                  </a:cubicBezTo>
                  <a:moveTo>
                    <a:pt x="4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4" y="34"/>
                    <a:pt x="5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36" y="17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8"/>
                    <a:pt x="36" y="18"/>
                    <a:pt x="36" y="17"/>
                  </a:cubicBezTo>
                  <a:moveTo>
                    <a:pt x="1" y="7"/>
                  </a:moveTo>
                  <a:cubicBezTo>
                    <a:pt x="1" y="8"/>
                    <a:pt x="0" y="9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9"/>
                    <a:pt x="3" y="9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1" name="Freeform 101"/>
            <p:cNvSpPr>
              <a:spLocks noEditPoints="1"/>
            </p:cNvSpPr>
            <p:nvPr/>
          </p:nvSpPr>
          <p:spPr bwMode="auto">
            <a:xfrm>
              <a:off x="9564688" y="-1058862"/>
              <a:ext cx="153988" cy="146050"/>
            </a:xfrm>
            <a:custGeom>
              <a:avLst/>
              <a:gdLst>
                <a:gd name="T0" fmla="*/ 16 w 32"/>
                <a:gd name="T1" fmla="*/ 19 h 30"/>
                <a:gd name="T2" fmla="*/ 11 w 32"/>
                <a:gd name="T3" fmla="*/ 29 h 30"/>
                <a:gd name="T4" fmla="*/ 15 w 32"/>
                <a:gd name="T5" fmla="*/ 30 h 30"/>
                <a:gd name="T6" fmla="*/ 18 w 32"/>
                <a:gd name="T7" fmla="*/ 29 h 30"/>
                <a:gd name="T8" fmla="*/ 16 w 32"/>
                <a:gd name="T9" fmla="*/ 19 h 30"/>
                <a:gd name="T10" fmla="*/ 4 w 32"/>
                <a:gd name="T11" fmla="*/ 6 h 30"/>
                <a:gd name="T12" fmla="*/ 3 w 32"/>
                <a:gd name="T13" fmla="*/ 22 h 30"/>
                <a:gd name="T14" fmla="*/ 8 w 32"/>
                <a:gd name="T15" fmla="*/ 28 h 30"/>
                <a:gd name="T16" fmla="*/ 15 w 32"/>
                <a:gd name="T17" fmla="*/ 15 h 30"/>
                <a:gd name="T18" fmla="*/ 4 w 32"/>
                <a:gd name="T19" fmla="*/ 6 h 30"/>
                <a:gd name="T20" fmla="*/ 12 w 32"/>
                <a:gd name="T21" fmla="*/ 1 h 30"/>
                <a:gd name="T22" fmla="*/ 8 w 32"/>
                <a:gd name="T23" fmla="*/ 2 h 30"/>
                <a:gd name="T24" fmla="*/ 6 w 32"/>
                <a:gd name="T25" fmla="*/ 4 h 30"/>
                <a:gd name="T26" fmla="*/ 14 w 32"/>
                <a:gd name="T27" fmla="*/ 11 h 30"/>
                <a:gd name="T28" fmla="*/ 12 w 32"/>
                <a:gd name="T29" fmla="*/ 1 h 30"/>
                <a:gd name="T30" fmla="*/ 15 w 32"/>
                <a:gd name="T31" fmla="*/ 0 h 30"/>
                <a:gd name="T32" fmla="*/ 15 w 32"/>
                <a:gd name="T33" fmla="*/ 0 h 30"/>
                <a:gd name="T34" fmla="*/ 18 w 32"/>
                <a:gd name="T35" fmla="*/ 14 h 30"/>
                <a:gd name="T36" fmla="*/ 18 w 32"/>
                <a:gd name="T37" fmla="*/ 14 h 30"/>
                <a:gd name="T38" fmla="*/ 18 w 32"/>
                <a:gd name="T39" fmla="*/ 15 h 30"/>
                <a:gd name="T40" fmla="*/ 21 w 32"/>
                <a:gd name="T41" fmla="*/ 29 h 30"/>
                <a:gd name="T42" fmla="*/ 23 w 32"/>
                <a:gd name="T43" fmla="*/ 28 h 30"/>
                <a:gd name="T44" fmla="*/ 28 w 32"/>
                <a:gd name="T45" fmla="*/ 8 h 30"/>
                <a:gd name="T46" fmla="*/ 15 w 32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0">
                  <a:moveTo>
                    <a:pt x="16" y="1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16" y="30"/>
                    <a:pt x="17" y="29"/>
                    <a:pt x="18" y="29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4" y="6"/>
                  </a:moveTo>
                  <a:cubicBezTo>
                    <a:pt x="0" y="11"/>
                    <a:pt x="0" y="17"/>
                    <a:pt x="3" y="22"/>
                  </a:cubicBezTo>
                  <a:cubicBezTo>
                    <a:pt x="4" y="25"/>
                    <a:pt x="6" y="27"/>
                    <a:pt x="8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2" y="1"/>
                  </a:moveTo>
                  <a:cubicBezTo>
                    <a:pt x="11" y="1"/>
                    <a:pt x="9" y="2"/>
                    <a:pt x="8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8"/>
                    <a:pt x="22" y="28"/>
                    <a:pt x="23" y="28"/>
                  </a:cubicBezTo>
                  <a:cubicBezTo>
                    <a:pt x="30" y="24"/>
                    <a:pt x="32" y="15"/>
                    <a:pt x="28" y="8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2" name="Freeform 102"/>
            <p:cNvSpPr/>
            <p:nvPr/>
          </p:nvSpPr>
          <p:spPr bwMode="auto">
            <a:xfrm>
              <a:off x="9583738" y="-1058862"/>
              <a:ext cx="82550" cy="141288"/>
            </a:xfrm>
            <a:custGeom>
              <a:avLst/>
              <a:gdLst>
                <a:gd name="T0" fmla="*/ 11 w 17"/>
                <a:gd name="T1" fmla="*/ 0 h 29"/>
                <a:gd name="T2" fmla="*/ 8 w 17"/>
                <a:gd name="T3" fmla="*/ 1 h 29"/>
                <a:gd name="T4" fmla="*/ 10 w 17"/>
                <a:gd name="T5" fmla="*/ 11 h 29"/>
                <a:gd name="T6" fmla="*/ 2 w 17"/>
                <a:gd name="T7" fmla="*/ 4 h 29"/>
                <a:gd name="T8" fmla="*/ 0 w 17"/>
                <a:gd name="T9" fmla="*/ 6 h 29"/>
                <a:gd name="T10" fmla="*/ 11 w 17"/>
                <a:gd name="T11" fmla="*/ 15 h 29"/>
                <a:gd name="T12" fmla="*/ 4 w 17"/>
                <a:gd name="T13" fmla="*/ 28 h 29"/>
                <a:gd name="T14" fmla="*/ 7 w 17"/>
                <a:gd name="T15" fmla="*/ 29 h 29"/>
                <a:gd name="T16" fmla="*/ 12 w 17"/>
                <a:gd name="T17" fmla="*/ 19 h 29"/>
                <a:gd name="T18" fmla="*/ 14 w 17"/>
                <a:gd name="T19" fmla="*/ 29 h 29"/>
                <a:gd name="T20" fmla="*/ 17 w 17"/>
                <a:gd name="T21" fmla="*/ 29 h 29"/>
                <a:gd name="T22" fmla="*/ 14 w 17"/>
                <a:gd name="T23" fmla="*/ 15 h 29"/>
                <a:gd name="T24" fmla="*/ 14 w 17"/>
                <a:gd name="T25" fmla="*/ 14 h 29"/>
                <a:gd name="T26" fmla="*/ 14 w 17"/>
                <a:gd name="T27" fmla="*/ 14 h 29"/>
                <a:gd name="T28" fmla="*/ 11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1" y="0"/>
                  </a:moveTo>
                  <a:cubicBezTo>
                    <a:pt x="10" y="0"/>
                    <a:pt x="9" y="1"/>
                    <a:pt x="8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8"/>
                    <a:pt x="6" y="29"/>
                    <a:pt x="7" y="2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3" name="Freeform 103"/>
            <p:cNvSpPr>
              <a:spLocks noEditPoints="1"/>
            </p:cNvSpPr>
            <p:nvPr/>
          </p:nvSpPr>
          <p:spPr bwMode="auto">
            <a:xfrm>
              <a:off x="9536113" y="-1082675"/>
              <a:ext cx="211138" cy="188913"/>
            </a:xfrm>
            <a:custGeom>
              <a:avLst/>
              <a:gdLst>
                <a:gd name="T0" fmla="*/ 16 w 44"/>
                <a:gd name="T1" fmla="*/ 36 h 39"/>
                <a:gd name="T2" fmla="*/ 15 w 44"/>
                <a:gd name="T3" fmla="*/ 38 h 39"/>
                <a:gd name="T4" fmla="*/ 21 w 44"/>
                <a:gd name="T5" fmla="*/ 39 h 39"/>
                <a:gd name="T6" fmla="*/ 25 w 44"/>
                <a:gd name="T7" fmla="*/ 39 h 39"/>
                <a:gd name="T8" fmla="*/ 25 w 44"/>
                <a:gd name="T9" fmla="*/ 37 h 39"/>
                <a:gd name="T10" fmla="*/ 21 w 44"/>
                <a:gd name="T11" fmla="*/ 37 h 39"/>
                <a:gd name="T12" fmla="*/ 16 w 44"/>
                <a:gd name="T13" fmla="*/ 36 h 39"/>
                <a:gd name="T14" fmla="*/ 6 w 44"/>
                <a:gd name="T15" fmla="*/ 8 h 39"/>
                <a:gd name="T16" fmla="*/ 4 w 44"/>
                <a:gd name="T17" fmla="*/ 30 h 39"/>
                <a:gd name="T18" fmla="*/ 12 w 44"/>
                <a:gd name="T19" fmla="*/ 37 h 39"/>
                <a:gd name="T20" fmla="*/ 13 w 44"/>
                <a:gd name="T21" fmla="*/ 35 h 39"/>
                <a:gd name="T22" fmla="*/ 6 w 44"/>
                <a:gd name="T23" fmla="*/ 29 h 39"/>
                <a:gd name="T24" fmla="*/ 7 w 44"/>
                <a:gd name="T25" fmla="*/ 9 h 39"/>
                <a:gd name="T26" fmla="*/ 6 w 44"/>
                <a:gd name="T27" fmla="*/ 8 h 39"/>
                <a:gd name="T28" fmla="*/ 17 w 44"/>
                <a:gd name="T29" fmla="*/ 1 h 39"/>
                <a:gd name="T30" fmla="*/ 11 w 44"/>
                <a:gd name="T31" fmla="*/ 3 h 39"/>
                <a:gd name="T32" fmla="*/ 8 w 44"/>
                <a:gd name="T33" fmla="*/ 6 h 39"/>
                <a:gd name="T34" fmla="*/ 9 w 44"/>
                <a:gd name="T35" fmla="*/ 7 h 39"/>
                <a:gd name="T36" fmla="*/ 12 w 44"/>
                <a:gd name="T37" fmla="*/ 5 h 39"/>
                <a:gd name="T38" fmla="*/ 17 w 44"/>
                <a:gd name="T39" fmla="*/ 3 h 39"/>
                <a:gd name="T40" fmla="*/ 17 w 44"/>
                <a:gd name="T41" fmla="*/ 1 h 39"/>
                <a:gd name="T42" fmla="*/ 21 w 44"/>
                <a:gd name="T43" fmla="*/ 0 h 39"/>
                <a:gd name="T44" fmla="*/ 20 w 44"/>
                <a:gd name="T45" fmla="*/ 1 h 39"/>
                <a:gd name="T46" fmla="*/ 20 w 44"/>
                <a:gd name="T47" fmla="*/ 3 h 39"/>
                <a:gd name="T48" fmla="*/ 21 w 44"/>
                <a:gd name="T49" fmla="*/ 2 h 39"/>
                <a:gd name="T50" fmla="*/ 36 w 44"/>
                <a:gd name="T51" fmla="*/ 11 h 39"/>
                <a:gd name="T52" fmla="*/ 30 w 44"/>
                <a:gd name="T53" fmla="*/ 35 h 39"/>
                <a:gd name="T54" fmla="*/ 27 w 44"/>
                <a:gd name="T55" fmla="*/ 36 h 39"/>
                <a:gd name="T56" fmla="*/ 28 w 44"/>
                <a:gd name="T57" fmla="*/ 38 h 39"/>
                <a:gd name="T58" fmla="*/ 31 w 44"/>
                <a:gd name="T59" fmla="*/ 37 h 39"/>
                <a:gd name="T60" fmla="*/ 38 w 44"/>
                <a:gd name="T61" fmla="*/ 10 h 39"/>
                <a:gd name="T62" fmla="*/ 21 w 44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39">
                  <a:moveTo>
                    <a:pt x="16" y="36"/>
                  </a:moveTo>
                  <a:cubicBezTo>
                    <a:pt x="15" y="38"/>
                    <a:pt x="15" y="38"/>
                    <a:pt x="15" y="38"/>
                  </a:cubicBezTo>
                  <a:cubicBezTo>
                    <a:pt x="17" y="39"/>
                    <a:pt x="19" y="39"/>
                    <a:pt x="21" y="39"/>
                  </a:cubicBezTo>
                  <a:cubicBezTo>
                    <a:pt x="23" y="39"/>
                    <a:pt x="24" y="39"/>
                    <a:pt x="25" y="39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2" y="37"/>
                    <a:pt x="21" y="37"/>
                  </a:cubicBezTo>
                  <a:cubicBezTo>
                    <a:pt x="19" y="37"/>
                    <a:pt x="17" y="37"/>
                    <a:pt x="16" y="36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4" y="30"/>
                  </a:cubicBezTo>
                  <a:cubicBezTo>
                    <a:pt x="6" y="33"/>
                    <a:pt x="9" y="36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0" y="34"/>
                    <a:pt x="8" y="32"/>
                    <a:pt x="6" y="29"/>
                  </a:cubicBezTo>
                  <a:cubicBezTo>
                    <a:pt x="2" y="22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17" y="1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6"/>
                    <a:pt x="12" y="5"/>
                  </a:cubicBezTo>
                  <a:cubicBezTo>
                    <a:pt x="14" y="4"/>
                    <a:pt x="16" y="3"/>
                    <a:pt x="17" y="3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1" y="0"/>
                  </a:moveTo>
                  <a:cubicBezTo>
                    <a:pt x="21" y="0"/>
                    <a:pt x="20" y="1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7" y="2"/>
                    <a:pt x="33" y="6"/>
                    <a:pt x="36" y="11"/>
                  </a:cubicBezTo>
                  <a:cubicBezTo>
                    <a:pt x="41" y="19"/>
                    <a:pt x="38" y="30"/>
                    <a:pt x="30" y="35"/>
                  </a:cubicBezTo>
                  <a:cubicBezTo>
                    <a:pt x="29" y="36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30" y="37"/>
                    <a:pt x="31" y="37"/>
                  </a:cubicBezTo>
                  <a:cubicBezTo>
                    <a:pt x="40" y="31"/>
                    <a:pt x="44" y="19"/>
                    <a:pt x="38" y="10"/>
                  </a:cubicBezTo>
                  <a:cubicBezTo>
                    <a:pt x="34" y="4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4" name="Freeform 104"/>
            <p:cNvSpPr>
              <a:spLocks noEditPoints="1"/>
            </p:cNvSpPr>
            <p:nvPr/>
          </p:nvSpPr>
          <p:spPr bwMode="auto">
            <a:xfrm>
              <a:off x="9564688" y="-1077912"/>
              <a:ext cx="106363" cy="184150"/>
            </a:xfrm>
            <a:custGeom>
              <a:avLst/>
              <a:gdLst>
                <a:gd name="T0" fmla="*/ 21 w 22"/>
                <a:gd name="T1" fmla="*/ 35 h 38"/>
                <a:gd name="T2" fmla="*/ 19 w 22"/>
                <a:gd name="T3" fmla="*/ 36 h 38"/>
                <a:gd name="T4" fmla="*/ 19 w 22"/>
                <a:gd name="T5" fmla="*/ 38 h 38"/>
                <a:gd name="T6" fmla="*/ 22 w 22"/>
                <a:gd name="T7" fmla="*/ 37 h 38"/>
                <a:gd name="T8" fmla="*/ 21 w 22"/>
                <a:gd name="T9" fmla="*/ 35 h 38"/>
                <a:gd name="T10" fmla="*/ 7 w 22"/>
                <a:gd name="T11" fmla="*/ 34 h 38"/>
                <a:gd name="T12" fmla="*/ 6 w 22"/>
                <a:gd name="T13" fmla="*/ 36 h 38"/>
                <a:gd name="T14" fmla="*/ 9 w 22"/>
                <a:gd name="T15" fmla="*/ 37 h 38"/>
                <a:gd name="T16" fmla="*/ 10 w 22"/>
                <a:gd name="T17" fmla="*/ 35 h 38"/>
                <a:gd name="T18" fmla="*/ 7 w 22"/>
                <a:gd name="T19" fmla="*/ 34 h 38"/>
                <a:gd name="T20" fmla="*/ 2 w 22"/>
                <a:gd name="T21" fmla="*/ 5 h 38"/>
                <a:gd name="T22" fmla="*/ 0 w 22"/>
                <a:gd name="T23" fmla="*/ 7 h 38"/>
                <a:gd name="T24" fmla="*/ 1 w 22"/>
                <a:gd name="T25" fmla="*/ 8 h 38"/>
                <a:gd name="T26" fmla="*/ 3 w 22"/>
                <a:gd name="T27" fmla="*/ 6 h 38"/>
                <a:gd name="T28" fmla="*/ 2 w 22"/>
                <a:gd name="T29" fmla="*/ 5 h 38"/>
                <a:gd name="T30" fmla="*/ 14 w 22"/>
                <a:gd name="T31" fmla="*/ 0 h 38"/>
                <a:gd name="T32" fmla="*/ 11 w 22"/>
                <a:gd name="T33" fmla="*/ 0 h 38"/>
                <a:gd name="T34" fmla="*/ 11 w 22"/>
                <a:gd name="T35" fmla="*/ 2 h 38"/>
                <a:gd name="T36" fmla="*/ 14 w 22"/>
                <a:gd name="T37" fmla="*/ 2 h 38"/>
                <a:gd name="T38" fmla="*/ 14 w 22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38">
                  <a:moveTo>
                    <a:pt x="21" y="35"/>
                  </a:moveTo>
                  <a:cubicBezTo>
                    <a:pt x="20" y="36"/>
                    <a:pt x="19" y="36"/>
                    <a:pt x="19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8"/>
                    <a:pt x="21" y="38"/>
                    <a:pt x="22" y="37"/>
                  </a:cubicBezTo>
                  <a:cubicBezTo>
                    <a:pt x="21" y="35"/>
                    <a:pt x="21" y="35"/>
                    <a:pt x="21" y="35"/>
                  </a:cubicBezTo>
                  <a:moveTo>
                    <a:pt x="7" y="34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8" y="35"/>
                    <a:pt x="7" y="34"/>
                  </a:cubicBezTo>
                  <a:moveTo>
                    <a:pt x="2" y="5"/>
                  </a:moveTo>
                  <a:cubicBezTo>
                    <a:pt x="1" y="6"/>
                    <a:pt x="0" y="6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3" y="2"/>
                    <a:pt x="14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5" name="Freeform 105"/>
            <p:cNvSpPr>
              <a:spLocks noEditPoints="1"/>
            </p:cNvSpPr>
            <p:nvPr/>
          </p:nvSpPr>
          <p:spPr bwMode="auto">
            <a:xfrm>
              <a:off x="6970713" y="-777875"/>
              <a:ext cx="130175" cy="115888"/>
            </a:xfrm>
            <a:custGeom>
              <a:avLst/>
              <a:gdLst>
                <a:gd name="T0" fmla="*/ 17 w 27"/>
                <a:gd name="T1" fmla="*/ 15 h 24"/>
                <a:gd name="T2" fmla="*/ 7 w 27"/>
                <a:gd name="T3" fmla="*/ 23 h 24"/>
                <a:gd name="T4" fmla="*/ 14 w 27"/>
                <a:gd name="T5" fmla="*/ 24 h 24"/>
                <a:gd name="T6" fmla="*/ 20 w 27"/>
                <a:gd name="T7" fmla="*/ 23 h 24"/>
                <a:gd name="T8" fmla="*/ 17 w 27"/>
                <a:gd name="T9" fmla="*/ 15 h 24"/>
                <a:gd name="T10" fmla="*/ 14 w 27"/>
                <a:gd name="T11" fmla="*/ 0 h 24"/>
                <a:gd name="T12" fmla="*/ 8 w 27"/>
                <a:gd name="T13" fmla="*/ 2 h 24"/>
                <a:gd name="T14" fmla="*/ 3 w 27"/>
                <a:gd name="T15" fmla="*/ 18 h 24"/>
                <a:gd name="T16" fmla="*/ 5 w 27"/>
                <a:gd name="T17" fmla="*/ 21 h 24"/>
                <a:gd name="T18" fmla="*/ 19 w 27"/>
                <a:gd name="T19" fmla="*/ 10 h 24"/>
                <a:gd name="T20" fmla="*/ 22 w 27"/>
                <a:gd name="T21" fmla="*/ 21 h 24"/>
                <a:gd name="T22" fmla="*/ 24 w 27"/>
                <a:gd name="T23" fmla="*/ 6 h 24"/>
                <a:gd name="T24" fmla="*/ 14 w 27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4">
                  <a:moveTo>
                    <a:pt x="17" y="15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9" y="24"/>
                    <a:pt x="12" y="24"/>
                    <a:pt x="14" y="24"/>
                  </a:cubicBezTo>
                  <a:cubicBezTo>
                    <a:pt x="16" y="24"/>
                    <a:pt x="18" y="24"/>
                    <a:pt x="20" y="23"/>
                  </a:cubicBezTo>
                  <a:cubicBezTo>
                    <a:pt x="17" y="15"/>
                    <a:pt x="17" y="15"/>
                    <a:pt x="17" y="15"/>
                  </a:cubicBezTo>
                  <a:moveTo>
                    <a:pt x="14" y="0"/>
                  </a:moveTo>
                  <a:cubicBezTo>
                    <a:pt x="12" y="0"/>
                    <a:pt x="10" y="1"/>
                    <a:pt x="8" y="2"/>
                  </a:cubicBezTo>
                  <a:cubicBezTo>
                    <a:pt x="2" y="5"/>
                    <a:pt x="0" y="13"/>
                    <a:pt x="3" y="18"/>
                  </a:cubicBezTo>
                  <a:cubicBezTo>
                    <a:pt x="4" y="19"/>
                    <a:pt x="5" y="20"/>
                    <a:pt x="5" y="2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6" y="18"/>
                    <a:pt x="27" y="11"/>
                    <a:pt x="24" y="6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6" name="Freeform 106"/>
            <p:cNvSpPr/>
            <p:nvPr/>
          </p:nvSpPr>
          <p:spPr bwMode="auto">
            <a:xfrm>
              <a:off x="6994526" y="-730250"/>
              <a:ext cx="82550" cy="63500"/>
            </a:xfrm>
            <a:custGeom>
              <a:avLst/>
              <a:gdLst>
                <a:gd name="T0" fmla="*/ 14 w 17"/>
                <a:gd name="T1" fmla="*/ 0 h 13"/>
                <a:gd name="T2" fmla="*/ 0 w 17"/>
                <a:gd name="T3" fmla="*/ 11 h 13"/>
                <a:gd name="T4" fmla="*/ 2 w 17"/>
                <a:gd name="T5" fmla="*/ 13 h 13"/>
                <a:gd name="T6" fmla="*/ 12 w 17"/>
                <a:gd name="T7" fmla="*/ 5 h 13"/>
                <a:gd name="T8" fmla="*/ 15 w 17"/>
                <a:gd name="T9" fmla="*/ 13 h 13"/>
                <a:gd name="T10" fmla="*/ 15 w 17"/>
                <a:gd name="T11" fmla="*/ 13 h 13"/>
                <a:gd name="T12" fmla="*/ 17 w 17"/>
                <a:gd name="T13" fmla="*/ 11 h 13"/>
                <a:gd name="T14" fmla="*/ 14 w 17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14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2" y="12"/>
                    <a:pt x="2" y="1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2"/>
                    <a:pt x="16" y="12"/>
                    <a:pt x="17" y="11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7" name="Freeform 107"/>
            <p:cNvSpPr>
              <a:spLocks noEditPoints="1"/>
            </p:cNvSpPr>
            <p:nvPr/>
          </p:nvSpPr>
          <p:spPr bwMode="auto">
            <a:xfrm>
              <a:off x="6908801" y="-831850"/>
              <a:ext cx="260350" cy="227013"/>
            </a:xfrm>
            <a:custGeom>
              <a:avLst/>
              <a:gdLst>
                <a:gd name="T0" fmla="*/ 15 w 54"/>
                <a:gd name="T1" fmla="*/ 38 h 47"/>
                <a:gd name="T2" fmla="*/ 11 w 54"/>
                <a:gd name="T3" fmla="*/ 41 h 47"/>
                <a:gd name="T4" fmla="*/ 27 w 54"/>
                <a:gd name="T5" fmla="*/ 47 h 47"/>
                <a:gd name="T6" fmla="*/ 36 w 54"/>
                <a:gd name="T7" fmla="*/ 45 h 47"/>
                <a:gd name="T8" fmla="*/ 35 w 54"/>
                <a:gd name="T9" fmla="*/ 41 h 47"/>
                <a:gd name="T10" fmla="*/ 27 w 54"/>
                <a:gd name="T11" fmla="*/ 43 h 47"/>
                <a:gd name="T12" fmla="*/ 15 w 54"/>
                <a:gd name="T13" fmla="*/ 38 h 47"/>
                <a:gd name="T14" fmla="*/ 27 w 54"/>
                <a:gd name="T15" fmla="*/ 0 h 47"/>
                <a:gd name="T16" fmla="*/ 15 w 54"/>
                <a:gd name="T17" fmla="*/ 3 h 47"/>
                <a:gd name="T18" fmla="*/ 7 w 54"/>
                <a:gd name="T19" fmla="*/ 35 h 47"/>
                <a:gd name="T20" fmla="*/ 9 w 54"/>
                <a:gd name="T21" fmla="*/ 39 h 47"/>
                <a:gd name="T22" fmla="*/ 13 w 54"/>
                <a:gd name="T23" fmla="*/ 36 h 47"/>
                <a:gd name="T24" fmla="*/ 10 w 54"/>
                <a:gd name="T25" fmla="*/ 33 h 47"/>
                <a:gd name="T26" fmla="*/ 17 w 54"/>
                <a:gd name="T27" fmla="*/ 7 h 47"/>
                <a:gd name="T28" fmla="*/ 27 w 54"/>
                <a:gd name="T29" fmla="*/ 4 h 47"/>
                <a:gd name="T30" fmla="*/ 44 w 54"/>
                <a:gd name="T31" fmla="*/ 14 h 47"/>
                <a:gd name="T32" fmla="*/ 37 w 54"/>
                <a:gd name="T33" fmla="*/ 40 h 47"/>
                <a:gd name="T34" fmla="*/ 38 w 54"/>
                <a:gd name="T35" fmla="*/ 44 h 47"/>
                <a:gd name="T36" fmla="*/ 39 w 54"/>
                <a:gd name="T37" fmla="*/ 44 h 47"/>
                <a:gd name="T38" fmla="*/ 47 w 54"/>
                <a:gd name="T39" fmla="*/ 11 h 47"/>
                <a:gd name="T40" fmla="*/ 27 w 54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7">
                  <a:moveTo>
                    <a:pt x="15" y="38"/>
                  </a:moveTo>
                  <a:cubicBezTo>
                    <a:pt x="11" y="41"/>
                    <a:pt x="11" y="41"/>
                    <a:pt x="11" y="41"/>
                  </a:cubicBezTo>
                  <a:cubicBezTo>
                    <a:pt x="16" y="45"/>
                    <a:pt x="21" y="47"/>
                    <a:pt x="27" y="47"/>
                  </a:cubicBezTo>
                  <a:cubicBezTo>
                    <a:pt x="30" y="47"/>
                    <a:pt x="33" y="46"/>
                    <a:pt x="36" y="4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2" y="42"/>
                    <a:pt x="30" y="43"/>
                    <a:pt x="27" y="43"/>
                  </a:cubicBezTo>
                  <a:cubicBezTo>
                    <a:pt x="23" y="43"/>
                    <a:pt x="18" y="41"/>
                    <a:pt x="15" y="38"/>
                  </a:cubicBezTo>
                  <a:moveTo>
                    <a:pt x="27" y="0"/>
                  </a:moveTo>
                  <a:cubicBezTo>
                    <a:pt x="23" y="0"/>
                    <a:pt x="19" y="1"/>
                    <a:pt x="15" y="3"/>
                  </a:cubicBezTo>
                  <a:cubicBezTo>
                    <a:pt x="4" y="10"/>
                    <a:pt x="0" y="24"/>
                    <a:pt x="7" y="35"/>
                  </a:cubicBezTo>
                  <a:cubicBezTo>
                    <a:pt x="7" y="37"/>
                    <a:pt x="8" y="38"/>
                    <a:pt x="9" y="39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5" y="24"/>
                    <a:pt x="8" y="12"/>
                    <a:pt x="17" y="7"/>
                  </a:cubicBezTo>
                  <a:cubicBezTo>
                    <a:pt x="20" y="5"/>
                    <a:pt x="24" y="4"/>
                    <a:pt x="27" y="4"/>
                  </a:cubicBezTo>
                  <a:cubicBezTo>
                    <a:pt x="34" y="4"/>
                    <a:pt x="40" y="7"/>
                    <a:pt x="44" y="14"/>
                  </a:cubicBezTo>
                  <a:cubicBezTo>
                    <a:pt x="49" y="23"/>
                    <a:pt x="46" y="34"/>
                    <a:pt x="37" y="40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50" y="37"/>
                    <a:pt x="54" y="23"/>
                    <a:pt x="47" y="11"/>
                  </a:cubicBezTo>
                  <a:cubicBezTo>
                    <a:pt x="43" y="4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8" name="Freeform 108"/>
            <p:cNvSpPr>
              <a:spLocks noEditPoints="1"/>
            </p:cNvSpPr>
            <p:nvPr/>
          </p:nvSpPr>
          <p:spPr bwMode="auto">
            <a:xfrm>
              <a:off x="6951663" y="-657225"/>
              <a:ext cx="139700" cy="42863"/>
            </a:xfrm>
            <a:custGeom>
              <a:avLst/>
              <a:gdLst>
                <a:gd name="T0" fmla="*/ 28 w 29"/>
                <a:gd name="T1" fmla="*/ 4 h 9"/>
                <a:gd name="T2" fmla="*/ 28 w 29"/>
                <a:gd name="T3" fmla="*/ 4 h 9"/>
                <a:gd name="T4" fmla="*/ 26 w 29"/>
                <a:gd name="T5" fmla="*/ 5 h 9"/>
                <a:gd name="T6" fmla="*/ 27 w 29"/>
                <a:gd name="T7" fmla="*/ 9 h 9"/>
                <a:gd name="T8" fmla="*/ 29 w 29"/>
                <a:gd name="T9" fmla="*/ 8 h 9"/>
                <a:gd name="T10" fmla="*/ 28 w 29"/>
                <a:gd name="T11" fmla="*/ 4 h 9"/>
                <a:gd name="T12" fmla="*/ 4 w 29"/>
                <a:gd name="T13" fmla="*/ 0 h 9"/>
                <a:gd name="T14" fmla="*/ 0 w 29"/>
                <a:gd name="T15" fmla="*/ 3 h 9"/>
                <a:gd name="T16" fmla="*/ 2 w 29"/>
                <a:gd name="T17" fmla="*/ 5 h 9"/>
                <a:gd name="T18" fmla="*/ 6 w 29"/>
                <a:gd name="T19" fmla="*/ 2 h 9"/>
                <a:gd name="T20" fmla="*/ 4 w 29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9">
                  <a:moveTo>
                    <a:pt x="28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7" y="4"/>
                    <a:pt x="26" y="5"/>
                    <a:pt x="26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9" y="8"/>
                    <a:pt x="29" y="8"/>
                  </a:cubicBezTo>
                  <a:cubicBezTo>
                    <a:pt x="28" y="4"/>
                    <a:pt x="28" y="4"/>
                    <a:pt x="28" y="4"/>
                  </a:cubicBezTo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9" name="Freeform 109"/>
            <p:cNvSpPr>
              <a:spLocks noEditPoints="1"/>
            </p:cNvSpPr>
            <p:nvPr/>
          </p:nvSpPr>
          <p:spPr bwMode="auto">
            <a:xfrm>
              <a:off x="6407151" y="-330200"/>
              <a:ext cx="139700" cy="134938"/>
            </a:xfrm>
            <a:custGeom>
              <a:avLst/>
              <a:gdLst>
                <a:gd name="T0" fmla="*/ 19 w 29"/>
                <a:gd name="T1" fmla="*/ 24 h 28"/>
                <a:gd name="T2" fmla="*/ 20 w 29"/>
                <a:gd name="T3" fmla="*/ 27 h 28"/>
                <a:gd name="T4" fmla="*/ 21 w 29"/>
                <a:gd name="T5" fmla="*/ 27 h 28"/>
                <a:gd name="T6" fmla="*/ 19 w 29"/>
                <a:gd name="T7" fmla="*/ 24 h 28"/>
                <a:gd name="T8" fmla="*/ 14 w 29"/>
                <a:gd name="T9" fmla="*/ 19 h 28"/>
                <a:gd name="T10" fmla="*/ 4 w 29"/>
                <a:gd name="T11" fmla="*/ 22 h 28"/>
                <a:gd name="T12" fmla="*/ 15 w 29"/>
                <a:gd name="T13" fmla="*/ 28 h 28"/>
                <a:gd name="T14" fmla="*/ 18 w 29"/>
                <a:gd name="T15" fmla="*/ 28 h 28"/>
                <a:gd name="T16" fmla="*/ 14 w 29"/>
                <a:gd name="T17" fmla="*/ 19 h 28"/>
                <a:gd name="T18" fmla="*/ 29 w 29"/>
                <a:gd name="T19" fmla="*/ 17 h 28"/>
                <a:gd name="T20" fmla="*/ 18 w 29"/>
                <a:gd name="T21" fmla="*/ 18 h 28"/>
                <a:gd name="T22" fmla="*/ 24 w 29"/>
                <a:gd name="T23" fmla="*/ 25 h 28"/>
                <a:gd name="T24" fmla="*/ 29 w 29"/>
                <a:gd name="T25" fmla="*/ 17 h 28"/>
                <a:gd name="T26" fmla="*/ 28 w 29"/>
                <a:gd name="T27" fmla="*/ 8 h 28"/>
                <a:gd name="T28" fmla="*/ 19 w 29"/>
                <a:gd name="T29" fmla="*/ 15 h 28"/>
                <a:gd name="T30" fmla="*/ 29 w 29"/>
                <a:gd name="T31" fmla="*/ 14 h 28"/>
                <a:gd name="T32" fmla="*/ 28 w 29"/>
                <a:gd name="T33" fmla="*/ 8 h 28"/>
                <a:gd name="T34" fmla="*/ 26 w 29"/>
                <a:gd name="T35" fmla="*/ 5 h 28"/>
                <a:gd name="T36" fmla="*/ 22 w 29"/>
                <a:gd name="T37" fmla="*/ 9 h 28"/>
                <a:gd name="T38" fmla="*/ 26 w 29"/>
                <a:gd name="T39" fmla="*/ 6 h 28"/>
                <a:gd name="T40" fmla="*/ 26 w 29"/>
                <a:gd name="T41" fmla="*/ 5 h 28"/>
                <a:gd name="T42" fmla="*/ 15 w 29"/>
                <a:gd name="T43" fmla="*/ 0 h 28"/>
                <a:gd name="T44" fmla="*/ 9 w 29"/>
                <a:gd name="T45" fmla="*/ 2 h 28"/>
                <a:gd name="T46" fmla="*/ 3 w 29"/>
                <a:gd name="T47" fmla="*/ 19 h 28"/>
                <a:gd name="T48" fmla="*/ 13 w 29"/>
                <a:gd name="T49" fmla="*/ 16 h 28"/>
                <a:gd name="T50" fmla="*/ 13 w 29"/>
                <a:gd name="T51" fmla="*/ 16 h 28"/>
                <a:gd name="T52" fmla="*/ 14 w 29"/>
                <a:gd name="T53" fmla="*/ 16 h 28"/>
                <a:gd name="T54" fmla="*/ 23 w 29"/>
                <a:gd name="T55" fmla="*/ 3 h 28"/>
                <a:gd name="T56" fmla="*/ 15 w 29"/>
                <a:gd name="T5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8">
                  <a:moveTo>
                    <a:pt x="19" y="24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4"/>
                    <a:pt x="19" y="24"/>
                    <a:pt x="19" y="24"/>
                  </a:cubicBezTo>
                  <a:moveTo>
                    <a:pt x="14" y="19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7" y="26"/>
                    <a:pt x="11" y="28"/>
                    <a:pt x="15" y="28"/>
                  </a:cubicBezTo>
                  <a:cubicBezTo>
                    <a:pt x="16" y="28"/>
                    <a:pt x="17" y="28"/>
                    <a:pt x="18" y="28"/>
                  </a:cubicBezTo>
                  <a:cubicBezTo>
                    <a:pt x="14" y="19"/>
                    <a:pt x="14" y="19"/>
                    <a:pt x="14" y="19"/>
                  </a:cubicBezTo>
                  <a:moveTo>
                    <a:pt x="29" y="17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23"/>
                    <a:pt x="28" y="20"/>
                    <a:pt x="29" y="17"/>
                  </a:cubicBezTo>
                  <a:moveTo>
                    <a:pt x="28" y="8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2"/>
                    <a:pt x="29" y="10"/>
                    <a:pt x="28" y="8"/>
                  </a:cubicBezTo>
                  <a:moveTo>
                    <a:pt x="26" y="5"/>
                  </a:moveTo>
                  <a:cubicBezTo>
                    <a:pt x="22" y="9"/>
                    <a:pt x="22" y="9"/>
                    <a:pt x="22" y="9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5"/>
                    <a:pt x="26" y="5"/>
                    <a:pt x="26" y="5"/>
                  </a:cubicBezTo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cubicBezTo>
                    <a:pt x="3" y="6"/>
                    <a:pt x="0" y="13"/>
                    <a:pt x="3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0" name="Freeform 110"/>
            <p:cNvSpPr/>
            <p:nvPr/>
          </p:nvSpPr>
          <p:spPr bwMode="auto">
            <a:xfrm>
              <a:off x="6421438" y="-315912"/>
              <a:ext cx="125413" cy="120650"/>
            </a:xfrm>
            <a:custGeom>
              <a:avLst/>
              <a:gdLst>
                <a:gd name="T0" fmla="*/ 20 w 26"/>
                <a:gd name="T1" fmla="*/ 0 h 25"/>
                <a:gd name="T2" fmla="*/ 11 w 26"/>
                <a:gd name="T3" fmla="*/ 13 h 25"/>
                <a:gd name="T4" fmla="*/ 10 w 26"/>
                <a:gd name="T5" fmla="*/ 13 h 25"/>
                <a:gd name="T6" fmla="*/ 10 w 26"/>
                <a:gd name="T7" fmla="*/ 13 h 25"/>
                <a:gd name="T8" fmla="*/ 0 w 26"/>
                <a:gd name="T9" fmla="*/ 16 h 25"/>
                <a:gd name="T10" fmla="*/ 1 w 26"/>
                <a:gd name="T11" fmla="*/ 18 h 25"/>
                <a:gd name="T12" fmla="*/ 1 w 26"/>
                <a:gd name="T13" fmla="*/ 19 h 25"/>
                <a:gd name="T14" fmla="*/ 11 w 26"/>
                <a:gd name="T15" fmla="*/ 16 h 25"/>
                <a:gd name="T16" fmla="*/ 15 w 26"/>
                <a:gd name="T17" fmla="*/ 25 h 25"/>
                <a:gd name="T18" fmla="*/ 17 w 26"/>
                <a:gd name="T19" fmla="*/ 24 h 25"/>
                <a:gd name="T20" fmla="*/ 16 w 26"/>
                <a:gd name="T21" fmla="*/ 21 h 25"/>
                <a:gd name="T22" fmla="*/ 18 w 26"/>
                <a:gd name="T23" fmla="*/ 24 h 25"/>
                <a:gd name="T24" fmla="*/ 19 w 26"/>
                <a:gd name="T25" fmla="*/ 23 h 25"/>
                <a:gd name="T26" fmla="*/ 21 w 26"/>
                <a:gd name="T27" fmla="*/ 22 h 25"/>
                <a:gd name="T28" fmla="*/ 15 w 26"/>
                <a:gd name="T29" fmla="*/ 15 h 25"/>
                <a:gd name="T30" fmla="*/ 26 w 26"/>
                <a:gd name="T31" fmla="*/ 14 h 25"/>
                <a:gd name="T32" fmla="*/ 26 w 26"/>
                <a:gd name="T33" fmla="*/ 11 h 25"/>
                <a:gd name="T34" fmla="*/ 16 w 26"/>
                <a:gd name="T35" fmla="*/ 12 h 25"/>
                <a:gd name="T36" fmla="*/ 25 w 26"/>
                <a:gd name="T37" fmla="*/ 5 h 25"/>
                <a:gd name="T38" fmla="*/ 24 w 26"/>
                <a:gd name="T39" fmla="*/ 4 h 25"/>
                <a:gd name="T40" fmla="*/ 23 w 26"/>
                <a:gd name="T41" fmla="*/ 3 h 25"/>
                <a:gd name="T42" fmla="*/ 19 w 26"/>
                <a:gd name="T43" fmla="*/ 6 h 25"/>
                <a:gd name="T44" fmla="*/ 23 w 26"/>
                <a:gd name="T45" fmla="*/ 2 h 25"/>
                <a:gd name="T46" fmla="*/ 20 w 26"/>
                <a:gd name="T4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5">
                  <a:moveTo>
                    <a:pt x="20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6" y="24"/>
                    <a:pt x="17" y="24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3"/>
                    <a:pt x="26" y="12"/>
                    <a:pt x="2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1" name="Freeform 111"/>
            <p:cNvSpPr>
              <a:spLocks noEditPoints="1"/>
            </p:cNvSpPr>
            <p:nvPr/>
          </p:nvSpPr>
          <p:spPr bwMode="auto">
            <a:xfrm>
              <a:off x="6353176" y="-377825"/>
              <a:ext cx="246063" cy="231775"/>
            </a:xfrm>
            <a:custGeom>
              <a:avLst/>
              <a:gdLst>
                <a:gd name="T0" fmla="*/ 38 w 51"/>
                <a:gd name="T1" fmla="*/ 43 h 48"/>
                <a:gd name="T2" fmla="*/ 37 w 51"/>
                <a:gd name="T3" fmla="*/ 43 h 48"/>
                <a:gd name="T4" fmla="*/ 34 w 51"/>
                <a:gd name="T5" fmla="*/ 45 h 48"/>
                <a:gd name="T6" fmla="*/ 35 w 51"/>
                <a:gd name="T7" fmla="*/ 47 h 48"/>
                <a:gd name="T8" fmla="*/ 39 w 51"/>
                <a:gd name="T9" fmla="*/ 45 h 48"/>
                <a:gd name="T10" fmla="*/ 40 w 51"/>
                <a:gd name="T11" fmla="*/ 45 h 48"/>
                <a:gd name="T12" fmla="*/ 38 w 51"/>
                <a:gd name="T13" fmla="*/ 43 h 48"/>
                <a:gd name="T14" fmla="*/ 7 w 51"/>
                <a:gd name="T15" fmla="*/ 34 h 48"/>
                <a:gd name="T16" fmla="*/ 5 w 51"/>
                <a:gd name="T17" fmla="*/ 35 h 48"/>
                <a:gd name="T18" fmla="*/ 6 w 51"/>
                <a:gd name="T19" fmla="*/ 36 h 48"/>
                <a:gd name="T20" fmla="*/ 27 w 51"/>
                <a:gd name="T21" fmla="*/ 48 h 48"/>
                <a:gd name="T22" fmla="*/ 33 w 51"/>
                <a:gd name="T23" fmla="*/ 48 h 48"/>
                <a:gd name="T24" fmla="*/ 32 w 51"/>
                <a:gd name="T25" fmla="*/ 45 h 48"/>
                <a:gd name="T26" fmla="*/ 27 w 51"/>
                <a:gd name="T27" fmla="*/ 46 h 48"/>
                <a:gd name="T28" fmla="*/ 8 w 51"/>
                <a:gd name="T29" fmla="*/ 35 h 48"/>
                <a:gd name="T30" fmla="*/ 7 w 51"/>
                <a:gd name="T31" fmla="*/ 34 h 48"/>
                <a:gd name="T32" fmla="*/ 51 w 51"/>
                <a:gd name="T33" fmla="*/ 26 h 48"/>
                <a:gd name="T34" fmla="*/ 48 w 51"/>
                <a:gd name="T35" fmla="*/ 26 h 48"/>
                <a:gd name="T36" fmla="*/ 40 w 51"/>
                <a:gd name="T37" fmla="*/ 41 h 48"/>
                <a:gd name="T38" fmla="*/ 42 w 51"/>
                <a:gd name="T39" fmla="*/ 43 h 48"/>
                <a:gd name="T40" fmla="*/ 51 w 51"/>
                <a:gd name="T41" fmla="*/ 26 h 48"/>
                <a:gd name="T42" fmla="*/ 47 w 51"/>
                <a:gd name="T43" fmla="*/ 11 h 48"/>
                <a:gd name="T44" fmla="*/ 45 w 51"/>
                <a:gd name="T45" fmla="*/ 13 h 48"/>
                <a:gd name="T46" fmla="*/ 45 w 51"/>
                <a:gd name="T47" fmla="*/ 13 h 48"/>
                <a:gd name="T48" fmla="*/ 48 w 51"/>
                <a:gd name="T49" fmla="*/ 24 h 48"/>
                <a:gd name="T50" fmla="*/ 51 w 51"/>
                <a:gd name="T51" fmla="*/ 24 h 48"/>
                <a:gd name="T52" fmla="*/ 47 w 51"/>
                <a:gd name="T53" fmla="*/ 12 h 48"/>
                <a:gd name="T54" fmla="*/ 47 w 51"/>
                <a:gd name="T55" fmla="*/ 11 h 48"/>
                <a:gd name="T56" fmla="*/ 43 w 51"/>
                <a:gd name="T57" fmla="*/ 6 h 48"/>
                <a:gd name="T58" fmla="*/ 41 w 51"/>
                <a:gd name="T59" fmla="*/ 8 h 48"/>
                <a:gd name="T60" fmla="*/ 44 w 51"/>
                <a:gd name="T61" fmla="*/ 11 h 48"/>
                <a:gd name="T62" fmla="*/ 46 w 51"/>
                <a:gd name="T63" fmla="*/ 9 h 48"/>
                <a:gd name="T64" fmla="*/ 43 w 51"/>
                <a:gd name="T65" fmla="*/ 6 h 48"/>
                <a:gd name="T66" fmla="*/ 26 w 51"/>
                <a:gd name="T67" fmla="*/ 0 h 48"/>
                <a:gd name="T68" fmla="*/ 14 w 51"/>
                <a:gd name="T69" fmla="*/ 3 h 48"/>
                <a:gd name="T70" fmla="*/ 4 w 51"/>
                <a:gd name="T71" fmla="*/ 33 h 48"/>
                <a:gd name="T72" fmla="*/ 6 w 51"/>
                <a:gd name="T73" fmla="*/ 32 h 48"/>
                <a:gd name="T74" fmla="*/ 15 w 51"/>
                <a:gd name="T75" fmla="*/ 5 h 48"/>
                <a:gd name="T76" fmla="*/ 26 w 51"/>
                <a:gd name="T77" fmla="*/ 2 h 48"/>
                <a:gd name="T78" fmla="*/ 39 w 51"/>
                <a:gd name="T79" fmla="*/ 6 h 48"/>
                <a:gd name="T80" fmla="*/ 41 w 51"/>
                <a:gd name="T81" fmla="*/ 4 h 48"/>
                <a:gd name="T82" fmla="*/ 26 w 51"/>
                <a:gd name="T8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8">
                  <a:moveTo>
                    <a:pt x="38" y="43"/>
                  </a:moveTo>
                  <a:cubicBezTo>
                    <a:pt x="38" y="43"/>
                    <a:pt x="38" y="43"/>
                    <a:pt x="37" y="43"/>
                  </a:cubicBezTo>
                  <a:cubicBezTo>
                    <a:pt x="36" y="44"/>
                    <a:pt x="35" y="44"/>
                    <a:pt x="34" y="45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6"/>
                    <a:pt x="38" y="46"/>
                    <a:pt x="39" y="45"/>
                  </a:cubicBezTo>
                  <a:cubicBezTo>
                    <a:pt x="39" y="45"/>
                    <a:pt x="39" y="45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7" y="34"/>
                  </a:moveTo>
                  <a:cubicBezTo>
                    <a:pt x="5" y="35"/>
                    <a:pt x="5" y="35"/>
                    <a:pt x="5" y="35"/>
                  </a:cubicBezTo>
                  <a:cubicBezTo>
                    <a:pt x="5" y="36"/>
                    <a:pt x="5" y="36"/>
                    <a:pt x="6" y="36"/>
                  </a:cubicBezTo>
                  <a:cubicBezTo>
                    <a:pt x="10" y="44"/>
                    <a:pt x="18" y="48"/>
                    <a:pt x="27" y="48"/>
                  </a:cubicBezTo>
                  <a:cubicBezTo>
                    <a:pt x="29" y="48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7" y="46"/>
                  </a:cubicBezTo>
                  <a:cubicBezTo>
                    <a:pt x="19" y="46"/>
                    <a:pt x="12" y="42"/>
                    <a:pt x="8" y="35"/>
                  </a:cubicBezTo>
                  <a:cubicBezTo>
                    <a:pt x="7" y="35"/>
                    <a:pt x="7" y="35"/>
                    <a:pt x="7" y="34"/>
                  </a:cubicBezTo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32"/>
                    <a:pt x="45" y="37"/>
                    <a:pt x="40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7" y="39"/>
                    <a:pt x="50" y="33"/>
                    <a:pt x="51" y="26"/>
                  </a:cubicBezTo>
                  <a:moveTo>
                    <a:pt x="47" y="11"/>
                  </a:move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7" y="16"/>
                    <a:pt x="48" y="20"/>
                    <a:pt x="48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0" y="16"/>
                    <a:pt x="47" y="12"/>
                  </a:cubicBezTo>
                  <a:cubicBezTo>
                    <a:pt x="47" y="12"/>
                    <a:pt x="47" y="12"/>
                    <a:pt x="47" y="11"/>
                  </a:cubicBezTo>
                  <a:moveTo>
                    <a:pt x="43" y="6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2" y="9"/>
                    <a:pt x="43" y="10"/>
                    <a:pt x="44" y="11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5" y="8"/>
                    <a:pt x="44" y="7"/>
                    <a:pt x="43" y="6"/>
                  </a:cubicBezTo>
                  <a:moveTo>
                    <a:pt x="26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4" y="9"/>
                    <a:pt x="0" y="22"/>
                    <a:pt x="4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" y="22"/>
                    <a:pt x="6" y="11"/>
                    <a:pt x="15" y="5"/>
                  </a:cubicBezTo>
                  <a:cubicBezTo>
                    <a:pt x="19" y="3"/>
                    <a:pt x="23" y="2"/>
                    <a:pt x="26" y="2"/>
                  </a:cubicBezTo>
                  <a:cubicBezTo>
                    <a:pt x="31" y="2"/>
                    <a:pt x="35" y="4"/>
                    <a:pt x="39" y="6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7" y="1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2" name="Freeform 112"/>
            <p:cNvSpPr>
              <a:spLocks noEditPoints="1"/>
            </p:cNvSpPr>
            <p:nvPr/>
          </p:nvSpPr>
          <p:spPr bwMode="auto">
            <a:xfrm>
              <a:off x="6373813" y="-358775"/>
              <a:ext cx="225425" cy="212725"/>
            </a:xfrm>
            <a:custGeom>
              <a:avLst/>
              <a:gdLst>
                <a:gd name="T0" fmla="*/ 30 w 47"/>
                <a:gd name="T1" fmla="*/ 41 h 44"/>
                <a:gd name="T2" fmla="*/ 28 w 47"/>
                <a:gd name="T3" fmla="*/ 41 h 44"/>
                <a:gd name="T4" fmla="*/ 29 w 47"/>
                <a:gd name="T5" fmla="*/ 44 h 44"/>
                <a:gd name="T6" fmla="*/ 31 w 47"/>
                <a:gd name="T7" fmla="*/ 43 h 44"/>
                <a:gd name="T8" fmla="*/ 30 w 47"/>
                <a:gd name="T9" fmla="*/ 41 h 44"/>
                <a:gd name="T10" fmla="*/ 36 w 47"/>
                <a:gd name="T11" fmla="*/ 37 h 44"/>
                <a:gd name="T12" fmla="*/ 34 w 47"/>
                <a:gd name="T13" fmla="*/ 39 h 44"/>
                <a:gd name="T14" fmla="*/ 36 w 47"/>
                <a:gd name="T15" fmla="*/ 41 h 44"/>
                <a:gd name="T16" fmla="*/ 38 w 47"/>
                <a:gd name="T17" fmla="*/ 39 h 44"/>
                <a:gd name="T18" fmla="*/ 36 w 47"/>
                <a:gd name="T19" fmla="*/ 37 h 44"/>
                <a:gd name="T20" fmla="*/ 2 w 47"/>
                <a:gd name="T21" fmla="*/ 28 h 44"/>
                <a:gd name="T22" fmla="*/ 0 w 47"/>
                <a:gd name="T23" fmla="*/ 29 h 44"/>
                <a:gd name="T24" fmla="*/ 1 w 47"/>
                <a:gd name="T25" fmla="*/ 31 h 44"/>
                <a:gd name="T26" fmla="*/ 3 w 47"/>
                <a:gd name="T27" fmla="*/ 30 h 44"/>
                <a:gd name="T28" fmla="*/ 2 w 47"/>
                <a:gd name="T29" fmla="*/ 28 h 44"/>
                <a:gd name="T30" fmla="*/ 47 w 47"/>
                <a:gd name="T31" fmla="*/ 20 h 44"/>
                <a:gd name="T32" fmla="*/ 44 w 47"/>
                <a:gd name="T33" fmla="*/ 20 h 44"/>
                <a:gd name="T34" fmla="*/ 44 w 47"/>
                <a:gd name="T35" fmla="*/ 22 h 44"/>
                <a:gd name="T36" fmla="*/ 47 w 47"/>
                <a:gd name="T37" fmla="*/ 22 h 44"/>
                <a:gd name="T38" fmla="*/ 47 w 47"/>
                <a:gd name="T39" fmla="*/ 20 h 44"/>
                <a:gd name="T40" fmla="*/ 42 w 47"/>
                <a:gd name="T41" fmla="*/ 5 h 44"/>
                <a:gd name="T42" fmla="*/ 40 w 47"/>
                <a:gd name="T43" fmla="*/ 7 h 44"/>
                <a:gd name="T44" fmla="*/ 41 w 47"/>
                <a:gd name="T45" fmla="*/ 9 h 44"/>
                <a:gd name="T46" fmla="*/ 43 w 47"/>
                <a:gd name="T47" fmla="*/ 7 h 44"/>
                <a:gd name="T48" fmla="*/ 42 w 47"/>
                <a:gd name="T49" fmla="*/ 5 h 44"/>
                <a:gd name="T50" fmla="*/ 37 w 47"/>
                <a:gd name="T51" fmla="*/ 0 h 44"/>
                <a:gd name="T52" fmla="*/ 35 w 47"/>
                <a:gd name="T53" fmla="*/ 2 h 44"/>
                <a:gd name="T54" fmla="*/ 37 w 47"/>
                <a:gd name="T55" fmla="*/ 4 h 44"/>
                <a:gd name="T56" fmla="*/ 39 w 47"/>
                <a:gd name="T57" fmla="*/ 2 h 44"/>
                <a:gd name="T58" fmla="*/ 37 w 47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4">
                  <a:moveTo>
                    <a:pt x="30" y="41"/>
                  </a:moveTo>
                  <a:cubicBezTo>
                    <a:pt x="30" y="41"/>
                    <a:pt x="29" y="41"/>
                    <a:pt x="28" y="41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30" y="43"/>
                    <a:pt x="30" y="43"/>
                    <a:pt x="31" y="43"/>
                  </a:cubicBezTo>
                  <a:cubicBezTo>
                    <a:pt x="30" y="41"/>
                    <a:pt x="30" y="41"/>
                    <a:pt x="30" y="41"/>
                  </a:cubicBezTo>
                  <a:moveTo>
                    <a:pt x="36" y="37"/>
                  </a:moveTo>
                  <a:cubicBezTo>
                    <a:pt x="35" y="38"/>
                    <a:pt x="35" y="38"/>
                    <a:pt x="34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7" y="40"/>
                    <a:pt x="38" y="39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2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2" y="29"/>
                    <a:pt x="2" y="28"/>
                  </a:cubicBezTo>
                  <a:moveTo>
                    <a:pt x="47" y="20"/>
                  </a:moveTo>
                  <a:cubicBezTo>
                    <a:pt x="44" y="20"/>
                    <a:pt x="44" y="20"/>
                    <a:pt x="44" y="20"/>
                  </a:cubicBezTo>
                  <a:cubicBezTo>
                    <a:pt x="44" y="21"/>
                    <a:pt x="44" y="22"/>
                    <a:pt x="44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1"/>
                    <a:pt x="47" y="20"/>
                    <a:pt x="47" y="20"/>
                  </a:cubicBezTo>
                  <a:moveTo>
                    <a:pt x="42" y="5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0" y="8"/>
                    <a:pt x="41" y="8"/>
                    <a:pt x="41" y="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5"/>
                  </a:cubicBezTo>
                  <a:moveTo>
                    <a:pt x="37" y="0"/>
                  </a:moveTo>
                  <a:cubicBezTo>
                    <a:pt x="35" y="2"/>
                    <a:pt x="35" y="2"/>
                    <a:pt x="35" y="2"/>
                  </a:cubicBezTo>
                  <a:cubicBezTo>
                    <a:pt x="36" y="3"/>
                    <a:pt x="37" y="4"/>
                    <a:pt x="37" y="4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3" name="Freeform 113"/>
            <p:cNvSpPr>
              <a:spLocks noEditPoints="1"/>
            </p:cNvSpPr>
            <p:nvPr/>
          </p:nvSpPr>
          <p:spPr bwMode="auto">
            <a:xfrm>
              <a:off x="7034213" y="-1236662"/>
              <a:ext cx="220663" cy="203200"/>
            </a:xfrm>
            <a:custGeom>
              <a:avLst/>
              <a:gdLst>
                <a:gd name="T0" fmla="*/ 20 w 46"/>
                <a:gd name="T1" fmla="*/ 22 h 42"/>
                <a:gd name="T2" fmla="*/ 10 w 46"/>
                <a:gd name="T3" fmla="*/ 36 h 42"/>
                <a:gd name="T4" fmla="*/ 24 w 46"/>
                <a:gd name="T5" fmla="*/ 42 h 42"/>
                <a:gd name="T6" fmla="*/ 34 w 46"/>
                <a:gd name="T7" fmla="*/ 39 h 42"/>
                <a:gd name="T8" fmla="*/ 37 w 46"/>
                <a:gd name="T9" fmla="*/ 37 h 42"/>
                <a:gd name="T10" fmla="*/ 20 w 46"/>
                <a:gd name="T11" fmla="*/ 22 h 42"/>
                <a:gd name="T12" fmla="*/ 42 w 46"/>
                <a:gd name="T13" fmla="*/ 12 h 42"/>
                <a:gd name="T14" fmla="*/ 22 w 46"/>
                <a:gd name="T15" fmla="*/ 20 h 42"/>
                <a:gd name="T16" fmla="*/ 39 w 46"/>
                <a:gd name="T17" fmla="*/ 35 h 42"/>
                <a:gd name="T18" fmla="*/ 42 w 46"/>
                <a:gd name="T19" fmla="*/ 12 h 42"/>
                <a:gd name="T20" fmla="*/ 23 w 46"/>
                <a:gd name="T21" fmla="*/ 0 h 42"/>
                <a:gd name="T22" fmla="*/ 13 w 46"/>
                <a:gd name="T23" fmla="*/ 3 h 42"/>
                <a:gd name="T24" fmla="*/ 5 w 46"/>
                <a:gd name="T25" fmla="*/ 31 h 42"/>
                <a:gd name="T26" fmla="*/ 8 w 46"/>
                <a:gd name="T27" fmla="*/ 34 h 42"/>
                <a:gd name="T28" fmla="*/ 20 w 46"/>
                <a:gd name="T29" fmla="*/ 18 h 42"/>
                <a:gd name="T30" fmla="*/ 20 w 46"/>
                <a:gd name="T31" fmla="*/ 18 h 42"/>
                <a:gd name="T32" fmla="*/ 41 w 46"/>
                <a:gd name="T33" fmla="*/ 9 h 42"/>
                <a:gd name="T34" fmla="*/ 23 w 46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2">
                  <a:moveTo>
                    <a:pt x="20" y="22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3" y="40"/>
                    <a:pt x="18" y="42"/>
                    <a:pt x="24" y="42"/>
                  </a:cubicBezTo>
                  <a:cubicBezTo>
                    <a:pt x="27" y="42"/>
                    <a:pt x="31" y="41"/>
                    <a:pt x="34" y="39"/>
                  </a:cubicBezTo>
                  <a:cubicBezTo>
                    <a:pt x="35" y="38"/>
                    <a:pt x="36" y="37"/>
                    <a:pt x="37" y="37"/>
                  </a:cubicBezTo>
                  <a:cubicBezTo>
                    <a:pt x="20" y="22"/>
                    <a:pt x="20" y="22"/>
                    <a:pt x="20" y="22"/>
                  </a:cubicBezTo>
                  <a:moveTo>
                    <a:pt x="42" y="12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4" y="29"/>
                    <a:pt x="46" y="20"/>
                    <a:pt x="42" y="12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3"/>
                  </a:cubicBezTo>
                  <a:cubicBezTo>
                    <a:pt x="3" y="8"/>
                    <a:pt x="0" y="21"/>
                    <a:pt x="5" y="31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4" name="Freeform 114"/>
            <p:cNvSpPr/>
            <p:nvPr/>
          </p:nvSpPr>
          <p:spPr bwMode="auto">
            <a:xfrm>
              <a:off x="7072313" y="-1193800"/>
              <a:ext cx="163513" cy="134938"/>
            </a:xfrm>
            <a:custGeom>
              <a:avLst/>
              <a:gdLst>
                <a:gd name="T0" fmla="*/ 33 w 34"/>
                <a:gd name="T1" fmla="*/ 0 h 28"/>
                <a:gd name="T2" fmla="*/ 12 w 34"/>
                <a:gd name="T3" fmla="*/ 9 h 28"/>
                <a:gd name="T4" fmla="*/ 12 w 34"/>
                <a:gd name="T5" fmla="*/ 9 h 28"/>
                <a:gd name="T6" fmla="*/ 0 w 34"/>
                <a:gd name="T7" fmla="*/ 25 h 28"/>
                <a:gd name="T8" fmla="*/ 2 w 34"/>
                <a:gd name="T9" fmla="*/ 27 h 28"/>
                <a:gd name="T10" fmla="*/ 12 w 34"/>
                <a:gd name="T11" fmla="*/ 13 h 28"/>
                <a:gd name="T12" fmla="*/ 29 w 34"/>
                <a:gd name="T13" fmla="*/ 28 h 28"/>
                <a:gd name="T14" fmla="*/ 31 w 34"/>
                <a:gd name="T15" fmla="*/ 26 h 28"/>
                <a:gd name="T16" fmla="*/ 14 w 34"/>
                <a:gd name="T17" fmla="*/ 11 h 28"/>
                <a:gd name="T18" fmla="*/ 34 w 34"/>
                <a:gd name="T19" fmla="*/ 3 h 28"/>
                <a:gd name="T20" fmla="*/ 33 w 34"/>
                <a:gd name="T21" fmla="*/ 1 h 28"/>
                <a:gd name="T22" fmla="*/ 33 w 3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28">
                  <a:moveTo>
                    <a:pt x="33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7"/>
                    <a:pt x="30" y="27"/>
                    <a:pt x="31" y="2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4" y="2"/>
                    <a:pt x="33" y="1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5" name="Freeform 115"/>
            <p:cNvSpPr>
              <a:spLocks noEditPoints="1"/>
            </p:cNvSpPr>
            <p:nvPr/>
          </p:nvSpPr>
          <p:spPr bwMode="auto">
            <a:xfrm>
              <a:off x="6994526" y="-1270000"/>
              <a:ext cx="300038" cy="269875"/>
            </a:xfrm>
            <a:custGeom>
              <a:avLst/>
              <a:gdLst>
                <a:gd name="T0" fmla="*/ 48 w 62"/>
                <a:gd name="T1" fmla="*/ 47 h 56"/>
                <a:gd name="T2" fmla="*/ 44 w 62"/>
                <a:gd name="T3" fmla="*/ 49 h 56"/>
                <a:gd name="T4" fmla="*/ 32 w 62"/>
                <a:gd name="T5" fmla="*/ 53 h 56"/>
                <a:gd name="T6" fmla="*/ 15 w 62"/>
                <a:gd name="T7" fmla="*/ 47 h 56"/>
                <a:gd name="T8" fmla="*/ 13 w 62"/>
                <a:gd name="T9" fmla="*/ 49 h 56"/>
                <a:gd name="T10" fmla="*/ 32 w 62"/>
                <a:gd name="T11" fmla="*/ 56 h 56"/>
                <a:gd name="T12" fmla="*/ 46 w 62"/>
                <a:gd name="T13" fmla="*/ 52 h 56"/>
                <a:gd name="T14" fmla="*/ 50 w 62"/>
                <a:gd name="T15" fmla="*/ 48 h 56"/>
                <a:gd name="T16" fmla="*/ 48 w 62"/>
                <a:gd name="T17" fmla="*/ 47 h 56"/>
                <a:gd name="T18" fmla="*/ 57 w 62"/>
                <a:gd name="T19" fmla="*/ 16 h 56"/>
                <a:gd name="T20" fmla="*/ 54 w 62"/>
                <a:gd name="T21" fmla="*/ 17 h 56"/>
                <a:gd name="T22" fmla="*/ 50 w 62"/>
                <a:gd name="T23" fmla="*/ 45 h 56"/>
                <a:gd name="T24" fmla="*/ 52 w 62"/>
                <a:gd name="T25" fmla="*/ 47 h 56"/>
                <a:gd name="T26" fmla="*/ 57 w 62"/>
                <a:gd name="T27" fmla="*/ 16 h 56"/>
                <a:gd name="T28" fmla="*/ 31 w 62"/>
                <a:gd name="T29" fmla="*/ 0 h 56"/>
                <a:gd name="T30" fmla="*/ 17 w 62"/>
                <a:gd name="T31" fmla="*/ 4 h 56"/>
                <a:gd name="T32" fmla="*/ 7 w 62"/>
                <a:gd name="T33" fmla="*/ 42 h 56"/>
                <a:gd name="T34" fmla="*/ 11 w 62"/>
                <a:gd name="T35" fmla="*/ 47 h 56"/>
                <a:gd name="T36" fmla="*/ 13 w 62"/>
                <a:gd name="T37" fmla="*/ 45 h 56"/>
                <a:gd name="T38" fmla="*/ 10 w 62"/>
                <a:gd name="T39" fmla="*/ 40 h 56"/>
                <a:gd name="T40" fmla="*/ 19 w 62"/>
                <a:gd name="T41" fmla="*/ 6 h 56"/>
                <a:gd name="T42" fmla="*/ 31 w 62"/>
                <a:gd name="T43" fmla="*/ 3 h 56"/>
                <a:gd name="T44" fmla="*/ 53 w 62"/>
                <a:gd name="T45" fmla="*/ 15 h 56"/>
                <a:gd name="T46" fmla="*/ 56 w 62"/>
                <a:gd name="T47" fmla="*/ 14 h 56"/>
                <a:gd name="T48" fmla="*/ 56 w 62"/>
                <a:gd name="T49" fmla="*/ 14 h 56"/>
                <a:gd name="T50" fmla="*/ 31 w 62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56">
                  <a:moveTo>
                    <a:pt x="48" y="47"/>
                  </a:moveTo>
                  <a:cubicBezTo>
                    <a:pt x="47" y="48"/>
                    <a:pt x="46" y="48"/>
                    <a:pt x="44" y="49"/>
                  </a:cubicBezTo>
                  <a:cubicBezTo>
                    <a:pt x="40" y="52"/>
                    <a:pt x="36" y="53"/>
                    <a:pt x="32" y="53"/>
                  </a:cubicBezTo>
                  <a:cubicBezTo>
                    <a:pt x="26" y="53"/>
                    <a:pt x="20" y="51"/>
                    <a:pt x="15" y="47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9" y="53"/>
                    <a:pt x="25" y="56"/>
                    <a:pt x="32" y="56"/>
                  </a:cubicBezTo>
                  <a:cubicBezTo>
                    <a:pt x="36" y="56"/>
                    <a:pt x="41" y="54"/>
                    <a:pt x="46" y="52"/>
                  </a:cubicBezTo>
                  <a:cubicBezTo>
                    <a:pt x="47" y="51"/>
                    <a:pt x="49" y="50"/>
                    <a:pt x="50" y="48"/>
                  </a:cubicBezTo>
                  <a:cubicBezTo>
                    <a:pt x="48" y="47"/>
                    <a:pt x="48" y="47"/>
                    <a:pt x="48" y="47"/>
                  </a:cubicBezTo>
                  <a:moveTo>
                    <a:pt x="57" y="16"/>
                  </a:moveTo>
                  <a:cubicBezTo>
                    <a:pt x="54" y="17"/>
                    <a:pt x="54" y="17"/>
                    <a:pt x="54" y="17"/>
                  </a:cubicBezTo>
                  <a:cubicBezTo>
                    <a:pt x="59" y="27"/>
                    <a:pt x="57" y="37"/>
                    <a:pt x="50" y="45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9" y="38"/>
                    <a:pt x="62" y="26"/>
                    <a:pt x="57" y="16"/>
                  </a:cubicBezTo>
                  <a:moveTo>
                    <a:pt x="31" y="0"/>
                  </a:moveTo>
                  <a:cubicBezTo>
                    <a:pt x="27" y="0"/>
                    <a:pt x="22" y="1"/>
                    <a:pt x="17" y="4"/>
                  </a:cubicBezTo>
                  <a:cubicBezTo>
                    <a:pt x="4" y="11"/>
                    <a:pt x="0" y="28"/>
                    <a:pt x="7" y="42"/>
                  </a:cubicBezTo>
                  <a:cubicBezTo>
                    <a:pt x="9" y="44"/>
                    <a:pt x="10" y="46"/>
                    <a:pt x="11" y="47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3"/>
                    <a:pt x="11" y="42"/>
                    <a:pt x="10" y="40"/>
                  </a:cubicBezTo>
                  <a:cubicBezTo>
                    <a:pt x="3" y="28"/>
                    <a:pt x="7" y="13"/>
                    <a:pt x="19" y="6"/>
                  </a:cubicBezTo>
                  <a:cubicBezTo>
                    <a:pt x="23" y="4"/>
                    <a:pt x="27" y="3"/>
                    <a:pt x="31" y="3"/>
                  </a:cubicBezTo>
                  <a:cubicBezTo>
                    <a:pt x="40" y="3"/>
                    <a:pt x="48" y="7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6" name="Freeform 116"/>
            <p:cNvSpPr>
              <a:spLocks noEditPoints="1"/>
            </p:cNvSpPr>
            <p:nvPr/>
          </p:nvSpPr>
          <p:spPr bwMode="auto">
            <a:xfrm>
              <a:off x="7048501" y="-1203325"/>
              <a:ext cx="220663" cy="169863"/>
            </a:xfrm>
            <a:custGeom>
              <a:avLst/>
              <a:gdLst>
                <a:gd name="T0" fmla="*/ 2 w 46"/>
                <a:gd name="T1" fmla="*/ 31 h 35"/>
                <a:gd name="T2" fmla="*/ 0 w 46"/>
                <a:gd name="T3" fmla="*/ 33 h 35"/>
                <a:gd name="T4" fmla="*/ 2 w 46"/>
                <a:gd name="T5" fmla="*/ 35 h 35"/>
                <a:gd name="T6" fmla="*/ 4 w 46"/>
                <a:gd name="T7" fmla="*/ 33 h 35"/>
                <a:gd name="T8" fmla="*/ 2 w 46"/>
                <a:gd name="T9" fmla="*/ 31 h 35"/>
                <a:gd name="T10" fmla="*/ 39 w 46"/>
                <a:gd name="T11" fmla="*/ 31 h 35"/>
                <a:gd name="T12" fmla="*/ 37 w 46"/>
                <a:gd name="T13" fmla="*/ 33 h 35"/>
                <a:gd name="T14" fmla="*/ 39 w 46"/>
                <a:gd name="T15" fmla="*/ 34 h 35"/>
                <a:gd name="T16" fmla="*/ 41 w 46"/>
                <a:gd name="T17" fmla="*/ 33 h 35"/>
                <a:gd name="T18" fmla="*/ 39 w 46"/>
                <a:gd name="T19" fmla="*/ 31 h 35"/>
                <a:gd name="T20" fmla="*/ 45 w 46"/>
                <a:gd name="T21" fmla="*/ 0 h 35"/>
                <a:gd name="T22" fmla="*/ 42 w 46"/>
                <a:gd name="T23" fmla="*/ 1 h 35"/>
                <a:gd name="T24" fmla="*/ 42 w 46"/>
                <a:gd name="T25" fmla="*/ 1 h 35"/>
                <a:gd name="T26" fmla="*/ 43 w 46"/>
                <a:gd name="T27" fmla="*/ 3 h 35"/>
                <a:gd name="T28" fmla="*/ 46 w 46"/>
                <a:gd name="T29" fmla="*/ 2 h 35"/>
                <a:gd name="T30" fmla="*/ 45 w 46"/>
                <a:gd name="T3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35">
                  <a:moveTo>
                    <a:pt x="2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2" y="34"/>
                    <a:pt x="2" y="3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2"/>
                    <a:pt x="3" y="31"/>
                    <a:pt x="2" y="31"/>
                  </a:cubicBezTo>
                  <a:moveTo>
                    <a:pt x="39" y="31"/>
                  </a:moveTo>
                  <a:cubicBezTo>
                    <a:pt x="38" y="31"/>
                    <a:pt x="38" y="32"/>
                    <a:pt x="37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3"/>
                    <a:pt x="41" y="33"/>
                  </a:cubicBezTo>
                  <a:cubicBezTo>
                    <a:pt x="39" y="31"/>
                    <a:pt x="39" y="31"/>
                    <a:pt x="39" y="31"/>
                  </a:cubicBezTo>
                  <a:moveTo>
                    <a:pt x="45" y="0"/>
                  </a:move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3"/>
                    <a:pt x="43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1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7" name="Freeform 117"/>
            <p:cNvSpPr>
              <a:spLocks noEditPoints="1"/>
            </p:cNvSpPr>
            <p:nvPr/>
          </p:nvSpPr>
          <p:spPr bwMode="auto">
            <a:xfrm>
              <a:off x="8194676" y="-1738312"/>
              <a:ext cx="212725" cy="198438"/>
            </a:xfrm>
            <a:custGeom>
              <a:avLst/>
              <a:gdLst>
                <a:gd name="T0" fmla="*/ 29 w 44"/>
                <a:gd name="T1" fmla="*/ 22 h 41"/>
                <a:gd name="T2" fmla="*/ 23 w 44"/>
                <a:gd name="T3" fmla="*/ 41 h 41"/>
                <a:gd name="T4" fmla="*/ 23 w 44"/>
                <a:gd name="T5" fmla="*/ 41 h 41"/>
                <a:gd name="T6" fmla="*/ 34 w 44"/>
                <a:gd name="T7" fmla="*/ 39 h 41"/>
                <a:gd name="T8" fmla="*/ 35 w 44"/>
                <a:gd name="T9" fmla="*/ 38 h 41"/>
                <a:gd name="T10" fmla="*/ 29 w 44"/>
                <a:gd name="T11" fmla="*/ 22 h 41"/>
                <a:gd name="T12" fmla="*/ 27 w 44"/>
                <a:gd name="T13" fmla="*/ 20 h 41"/>
                <a:gd name="T14" fmla="*/ 4 w 44"/>
                <a:gd name="T15" fmla="*/ 30 h 41"/>
                <a:gd name="T16" fmla="*/ 5 w 44"/>
                <a:gd name="T17" fmla="*/ 31 h 41"/>
                <a:gd name="T18" fmla="*/ 20 w 44"/>
                <a:gd name="T19" fmla="*/ 41 h 41"/>
                <a:gd name="T20" fmla="*/ 27 w 44"/>
                <a:gd name="T21" fmla="*/ 20 h 41"/>
                <a:gd name="T22" fmla="*/ 31 w 44"/>
                <a:gd name="T23" fmla="*/ 19 h 41"/>
                <a:gd name="T24" fmla="*/ 37 w 44"/>
                <a:gd name="T25" fmla="*/ 36 h 41"/>
                <a:gd name="T26" fmla="*/ 44 w 44"/>
                <a:gd name="T27" fmla="*/ 21 h 41"/>
                <a:gd name="T28" fmla="*/ 31 w 44"/>
                <a:gd name="T29" fmla="*/ 19 h 41"/>
                <a:gd name="T30" fmla="*/ 23 w 44"/>
                <a:gd name="T31" fmla="*/ 0 h 41"/>
                <a:gd name="T32" fmla="*/ 13 w 44"/>
                <a:gd name="T33" fmla="*/ 2 h 41"/>
                <a:gd name="T34" fmla="*/ 3 w 44"/>
                <a:gd name="T35" fmla="*/ 27 h 41"/>
                <a:gd name="T36" fmla="*/ 28 w 44"/>
                <a:gd name="T37" fmla="*/ 17 h 41"/>
                <a:gd name="T38" fmla="*/ 29 w 44"/>
                <a:gd name="T39" fmla="*/ 13 h 41"/>
                <a:gd name="T40" fmla="*/ 30 w 44"/>
                <a:gd name="T41" fmla="*/ 17 h 41"/>
                <a:gd name="T42" fmla="*/ 44 w 44"/>
                <a:gd name="T43" fmla="*/ 18 h 41"/>
                <a:gd name="T44" fmla="*/ 41 w 44"/>
                <a:gd name="T45" fmla="*/ 10 h 41"/>
                <a:gd name="T46" fmla="*/ 23 w 44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1">
                  <a:moveTo>
                    <a:pt x="29" y="22"/>
                  </a:move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41"/>
                    <a:pt x="30" y="40"/>
                    <a:pt x="34" y="39"/>
                  </a:cubicBezTo>
                  <a:cubicBezTo>
                    <a:pt x="34" y="38"/>
                    <a:pt x="34" y="38"/>
                    <a:pt x="35" y="38"/>
                  </a:cubicBezTo>
                  <a:cubicBezTo>
                    <a:pt x="29" y="22"/>
                    <a:pt x="29" y="22"/>
                    <a:pt x="29" y="22"/>
                  </a:cubicBezTo>
                  <a:moveTo>
                    <a:pt x="27" y="2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5" y="30"/>
                    <a:pt x="5" y="31"/>
                    <a:pt x="5" y="31"/>
                  </a:cubicBezTo>
                  <a:cubicBezTo>
                    <a:pt x="8" y="37"/>
                    <a:pt x="14" y="40"/>
                    <a:pt x="20" y="41"/>
                  </a:cubicBezTo>
                  <a:cubicBezTo>
                    <a:pt x="27" y="20"/>
                    <a:pt x="27" y="20"/>
                    <a:pt x="27" y="20"/>
                  </a:cubicBezTo>
                  <a:moveTo>
                    <a:pt x="31" y="19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41" y="32"/>
                    <a:pt x="44" y="27"/>
                    <a:pt x="44" y="21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2"/>
                  </a:cubicBezTo>
                  <a:cubicBezTo>
                    <a:pt x="4" y="8"/>
                    <a:pt x="0" y="18"/>
                    <a:pt x="3" y="2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5"/>
                    <a:pt x="43" y="13"/>
                    <a:pt x="41" y="10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8" name="Freeform 118"/>
            <p:cNvSpPr/>
            <p:nvPr/>
          </p:nvSpPr>
          <p:spPr bwMode="auto">
            <a:xfrm>
              <a:off x="8210551" y="-1674812"/>
              <a:ext cx="196850" cy="134938"/>
            </a:xfrm>
            <a:custGeom>
              <a:avLst/>
              <a:gdLst>
                <a:gd name="T0" fmla="*/ 26 w 41"/>
                <a:gd name="T1" fmla="*/ 0 h 28"/>
                <a:gd name="T2" fmla="*/ 25 w 41"/>
                <a:gd name="T3" fmla="*/ 4 h 28"/>
                <a:gd name="T4" fmla="*/ 0 w 41"/>
                <a:gd name="T5" fmla="*/ 14 h 28"/>
                <a:gd name="T6" fmla="*/ 1 w 41"/>
                <a:gd name="T7" fmla="*/ 17 h 28"/>
                <a:gd name="T8" fmla="*/ 24 w 41"/>
                <a:gd name="T9" fmla="*/ 7 h 28"/>
                <a:gd name="T10" fmla="*/ 17 w 41"/>
                <a:gd name="T11" fmla="*/ 28 h 28"/>
                <a:gd name="T12" fmla="*/ 20 w 41"/>
                <a:gd name="T13" fmla="*/ 28 h 28"/>
                <a:gd name="T14" fmla="*/ 26 w 41"/>
                <a:gd name="T15" fmla="*/ 9 h 28"/>
                <a:gd name="T16" fmla="*/ 32 w 41"/>
                <a:gd name="T17" fmla="*/ 25 h 28"/>
                <a:gd name="T18" fmla="*/ 34 w 41"/>
                <a:gd name="T19" fmla="*/ 23 h 28"/>
                <a:gd name="T20" fmla="*/ 28 w 41"/>
                <a:gd name="T21" fmla="*/ 6 h 28"/>
                <a:gd name="T22" fmla="*/ 41 w 41"/>
                <a:gd name="T23" fmla="*/ 8 h 28"/>
                <a:gd name="T24" fmla="*/ 41 w 41"/>
                <a:gd name="T25" fmla="*/ 5 h 28"/>
                <a:gd name="T26" fmla="*/ 27 w 41"/>
                <a:gd name="T27" fmla="*/ 4 h 28"/>
                <a:gd name="T28" fmla="*/ 26 w 41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1" y="16"/>
                    <a:pt x="1" y="1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9" y="28"/>
                    <a:pt x="20" y="2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3" y="24"/>
                    <a:pt x="34" y="23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7"/>
                    <a:pt x="41" y="6"/>
                    <a:pt x="41" y="5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9" name="Freeform 119"/>
            <p:cNvSpPr>
              <a:spLocks noEditPoints="1"/>
            </p:cNvSpPr>
            <p:nvPr/>
          </p:nvSpPr>
          <p:spPr bwMode="auto">
            <a:xfrm>
              <a:off x="8156576" y="-1771650"/>
              <a:ext cx="284163" cy="265113"/>
            </a:xfrm>
            <a:custGeom>
              <a:avLst/>
              <a:gdLst>
                <a:gd name="T0" fmla="*/ 44 w 59"/>
                <a:gd name="T1" fmla="*/ 49 h 55"/>
                <a:gd name="T2" fmla="*/ 44 w 59"/>
                <a:gd name="T3" fmla="*/ 49 h 55"/>
                <a:gd name="T4" fmla="*/ 31 w 59"/>
                <a:gd name="T5" fmla="*/ 53 h 55"/>
                <a:gd name="T6" fmla="*/ 29 w 59"/>
                <a:gd name="T7" fmla="*/ 52 h 55"/>
                <a:gd name="T8" fmla="*/ 28 w 59"/>
                <a:gd name="T9" fmla="*/ 55 h 55"/>
                <a:gd name="T10" fmla="*/ 31 w 59"/>
                <a:gd name="T11" fmla="*/ 55 h 55"/>
                <a:gd name="T12" fmla="*/ 45 w 59"/>
                <a:gd name="T13" fmla="*/ 52 h 55"/>
                <a:gd name="T14" fmla="*/ 44 w 59"/>
                <a:gd name="T15" fmla="*/ 49 h 55"/>
                <a:gd name="T16" fmla="*/ 9 w 59"/>
                <a:gd name="T17" fmla="*/ 38 h 55"/>
                <a:gd name="T18" fmla="*/ 6 w 59"/>
                <a:gd name="T19" fmla="*/ 40 h 55"/>
                <a:gd name="T20" fmla="*/ 7 w 59"/>
                <a:gd name="T21" fmla="*/ 42 h 55"/>
                <a:gd name="T22" fmla="*/ 26 w 59"/>
                <a:gd name="T23" fmla="*/ 55 h 55"/>
                <a:gd name="T24" fmla="*/ 27 w 59"/>
                <a:gd name="T25" fmla="*/ 52 h 55"/>
                <a:gd name="T26" fmla="*/ 10 w 59"/>
                <a:gd name="T27" fmla="*/ 40 h 55"/>
                <a:gd name="T28" fmla="*/ 9 w 59"/>
                <a:gd name="T29" fmla="*/ 38 h 55"/>
                <a:gd name="T30" fmla="*/ 56 w 59"/>
                <a:gd name="T31" fmla="*/ 28 h 55"/>
                <a:gd name="T32" fmla="*/ 46 w 59"/>
                <a:gd name="T33" fmla="*/ 47 h 55"/>
                <a:gd name="T34" fmla="*/ 47 w 59"/>
                <a:gd name="T35" fmla="*/ 50 h 55"/>
                <a:gd name="T36" fmla="*/ 59 w 59"/>
                <a:gd name="T37" fmla="*/ 29 h 55"/>
                <a:gd name="T38" fmla="*/ 56 w 59"/>
                <a:gd name="T39" fmla="*/ 28 h 55"/>
                <a:gd name="T40" fmla="*/ 31 w 59"/>
                <a:gd name="T41" fmla="*/ 0 h 55"/>
                <a:gd name="T42" fmla="*/ 17 w 59"/>
                <a:gd name="T43" fmla="*/ 3 h 55"/>
                <a:gd name="T44" fmla="*/ 5 w 59"/>
                <a:gd name="T45" fmla="*/ 37 h 55"/>
                <a:gd name="T46" fmla="*/ 8 w 59"/>
                <a:gd name="T47" fmla="*/ 36 h 55"/>
                <a:gd name="T48" fmla="*/ 18 w 59"/>
                <a:gd name="T49" fmla="*/ 6 h 55"/>
                <a:gd name="T50" fmla="*/ 31 w 59"/>
                <a:gd name="T51" fmla="*/ 2 h 55"/>
                <a:gd name="T52" fmla="*/ 53 w 59"/>
                <a:gd name="T53" fmla="*/ 15 h 55"/>
                <a:gd name="T54" fmla="*/ 56 w 59"/>
                <a:gd name="T55" fmla="*/ 26 h 55"/>
                <a:gd name="T56" fmla="*/ 59 w 59"/>
                <a:gd name="T57" fmla="*/ 26 h 55"/>
                <a:gd name="T58" fmla="*/ 55 w 59"/>
                <a:gd name="T59" fmla="*/ 13 h 55"/>
                <a:gd name="T60" fmla="*/ 31 w 59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" h="55">
                  <a:moveTo>
                    <a:pt x="44" y="49"/>
                  </a:moveTo>
                  <a:cubicBezTo>
                    <a:pt x="44" y="49"/>
                    <a:pt x="44" y="49"/>
                    <a:pt x="44" y="49"/>
                  </a:cubicBezTo>
                  <a:cubicBezTo>
                    <a:pt x="40" y="51"/>
                    <a:pt x="35" y="53"/>
                    <a:pt x="31" y="53"/>
                  </a:cubicBezTo>
                  <a:cubicBezTo>
                    <a:pt x="31" y="53"/>
                    <a:pt x="30" y="52"/>
                    <a:pt x="29" y="52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9" y="55"/>
                    <a:pt x="30" y="55"/>
                    <a:pt x="31" y="55"/>
                  </a:cubicBezTo>
                  <a:cubicBezTo>
                    <a:pt x="36" y="55"/>
                    <a:pt x="40" y="54"/>
                    <a:pt x="45" y="52"/>
                  </a:cubicBezTo>
                  <a:cubicBezTo>
                    <a:pt x="44" y="49"/>
                    <a:pt x="44" y="49"/>
                    <a:pt x="44" y="49"/>
                  </a:cubicBezTo>
                  <a:moveTo>
                    <a:pt x="9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7" y="41"/>
                    <a:pt x="7" y="42"/>
                  </a:cubicBezTo>
                  <a:cubicBezTo>
                    <a:pt x="11" y="49"/>
                    <a:pt x="18" y="53"/>
                    <a:pt x="26" y="55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0" y="51"/>
                    <a:pt x="13" y="47"/>
                    <a:pt x="10" y="40"/>
                  </a:cubicBezTo>
                  <a:cubicBezTo>
                    <a:pt x="9" y="40"/>
                    <a:pt x="9" y="39"/>
                    <a:pt x="9" y="38"/>
                  </a:cubicBezTo>
                  <a:moveTo>
                    <a:pt x="56" y="28"/>
                  </a:moveTo>
                  <a:cubicBezTo>
                    <a:pt x="56" y="36"/>
                    <a:pt x="52" y="43"/>
                    <a:pt x="46" y="47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54" y="45"/>
                    <a:pt x="59" y="37"/>
                    <a:pt x="59" y="29"/>
                  </a:cubicBezTo>
                  <a:cubicBezTo>
                    <a:pt x="56" y="28"/>
                    <a:pt x="56" y="28"/>
                    <a:pt x="56" y="28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5" y="10"/>
                    <a:pt x="0" y="25"/>
                    <a:pt x="5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25"/>
                    <a:pt x="8" y="12"/>
                    <a:pt x="18" y="6"/>
                  </a:cubicBezTo>
                  <a:cubicBezTo>
                    <a:pt x="22" y="4"/>
                    <a:pt x="27" y="2"/>
                    <a:pt x="31" y="2"/>
                  </a:cubicBezTo>
                  <a:cubicBezTo>
                    <a:pt x="40" y="2"/>
                    <a:pt x="48" y="7"/>
                    <a:pt x="53" y="15"/>
                  </a:cubicBezTo>
                  <a:cubicBezTo>
                    <a:pt x="55" y="18"/>
                    <a:pt x="56" y="22"/>
                    <a:pt x="56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2"/>
                    <a:pt x="57" y="17"/>
                    <a:pt x="55" y="13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0" name="Freeform 120"/>
            <p:cNvSpPr>
              <a:spLocks noEditPoints="1"/>
            </p:cNvSpPr>
            <p:nvPr/>
          </p:nvSpPr>
          <p:spPr bwMode="auto">
            <a:xfrm>
              <a:off x="8180388" y="-1646237"/>
              <a:ext cx="260350" cy="139700"/>
            </a:xfrm>
            <a:custGeom>
              <a:avLst/>
              <a:gdLst>
                <a:gd name="T0" fmla="*/ 22 w 54"/>
                <a:gd name="T1" fmla="*/ 26 h 29"/>
                <a:gd name="T2" fmla="*/ 21 w 54"/>
                <a:gd name="T3" fmla="*/ 29 h 29"/>
                <a:gd name="T4" fmla="*/ 23 w 54"/>
                <a:gd name="T5" fmla="*/ 29 h 29"/>
                <a:gd name="T6" fmla="*/ 24 w 54"/>
                <a:gd name="T7" fmla="*/ 26 h 29"/>
                <a:gd name="T8" fmla="*/ 22 w 54"/>
                <a:gd name="T9" fmla="*/ 26 h 29"/>
                <a:gd name="T10" fmla="*/ 41 w 54"/>
                <a:gd name="T11" fmla="*/ 21 h 29"/>
                <a:gd name="T12" fmla="*/ 39 w 54"/>
                <a:gd name="T13" fmla="*/ 23 h 29"/>
                <a:gd name="T14" fmla="*/ 40 w 54"/>
                <a:gd name="T15" fmla="*/ 26 h 29"/>
                <a:gd name="T16" fmla="*/ 40 w 54"/>
                <a:gd name="T17" fmla="*/ 26 h 29"/>
                <a:gd name="T18" fmla="*/ 42 w 54"/>
                <a:gd name="T19" fmla="*/ 24 h 29"/>
                <a:gd name="T20" fmla="*/ 41 w 54"/>
                <a:gd name="T21" fmla="*/ 21 h 29"/>
                <a:gd name="T22" fmla="*/ 3 w 54"/>
                <a:gd name="T23" fmla="*/ 10 h 29"/>
                <a:gd name="T24" fmla="*/ 0 w 54"/>
                <a:gd name="T25" fmla="*/ 11 h 29"/>
                <a:gd name="T26" fmla="*/ 1 w 54"/>
                <a:gd name="T27" fmla="*/ 14 h 29"/>
                <a:gd name="T28" fmla="*/ 4 w 54"/>
                <a:gd name="T29" fmla="*/ 12 h 29"/>
                <a:gd name="T30" fmla="*/ 3 w 54"/>
                <a:gd name="T31" fmla="*/ 10 h 29"/>
                <a:gd name="T32" fmla="*/ 51 w 54"/>
                <a:gd name="T33" fmla="*/ 0 h 29"/>
                <a:gd name="T34" fmla="*/ 51 w 54"/>
                <a:gd name="T35" fmla="*/ 2 h 29"/>
                <a:gd name="T36" fmla="*/ 54 w 54"/>
                <a:gd name="T37" fmla="*/ 3 h 29"/>
                <a:gd name="T38" fmla="*/ 54 w 54"/>
                <a:gd name="T39" fmla="*/ 0 h 29"/>
                <a:gd name="T40" fmla="*/ 51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22" y="26"/>
                  </a:moveTo>
                  <a:cubicBezTo>
                    <a:pt x="21" y="29"/>
                    <a:pt x="21" y="29"/>
                    <a:pt x="21" y="29"/>
                  </a:cubicBezTo>
                  <a:cubicBezTo>
                    <a:pt x="22" y="29"/>
                    <a:pt x="23" y="29"/>
                    <a:pt x="23" y="2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2" y="26"/>
                  </a:cubicBezTo>
                  <a:moveTo>
                    <a:pt x="41" y="21"/>
                  </a:moveTo>
                  <a:cubicBezTo>
                    <a:pt x="40" y="22"/>
                    <a:pt x="40" y="23"/>
                    <a:pt x="39" y="2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5"/>
                    <a:pt x="41" y="25"/>
                    <a:pt x="42" y="24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1"/>
                    <a:pt x="3" y="10"/>
                  </a:cubicBezTo>
                  <a:moveTo>
                    <a:pt x="51" y="0"/>
                  </a:moveTo>
                  <a:cubicBezTo>
                    <a:pt x="51" y="1"/>
                    <a:pt x="51" y="1"/>
                    <a:pt x="51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1" name="Freeform 121"/>
            <p:cNvSpPr>
              <a:spLocks noEditPoints="1"/>
            </p:cNvSpPr>
            <p:nvPr/>
          </p:nvSpPr>
          <p:spPr bwMode="auto">
            <a:xfrm>
              <a:off x="8831263" y="-1646237"/>
              <a:ext cx="144463" cy="139700"/>
            </a:xfrm>
            <a:custGeom>
              <a:avLst/>
              <a:gdLst>
                <a:gd name="T0" fmla="*/ 18 w 30"/>
                <a:gd name="T1" fmla="*/ 15 h 29"/>
                <a:gd name="T2" fmla="*/ 15 w 30"/>
                <a:gd name="T3" fmla="*/ 29 h 29"/>
                <a:gd name="T4" fmla="*/ 22 w 30"/>
                <a:gd name="T5" fmla="*/ 27 h 29"/>
                <a:gd name="T6" fmla="*/ 27 w 30"/>
                <a:gd name="T7" fmla="*/ 23 h 29"/>
                <a:gd name="T8" fmla="*/ 18 w 30"/>
                <a:gd name="T9" fmla="*/ 15 h 29"/>
                <a:gd name="T10" fmla="*/ 30 w 30"/>
                <a:gd name="T11" fmla="*/ 13 h 29"/>
                <a:gd name="T12" fmla="*/ 20 w 30"/>
                <a:gd name="T13" fmla="*/ 14 h 29"/>
                <a:gd name="T14" fmla="*/ 28 w 30"/>
                <a:gd name="T15" fmla="*/ 21 h 29"/>
                <a:gd name="T16" fmla="*/ 30 w 30"/>
                <a:gd name="T17" fmla="*/ 13 h 29"/>
                <a:gd name="T18" fmla="*/ 1 w 30"/>
                <a:gd name="T19" fmla="*/ 12 h 29"/>
                <a:gd name="T20" fmla="*/ 3 w 30"/>
                <a:gd name="T21" fmla="*/ 22 h 29"/>
                <a:gd name="T22" fmla="*/ 13 w 30"/>
                <a:gd name="T23" fmla="*/ 29 h 29"/>
                <a:gd name="T24" fmla="*/ 15 w 30"/>
                <a:gd name="T25" fmla="*/ 14 h 29"/>
                <a:gd name="T26" fmla="*/ 1 w 30"/>
                <a:gd name="T27" fmla="*/ 12 h 29"/>
                <a:gd name="T28" fmla="*/ 15 w 30"/>
                <a:gd name="T29" fmla="*/ 0 h 29"/>
                <a:gd name="T30" fmla="*/ 8 w 30"/>
                <a:gd name="T31" fmla="*/ 2 h 29"/>
                <a:gd name="T32" fmla="*/ 1 w 30"/>
                <a:gd name="T33" fmla="*/ 10 h 29"/>
                <a:gd name="T34" fmla="*/ 16 w 30"/>
                <a:gd name="T35" fmla="*/ 11 h 29"/>
                <a:gd name="T36" fmla="*/ 16 w 30"/>
                <a:gd name="T37" fmla="*/ 10 h 29"/>
                <a:gd name="T38" fmla="*/ 17 w 30"/>
                <a:gd name="T39" fmla="*/ 12 h 29"/>
                <a:gd name="T40" fmla="*/ 29 w 30"/>
                <a:gd name="T41" fmla="*/ 11 h 29"/>
                <a:gd name="T42" fmla="*/ 28 w 30"/>
                <a:gd name="T43" fmla="*/ 7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8" y="1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8" y="29"/>
                    <a:pt x="20" y="28"/>
                    <a:pt x="22" y="27"/>
                  </a:cubicBezTo>
                  <a:cubicBezTo>
                    <a:pt x="24" y="26"/>
                    <a:pt x="26" y="24"/>
                    <a:pt x="27" y="23"/>
                  </a:cubicBezTo>
                  <a:cubicBezTo>
                    <a:pt x="18" y="15"/>
                    <a:pt x="18" y="15"/>
                    <a:pt x="18" y="15"/>
                  </a:cubicBezTo>
                  <a:moveTo>
                    <a:pt x="30" y="13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8"/>
                    <a:pt x="30" y="16"/>
                    <a:pt x="30" y="13"/>
                  </a:cubicBezTo>
                  <a:moveTo>
                    <a:pt x="1" y="12"/>
                  </a:moveTo>
                  <a:cubicBezTo>
                    <a:pt x="0" y="15"/>
                    <a:pt x="1" y="19"/>
                    <a:pt x="3" y="22"/>
                  </a:cubicBezTo>
                  <a:cubicBezTo>
                    <a:pt x="5" y="25"/>
                    <a:pt x="8" y="28"/>
                    <a:pt x="13" y="2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5" y="0"/>
                  </a:moveTo>
                  <a:cubicBezTo>
                    <a:pt x="13" y="0"/>
                    <a:pt x="10" y="0"/>
                    <a:pt x="8" y="2"/>
                  </a:cubicBezTo>
                  <a:cubicBezTo>
                    <a:pt x="4" y="3"/>
                    <a:pt x="2" y="6"/>
                    <a:pt x="1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9"/>
                    <a:pt x="28" y="8"/>
                    <a:pt x="28" y="7"/>
                  </a:cubicBezTo>
                  <a:cubicBezTo>
                    <a:pt x="25" y="2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2" name="Freeform 122"/>
            <p:cNvSpPr/>
            <p:nvPr/>
          </p:nvSpPr>
          <p:spPr bwMode="auto">
            <a:xfrm>
              <a:off x="8836026" y="-1598612"/>
              <a:ext cx="139700" cy="92075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2 h 19"/>
                <a:gd name="T4" fmla="*/ 14 w 29"/>
                <a:gd name="T5" fmla="*/ 4 h 19"/>
                <a:gd name="T6" fmla="*/ 12 w 29"/>
                <a:gd name="T7" fmla="*/ 19 h 19"/>
                <a:gd name="T8" fmla="*/ 14 w 29"/>
                <a:gd name="T9" fmla="*/ 19 h 19"/>
                <a:gd name="T10" fmla="*/ 14 w 29"/>
                <a:gd name="T11" fmla="*/ 19 h 19"/>
                <a:gd name="T12" fmla="*/ 17 w 29"/>
                <a:gd name="T13" fmla="*/ 5 h 19"/>
                <a:gd name="T14" fmla="*/ 26 w 29"/>
                <a:gd name="T15" fmla="*/ 13 h 19"/>
                <a:gd name="T16" fmla="*/ 27 w 29"/>
                <a:gd name="T17" fmla="*/ 11 h 19"/>
                <a:gd name="T18" fmla="*/ 19 w 29"/>
                <a:gd name="T19" fmla="*/ 4 h 19"/>
                <a:gd name="T20" fmla="*/ 29 w 29"/>
                <a:gd name="T21" fmla="*/ 3 h 19"/>
                <a:gd name="T22" fmla="*/ 28 w 29"/>
                <a:gd name="T23" fmla="*/ 1 h 19"/>
                <a:gd name="T24" fmla="*/ 16 w 29"/>
                <a:gd name="T25" fmla="*/ 2 h 19"/>
                <a:gd name="T26" fmla="*/ 15 w 29"/>
                <a:gd name="T27" fmla="*/ 0 h 19"/>
                <a:gd name="T28" fmla="*/ 15 w 29"/>
                <a:gd name="T29" fmla="*/ 1 h 19"/>
                <a:gd name="T30" fmla="*/ 0 w 29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7" y="11"/>
                    <a:pt x="27" y="1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2"/>
                    <a:pt x="28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3" name="Freeform 123"/>
            <p:cNvSpPr>
              <a:spLocks noEditPoints="1"/>
            </p:cNvSpPr>
            <p:nvPr/>
          </p:nvSpPr>
          <p:spPr bwMode="auto">
            <a:xfrm>
              <a:off x="8807451" y="-1670050"/>
              <a:ext cx="193675" cy="187325"/>
            </a:xfrm>
            <a:custGeom>
              <a:avLst/>
              <a:gdLst>
                <a:gd name="T0" fmla="*/ 34 w 40"/>
                <a:gd name="T1" fmla="*/ 30 h 39"/>
                <a:gd name="T2" fmla="*/ 29 w 40"/>
                <a:gd name="T3" fmla="*/ 34 h 39"/>
                <a:gd name="T4" fmla="*/ 20 w 40"/>
                <a:gd name="T5" fmla="*/ 37 h 39"/>
                <a:gd name="T6" fmla="*/ 20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30 w 40"/>
                <a:gd name="T13" fmla="*/ 36 h 39"/>
                <a:gd name="T14" fmla="*/ 36 w 40"/>
                <a:gd name="T15" fmla="*/ 31 h 39"/>
                <a:gd name="T16" fmla="*/ 34 w 40"/>
                <a:gd name="T17" fmla="*/ 30 h 39"/>
                <a:gd name="T18" fmla="*/ 40 w 40"/>
                <a:gd name="T19" fmla="*/ 18 h 39"/>
                <a:gd name="T20" fmla="*/ 38 w 40"/>
                <a:gd name="T21" fmla="*/ 18 h 39"/>
                <a:gd name="T22" fmla="*/ 35 w 40"/>
                <a:gd name="T23" fmla="*/ 27 h 39"/>
                <a:gd name="T24" fmla="*/ 37 w 40"/>
                <a:gd name="T25" fmla="*/ 29 h 39"/>
                <a:gd name="T26" fmla="*/ 40 w 40"/>
                <a:gd name="T27" fmla="*/ 18 h 39"/>
                <a:gd name="T28" fmla="*/ 1 w 40"/>
                <a:gd name="T29" fmla="*/ 17 h 39"/>
                <a:gd name="T30" fmla="*/ 3 w 40"/>
                <a:gd name="T31" fmla="*/ 29 h 39"/>
                <a:gd name="T32" fmla="*/ 17 w 40"/>
                <a:gd name="T33" fmla="*/ 38 h 39"/>
                <a:gd name="T34" fmla="*/ 17 w 40"/>
                <a:gd name="T35" fmla="*/ 36 h 39"/>
                <a:gd name="T36" fmla="*/ 5 w 40"/>
                <a:gd name="T37" fmla="*/ 28 h 39"/>
                <a:gd name="T38" fmla="*/ 3 w 40"/>
                <a:gd name="T39" fmla="*/ 17 h 39"/>
                <a:gd name="T40" fmla="*/ 1 w 40"/>
                <a:gd name="T41" fmla="*/ 17 h 39"/>
                <a:gd name="T42" fmla="*/ 20 w 40"/>
                <a:gd name="T43" fmla="*/ 0 h 39"/>
                <a:gd name="T44" fmla="*/ 10 w 40"/>
                <a:gd name="T45" fmla="*/ 2 h 39"/>
                <a:gd name="T46" fmla="*/ 1 w 40"/>
                <a:gd name="T47" fmla="*/ 14 h 39"/>
                <a:gd name="T48" fmla="*/ 3 w 40"/>
                <a:gd name="T49" fmla="*/ 14 h 39"/>
                <a:gd name="T50" fmla="*/ 11 w 40"/>
                <a:gd name="T51" fmla="*/ 4 h 39"/>
                <a:gd name="T52" fmla="*/ 20 w 40"/>
                <a:gd name="T53" fmla="*/ 2 h 39"/>
                <a:gd name="T54" fmla="*/ 35 w 40"/>
                <a:gd name="T55" fmla="*/ 10 h 39"/>
                <a:gd name="T56" fmla="*/ 37 w 40"/>
                <a:gd name="T57" fmla="*/ 16 h 39"/>
                <a:gd name="T58" fmla="*/ 39 w 40"/>
                <a:gd name="T59" fmla="*/ 15 h 39"/>
                <a:gd name="T60" fmla="*/ 37 w 40"/>
                <a:gd name="T61" fmla="*/ 9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4" y="30"/>
                  </a:moveTo>
                  <a:cubicBezTo>
                    <a:pt x="33" y="32"/>
                    <a:pt x="31" y="33"/>
                    <a:pt x="29" y="34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32" y="35"/>
                    <a:pt x="34" y="33"/>
                    <a:pt x="36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40" y="18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38" y="21"/>
                    <a:pt x="37" y="25"/>
                    <a:pt x="35" y="27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9" y="26"/>
                    <a:pt x="40" y="22"/>
                    <a:pt x="40" y="18"/>
                  </a:cubicBezTo>
                  <a:moveTo>
                    <a:pt x="1" y="17"/>
                  </a:moveTo>
                  <a:cubicBezTo>
                    <a:pt x="0" y="21"/>
                    <a:pt x="1" y="25"/>
                    <a:pt x="3" y="29"/>
                  </a:cubicBezTo>
                  <a:cubicBezTo>
                    <a:pt x="6" y="34"/>
                    <a:pt x="11" y="37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2" y="35"/>
                    <a:pt x="8" y="33"/>
                    <a:pt x="5" y="28"/>
                  </a:cubicBezTo>
                  <a:cubicBezTo>
                    <a:pt x="3" y="25"/>
                    <a:pt x="2" y="21"/>
                    <a:pt x="3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2"/>
                  </a:cubicBezTo>
                  <a:cubicBezTo>
                    <a:pt x="6" y="5"/>
                    <a:pt x="3" y="9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0"/>
                    <a:pt x="7" y="6"/>
                    <a:pt x="11" y="4"/>
                  </a:cubicBezTo>
                  <a:cubicBezTo>
                    <a:pt x="14" y="2"/>
                    <a:pt x="17" y="2"/>
                    <a:pt x="20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36" y="12"/>
                    <a:pt x="37" y="14"/>
                    <a:pt x="37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3"/>
                    <a:pt x="38" y="11"/>
                    <a:pt x="37" y="9"/>
                  </a:cubicBezTo>
                  <a:cubicBezTo>
                    <a:pt x="33" y="3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4" name="Freeform 124"/>
            <p:cNvSpPr>
              <a:spLocks noEditPoints="1"/>
            </p:cNvSpPr>
            <p:nvPr/>
          </p:nvSpPr>
          <p:spPr bwMode="auto">
            <a:xfrm>
              <a:off x="8812213" y="-1603375"/>
              <a:ext cx="188913" cy="120650"/>
            </a:xfrm>
            <a:custGeom>
              <a:avLst/>
              <a:gdLst>
                <a:gd name="T0" fmla="*/ 16 w 39"/>
                <a:gd name="T1" fmla="*/ 22 h 25"/>
                <a:gd name="T2" fmla="*/ 16 w 39"/>
                <a:gd name="T3" fmla="*/ 24 h 25"/>
                <a:gd name="T4" fmla="*/ 18 w 39"/>
                <a:gd name="T5" fmla="*/ 25 h 25"/>
                <a:gd name="T6" fmla="*/ 19 w 39"/>
                <a:gd name="T7" fmla="*/ 23 h 25"/>
                <a:gd name="T8" fmla="*/ 16 w 39"/>
                <a:gd name="T9" fmla="*/ 22 h 25"/>
                <a:gd name="T10" fmla="*/ 34 w 39"/>
                <a:gd name="T11" fmla="*/ 13 h 25"/>
                <a:gd name="T12" fmla="*/ 33 w 39"/>
                <a:gd name="T13" fmla="*/ 16 h 25"/>
                <a:gd name="T14" fmla="*/ 35 w 39"/>
                <a:gd name="T15" fmla="*/ 17 h 25"/>
                <a:gd name="T16" fmla="*/ 36 w 39"/>
                <a:gd name="T17" fmla="*/ 15 h 25"/>
                <a:gd name="T18" fmla="*/ 34 w 39"/>
                <a:gd name="T19" fmla="*/ 13 h 25"/>
                <a:gd name="T20" fmla="*/ 38 w 39"/>
                <a:gd name="T21" fmla="*/ 1 h 25"/>
                <a:gd name="T22" fmla="*/ 36 w 39"/>
                <a:gd name="T23" fmla="*/ 2 h 25"/>
                <a:gd name="T24" fmla="*/ 37 w 39"/>
                <a:gd name="T25" fmla="*/ 4 h 25"/>
                <a:gd name="T26" fmla="*/ 39 w 39"/>
                <a:gd name="T27" fmla="*/ 4 h 25"/>
                <a:gd name="T28" fmla="*/ 38 w 39"/>
                <a:gd name="T29" fmla="*/ 1 h 25"/>
                <a:gd name="T30" fmla="*/ 0 w 39"/>
                <a:gd name="T31" fmla="*/ 0 h 25"/>
                <a:gd name="T32" fmla="*/ 0 w 39"/>
                <a:gd name="T33" fmla="*/ 3 h 25"/>
                <a:gd name="T34" fmla="*/ 2 w 39"/>
                <a:gd name="T35" fmla="*/ 3 h 25"/>
                <a:gd name="T36" fmla="*/ 2 w 39"/>
                <a:gd name="T37" fmla="*/ 0 h 25"/>
                <a:gd name="T38" fmla="*/ 0 w 39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5">
                  <a:moveTo>
                    <a:pt x="16" y="22"/>
                  </a:move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5"/>
                    <a:pt x="18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7" y="23"/>
                    <a:pt x="16" y="22"/>
                  </a:cubicBezTo>
                  <a:moveTo>
                    <a:pt x="34" y="13"/>
                  </a:moveTo>
                  <a:cubicBezTo>
                    <a:pt x="34" y="14"/>
                    <a:pt x="34" y="15"/>
                    <a:pt x="33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6" y="16"/>
                    <a:pt x="36" y="15"/>
                  </a:cubicBezTo>
                  <a:cubicBezTo>
                    <a:pt x="34" y="13"/>
                    <a:pt x="34" y="13"/>
                    <a:pt x="34" y="13"/>
                  </a:cubicBezTo>
                  <a:moveTo>
                    <a:pt x="38" y="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3"/>
                    <a:pt x="37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3"/>
                    <a:pt x="38" y="2"/>
                    <a:pt x="38" y="1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5" name="Freeform 125"/>
            <p:cNvSpPr>
              <a:spLocks noEditPoints="1"/>
            </p:cNvSpPr>
            <p:nvPr/>
          </p:nvSpPr>
          <p:spPr bwMode="auto">
            <a:xfrm>
              <a:off x="7096126" y="-392112"/>
              <a:ext cx="144463" cy="139700"/>
            </a:xfrm>
            <a:custGeom>
              <a:avLst/>
              <a:gdLst>
                <a:gd name="T0" fmla="*/ 15 w 30"/>
                <a:gd name="T1" fmla="*/ 18 h 29"/>
                <a:gd name="T2" fmla="*/ 1 w 30"/>
                <a:gd name="T3" fmla="*/ 20 h 29"/>
                <a:gd name="T4" fmla="*/ 2 w 30"/>
                <a:gd name="T5" fmla="*/ 22 h 29"/>
                <a:gd name="T6" fmla="*/ 15 w 30"/>
                <a:gd name="T7" fmla="*/ 29 h 29"/>
                <a:gd name="T8" fmla="*/ 19 w 30"/>
                <a:gd name="T9" fmla="*/ 29 h 29"/>
                <a:gd name="T10" fmla="*/ 15 w 30"/>
                <a:gd name="T11" fmla="*/ 18 h 29"/>
                <a:gd name="T12" fmla="*/ 18 w 30"/>
                <a:gd name="T13" fmla="*/ 18 h 29"/>
                <a:gd name="T14" fmla="*/ 21 w 30"/>
                <a:gd name="T15" fmla="*/ 28 h 29"/>
                <a:gd name="T16" fmla="*/ 22 w 30"/>
                <a:gd name="T17" fmla="*/ 27 h 29"/>
                <a:gd name="T18" fmla="*/ 28 w 30"/>
                <a:gd name="T19" fmla="*/ 21 h 29"/>
                <a:gd name="T20" fmla="*/ 18 w 30"/>
                <a:gd name="T21" fmla="*/ 18 h 29"/>
                <a:gd name="T22" fmla="*/ 10 w 30"/>
                <a:gd name="T23" fmla="*/ 1 h 29"/>
                <a:gd name="T24" fmla="*/ 8 w 30"/>
                <a:gd name="T25" fmla="*/ 2 h 29"/>
                <a:gd name="T26" fmla="*/ 1 w 30"/>
                <a:gd name="T27" fmla="*/ 17 h 29"/>
                <a:gd name="T28" fmla="*/ 15 w 30"/>
                <a:gd name="T29" fmla="*/ 16 h 29"/>
                <a:gd name="T30" fmla="*/ 10 w 30"/>
                <a:gd name="T31" fmla="*/ 1 h 29"/>
                <a:gd name="T32" fmla="*/ 15 w 30"/>
                <a:gd name="T33" fmla="*/ 0 h 29"/>
                <a:gd name="T34" fmla="*/ 13 w 30"/>
                <a:gd name="T35" fmla="*/ 0 h 29"/>
                <a:gd name="T36" fmla="*/ 17 w 30"/>
                <a:gd name="T37" fmla="*/ 15 h 29"/>
                <a:gd name="T38" fmla="*/ 18 w 30"/>
                <a:gd name="T39" fmla="*/ 15 h 29"/>
                <a:gd name="T40" fmla="*/ 19 w 30"/>
                <a:gd name="T41" fmla="*/ 15 h 29"/>
                <a:gd name="T42" fmla="*/ 29 w 30"/>
                <a:gd name="T43" fmla="*/ 19 h 29"/>
                <a:gd name="T44" fmla="*/ 28 w 30"/>
                <a:gd name="T45" fmla="*/ 7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5" y="18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5" y="27"/>
                    <a:pt x="10" y="29"/>
                    <a:pt x="15" y="29"/>
                  </a:cubicBezTo>
                  <a:cubicBezTo>
                    <a:pt x="16" y="29"/>
                    <a:pt x="17" y="29"/>
                    <a:pt x="19" y="29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8" y="1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2" y="28"/>
                    <a:pt x="22" y="28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8" y="18"/>
                    <a:pt x="18" y="18"/>
                    <a:pt x="18" y="18"/>
                  </a:cubicBezTo>
                  <a:moveTo>
                    <a:pt x="10" y="1"/>
                  </a:moveTo>
                  <a:cubicBezTo>
                    <a:pt x="10" y="1"/>
                    <a:pt x="9" y="2"/>
                    <a:pt x="8" y="2"/>
                  </a:cubicBezTo>
                  <a:cubicBezTo>
                    <a:pt x="2" y="5"/>
                    <a:pt x="0" y="11"/>
                    <a:pt x="1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5"/>
                    <a:pt x="30" y="11"/>
                    <a:pt x="28" y="7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6" name="Freeform 126"/>
            <p:cNvSpPr/>
            <p:nvPr/>
          </p:nvSpPr>
          <p:spPr bwMode="auto">
            <a:xfrm>
              <a:off x="7100888" y="-392112"/>
              <a:ext cx="134938" cy="139700"/>
            </a:xfrm>
            <a:custGeom>
              <a:avLst/>
              <a:gdLst>
                <a:gd name="T0" fmla="*/ 12 w 28"/>
                <a:gd name="T1" fmla="*/ 0 h 29"/>
                <a:gd name="T2" fmla="*/ 9 w 28"/>
                <a:gd name="T3" fmla="*/ 1 h 29"/>
                <a:gd name="T4" fmla="*/ 14 w 28"/>
                <a:gd name="T5" fmla="*/ 16 h 29"/>
                <a:gd name="T6" fmla="*/ 0 w 28"/>
                <a:gd name="T7" fmla="*/ 17 h 29"/>
                <a:gd name="T8" fmla="*/ 0 w 28"/>
                <a:gd name="T9" fmla="*/ 20 h 29"/>
                <a:gd name="T10" fmla="*/ 14 w 28"/>
                <a:gd name="T11" fmla="*/ 18 h 29"/>
                <a:gd name="T12" fmla="*/ 18 w 28"/>
                <a:gd name="T13" fmla="*/ 29 h 29"/>
                <a:gd name="T14" fmla="*/ 20 w 28"/>
                <a:gd name="T15" fmla="*/ 28 h 29"/>
                <a:gd name="T16" fmla="*/ 17 w 28"/>
                <a:gd name="T17" fmla="*/ 18 h 29"/>
                <a:gd name="T18" fmla="*/ 27 w 28"/>
                <a:gd name="T19" fmla="*/ 21 h 29"/>
                <a:gd name="T20" fmla="*/ 28 w 28"/>
                <a:gd name="T21" fmla="*/ 19 h 29"/>
                <a:gd name="T22" fmla="*/ 18 w 28"/>
                <a:gd name="T23" fmla="*/ 15 h 29"/>
                <a:gd name="T24" fmla="*/ 17 w 28"/>
                <a:gd name="T25" fmla="*/ 15 h 29"/>
                <a:gd name="T26" fmla="*/ 16 w 28"/>
                <a:gd name="T27" fmla="*/ 15 h 29"/>
                <a:gd name="T28" fmla="*/ 12 w 28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9"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9" y="28"/>
                    <a:pt x="20" y="2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1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7" name="Freeform 127"/>
            <p:cNvSpPr>
              <a:spLocks noEditPoints="1"/>
            </p:cNvSpPr>
            <p:nvPr/>
          </p:nvSpPr>
          <p:spPr bwMode="auto">
            <a:xfrm>
              <a:off x="7072313" y="-417512"/>
              <a:ext cx="192088" cy="188913"/>
            </a:xfrm>
            <a:custGeom>
              <a:avLst/>
              <a:gdLst>
                <a:gd name="T0" fmla="*/ 36 w 40"/>
                <a:gd name="T1" fmla="*/ 27 h 39"/>
                <a:gd name="T2" fmla="*/ 29 w 40"/>
                <a:gd name="T3" fmla="*/ 35 h 39"/>
                <a:gd name="T4" fmla="*/ 27 w 40"/>
                <a:gd name="T5" fmla="*/ 36 h 39"/>
                <a:gd name="T6" fmla="*/ 28 w 40"/>
                <a:gd name="T7" fmla="*/ 38 h 39"/>
                <a:gd name="T8" fmla="*/ 30 w 40"/>
                <a:gd name="T9" fmla="*/ 37 h 39"/>
                <a:gd name="T10" fmla="*/ 38 w 40"/>
                <a:gd name="T11" fmla="*/ 28 h 39"/>
                <a:gd name="T12" fmla="*/ 36 w 40"/>
                <a:gd name="T13" fmla="*/ 27 h 39"/>
                <a:gd name="T14" fmla="*/ 3 w 40"/>
                <a:gd name="T15" fmla="*/ 25 h 39"/>
                <a:gd name="T16" fmla="*/ 1 w 40"/>
                <a:gd name="T17" fmla="*/ 25 h 39"/>
                <a:gd name="T18" fmla="*/ 3 w 40"/>
                <a:gd name="T19" fmla="*/ 30 h 39"/>
                <a:gd name="T20" fmla="*/ 20 w 40"/>
                <a:gd name="T21" fmla="*/ 39 h 39"/>
                <a:gd name="T22" fmla="*/ 25 w 40"/>
                <a:gd name="T23" fmla="*/ 39 h 39"/>
                <a:gd name="T24" fmla="*/ 24 w 40"/>
                <a:gd name="T25" fmla="*/ 37 h 39"/>
                <a:gd name="T26" fmla="*/ 20 w 40"/>
                <a:gd name="T27" fmla="*/ 37 h 39"/>
                <a:gd name="T28" fmla="*/ 5 w 40"/>
                <a:gd name="T29" fmla="*/ 29 h 39"/>
                <a:gd name="T30" fmla="*/ 3 w 40"/>
                <a:gd name="T31" fmla="*/ 25 h 39"/>
                <a:gd name="T32" fmla="*/ 14 w 40"/>
                <a:gd name="T33" fmla="*/ 1 h 39"/>
                <a:gd name="T34" fmla="*/ 10 w 40"/>
                <a:gd name="T35" fmla="*/ 3 h 39"/>
                <a:gd name="T36" fmla="*/ 1 w 40"/>
                <a:gd name="T37" fmla="*/ 22 h 39"/>
                <a:gd name="T38" fmla="*/ 3 w 40"/>
                <a:gd name="T39" fmla="*/ 22 h 39"/>
                <a:gd name="T40" fmla="*/ 11 w 40"/>
                <a:gd name="T41" fmla="*/ 5 h 39"/>
                <a:gd name="T42" fmla="*/ 15 w 40"/>
                <a:gd name="T43" fmla="*/ 3 h 39"/>
                <a:gd name="T44" fmla="*/ 14 w 40"/>
                <a:gd name="T45" fmla="*/ 1 h 39"/>
                <a:gd name="T46" fmla="*/ 20 w 40"/>
                <a:gd name="T47" fmla="*/ 0 h 39"/>
                <a:gd name="T48" fmla="*/ 17 w 40"/>
                <a:gd name="T49" fmla="*/ 1 h 39"/>
                <a:gd name="T50" fmla="*/ 17 w 40"/>
                <a:gd name="T51" fmla="*/ 2 h 39"/>
                <a:gd name="T52" fmla="*/ 20 w 40"/>
                <a:gd name="T53" fmla="*/ 2 h 39"/>
                <a:gd name="T54" fmla="*/ 35 w 40"/>
                <a:gd name="T55" fmla="*/ 11 h 39"/>
                <a:gd name="T56" fmla="*/ 37 w 40"/>
                <a:gd name="T57" fmla="*/ 25 h 39"/>
                <a:gd name="T58" fmla="*/ 39 w 40"/>
                <a:gd name="T59" fmla="*/ 25 h 39"/>
                <a:gd name="T60" fmla="*/ 37 w 40"/>
                <a:gd name="T61" fmla="*/ 1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6" y="27"/>
                  </a:moveTo>
                  <a:cubicBezTo>
                    <a:pt x="34" y="30"/>
                    <a:pt x="32" y="33"/>
                    <a:pt x="29" y="35"/>
                  </a:cubicBezTo>
                  <a:cubicBezTo>
                    <a:pt x="28" y="35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7"/>
                    <a:pt x="29" y="37"/>
                    <a:pt x="30" y="37"/>
                  </a:cubicBezTo>
                  <a:cubicBezTo>
                    <a:pt x="34" y="34"/>
                    <a:pt x="36" y="31"/>
                    <a:pt x="38" y="28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2" y="27"/>
                    <a:pt x="2" y="28"/>
                    <a:pt x="3" y="30"/>
                  </a:cubicBezTo>
                  <a:cubicBezTo>
                    <a:pt x="7" y="36"/>
                    <a:pt x="13" y="39"/>
                    <a:pt x="20" y="39"/>
                  </a:cubicBezTo>
                  <a:cubicBezTo>
                    <a:pt x="22" y="39"/>
                    <a:pt x="23" y="39"/>
                    <a:pt x="25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2" y="37"/>
                    <a:pt x="20" y="37"/>
                  </a:cubicBezTo>
                  <a:cubicBezTo>
                    <a:pt x="14" y="37"/>
                    <a:pt x="8" y="34"/>
                    <a:pt x="5" y="29"/>
                  </a:cubicBezTo>
                  <a:cubicBezTo>
                    <a:pt x="4" y="27"/>
                    <a:pt x="4" y="26"/>
                    <a:pt x="3" y="25"/>
                  </a:cubicBezTo>
                  <a:moveTo>
                    <a:pt x="14" y="1"/>
                  </a:moveTo>
                  <a:cubicBezTo>
                    <a:pt x="13" y="2"/>
                    <a:pt x="11" y="2"/>
                    <a:pt x="10" y="3"/>
                  </a:cubicBezTo>
                  <a:cubicBezTo>
                    <a:pt x="3" y="7"/>
                    <a:pt x="0" y="15"/>
                    <a:pt x="1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15"/>
                    <a:pt x="5" y="8"/>
                    <a:pt x="11" y="5"/>
                  </a:cubicBezTo>
                  <a:cubicBezTo>
                    <a:pt x="12" y="4"/>
                    <a:pt x="13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6" y="2"/>
                    <a:pt x="32" y="5"/>
                    <a:pt x="35" y="11"/>
                  </a:cubicBezTo>
                  <a:cubicBezTo>
                    <a:pt x="38" y="15"/>
                    <a:pt x="38" y="20"/>
                    <a:pt x="37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0"/>
                    <a:pt x="40" y="15"/>
                    <a:pt x="37" y="10"/>
                  </a:cubicBezTo>
                  <a:cubicBezTo>
                    <a:pt x="33" y="4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8" name="Freeform 128"/>
            <p:cNvSpPr>
              <a:spLocks noEditPoints="1"/>
            </p:cNvSpPr>
            <p:nvPr/>
          </p:nvSpPr>
          <p:spPr bwMode="auto">
            <a:xfrm>
              <a:off x="7077076" y="-412750"/>
              <a:ext cx="182563" cy="184150"/>
            </a:xfrm>
            <a:custGeom>
              <a:avLst/>
              <a:gdLst>
                <a:gd name="T0" fmla="*/ 26 w 38"/>
                <a:gd name="T1" fmla="*/ 35 h 38"/>
                <a:gd name="T2" fmla="*/ 23 w 38"/>
                <a:gd name="T3" fmla="*/ 36 h 38"/>
                <a:gd name="T4" fmla="*/ 24 w 38"/>
                <a:gd name="T5" fmla="*/ 38 h 38"/>
                <a:gd name="T6" fmla="*/ 27 w 38"/>
                <a:gd name="T7" fmla="*/ 37 h 38"/>
                <a:gd name="T8" fmla="*/ 26 w 38"/>
                <a:gd name="T9" fmla="*/ 35 h 38"/>
                <a:gd name="T10" fmla="*/ 36 w 38"/>
                <a:gd name="T11" fmla="*/ 24 h 38"/>
                <a:gd name="T12" fmla="*/ 35 w 38"/>
                <a:gd name="T13" fmla="*/ 26 h 38"/>
                <a:gd name="T14" fmla="*/ 37 w 38"/>
                <a:gd name="T15" fmla="*/ 27 h 38"/>
                <a:gd name="T16" fmla="*/ 38 w 38"/>
                <a:gd name="T17" fmla="*/ 24 h 38"/>
                <a:gd name="T18" fmla="*/ 36 w 38"/>
                <a:gd name="T19" fmla="*/ 24 h 38"/>
                <a:gd name="T20" fmla="*/ 2 w 38"/>
                <a:gd name="T21" fmla="*/ 21 h 38"/>
                <a:gd name="T22" fmla="*/ 0 w 38"/>
                <a:gd name="T23" fmla="*/ 21 h 38"/>
                <a:gd name="T24" fmla="*/ 0 w 38"/>
                <a:gd name="T25" fmla="*/ 24 h 38"/>
                <a:gd name="T26" fmla="*/ 2 w 38"/>
                <a:gd name="T27" fmla="*/ 24 h 38"/>
                <a:gd name="T28" fmla="*/ 2 w 38"/>
                <a:gd name="T29" fmla="*/ 21 h 38"/>
                <a:gd name="T30" fmla="*/ 16 w 38"/>
                <a:gd name="T31" fmla="*/ 0 h 38"/>
                <a:gd name="T32" fmla="*/ 13 w 38"/>
                <a:gd name="T33" fmla="*/ 0 h 38"/>
                <a:gd name="T34" fmla="*/ 14 w 38"/>
                <a:gd name="T35" fmla="*/ 2 h 38"/>
                <a:gd name="T36" fmla="*/ 16 w 38"/>
                <a:gd name="T37" fmla="*/ 1 h 38"/>
                <a:gd name="T38" fmla="*/ 16 w 38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8">
                  <a:moveTo>
                    <a:pt x="26" y="35"/>
                  </a:moveTo>
                  <a:cubicBezTo>
                    <a:pt x="25" y="35"/>
                    <a:pt x="24" y="35"/>
                    <a:pt x="23" y="36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6" y="37"/>
                    <a:pt x="27" y="37"/>
                  </a:cubicBezTo>
                  <a:cubicBezTo>
                    <a:pt x="26" y="35"/>
                    <a:pt x="26" y="35"/>
                    <a:pt x="26" y="35"/>
                  </a:cubicBezTo>
                  <a:moveTo>
                    <a:pt x="36" y="24"/>
                  </a:moveTo>
                  <a:cubicBezTo>
                    <a:pt x="36" y="24"/>
                    <a:pt x="35" y="25"/>
                    <a:pt x="35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6"/>
                    <a:pt x="38" y="25"/>
                    <a:pt x="38" y="24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2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2"/>
                    <a:pt x="2" y="2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9" name="Freeform 129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close/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close/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close/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close/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close/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close/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close/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close/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close/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close/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close/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close/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close/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close/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close/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close/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close/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close/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close/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close/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close/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close/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close/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close/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close/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close/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close/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close/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close/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close/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close/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close/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close/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close/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close/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0" name="Freeform 130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1" name="Freeform 131"/>
            <p:cNvSpPr>
              <a:spLocks noEditPoints="1"/>
            </p:cNvSpPr>
            <p:nvPr/>
          </p:nvSpPr>
          <p:spPr bwMode="auto">
            <a:xfrm>
              <a:off x="7086601" y="3392488"/>
              <a:ext cx="173038" cy="174625"/>
            </a:xfrm>
            <a:custGeom>
              <a:avLst/>
              <a:gdLst>
                <a:gd name="T0" fmla="*/ 17 w 36"/>
                <a:gd name="T1" fmla="*/ 23 h 36"/>
                <a:gd name="T2" fmla="*/ 10 w 36"/>
                <a:gd name="T3" fmla="*/ 34 h 36"/>
                <a:gd name="T4" fmla="*/ 18 w 36"/>
                <a:gd name="T5" fmla="*/ 36 h 36"/>
                <a:gd name="T6" fmla="*/ 18 w 36"/>
                <a:gd name="T7" fmla="*/ 36 h 36"/>
                <a:gd name="T8" fmla="*/ 17 w 36"/>
                <a:gd name="T9" fmla="*/ 23 h 36"/>
                <a:gd name="T10" fmla="*/ 33 w 36"/>
                <a:gd name="T11" fmla="*/ 8 h 36"/>
                <a:gd name="T12" fmla="*/ 19 w 36"/>
                <a:gd name="T13" fmla="*/ 20 h 36"/>
                <a:gd name="T14" fmla="*/ 21 w 36"/>
                <a:gd name="T15" fmla="*/ 35 h 36"/>
                <a:gd name="T16" fmla="*/ 36 w 36"/>
                <a:gd name="T17" fmla="*/ 18 h 36"/>
                <a:gd name="T18" fmla="*/ 33 w 36"/>
                <a:gd name="T19" fmla="*/ 8 h 36"/>
                <a:gd name="T20" fmla="*/ 22 w 36"/>
                <a:gd name="T21" fmla="*/ 0 h 36"/>
                <a:gd name="T22" fmla="*/ 19 w 36"/>
                <a:gd name="T23" fmla="*/ 16 h 36"/>
                <a:gd name="T24" fmla="*/ 31 w 36"/>
                <a:gd name="T25" fmla="*/ 6 h 36"/>
                <a:gd name="T26" fmla="*/ 22 w 36"/>
                <a:gd name="T27" fmla="*/ 0 h 36"/>
                <a:gd name="T28" fmla="*/ 18 w 36"/>
                <a:gd name="T29" fmla="*/ 0 h 36"/>
                <a:gd name="T30" fmla="*/ 0 w 36"/>
                <a:gd name="T31" fmla="*/ 18 h 36"/>
                <a:gd name="T32" fmla="*/ 8 w 36"/>
                <a:gd name="T33" fmla="*/ 33 h 36"/>
                <a:gd name="T34" fmla="*/ 16 w 36"/>
                <a:gd name="T35" fmla="*/ 19 h 36"/>
                <a:gd name="T36" fmla="*/ 19 w 36"/>
                <a:gd name="T37" fmla="*/ 0 h 36"/>
                <a:gd name="T38" fmla="*/ 18 w 36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7" y="23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3" y="35"/>
                    <a:pt x="15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33" y="8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9" y="34"/>
                    <a:pt x="36" y="27"/>
                    <a:pt x="36" y="18"/>
                  </a:cubicBezTo>
                  <a:cubicBezTo>
                    <a:pt x="36" y="14"/>
                    <a:pt x="35" y="11"/>
                    <a:pt x="33" y="8"/>
                  </a:cubicBezTo>
                  <a:moveTo>
                    <a:pt x="22" y="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3"/>
                    <a:pt x="26" y="1"/>
                    <a:pt x="22" y="0"/>
                  </a:cubicBezTo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3" y="29"/>
                    <a:pt x="8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2" name="Freeform 132"/>
            <p:cNvSpPr/>
            <p:nvPr/>
          </p:nvSpPr>
          <p:spPr bwMode="auto">
            <a:xfrm>
              <a:off x="7124701" y="3392488"/>
              <a:ext cx="120650" cy="174625"/>
            </a:xfrm>
            <a:custGeom>
              <a:avLst/>
              <a:gdLst>
                <a:gd name="T0" fmla="*/ 11 w 25"/>
                <a:gd name="T1" fmla="*/ 0 h 36"/>
                <a:gd name="T2" fmla="*/ 8 w 25"/>
                <a:gd name="T3" fmla="*/ 19 h 36"/>
                <a:gd name="T4" fmla="*/ 0 w 25"/>
                <a:gd name="T5" fmla="*/ 33 h 36"/>
                <a:gd name="T6" fmla="*/ 2 w 25"/>
                <a:gd name="T7" fmla="*/ 34 h 36"/>
                <a:gd name="T8" fmla="*/ 9 w 25"/>
                <a:gd name="T9" fmla="*/ 23 h 36"/>
                <a:gd name="T10" fmla="*/ 10 w 25"/>
                <a:gd name="T11" fmla="*/ 36 h 36"/>
                <a:gd name="T12" fmla="*/ 13 w 25"/>
                <a:gd name="T13" fmla="*/ 35 h 36"/>
                <a:gd name="T14" fmla="*/ 11 w 25"/>
                <a:gd name="T15" fmla="*/ 20 h 36"/>
                <a:gd name="T16" fmla="*/ 25 w 25"/>
                <a:gd name="T17" fmla="*/ 8 h 36"/>
                <a:gd name="T18" fmla="*/ 23 w 25"/>
                <a:gd name="T19" fmla="*/ 6 h 36"/>
                <a:gd name="T20" fmla="*/ 11 w 25"/>
                <a:gd name="T21" fmla="*/ 16 h 36"/>
                <a:gd name="T22" fmla="*/ 14 w 25"/>
                <a:gd name="T23" fmla="*/ 0 h 36"/>
                <a:gd name="T24" fmla="*/ 11 w 25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6">
                  <a:moveTo>
                    <a:pt x="11" y="0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4"/>
                    <a:pt x="2" y="3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6"/>
                    <a:pt x="12" y="36"/>
                    <a:pt x="13" y="3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7"/>
                    <a:pt x="24" y="6"/>
                    <a:pt x="23" y="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3" name="Freeform 133"/>
            <p:cNvSpPr>
              <a:spLocks noEditPoints="1"/>
            </p:cNvSpPr>
            <p:nvPr/>
          </p:nvSpPr>
          <p:spPr bwMode="auto">
            <a:xfrm>
              <a:off x="7202488" y="2881313"/>
              <a:ext cx="111125" cy="111125"/>
            </a:xfrm>
            <a:custGeom>
              <a:avLst/>
              <a:gdLst>
                <a:gd name="T0" fmla="*/ 10 w 23"/>
                <a:gd name="T1" fmla="*/ 12 h 23"/>
                <a:gd name="T2" fmla="*/ 0 w 23"/>
                <a:gd name="T3" fmla="*/ 13 h 23"/>
                <a:gd name="T4" fmla="*/ 8 w 23"/>
                <a:gd name="T5" fmla="*/ 23 h 23"/>
                <a:gd name="T6" fmla="*/ 10 w 23"/>
                <a:gd name="T7" fmla="*/ 12 h 23"/>
                <a:gd name="T8" fmla="*/ 23 w 23"/>
                <a:gd name="T9" fmla="*/ 10 h 23"/>
                <a:gd name="T10" fmla="*/ 13 w 23"/>
                <a:gd name="T11" fmla="*/ 12 h 23"/>
                <a:gd name="T12" fmla="*/ 11 w 23"/>
                <a:gd name="T13" fmla="*/ 23 h 23"/>
                <a:gd name="T14" fmla="*/ 12 w 23"/>
                <a:gd name="T15" fmla="*/ 23 h 23"/>
                <a:gd name="T16" fmla="*/ 23 w 23"/>
                <a:gd name="T17" fmla="*/ 11 h 23"/>
                <a:gd name="T18" fmla="*/ 23 w 23"/>
                <a:gd name="T19" fmla="*/ 10 h 23"/>
                <a:gd name="T20" fmla="*/ 4 w 23"/>
                <a:gd name="T21" fmla="*/ 3 h 23"/>
                <a:gd name="T22" fmla="*/ 0 w 23"/>
                <a:gd name="T23" fmla="*/ 10 h 23"/>
                <a:gd name="T24" fmla="*/ 9 w 23"/>
                <a:gd name="T25" fmla="*/ 9 h 23"/>
                <a:gd name="T26" fmla="*/ 4 w 23"/>
                <a:gd name="T27" fmla="*/ 3 h 23"/>
                <a:gd name="T28" fmla="*/ 12 w 23"/>
                <a:gd name="T29" fmla="*/ 0 h 23"/>
                <a:gd name="T30" fmla="*/ 6 w 23"/>
                <a:gd name="T31" fmla="*/ 1 h 23"/>
                <a:gd name="T32" fmla="*/ 12 w 23"/>
                <a:gd name="T33" fmla="*/ 9 h 23"/>
                <a:gd name="T34" fmla="*/ 23 w 23"/>
                <a:gd name="T35" fmla="*/ 8 h 23"/>
                <a:gd name="T36" fmla="*/ 12 w 23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3"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7"/>
                    <a:pt x="4" y="21"/>
                    <a:pt x="8" y="23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23" y="10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11"/>
                    <a:pt x="23" y="11"/>
                    <a:pt x="23" y="10"/>
                  </a:cubicBezTo>
                  <a:moveTo>
                    <a:pt x="4" y="3"/>
                  </a:moveTo>
                  <a:cubicBezTo>
                    <a:pt x="2" y="5"/>
                    <a:pt x="0" y="7"/>
                    <a:pt x="0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17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4" name="Freeform 134"/>
            <p:cNvSpPr/>
            <p:nvPr/>
          </p:nvSpPr>
          <p:spPr bwMode="auto">
            <a:xfrm>
              <a:off x="7202488" y="2886075"/>
              <a:ext cx="111125" cy="106363"/>
            </a:xfrm>
            <a:custGeom>
              <a:avLst/>
              <a:gdLst>
                <a:gd name="T0" fmla="*/ 6 w 23"/>
                <a:gd name="T1" fmla="*/ 0 h 22"/>
                <a:gd name="T2" fmla="*/ 4 w 23"/>
                <a:gd name="T3" fmla="*/ 2 h 22"/>
                <a:gd name="T4" fmla="*/ 9 w 23"/>
                <a:gd name="T5" fmla="*/ 8 h 22"/>
                <a:gd name="T6" fmla="*/ 0 w 23"/>
                <a:gd name="T7" fmla="*/ 9 h 22"/>
                <a:gd name="T8" fmla="*/ 0 w 23"/>
                <a:gd name="T9" fmla="*/ 10 h 22"/>
                <a:gd name="T10" fmla="*/ 0 w 23"/>
                <a:gd name="T11" fmla="*/ 12 h 22"/>
                <a:gd name="T12" fmla="*/ 10 w 23"/>
                <a:gd name="T13" fmla="*/ 11 h 22"/>
                <a:gd name="T14" fmla="*/ 8 w 23"/>
                <a:gd name="T15" fmla="*/ 22 h 22"/>
                <a:gd name="T16" fmla="*/ 11 w 23"/>
                <a:gd name="T17" fmla="*/ 22 h 22"/>
                <a:gd name="T18" fmla="*/ 13 w 23"/>
                <a:gd name="T19" fmla="*/ 11 h 22"/>
                <a:gd name="T20" fmla="*/ 23 w 23"/>
                <a:gd name="T21" fmla="*/ 9 h 22"/>
                <a:gd name="T22" fmla="*/ 23 w 23"/>
                <a:gd name="T23" fmla="*/ 7 h 22"/>
                <a:gd name="T24" fmla="*/ 12 w 23"/>
                <a:gd name="T25" fmla="*/ 8 h 22"/>
                <a:gd name="T26" fmla="*/ 6 w 23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2">
                  <a:moveTo>
                    <a:pt x="6" y="0"/>
                  </a:moveTo>
                  <a:cubicBezTo>
                    <a:pt x="5" y="1"/>
                    <a:pt x="4" y="1"/>
                    <a:pt x="4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7"/>
                    <a:pt x="23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5" name="Freeform 135"/>
            <p:cNvSpPr>
              <a:spLocks noEditPoints="1"/>
            </p:cNvSpPr>
            <p:nvPr/>
          </p:nvSpPr>
          <p:spPr bwMode="auto">
            <a:xfrm>
              <a:off x="7148513" y="2828925"/>
              <a:ext cx="217488" cy="215900"/>
            </a:xfrm>
            <a:custGeom>
              <a:avLst/>
              <a:gdLst>
                <a:gd name="T0" fmla="*/ 4 w 45"/>
                <a:gd name="T1" fmla="*/ 24 h 45"/>
                <a:gd name="T2" fmla="*/ 0 w 45"/>
                <a:gd name="T3" fmla="*/ 24 h 45"/>
                <a:gd name="T4" fmla="*/ 18 w 45"/>
                <a:gd name="T5" fmla="*/ 44 h 45"/>
                <a:gd name="T6" fmla="*/ 18 w 45"/>
                <a:gd name="T7" fmla="*/ 40 h 45"/>
                <a:gd name="T8" fmla="*/ 4 w 45"/>
                <a:gd name="T9" fmla="*/ 24 h 45"/>
                <a:gd name="T10" fmla="*/ 45 w 45"/>
                <a:gd name="T11" fmla="*/ 20 h 45"/>
                <a:gd name="T12" fmla="*/ 41 w 45"/>
                <a:gd name="T13" fmla="*/ 20 h 45"/>
                <a:gd name="T14" fmla="*/ 41 w 45"/>
                <a:gd name="T15" fmla="*/ 22 h 45"/>
                <a:gd name="T16" fmla="*/ 23 w 45"/>
                <a:gd name="T17" fmla="*/ 41 h 45"/>
                <a:gd name="T18" fmla="*/ 21 w 45"/>
                <a:gd name="T19" fmla="*/ 41 h 45"/>
                <a:gd name="T20" fmla="*/ 20 w 45"/>
                <a:gd name="T21" fmla="*/ 45 h 45"/>
                <a:gd name="T22" fmla="*/ 23 w 45"/>
                <a:gd name="T23" fmla="*/ 45 h 45"/>
                <a:gd name="T24" fmla="*/ 45 w 45"/>
                <a:gd name="T25" fmla="*/ 22 h 45"/>
                <a:gd name="T26" fmla="*/ 45 w 45"/>
                <a:gd name="T27" fmla="*/ 20 h 45"/>
                <a:gd name="T28" fmla="*/ 8 w 45"/>
                <a:gd name="T29" fmla="*/ 5 h 45"/>
                <a:gd name="T30" fmla="*/ 0 w 45"/>
                <a:gd name="T31" fmla="*/ 22 h 45"/>
                <a:gd name="T32" fmla="*/ 4 w 45"/>
                <a:gd name="T33" fmla="*/ 21 h 45"/>
                <a:gd name="T34" fmla="*/ 10 w 45"/>
                <a:gd name="T35" fmla="*/ 8 h 45"/>
                <a:gd name="T36" fmla="*/ 8 w 45"/>
                <a:gd name="T37" fmla="*/ 5 h 45"/>
                <a:gd name="T38" fmla="*/ 23 w 45"/>
                <a:gd name="T39" fmla="*/ 0 h 45"/>
                <a:gd name="T40" fmla="*/ 10 w 45"/>
                <a:gd name="T41" fmla="*/ 3 h 45"/>
                <a:gd name="T42" fmla="*/ 13 w 45"/>
                <a:gd name="T43" fmla="*/ 7 h 45"/>
                <a:gd name="T44" fmla="*/ 23 w 45"/>
                <a:gd name="T45" fmla="*/ 4 h 45"/>
                <a:gd name="T46" fmla="*/ 41 w 45"/>
                <a:gd name="T47" fmla="*/ 18 h 45"/>
                <a:gd name="T48" fmla="*/ 45 w 45"/>
                <a:gd name="T49" fmla="*/ 17 h 45"/>
                <a:gd name="T50" fmla="*/ 23 w 45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4"/>
                    <a:pt x="8" y="42"/>
                    <a:pt x="18" y="44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1" y="39"/>
                    <a:pt x="5" y="32"/>
                    <a:pt x="4" y="24"/>
                  </a:cubicBezTo>
                  <a:moveTo>
                    <a:pt x="45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1"/>
                    <a:pt x="41" y="22"/>
                    <a:pt x="41" y="22"/>
                  </a:cubicBezTo>
                  <a:cubicBezTo>
                    <a:pt x="41" y="33"/>
                    <a:pt x="33" y="41"/>
                    <a:pt x="23" y="41"/>
                  </a:cubicBezTo>
                  <a:cubicBezTo>
                    <a:pt x="22" y="41"/>
                    <a:pt x="21" y="41"/>
                    <a:pt x="21" y="41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35" y="45"/>
                    <a:pt x="45" y="35"/>
                    <a:pt x="45" y="22"/>
                  </a:cubicBezTo>
                  <a:cubicBezTo>
                    <a:pt x="45" y="21"/>
                    <a:pt x="45" y="21"/>
                    <a:pt x="45" y="20"/>
                  </a:cubicBezTo>
                  <a:moveTo>
                    <a:pt x="8" y="5"/>
                  </a:moveTo>
                  <a:cubicBezTo>
                    <a:pt x="3" y="9"/>
                    <a:pt x="0" y="15"/>
                    <a:pt x="0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6"/>
                    <a:pt x="7" y="11"/>
                    <a:pt x="10" y="8"/>
                  </a:cubicBezTo>
                  <a:cubicBezTo>
                    <a:pt x="8" y="5"/>
                    <a:pt x="8" y="5"/>
                    <a:pt x="8" y="5"/>
                  </a:cubicBezTo>
                  <a:moveTo>
                    <a:pt x="23" y="0"/>
                  </a:moveTo>
                  <a:cubicBezTo>
                    <a:pt x="18" y="0"/>
                    <a:pt x="14" y="1"/>
                    <a:pt x="10" y="3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31" y="4"/>
                    <a:pt x="38" y="10"/>
                    <a:pt x="41" y="18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7"/>
                    <a:pt x="3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6" name="Freeform 136"/>
            <p:cNvSpPr>
              <a:spLocks noEditPoints="1"/>
            </p:cNvSpPr>
            <p:nvPr/>
          </p:nvSpPr>
          <p:spPr bwMode="auto">
            <a:xfrm>
              <a:off x="7148513" y="2843213"/>
              <a:ext cx="217488" cy="201613"/>
            </a:xfrm>
            <a:custGeom>
              <a:avLst/>
              <a:gdLst>
                <a:gd name="T0" fmla="*/ 18 w 45"/>
                <a:gd name="T1" fmla="*/ 37 h 42"/>
                <a:gd name="T2" fmla="*/ 18 w 45"/>
                <a:gd name="T3" fmla="*/ 41 h 42"/>
                <a:gd name="T4" fmla="*/ 20 w 45"/>
                <a:gd name="T5" fmla="*/ 42 h 42"/>
                <a:gd name="T6" fmla="*/ 21 w 45"/>
                <a:gd name="T7" fmla="*/ 38 h 42"/>
                <a:gd name="T8" fmla="*/ 18 w 45"/>
                <a:gd name="T9" fmla="*/ 37 h 42"/>
                <a:gd name="T10" fmla="*/ 4 w 45"/>
                <a:gd name="T11" fmla="*/ 18 h 42"/>
                <a:gd name="T12" fmla="*/ 0 w 45"/>
                <a:gd name="T13" fmla="*/ 19 h 42"/>
                <a:gd name="T14" fmla="*/ 0 w 45"/>
                <a:gd name="T15" fmla="*/ 19 h 42"/>
                <a:gd name="T16" fmla="*/ 0 w 45"/>
                <a:gd name="T17" fmla="*/ 21 h 42"/>
                <a:gd name="T18" fmla="*/ 4 w 45"/>
                <a:gd name="T19" fmla="*/ 21 h 42"/>
                <a:gd name="T20" fmla="*/ 4 w 45"/>
                <a:gd name="T21" fmla="*/ 19 h 42"/>
                <a:gd name="T22" fmla="*/ 4 w 45"/>
                <a:gd name="T23" fmla="*/ 18 h 42"/>
                <a:gd name="T24" fmla="*/ 45 w 45"/>
                <a:gd name="T25" fmla="*/ 14 h 42"/>
                <a:gd name="T26" fmla="*/ 41 w 45"/>
                <a:gd name="T27" fmla="*/ 15 h 42"/>
                <a:gd name="T28" fmla="*/ 41 w 45"/>
                <a:gd name="T29" fmla="*/ 17 h 42"/>
                <a:gd name="T30" fmla="*/ 45 w 45"/>
                <a:gd name="T31" fmla="*/ 17 h 42"/>
                <a:gd name="T32" fmla="*/ 45 w 45"/>
                <a:gd name="T33" fmla="*/ 14 h 42"/>
                <a:gd name="T34" fmla="*/ 10 w 45"/>
                <a:gd name="T35" fmla="*/ 0 h 42"/>
                <a:gd name="T36" fmla="*/ 8 w 45"/>
                <a:gd name="T37" fmla="*/ 2 h 42"/>
                <a:gd name="T38" fmla="*/ 10 w 45"/>
                <a:gd name="T39" fmla="*/ 5 h 42"/>
                <a:gd name="T40" fmla="*/ 13 w 45"/>
                <a:gd name="T41" fmla="*/ 4 h 42"/>
                <a:gd name="T42" fmla="*/ 10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18" y="37"/>
                  </a:move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9" y="42"/>
                    <a:pt x="20" y="4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19" y="38"/>
                    <a:pt x="18" y="37"/>
                  </a:cubicBezTo>
                  <a:moveTo>
                    <a:pt x="4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moveTo>
                    <a:pt x="45" y="14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5"/>
                    <a:pt x="41" y="16"/>
                    <a:pt x="41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6"/>
                    <a:pt x="45" y="15"/>
                    <a:pt x="45" y="14"/>
                  </a:cubicBezTo>
                  <a:moveTo>
                    <a:pt x="10" y="0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7" name="Freeform 137"/>
            <p:cNvSpPr>
              <a:spLocks noEditPoints="1"/>
            </p:cNvSpPr>
            <p:nvPr/>
          </p:nvSpPr>
          <p:spPr bwMode="auto">
            <a:xfrm>
              <a:off x="7993063" y="4824413"/>
              <a:ext cx="111125" cy="115888"/>
            </a:xfrm>
            <a:custGeom>
              <a:avLst/>
              <a:gdLst>
                <a:gd name="T0" fmla="*/ 14 w 23"/>
                <a:gd name="T1" fmla="*/ 16 h 24"/>
                <a:gd name="T2" fmla="*/ 5 w 23"/>
                <a:gd name="T3" fmla="*/ 21 h 24"/>
                <a:gd name="T4" fmla="*/ 12 w 23"/>
                <a:gd name="T5" fmla="*/ 24 h 24"/>
                <a:gd name="T6" fmla="*/ 15 w 23"/>
                <a:gd name="T7" fmla="*/ 23 h 24"/>
                <a:gd name="T8" fmla="*/ 14 w 23"/>
                <a:gd name="T9" fmla="*/ 16 h 24"/>
                <a:gd name="T10" fmla="*/ 0 w 23"/>
                <a:gd name="T11" fmla="*/ 14 h 24"/>
                <a:gd name="T12" fmla="*/ 3 w 23"/>
                <a:gd name="T13" fmla="*/ 19 h 24"/>
                <a:gd name="T14" fmla="*/ 11 w 23"/>
                <a:gd name="T15" fmla="*/ 15 h 24"/>
                <a:gd name="T16" fmla="*/ 0 w 23"/>
                <a:gd name="T17" fmla="*/ 14 h 24"/>
                <a:gd name="T18" fmla="*/ 22 w 23"/>
                <a:gd name="T19" fmla="*/ 6 h 24"/>
                <a:gd name="T20" fmla="*/ 17 w 23"/>
                <a:gd name="T21" fmla="*/ 13 h 24"/>
                <a:gd name="T22" fmla="*/ 20 w 23"/>
                <a:gd name="T23" fmla="*/ 14 h 24"/>
                <a:gd name="T24" fmla="*/ 17 w 23"/>
                <a:gd name="T25" fmla="*/ 15 h 24"/>
                <a:gd name="T26" fmla="*/ 18 w 23"/>
                <a:gd name="T27" fmla="*/ 22 h 24"/>
                <a:gd name="T28" fmla="*/ 23 w 23"/>
                <a:gd name="T29" fmla="*/ 12 h 24"/>
                <a:gd name="T30" fmla="*/ 22 w 23"/>
                <a:gd name="T31" fmla="*/ 6 h 24"/>
                <a:gd name="T32" fmla="*/ 6 w 23"/>
                <a:gd name="T33" fmla="*/ 2 h 24"/>
                <a:gd name="T34" fmla="*/ 0 w 23"/>
                <a:gd name="T35" fmla="*/ 11 h 24"/>
                <a:gd name="T36" fmla="*/ 13 w 23"/>
                <a:gd name="T37" fmla="*/ 13 h 24"/>
                <a:gd name="T38" fmla="*/ 6 w 23"/>
                <a:gd name="T39" fmla="*/ 2 h 24"/>
                <a:gd name="T40" fmla="*/ 12 w 23"/>
                <a:gd name="T41" fmla="*/ 0 h 24"/>
                <a:gd name="T42" fmla="*/ 9 w 23"/>
                <a:gd name="T43" fmla="*/ 1 h 24"/>
                <a:gd name="T44" fmla="*/ 15 w 23"/>
                <a:gd name="T45" fmla="*/ 12 h 24"/>
                <a:gd name="T46" fmla="*/ 20 w 23"/>
                <a:gd name="T47" fmla="*/ 4 h 24"/>
                <a:gd name="T48" fmla="*/ 12 w 23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24">
                  <a:moveTo>
                    <a:pt x="14" y="16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7" y="23"/>
                    <a:pt x="9" y="24"/>
                    <a:pt x="12" y="24"/>
                  </a:cubicBezTo>
                  <a:cubicBezTo>
                    <a:pt x="13" y="24"/>
                    <a:pt x="14" y="24"/>
                    <a:pt x="15" y="23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0" y="14"/>
                  </a:moveTo>
                  <a:cubicBezTo>
                    <a:pt x="1" y="16"/>
                    <a:pt x="1" y="18"/>
                    <a:pt x="3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22" y="6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1" y="20"/>
                    <a:pt x="23" y="16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6" y="2"/>
                  </a:moveTo>
                  <a:cubicBezTo>
                    <a:pt x="3" y="4"/>
                    <a:pt x="0" y="7"/>
                    <a:pt x="0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8" name="Freeform 138"/>
            <p:cNvSpPr/>
            <p:nvPr/>
          </p:nvSpPr>
          <p:spPr bwMode="auto">
            <a:xfrm>
              <a:off x="7993063" y="4829175"/>
              <a:ext cx="106363" cy="106363"/>
            </a:xfrm>
            <a:custGeom>
              <a:avLst/>
              <a:gdLst>
                <a:gd name="T0" fmla="*/ 9 w 22"/>
                <a:gd name="T1" fmla="*/ 0 h 22"/>
                <a:gd name="T2" fmla="*/ 6 w 22"/>
                <a:gd name="T3" fmla="*/ 1 h 22"/>
                <a:gd name="T4" fmla="*/ 13 w 22"/>
                <a:gd name="T5" fmla="*/ 12 h 22"/>
                <a:gd name="T6" fmla="*/ 0 w 22"/>
                <a:gd name="T7" fmla="*/ 10 h 22"/>
                <a:gd name="T8" fmla="*/ 0 w 22"/>
                <a:gd name="T9" fmla="*/ 11 h 22"/>
                <a:gd name="T10" fmla="*/ 0 w 22"/>
                <a:gd name="T11" fmla="*/ 13 h 22"/>
                <a:gd name="T12" fmla="*/ 11 w 22"/>
                <a:gd name="T13" fmla="*/ 14 h 22"/>
                <a:gd name="T14" fmla="*/ 3 w 22"/>
                <a:gd name="T15" fmla="*/ 18 h 22"/>
                <a:gd name="T16" fmla="*/ 5 w 22"/>
                <a:gd name="T17" fmla="*/ 20 h 22"/>
                <a:gd name="T18" fmla="*/ 14 w 22"/>
                <a:gd name="T19" fmla="*/ 15 h 22"/>
                <a:gd name="T20" fmla="*/ 15 w 22"/>
                <a:gd name="T21" fmla="*/ 22 h 22"/>
                <a:gd name="T22" fmla="*/ 18 w 22"/>
                <a:gd name="T23" fmla="*/ 21 h 22"/>
                <a:gd name="T24" fmla="*/ 17 w 22"/>
                <a:gd name="T25" fmla="*/ 14 h 22"/>
                <a:gd name="T26" fmla="*/ 20 w 22"/>
                <a:gd name="T27" fmla="*/ 13 h 22"/>
                <a:gd name="T28" fmla="*/ 17 w 22"/>
                <a:gd name="T29" fmla="*/ 12 h 22"/>
                <a:gd name="T30" fmla="*/ 22 w 22"/>
                <a:gd name="T31" fmla="*/ 5 h 22"/>
                <a:gd name="T32" fmla="*/ 20 w 22"/>
                <a:gd name="T33" fmla="*/ 3 h 22"/>
                <a:gd name="T34" fmla="*/ 15 w 22"/>
                <a:gd name="T35" fmla="*/ 11 h 22"/>
                <a:gd name="T36" fmla="*/ 9 w 22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4" y="20"/>
                    <a:pt x="5" y="2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4"/>
                    <a:pt x="21" y="4"/>
                    <a:pt x="20" y="3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9" name="Freeform 139"/>
            <p:cNvSpPr>
              <a:spLocks noEditPoints="1"/>
            </p:cNvSpPr>
            <p:nvPr/>
          </p:nvSpPr>
          <p:spPr bwMode="auto">
            <a:xfrm>
              <a:off x="7939088" y="4772025"/>
              <a:ext cx="217488" cy="222250"/>
            </a:xfrm>
            <a:custGeom>
              <a:avLst/>
              <a:gdLst>
                <a:gd name="T0" fmla="*/ 9 w 45"/>
                <a:gd name="T1" fmla="*/ 36 h 46"/>
                <a:gd name="T2" fmla="*/ 5 w 45"/>
                <a:gd name="T3" fmla="*/ 38 h 46"/>
                <a:gd name="T4" fmla="*/ 23 w 45"/>
                <a:gd name="T5" fmla="*/ 46 h 46"/>
                <a:gd name="T6" fmla="*/ 28 w 45"/>
                <a:gd name="T7" fmla="*/ 45 h 46"/>
                <a:gd name="T8" fmla="*/ 27 w 45"/>
                <a:gd name="T9" fmla="*/ 41 h 46"/>
                <a:gd name="T10" fmla="*/ 23 w 45"/>
                <a:gd name="T11" fmla="*/ 42 h 46"/>
                <a:gd name="T12" fmla="*/ 9 w 45"/>
                <a:gd name="T13" fmla="*/ 36 h 46"/>
                <a:gd name="T14" fmla="*/ 0 w 45"/>
                <a:gd name="T15" fmla="*/ 24 h 46"/>
                <a:gd name="T16" fmla="*/ 4 w 45"/>
                <a:gd name="T17" fmla="*/ 35 h 46"/>
                <a:gd name="T18" fmla="*/ 7 w 45"/>
                <a:gd name="T19" fmla="*/ 34 h 46"/>
                <a:gd name="T20" fmla="*/ 4 w 45"/>
                <a:gd name="T21" fmla="*/ 24 h 46"/>
                <a:gd name="T22" fmla="*/ 0 w 45"/>
                <a:gd name="T23" fmla="*/ 24 h 46"/>
                <a:gd name="T24" fmla="*/ 39 w 45"/>
                <a:gd name="T25" fmla="*/ 7 h 46"/>
                <a:gd name="T26" fmla="*/ 37 w 45"/>
                <a:gd name="T27" fmla="*/ 11 h 46"/>
                <a:gd name="T28" fmla="*/ 41 w 45"/>
                <a:gd name="T29" fmla="*/ 23 h 46"/>
                <a:gd name="T30" fmla="*/ 30 w 45"/>
                <a:gd name="T31" fmla="*/ 40 h 46"/>
                <a:gd name="T32" fmla="*/ 31 w 45"/>
                <a:gd name="T33" fmla="*/ 44 h 46"/>
                <a:gd name="T34" fmla="*/ 45 w 45"/>
                <a:gd name="T35" fmla="*/ 23 h 46"/>
                <a:gd name="T36" fmla="*/ 39 w 45"/>
                <a:gd name="T37" fmla="*/ 7 h 46"/>
                <a:gd name="T38" fmla="*/ 11 w 45"/>
                <a:gd name="T39" fmla="*/ 4 h 46"/>
                <a:gd name="T40" fmla="*/ 0 w 45"/>
                <a:gd name="T41" fmla="*/ 21 h 46"/>
                <a:gd name="T42" fmla="*/ 4 w 45"/>
                <a:gd name="T43" fmla="*/ 21 h 46"/>
                <a:gd name="T44" fmla="*/ 13 w 45"/>
                <a:gd name="T45" fmla="*/ 7 h 46"/>
                <a:gd name="T46" fmla="*/ 11 w 45"/>
                <a:gd name="T47" fmla="*/ 4 h 46"/>
                <a:gd name="T48" fmla="*/ 23 w 45"/>
                <a:gd name="T49" fmla="*/ 0 h 46"/>
                <a:gd name="T50" fmla="*/ 14 w 45"/>
                <a:gd name="T51" fmla="*/ 2 h 46"/>
                <a:gd name="T52" fmla="*/ 16 w 45"/>
                <a:gd name="T53" fmla="*/ 6 h 46"/>
                <a:gd name="T54" fmla="*/ 23 w 45"/>
                <a:gd name="T55" fmla="*/ 5 h 46"/>
                <a:gd name="T56" fmla="*/ 35 w 45"/>
                <a:gd name="T57" fmla="*/ 9 h 46"/>
                <a:gd name="T58" fmla="*/ 37 w 45"/>
                <a:gd name="T59" fmla="*/ 5 h 46"/>
                <a:gd name="T60" fmla="*/ 23 w 45"/>
                <a:gd name="T6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6">
                  <a:moveTo>
                    <a:pt x="9" y="36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10" y="43"/>
                    <a:pt x="16" y="46"/>
                    <a:pt x="23" y="46"/>
                  </a:cubicBezTo>
                  <a:cubicBezTo>
                    <a:pt x="25" y="46"/>
                    <a:pt x="26" y="46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2"/>
                    <a:pt x="24" y="42"/>
                    <a:pt x="23" y="42"/>
                  </a:cubicBezTo>
                  <a:cubicBezTo>
                    <a:pt x="17" y="42"/>
                    <a:pt x="12" y="39"/>
                    <a:pt x="9" y="36"/>
                  </a:cubicBezTo>
                  <a:moveTo>
                    <a:pt x="0" y="24"/>
                  </a:moveTo>
                  <a:cubicBezTo>
                    <a:pt x="0" y="28"/>
                    <a:pt x="2" y="32"/>
                    <a:pt x="4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1"/>
                    <a:pt x="4" y="28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9" y="7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40" y="14"/>
                    <a:pt x="41" y="18"/>
                    <a:pt x="41" y="23"/>
                  </a:cubicBezTo>
                  <a:cubicBezTo>
                    <a:pt x="41" y="31"/>
                    <a:pt x="37" y="37"/>
                    <a:pt x="30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9" y="41"/>
                    <a:pt x="45" y="33"/>
                    <a:pt x="45" y="23"/>
                  </a:cubicBezTo>
                  <a:cubicBezTo>
                    <a:pt x="45" y="17"/>
                    <a:pt x="43" y="11"/>
                    <a:pt x="39" y="7"/>
                  </a:cubicBezTo>
                  <a:moveTo>
                    <a:pt x="11" y="4"/>
                  </a:moveTo>
                  <a:cubicBezTo>
                    <a:pt x="5" y="7"/>
                    <a:pt x="1" y="14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5"/>
                    <a:pt x="8" y="10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4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0" y="5"/>
                    <a:pt x="23" y="5"/>
                  </a:cubicBezTo>
                  <a:cubicBezTo>
                    <a:pt x="27" y="5"/>
                    <a:pt x="32" y="6"/>
                    <a:pt x="35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2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0" name="Freeform 140"/>
            <p:cNvSpPr>
              <a:spLocks noEditPoints="1"/>
            </p:cNvSpPr>
            <p:nvPr/>
          </p:nvSpPr>
          <p:spPr bwMode="auto">
            <a:xfrm>
              <a:off x="7939088" y="4781550"/>
              <a:ext cx="188913" cy="207963"/>
            </a:xfrm>
            <a:custGeom>
              <a:avLst/>
              <a:gdLst>
                <a:gd name="T0" fmla="*/ 30 w 39"/>
                <a:gd name="T1" fmla="*/ 38 h 43"/>
                <a:gd name="T2" fmla="*/ 27 w 39"/>
                <a:gd name="T3" fmla="*/ 39 h 43"/>
                <a:gd name="T4" fmla="*/ 28 w 39"/>
                <a:gd name="T5" fmla="*/ 43 h 43"/>
                <a:gd name="T6" fmla="*/ 31 w 39"/>
                <a:gd name="T7" fmla="*/ 42 h 43"/>
                <a:gd name="T8" fmla="*/ 30 w 39"/>
                <a:gd name="T9" fmla="*/ 38 h 43"/>
                <a:gd name="T10" fmla="*/ 7 w 39"/>
                <a:gd name="T11" fmla="*/ 32 h 43"/>
                <a:gd name="T12" fmla="*/ 4 w 39"/>
                <a:gd name="T13" fmla="*/ 33 h 43"/>
                <a:gd name="T14" fmla="*/ 5 w 39"/>
                <a:gd name="T15" fmla="*/ 36 h 43"/>
                <a:gd name="T16" fmla="*/ 9 w 39"/>
                <a:gd name="T17" fmla="*/ 34 h 43"/>
                <a:gd name="T18" fmla="*/ 7 w 39"/>
                <a:gd name="T19" fmla="*/ 32 h 43"/>
                <a:gd name="T20" fmla="*/ 0 w 39"/>
                <a:gd name="T21" fmla="*/ 19 h 43"/>
                <a:gd name="T22" fmla="*/ 0 w 39"/>
                <a:gd name="T23" fmla="*/ 21 h 43"/>
                <a:gd name="T24" fmla="*/ 0 w 39"/>
                <a:gd name="T25" fmla="*/ 22 h 43"/>
                <a:gd name="T26" fmla="*/ 4 w 39"/>
                <a:gd name="T27" fmla="*/ 22 h 43"/>
                <a:gd name="T28" fmla="*/ 4 w 39"/>
                <a:gd name="T29" fmla="*/ 21 h 43"/>
                <a:gd name="T30" fmla="*/ 4 w 39"/>
                <a:gd name="T31" fmla="*/ 19 h 43"/>
                <a:gd name="T32" fmla="*/ 0 w 39"/>
                <a:gd name="T33" fmla="*/ 19 h 43"/>
                <a:gd name="T34" fmla="*/ 37 w 39"/>
                <a:gd name="T35" fmla="*/ 3 h 43"/>
                <a:gd name="T36" fmla="*/ 35 w 39"/>
                <a:gd name="T37" fmla="*/ 7 h 43"/>
                <a:gd name="T38" fmla="*/ 37 w 39"/>
                <a:gd name="T39" fmla="*/ 9 h 43"/>
                <a:gd name="T40" fmla="*/ 39 w 39"/>
                <a:gd name="T41" fmla="*/ 5 h 43"/>
                <a:gd name="T42" fmla="*/ 37 w 39"/>
                <a:gd name="T43" fmla="*/ 3 h 43"/>
                <a:gd name="T44" fmla="*/ 14 w 39"/>
                <a:gd name="T45" fmla="*/ 0 h 43"/>
                <a:gd name="T46" fmla="*/ 11 w 39"/>
                <a:gd name="T47" fmla="*/ 2 h 43"/>
                <a:gd name="T48" fmla="*/ 13 w 39"/>
                <a:gd name="T49" fmla="*/ 5 h 43"/>
                <a:gd name="T50" fmla="*/ 16 w 39"/>
                <a:gd name="T51" fmla="*/ 4 h 43"/>
                <a:gd name="T52" fmla="*/ 14 w 39"/>
                <a:gd name="T5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43">
                  <a:moveTo>
                    <a:pt x="30" y="38"/>
                  </a:moveTo>
                  <a:cubicBezTo>
                    <a:pt x="29" y="39"/>
                    <a:pt x="28" y="39"/>
                    <a:pt x="27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30" y="43"/>
                    <a:pt x="31" y="42"/>
                  </a:cubicBezTo>
                  <a:cubicBezTo>
                    <a:pt x="30" y="38"/>
                    <a:pt x="30" y="38"/>
                    <a:pt x="30" y="38"/>
                  </a:cubicBezTo>
                  <a:moveTo>
                    <a:pt x="7" y="32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4" y="34"/>
                    <a:pt x="5" y="35"/>
                    <a:pt x="5" y="36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8" y="33"/>
                    <a:pt x="8" y="32"/>
                    <a:pt x="7" y="32"/>
                  </a:cubicBezTo>
                  <a:moveTo>
                    <a:pt x="0" y="19"/>
                  </a:moveTo>
                  <a:cubicBezTo>
                    <a:pt x="0" y="20"/>
                    <a:pt x="0" y="20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1"/>
                    <a:pt x="4" y="21"/>
                  </a:cubicBezTo>
                  <a:cubicBezTo>
                    <a:pt x="4" y="21"/>
                    <a:pt x="4" y="20"/>
                    <a:pt x="4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7" y="3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6" y="8"/>
                    <a:pt x="37" y="9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5"/>
                    <a:pt x="38" y="4"/>
                    <a:pt x="37" y="3"/>
                  </a:cubicBezTo>
                  <a:moveTo>
                    <a:pt x="14" y="0"/>
                  </a:moveTo>
                  <a:cubicBezTo>
                    <a:pt x="13" y="1"/>
                    <a:pt x="12" y="1"/>
                    <a:pt x="11" y="2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5" y="4"/>
                    <a:pt x="16" y="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1" name="Freeform 141"/>
            <p:cNvSpPr>
              <a:spLocks noEditPoints="1"/>
            </p:cNvSpPr>
            <p:nvPr/>
          </p:nvSpPr>
          <p:spPr bwMode="auto">
            <a:xfrm>
              <a:off x="7554913" y="2620963"/>
              <a:ext cx="114300" cy="111125"/>
            </a:xfrm>
            <a:custGeom>
              <a:avLst/>
              <a:gdLst>
                <a:gd name="T0" fmla="*/ 1 w 24"/>
                <a:gd name="T1" fmla="*/ 9 h 23"/>
                <a:gd name="T2" fmla="*/ 0 w 24"/>
                <a:gd name="T3" fmla="*/ 12 h 23"/>
                <a:gd name="T4" fmla="*/ 12 w 24"/>
                <a:gd name="T5" fmla="*/ 23 h 23"/>
                <a:gd name="T6" fmla="*/ 22 w 24"/>
                <a:gd name="T7" fmla="*/ 17 h 23"/>
                <a:gd name="T8" fmla="*/ 22 w 24"/>
                <a:gd name="T9" fmla="*/ 17 h 23"/>
                <a:gd name="T10" fmla="*/ 16 w 24"/>
                <a:gd name="T11" fmla="*/ 15 h 23"/>
                <a:gd name="T12" fmla="*/ 15 w 24"/>
                <a:gd name="T13" fmla="*/ 15 h 23"/>
                <a:gd name="T14" fmla="*/ 15 w 24"/>
                <a:gd name="T15" fmla="*/ 14 h 23"/>
                <a:gd name="T16" fmla="*/ 1 w 24"/>
                <a:gd name="T17" fmla="*/ 9 h 23"/>
                <a:gd name="T18" fmla="*/ 23 w 24"/>
                <a:gd name="T19" fmla="*/ 8 h 23"/>
                <a:gd name="T20" fmla="*/ 18 w 24"/>
                <a:gd name="T21" fmla="*/ 13 h 23"/>
                <a:gd name="T22" fmla="*/ 23 w 24"/>
                <a:gd name="T23" fmla="*/ 15 h 23"/>
                <a:gd name="T24" fmla="*/ 23 w 24"/>
                <a:gd name="T25" fmla="*/ 15 h 23"/>
                <a:gd name="T26" fmla="*/ 24 w 24"/>
                <a:gd name="T27" fmla="*/ 12 h 23"/>
                <a:gd name="T28" fmla="*/ 23 w 24"/>
                <a:gd name="T29" fmla="*/ 8 h 23"/>
                <a:gd name="T30" fmla="*/ 7 w 24"/>
                <a:gd name="T31" fmla="*/ 1 h 23"/>
                <a:gd name="T32" fmla="*/ 2 w 24"/>
                <a:gd name="T33" fmla="*/ 6 h 23"/>
                <a:gd name="T34" fmla="*/ 12 w 24"/>
                <a:gd name="T35" fmla="*/ 10 h 23"/>
                <a:gd name="T36" fmla="*/ 7 w 24"/>
                <a:gd name="T37" fmla="*/ 1 h 23"/>
                <a:gd name="T38" fmla="*/ 12 w 24"/>
                <a:gd name="T39" fmla="*/ 0 h 23"/>
                <a:gd name="T40" fmla="*/ 9 w 24"/>
                <a:gd name="T41" fmla="*/ 0 h 23"/>
                <a:gd name="T42" fmla="*/ 16 w 24"/>
                <a:gd name="T43" fmla="*/ 11 h 23"/>
                <a:gd name="T44" fmla="*/ 22 w 24"/>
                <a:gd name="T45" fmla="*/ 6 h 23"/>
                <a:gd name="T46" fmla="*/ 12 w 24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23">
                  <a:moveTo>
                    <a:pt x="1" y="9"/>
                  </a:moveTo>
                  <a:cubicBezTo>
                    <a:pt x="0" y="10"/>
                    <a:pt x="0" y="11"/>
                    <a:pt x="0" y="12"/>
                  </a:cubicBezTo>
                  <a:cubicBezTo>
                    <a:pt x="0" y="18"/>
                    <a:pt x="5" y="23"/>
                    <a:pt x="12" y="23"/>
                  </a:cubicBezTo>
                  <a:cubicBezTo>
                    <a:pt x="16" y="23"/>
                    <a:pt x="20" y="2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23" y="8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4" y="13"/>
                    <a:pt x="24" y="12"/>
                  </a:cubicBezTo>
                  <a:cubicBezTo>
                    <a:pt x="24" y="11"/>
                    <a:pt x="23" y="9"/>
                    <a:pt x="23" y="8"/>
                  </a:cubicBezTo>
                  <a:moveTo>
                    <a:pt x="7" y="1"/>
                  </a:moveTo>
                  <a:cubicBezTo>
                    <a:pt x="5" y="2"/>
                    <a:pt x="3" y="4"/>
                    <a:pt x="2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2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2" name="Freeform 142"/>
            <p:cNvSpPr/>
            <p:nvPr/>
          </p:nvSpPr>
          <p:spPr bwMode="auto">
            <a:xfrm>
              <a:off x="7559676" y="2620963"/>
              <a:ext cx="104775" cy="82550"/>
            </a:xfrm>
            <a:custGeom>
              <a:avLst/>
              <a:gdLst>
                <a:gd name="T0" fmla="*/ 8 w 22"/>
                <a:gd name="T1" fmla="*/ 0 h 17"/>
                <a:gd name="T2" fmla="*/ 6 w 22"/>
                <a:gd name="T3" fmla="*/ 1 h 17"/>
                <a:gd name="T4" fmla="*/ 11 w 22"/>
                <a:gd name="T5" fmla="*/ 10 h 17"/>
                <a:gd name="T6" fmla="*/ 1 w 22"/>
                <a:gd name="T7" fmla="*/ 6 h 17"/>
                <a:gd name="T8" fmla="*/ 0 w 22"/>
                <a:gd name="T9" fmla="*/ 9 h 17"/>
                <a:gd name="T10" fmla="*/ 14 w 22"/>
                <a:gd name="T11" fmla="*/ 14 h 17"/>
                <a:gd name="T12" fmla="*/ 14 w 22"/>
                <a:gd name="T13" fmla="*/ 15 h 17"/>
                <a:gd name="T14" fmla="*/ 15 w 22"/>
                <a:gd name="T15" fmla="*/ 15 h 17"/>
                <a:gd name="T16" fmla="*/ 21 w 22"/>
                <a:gd name="T17" fmla="*/ 17 h 17"/>
                <a:gd name="T18" fmla="*/ 21 w 22"/>
                <a:gd name="T19" fmla="*/ 17 h 17"/>
                <a:gd name="T20" fmla="*/ 22 w 22"/>
                <a:gd name="T21" fmla="*/ 15 h 17"/>
                <a:gd name="T22" fmla="*/ 22 w 22"/>
                <a:gd name="T23" fmla="*/ 15 h 17"/>
                <a:gd name="T24" fmla="*/ 17 w 22"/>
                <a:gd name="T25" fmla="*/ 13 h 17"/>
                <a:gd name="T26" fmla="*/ 22 w 22"/>
                <a:gd name="T27" fmla="*/ 8 h 17"/>
                <a:gd name="T28" fmla="*/ 21 w 22"/>
                <a:gd name="T29" fmla="*/ 6 h 17"/>
                <a:gd name="T30" fmla="*/ 15 w 22"/>
                <a:gd name="T31" fmla="*/ 11 h 17"/>
                <a:gd name="T32" fmla="*/ 8 w 22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7">
                  <a:moveTo>
                    <a:pt x="8" y="0"/>
                  </a:moveTo>
                  <a:cubicBezTo>
                    <a:pt x="7" y="1"/>
                    <a:pt x="7" y="1"/>
                    <a:pt x="6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1" y="7"/>
                    <a:pt x="21" y="6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3" name="Freeform 143"/>
            <p:cNvSpPr>
              <a:spLocks noEditPoints="1"/>
            </p:cNvSpPr>
            <p:nvPr/>
          </p:nvSpPr>
          <p:spPr bwMode="auto">
            <a:xfrm>
              <a:off x="7500938" y="2568575"/>
              <a:ext cx="222250" cy="215900"/>
            </a:xfrm>
            <a:custGeom>
              <a:avLst/>
              <a:gdLst>
                <a:gd name="T0" fmla="*/ 1 w 46"/>
                <a:gd name="T1" fmla="*/ 16 h 45"/>
                <a:gd name="T2" fmla="*/ 0 w 46"/>
                <a:gd name="T3" fmla="*/ 23 h 45"/>
                <a:gd name="T4" fmla="*/ 23 w 46"/>
                <a:gd name="T5" fmla="*/ 45 h 45"/>
                <a:gd name="T6" fmla="*/ 43 w 46"/>
                <a:gd name="T7" fmla="*/ 33 h 45"/>
                <a:gd name="T8" fmla="*/ 39 w 46"/>
                <a:gd name="T9" fmla="*/ 31 h 45"/>
                <a:gd name="T10" fmla="*/ 23 w 46"/>
                <a:gd name="T11" fmla="*/ 41 h 45"/>
                <a:gd name="T12" fmla="*/ 4 w 46"/>
                <a:gd name="T13" fmla="*/ 23 h 45"/>
                <a:gd name="T14" fmla="*/ 5 w 46"/>
                <a:gd name="T15" fmla="*/ 17 h 45"/>
                <a:gd name="T16" fmla="*/ 1 w 46"/>
                <a:gd name="T17" fmla="*/ 16 h 45"/>
                <a:gd name="T18" fmla="*/ 43 w 46"/>
                <a:gd name="T19" fmla="*/ 12 h 45"/>
                <a:gd name="T20" fmla="*/ 40 w 46"/>
                <a:gd name="T21" fmla="*/ 15 h 45"/>
                <a:gd name="T22" fmla="*/ 42 w 46"/>
                <a:gd name="T23" fmla="*/ 23 h 45"/>
                <a:gd name="T24" fmla="*/ 41 w 46"/>
                <a:gd name="T25" fmla="*/ 29 h 45"/>
                <a:gd name="T26" fmla="*/ 44 w 46"/>
                <a:gd name="T27" fmla="*/ 31 h 45"/>
                <a:gd name="T28" fmla="*/ 46 w 46"/>
                <a:gd name="T29" fmla="*/ 23 h 45"/>
                <a:gd name="T30" fmla="*/ 43 w 46"/>
                <a:gd name="T31" fmla="*/ 12 h 45"/>
                <a:gd name="T32" fmla="*/ 12 w 46"/>
                <a:gd name="T33" fmla="*/ 3 h 45"/>
                <a:gd name="T34" fmla="*/ 2 w 46"/>
                <a:gd name="T35" fmla="*/ 13 h 45"/>
                <a:gd name="T36" fmla="*/ 6 w 46"/>
                <a:gd name="T37" fmla="*/ 15 h 45"/>
                <a:gd name="T38" fmla="*/ 14 w 46"/>
                <a:gd name="T39" fmla="*/ 6 h 45"/>
                <a:gd name="T40" fmla="*/ 12 w 46"/>
                <a:gd name="T41" fmla="*/ 3 h 45"/>
                <a:gd name="T42" fmla="*/ 23 w 46"/>
                <a:gd name="T43" fmla="*/ 0 h 45"/>
                <a:gd name="T44" fmla="*/ 15 w 46"/>
                <a:gd name="T45" fmla="*/ 2 h 45"/>
                <a:gd name="T46" fmla="*/ 17 w 46"/>
                <a:gd name="T47" fmla="*/ 5 h 45"/>
                <a:gd name="T48" fmla="*/ 23 w 46"/>
                <a:gd name="T49" fmla="*/ 4 h 45"/>
                <a:gd name="T50" fmla="*/ 38 w 46"/>
                <a:gd name="T51" fmla="*/ 12 h 45"/>
                <a:gd name="T52" fmla="*/ 41 w 46"/>
                <a:gd name="T53" fmla="*/ 10 h 45"/>
                <a:gd name="T54" fmla="*/ 23 w 46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5">
                  <a:moveTo>
                    <a:pt x="1" y="16"/>
                  </a:moveTo>
                  <a:cubicBezTo>
                    <a:pt x="1" y="18"/>
                    <a:pt x="0" y="2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32" y="45"/>
                    <a:pt x="39" y="40"/>
                    <a:pt x="43" y="33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6" y="37"/>
                    <a:pt x="30" y="41"/>
                    <a:pt x="23" y="41"/>
                  </a:cubicBezTo>
                  <a:cubicBezTo>
                    <a:pt x="13" y="41"/>
                    <a:pt x="4" y="33"/>
                    <a:pt x="4" y="23"/>
                  </a:cubicBezTo>
                  <a:cubicBezTo>
                    <a:pt x="4" y="21"/>
                    <a:pt x="5" y="19"/>
                    <a:pt x="5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43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7"/>
                    <a:pt x="42" y="20"/>
                    <a:pt x="42" y="23"/>
                  </a:cubicBezTo>
                  <a:cubicBezTo>
                    <a:pt x="42" y="25"/>
                    <a:pt x="41" y="27"/>
                    <a:pt x="41" y="29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8"/>
                    <a:pt x="46" y="26"/>
                    <a:pt x="46" y="23"/>
                  </a:cubicBezTo>
                  <a:cubicBezTo>
                    <a:pt x="46" y="19"/>
                    <a:pt x="45" y="15"/>
                    <a:pt x="43" y="12"/>
                  </a:cubicBezTo>
                  <a:moveTo>
                    <a:pt x="12" y="3"/>
                  </a:moveTo>
                  <a:cubicBezTo>
                    <a:pt x="8" y="5"/>
                    <a:pt x="5" y="9"/>
                    <a:pt x="2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8"/>
                    <a:pt x="14" y="6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5"/>
                    <a:pt x="21" y="4"/>
                    <a:pt x="23" y="4"/>
                  </a:cubicBezTo>
                  <a:cubicBezTo>
                    <a:pt x="29" y="4"/>
                    <a:pt x="35" y="7"/>
                    <a:pt x="38" y="12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7" y="4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4" name="Freeform 144"/>
            <p:cNvSpPr>
              <a:spLocks noEditPoints="1"/>
            </p:cNvSpPr>
            <p:nvPr/>
          </p:nvSpPr>
          <p:spPr bwMode="auto">
            <a:xfrm>
              <a:off x="7505701" y="2578100"/>
              <a:ext cx="207963" cy="149225"/>
            </a:xfrm>
            <a:custGeom>
              <a:avLst/>
              <a:gdLst>
                <a:gd name="T0" fmla="*/ 40 w 43"/>
                <a:gd name="T1" fmla="*/ 27 h 31"/>
                <a:gd name="T2" fmla="*/ 38 w 43"/>
                <a:gd name="T3" fmla="*/ 29 h 31"/>
                <a:gd name="T4" fmla="*/ 42 w 43"/>
                <a:gd name="T5" fmla="*/ 31 h 31"/>
                <a:gd name="T6" fmla="*/ 43 w 43"/>
                <a:gd name="T7" fmla="*/ 29 h 31"/>
                <a:gd name="T8" fmla="*/ 40 w 43"/>
                <a:gd name="T9" fmla="*/ 27 h 31"/>
                <a:gd name="T10" fmla="*/ 1 w 43"/>
                <a:gd name="T11" fmla="*/ 11 h 31"/>
                <a:gd name="T12" fmla="*/ 0 w 43"/>
                <a:gd name="T13" fmla="*/ 14 h 31"/>
                <a:gd name="T14" fmla="*/ 4 w 43"/>
                <a:gd name="T15" fmla="*/ 15 h 31"/>
                <a:gd name="T16" fmla="*/ 5 w 43"/>
                <a:gd name="T17" fmla="*/ 13 h 31"/>
                <a:gd name="T18" fmla="*/ 1 w 43"/>
                <a:gd name="T19" fmla="*/ 11 h 31"/>
                <a:gd name="T20" fmla="*/ 40 w 43"/>
                <a:gd name="T21" fmla="*/ 8 h 31"/>
                <a:gd name="T22" fmla="*/ 37 w 43"/>
                <a:gd name="T23" fmla="*/ 10 h 31"/>
                <a:gd name="T24" fmla="*/ 39 w 43"/>
                <a:gd name="T25" fmla="*/ 13 h 31"/>
                <a:gd name="T26" fmla="*/ 42 w 43"/>
                <a:gd name="T27" fmla="*/ 10 h 31"/>
                <a:gd name="T28" fmla="*/ 40 w 43"/>
                <a:gd name="T29" fmla="*/ 8 h 31"/>
                <a:gd name="T30" fmla="*/ 14 w 43"/>
                <a:gd name="T31" fmla="*/ 0 h 31"/>
                <a:gd name="T32" fmla="*/ 11 w 43"/>
                <a:gd name="T33" fmla="*/ 1 h 31"/>
                <a:gd name="T34" fmla="*/ 13 w 43"/>
                <a:gd name="T35" fmla="*/ 4 h 31"/>
                <a:gd name="T36" fmla="*/ 16 w 43"/>
                <a:gd name="T37" fmla="*/ 3 h 31"/>
                <a:gd name="T38" fmla="*/ 14 w 43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31">
                  <a:moveTo>
                    <a:pt x="40" y="27"/>
                  </a:moveTo>
                  <a:cubicBezTo>
                    <a:pt x="39" y="28"/>
                    <a:pt x="39" y="28"/>
                    <a:pt x="38" y="29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0"/>
                    <a:pt x="43" y="29"/>
                    <a:pt x="43" y="29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1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40" y="8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8" y="11"/>
                    <a:pt x="38" y="12"/>
                    <a:pt x="39" y="13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1" y="9"/>
                    <a:pt x="41" y="8"/>
                    <a:pt x="40" y="8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5" name="Freeform 145"/>
            <p:cNvSpPr>
              <a:spLocks noEditPoints="1"/>
            </p:cNvSpPr>
            <p:nvPr/>
          </p:nvSpPr>
          <p:spPr bwMode="auto">
            <a:xfrm>
              <a:off x="6329363" y="3937000"/>
              <a:ext cx="82550" cy="87313"/>
            </a:xfrm>
            <a:custGeom>
              <a:avLst/>
              <a:gdLst>
                <a:gd name="T0" fmla="*/ 11 w 17"/>
                <a:gd name="T1" fmla="*/ 10 h 18"/>
                <a:gd name="T2" fmla="*/ 10 w 17"/>
                <a:gd name="T3" fmla="*/ 13 h 18"/>
                <a:gd name="T4" fmla="*/ 5 w 17"/>
                <a:gd name="T5" fmla="*/ 17 h 18"/>
                <a:gd name="T6" fmla="*/ 9 w 17"/>
                <a:gd name="T7" fmla="*/ 18 h 18"/>
                <a:gd name="T8" fmla="*/ 15 w 17"/>
                <a:gd name="T9" fmla="*/ 15 h 18"/>
                <a:gd name="T10" fmla="*/ 11 w 17"/>
                <a:gd name="T11" fmla="*/ 10 h 18"/>
                <a:gd name="T12" fmla="*/ 3 w 17"/>
                <a:gd name="T13" fmla="*/ 1 h 18"/>
                <a:gd name="T14" fmla="*/ 0 w 17"/>
                <a:gd name="T15" fmla="*/ 9 h 18"/>
                <a:gd name="T16" fmla="*/ 3 w 17"/>
                <a:gd name="T17" fmla="*/ 16 h 18"/>
                <a:gd name="T18" fmla="*/ 8 w 17"/>
                <a:gd name="T19" fmla="*/ 11 h 18"/>
                <a:gd name="T20" fmla="*/ 8 w 17"/>
                <a:gd name="T21" fmla="*/ 7 h 18"/>
                <a:gd name="T22" fmla="*/ 3 w 17"/>
                <a:gd name="T23" fmla="*/ 1 h 18"/>
                <a:gd name="T24" fmla="*/ 12 w 17"/>
                <a:gd name="T25" fmla="*/ 0 h 18"/>
                <a:gd name="T26" fmla="*/ 11 w 17"/>
                <a:gd name="T27" fmla="*/ 6 h 18"/>
                <a:gd name="T28" fmla="*/ 17 w 17"/>
                <a:gd name="T29" fmla="*/ 12 h 18"/>
                <a:gd name="T30" fmla="*/ 17 w 17"/>
                <a:gd name="T31" fmla="*/ 9 h 18"/>
                <a:gd name="T32" fmla="*/ 12 w 17"/>
                <a:gd name="T33" fmla="*/ 0 h 18"/>
                <a:gd name="T34" fmla="*/ 9 w 17"/>
                <a:gd name="T35" fmla="*/ 0 h 18"/>
                <a:gd name="T36" fmla="*/ 6 w 17"/>
                <a:gd name="T37" fmla="*/ 0 h 18"/>
                <a:gd name="T38" fmla="*/ 9 w 17"/>
                <a:gd name="T39" fmla="*/ 3 h 18"/>
                <a:gd name="T40" fmla="*/ 9 w 17"/>
                <a:gd name="T41" fmla="*/ 0 h 18"/>
                <a:gd name="T42" fmla="*/ 9 w 17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11" y="10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7" y="18"/>
                    <a:pt x="9" y="18"/>
                  </a:cubicBezTo>
                  <a:cubicBezTo>
                    <a:pt x="11" y="18"/>
                    <a:pt x="13" y="16"/>
                    <a:pt x="15" y="15"/>
                  </a:cubicBezTo>
                  <a:cubicBezTo>
                    <a:pt x="11" y="10"/>
                    <a:pt x="11" y="10"/>
                    <a:pt x="11" y="10"/>
                  </a:cubicBezTo>
                  <a:moveTo>
                    <a:pt x="3" y="1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0" y="11"/>
                    <a:pt x="1" y="14"/>
                    <a:pt x="3" y="16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2" y="0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0"/>
                    <a:pt x="17" y="9"/>
                  </a:cubicBezTo>
                  <a:cubicBezTo>
                    <a:pt x="17" y="5"/>
                    <a:pt x="15" y="2"/>
                    <a:pt x="12" y="0"/>
                  </a:cubicBezTo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6" name="Freeform 146"/>
            <p:cNvSpPr/>
            <p:nvPr/>
          </p:nvSpPr>
          <p:spPr bwMode="auto">
            <a:xfrm>
              <a:off x="6343651" y="3937000"/>
              <a:ext cx="68263" cy="82550"/>
            </a:xfrm>
            <a:custGeom>
              <a:avLst/>
              <a:gdLst>
                <a:gd name="T0" fmla="*/ 6 w 14"/>
                <a:gd name="T1" fmla="*/ 0 h 17"/>
                <a:gd name="T2" fmla="*/ 6 w 14"/>
                <a:gd name="T3" fmla="*/ 3 h 17"/>
                <a:gd name="T4" fmla="*/ 3 w 14"/>
                <a:gd name="T5" fmla="*/ 0 h 17"/>
                <a:gd name="T6" fmla="*/ 0 w 14"/>
                <a:gd name="T7" fmla="*/ 1 h 17"/>
                <a:gd name="T8" fmla="*/ 5 w 14"/>
                <a:gd name="T9" fmla="*/ 7 h 17"/>
                <a:gd name="T10" fmla="*/ 5 w 14"/>
                <a:gd name="T11" fmla="*/ 11 h 17"/>
                <a:gd name="T12" fmla="*/ 0 w 14"/>
                <a:gd name="T13" fmla="*/ 16 h 17"/>
                <a:gd name="T14" fmla="*/ 2 w 14"/>
                <a:gd name="T15" fmla="*/ 17 h 17"/>
                <a:gd name="T16" fmla="*/ 7 w 14"/>
                <a:gd name="T17" fmla="*/ 13 h 17"/>
                <a:gd name="T18" fmla="*/ 8 w 14"/>
                <a:gd name="T19" fmla="*/ 10 h 17"/>
                <a:gd name="T20" fmla="*/ 12 w 14"/>
                <a:gd name="T21" fmla="*/ 15 h 17"/>
                <a:gd name="T22" fmla="*/ 14 w 14"/>
                <a:gd name="T23" fmla="*/ 12 h 17"/>
                <a:gd name="T24" fmla="*/ 8 w 14"/>
                <a:gd name="T25" fmla="*/ 6 h 17"/>
                <a:gd name="T26" fmla="*/ 9 w 14"/>
                <a:gd name="T27" fmla="*/ 0 h 17"/>
                <a:gd name="T28" fmla="*/ 6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6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7"/>
                    <a:pt x="2" y="17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3"/>
                    <a:pt x="14" y="1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7" name="Freeform 147"/>
            <p:cNvSpPr>
              <a:spLocks noEditPoints="1"/>
            </p:cNvSpPr>
            <p:nvPr/>
          </p:nvSpPr>
          <p:spPr bwMode="auto">
            <a:xfrm>
              <a:off x="6286501" y="3894138"/>
              <a:ext cx="168275" cy="168275"/>
            </a:xfrm>
            <a:custGeom>
              <a:avLst/>
              <a:gdLst>
                <a:gd name="T0" fmla="*/ 28 w 35"/>
                <a:gd name="T1" fmla="*/ 28 h 35"/>
                <a:gd name="T2" fmla="*/ 18 w 35"/>
                <a:gd name="T3" fmla="*/ 32 h 35"/>
                <a:gd name="T4" fmla="*/ 10 w 35"/>
                <a:gd name="T5" fmla="*/ 30 h 35"/>
                <a:gd name="T6" fmla="*/ 8 w 35"/>
                <a:gd name="T7" fmla="*/ 32 h 35"/>
                <a:gd name="T8" fmla="*/ 18 w 35"/>
                <a:gd name="T9" fmla="*/ 35 h 35"/>
                <a:gd name="T10" fmla="*/ 30 w 35"/>
                <a:gd name="T11" fmla="*/ 30 h 35"/>
                <a:gd name="T12" fmla="*/ 28 w 35"/>
                <a:gd name="T13" fmla="*/ 28 h 35"/>
                <a:gd name="T14" fmla="*/ 7 w 35"/>
                <a:gd name="T15" fmla="*/ 4 h 35"/>
                <a:gd name="T16" fmla="*/ 0 w 35"/>
                <a:gd name="T17" fmla="*/ 18 h 35"/>
                <a:gd name="T18" fmla="*/ 6 w 35"/>
                <a:gd name="T19" fmla="*/ 30 h 35"/>
                <a:gd name="T20" fmla="*/ 8 w 35"/>
                <a:gd name="T21" fmla="*/ 28 h 35"/>
                <a:gd name="T22" fmla="*/ 3 w 35"/>
                <a:gd name="T23" fmla="*/ 18 h 35"/>
                <a:gd name="T24" fmla="*/ 9 w 35"/>
                <a:gd name="T25" fmla="*/ 6 h 35"/>
                <a:gd name="T26" fmla="*/ 7 w 35"/>
                <a:gd name="T27" fmla="*/ 4 h 35"/>
                <a:gd name="T28" fmla="*/ 22 w 35"/>
                <a:gd name="T29" fmla="*/ 1 h 35"/>
                <a:gd name="T30" fmla="*/ 22 w 35"/>
                <a:gd name="T31" fmla="*/ 4 h 35"/>
                <a:gd name="T32" fmla="*/ 32 w 35"/>
                <a:gd name="T33" fmla="*/ 18 h 35"/>
                <a:gd name="T34" fmla="*/ 29 w 35"/>
                <a:gd name="T35" fmla="*/ 26 h 35"/>
                <a:gd name="T36" fmla="*/ 31 w 35"/>
                <a:gd name="T37" fmla="*/ 28 h 35"/>
                <a:gd name="T38" fmla="*/ 35 w 35"/>
                <a:gd name="T39" fmla="*/ 18 h 35"/>
                <a:gd name="T40" fmla="*/ 22 w 35"/>
                <a:gd name="T41" fmla="*/ 1 h 35"/>
                <a:gd name="T42" fmla="*/ 18 w 35"/>
                <a:gd name="T43" fmla="*/ 0 h 35"/>
                <a:gd name="T44" fmla="*/ 9 w 35"/>
                <a:gd name="T45" fmla="*/ 3 h 35"/>
                <a:gd name="T46" fmla="*/ 11 w 35"/>
                <a:gd name="T47" fmla="*/ 5 h 35"/>
                <a:gd name="T48" fmla="*/ 18 w 35"/>
                <a:gd name="T49" fmla="*/ 4 h 35"/>
                <a:gd name="T50" fmla="*/ 19 w 35"/>
                <a:gd name="T51" fmla="*/ 4 h 35"/>
                <a:gd name="T52" fmla="*/ 19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28" y="28"/>
                  </a:moveTo>
                  <a:cubicBezTo>
                    <a:pt x="25" y="30"/>
                    <a:pt x="21" y="32"/>
                    <a:pt x="18" y="32"/>
                  </a:cubicBezTo>
                  <a:cubicBezTo>
                    <a:pt x="15" y="32"/>
                    <a:pt x="12" y="31"/>
                    <a:pt x="10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1" y="34"/>
                    <a:pt x="14" y="35"/>
                    <a:pt x="18" y="35"/>
                  </a:cubicBezTo>
                  <a:cubicBezTo>
                    <a:pt x="22" y="35"/>
                    <a:pt x="26" y="33"/>
                    <a:pt x="30" y="30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7" y="4"/>
                  </a:moveTo>
                  <a:cubicBezTo>
                    <a:pt x="3" y="7"/>
                    <a:pt x="0" y="12"/>
                    <a:pt x="0" y="18"/>
                  </a:cubicBezTo>
                  <a:cubicBezTo>
                    <a:pt x="0" y="23"/>
                    <a:pt x="2" y="27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5" y="25"/>
                    <a:pt x="3" y="22"/>
                    <a:pt x="3" y="18"/>
                  </a:cubicBezTo>
                  <a:cubicBezTo>
                    <a:pt x="3" y="13"/>
                    <a:pt x="6" y="9"/>
                    <a:pt x="9" y="6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22" y="1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7" y="6"/>
                    <a:pt x="32" y="11"/>
                    <a:pt x="32" y="18"/>
                  </a:cubicBezTo>
                  <a:cubicBezTo>
                    <a:pt x="32" y="21"/>
                    <a:pt x="31" y="23"/>
                    <a:pt x="29" y="26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4" y="25"/>
                    <a:pt x="35" y="22"/>
                    <a:pt x="35" y="18"/>
                  </a:cubicBezTo>
                  <a:cubicBezTo>
                    <a:pt x="35" y="10"/>
                    <a:pt x="29" y="3"/>
                    <a:pt x="22" y="1"/>
                  </a:cubicBezTo>
                  <a:moveTo>
                    <a:pt x="18" y="0"/>
                  </a:moveTo>
                  <a:cubicBezTo>
                    <a:pt x="14" y="0"/>
                    <a:pt x="12" y="1"/>
                    <a:pt x="9" y="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5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8" name="Freeform 148"/>
            <p:cNvSpPr>
              <a:spLocks noEditPoints="1"/>
            </p:cNvSpPr>
            <p:nvPr/>
          </p:nvSpPr>
          <p:spPr bwMode="auto">
            <a:xfrm>
              <a:off x="6315076" y="3898900"/>
              <a:ext cx="120650" cy="149225"/>
            </a:xfrm>
            <a:custGeom>
              <a:avLst/>
              <a:gdLst>
                <a:gd name="T0" fmla="*/ 2 w 25"/>
                <a:gd name="T1" fmla="*/ 27 h 31"/>
                <a:gd name="T2" fmla="*/ 0 w 25"/>
                <a:gd name="T3" fmla="*/ 29 h 31"/>
                <a:gd name="T4" fmla="*/ 2 w 25"/>
                <a:gd name="T5" fmla="*/ 31 h 31"/>
                <a:gd name="T6" fmla="*/ 4 w 25"/>
                <a:gd name="T7" fmla="*/ 29 h 31"/>
                <a:gd name="T8" fmla="*/ 2 w 25"/>
                <a:gd name="T9" fmla="*/ 27 h 31"/>
                <a:gd name="T10" fmla="*/ 23 w 25"/>
                <a:gd name="T11" fmla="*/ 25 h 31"/>
                <a:gd name="T12" fmla="*/ 22 w 25"/>
                <a:gd name="T13" fmla="*/ 27 h 31"/>
                <a:gd name="T14" fmla="*/ 24 w 25"/>
                <a:gd name="T15" fmla="*/ 29 h 31"/>
                <a:gd name="T16" fmla="*/ 25 w 25"/>
                <a:gd name="T17" fmla="*/ 27 h 31"/>
                <a:gd name="T18" fmla="*/ 23 w 25"/>
                <a:gd name="T19" fmla="*/ 25 h 31"/>
                <a:gd name="T20" fmla="*/ 3 w 25"/>
                <a:gd name="T21" fmla="*/ 2 h 31"/>
                <a:gd name="T22" fmla="*/ 1 w 25"/>
                <a:gd name="T23" fmla="*/ 3 h 31"/>
                <a:gd name="T24" fmla="*/ 3 w 25"/>
                <a:gd name="T25" fmla="*/ 5 h 31"/>
                <a:gd name="T26" fmla="*/ 5 w 25"/>
                <a:gd name="T27" fmla="*/ 4 h 31"/>
                <a:gd name="T28" fmla="*/ 3 w 25"/>
                <a:gd name="T29" fmla="*/ 2 h 31"/>
                <a:gd name="T30" fmla="*/ 13 w 25"/>
                <a:gd name="T31" fmla="*/ 0 h 31"/>
                <a:gd name="T32" fmla="*/ 13 w 25"/>
                <a:gd name="T33" fmla="*/ 3 h 31"/>
                <a:gd name="T34" fmla="*/ 16 w 25"/>
                <a:gd name="T35" fmla="*/ 3 h 31"/>
                <a:gd name="T36" fmla="*/ 16 w 25"/>
                <a:gd name="T37" fmla="*/ 0 h 31"/>
                <a:gd name="T38" fmla="*/ 13 w 25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1">
                  <a:moveTo>
                    <a:pt x="2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0"/>
                    <a:pt x="2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8"/>
                    <a:pt x="2" y="27"/>
                  </a:cubicBezTo>
                  <a:moveTo>
                    <a:pt x="23" y="25"/>
                  </a:moveTo>
                  <a:cubicBezTo>
                    <a:pt x="23" y="25"/>
                    <a:pt x="22" y="26"/>
                    <a:pt x="22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5" y="28"/>
                    <a:pt x="25" y="27"/>
                  </a:cubicBezTo>
                  <a:cubicBezTo>
                    <a:pt x="23" y="25"/>
                    <a:pt x="23" y="25"/>
                    <a:pt x="23" y="25"/>
                  </a:cubicBezTo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3" y="0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9" name="Freeform 149"/>
            <p:cNvSpPr>
              <a:spLocks noEditPoints="1"/>
            </p:cNvSpPr>
            <p:nvPr/>
          </p:nvSpPr>
          <p:spPr bwMode="auto">
            <a:xfrm>
              <a:off x="6392863" y="5133975"/>
              <a:ext cx="85725" cy="85725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2 h 18"/>
                <a:gd name="T4" fmla="*/ 7 w 18"/>
                <a:gd name="T5" fmla="*/ 12 h 18"/>
                <a:gd name="T6" fmla="*/ 7 w 18"/>
                <a:gd name="T7" fmla="*/ 12 h 18"/>
                <a:gd name="T8" fmla="*/ 2 w 18"/>
                <a:gd name="T9" fmla="*/ 14 h 18"/>
                <a:gd name="T10" fmla="*/ 9 w 18"/>
                <a:gd name="T11" fmla="*/ 18 h 18"/>
                <a:gd name="T12" fmla="*/ 17 w 18"/>
                <a:gd name="T13" fmla="*/ 11 h 18"/>
                <a:gd name="T14" fmla="*/ 0 w 18"/>
                <a:gd name="T15" fmla="*/ 11 h 18"/>
                <a:gd name="T16" fmla="*/ 1 w 18"/>
                <a:gd name="T17" fmla="*/ 12 h 18"/>
                <a:gd name="T18" fmla="*/ 1 w 18"/>
                <a:gd name="T19" fmla="*/ 11 h 18"/>
                <a:gd name="T20" fmla="*/ 0 w 18"/>
                <a:gd name="T21" fmla="*/ 11 h 18"/>
                <a:gd name="T22" fmla="*/ 17 w 18"/>
                <a:gd name="T23" fmla="*/ 6 h 18"/>
                <a:gd name="T24" fmla="*/ 12 w 18"/>
                <a:gd name="T25" fmla="*/ 9 h 18"/>
                <a:gd name="T26" fmla="*/ 18 w 18"/>
                <a:gd name="T27" fmla="*/ 9 h 18"/>
                <a:gd name="T28" fmla="*/ 17 w 18"/>
                <a:gd name="T29" fmla="*/ 6 h 18"/>
                <a:gd name="T30" fmla="*/ 9 w 18"/>
                <a:gd name="T31" fmla="*/ 0 h 18"/>
                <a:gd name="T32" fmla="*/ 0 w 18"/>
                <a:gd name="T33" fmla="*/ 8 h 18"/>
                <a:gd name="T34" fmla="*/ 6 w 18"/>
                <a:gd name="T35" fmla="*/ 9 h 18"/>
                <a:gd name="T36" fmla="*/ 16 w 18"/>
                <a:gd name="T37" fmla="*/ 3 h 18"/>
                <a:gd name="T38" fmla="*/ 9 w 18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3" y="18"/>
                    <a:pt x="16" y="15"/>
                    <a:pt x="17" y="11"/>
                  </a:cubicBezTo>
                  <a:moveTo>
                    <a:pt x="0" y="11"/>
                  </a:moveTo>
                  <a:cubicBezTo>
                    <a:pt x="0" y="11"/>
                    <a:pt x="0" y="12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17" y="6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7"/>
                    <a:pt x="17" y="6"/>
                  </a:cubicBezTo>
                  <a:moveTo>
                    <a:pt x="9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0" name="Freeform 150"/>
            <p:cNvSpPr/>
            <p:nvPr/>
          </p:nvSpPr>
          <p:spPr bwMode="auto">
            <a:xfrm>
              <a:off x="6392863" y="5148263"/>
              <a:ext cx="85725" cy="52388"/>
            </a:xfrm>
            <a:custGeom>
              <a:avLst/>
              <a:gdLst>
                <a:gd name="T0" fmla="*/ 16 w 18"/>
                <a:gd name="T1" fmla="*/ 0 h 11"/>
                <a:gd name="T2" fmla="*/ 6 w 18"/>
                <a:gd name="T3" fmla="*/ 6 h 11"/>
                <a:gd name="T4" fmla="*/ 0 w 18"/>
                <a:gd name="T5" fmla="*/ 5 h 11"/>
                <a:gd name="T6" fmla="*/ 0 w 18"/>
                <a:gd name="T7" fmla="*/ 6 h 11"/>
                <a:gd name="T8" fmla="*/ 0 w 18"/>
                <a:gd name="T9" fmla="*/ 8 h 11"/>
                <a:gd name="T10" fmla="*/ 1 w 18"/>
                <a:gd name="T11" fmla="*/ 8 h 11"/>
                <a:gd name="T12" fmla="*/ 1 w 18"/>
                <a:gd name="T13" fmla="*/ 9 h 11"/>
                <a:gd name="T14" fmla="*/ 2 w 18"/>
                <a:gd name="T15" fmla="*/ 11 h 11"/>
                <a:gd name="T16" fmla="*/ 7 w 18"/>
                <a:gd name="T17" fmla="*/ 9 h 11"/>
                <a:gd name="T18" fmla="*/ 7 w 18"/>
                <a:gd name="T19" fmla="*/ 9 h 11"/>
                <a:gd name="T20" fmla="*/ 7 w 18"/>
                <a:gd name="T21" fmla="*/ 9 h 11"/>
                <a:gd name="T22" fmla="*/ 17 w 18"/>
                <a:gd name="T23" fmla="*/ 8 h 11"/>
                <a:gd name="T24" fmla="*/ 18 w 18"/>
                <a:gd name="T25" fmla="*/ 6 h 11"/>
                <a:gd name="T26" fmla="*/ 18 w 18"/>
                <a:gd name="T27" fmla="*/ 6 h 11"/>
                <a:gd name="T28" fmla="*/ 12 w 18"/>
                <a:gd name="T29" fmla="*/ 6 h 11"/>
                <a:gd name="T30" fmla="*/ 17 w 18"/>
                <a:gd name="T31" fmla="*/ 3 h 11"/>
                <a:gd name="T32" fmla="*/ 16 w 18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1">
                  <a:moveTo>
                    <a:pt x="1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2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1" name="Freeform 151"/>
            <p:cNvSpPr>
              <a:spLocks noEditPoints="1"/>
            </p:cNvSpPr>
            <p:nvPr/>
          </p:nvSpPr>
          <p:spPr bwMode="auto">
            <a:xfrm>
              <a:off x="6353176" y="5094288"/>
              <a:ext cx="165100" cy="165100"/>
            </a:xfrm>
            <a:custGeom>
              <a:avLst/>
              <a:gdLst>
                <a:gd name="T0" fmla="*/ 34 w 34"/>
                <a:gd name="T1" fmla="*/ 19 h 34"/>
                <a:gd name="T2" fmla="*/ 31 w 34"/>
                <a:gd name="T3" fmla="*/ 19 h 34"/>
                <a:gd name="T4" fmla="*/ 17 w 34"/>
                <a:gd name="T5" fmla="*/ 31 h 34"/>
                <a:gd name="T6" fmla="*/ 5 w 34"/>
                <a:gd name="T7" fmla="*/ 24 h 34"/>
                <a:gd name="T8" fmla="*/ 2 w 34"/>
                <a:gd name="T9" fmla="*/ 25 h 34"/>
                <a:gd name="T10" fmla="*/ 17 w 34"/>
                <a:gd name="T11" fmla="*/ 34 h 34"/>
                <a:gd name="T12" fmla="*/ 34 w 34"/>
                <a:gd name="T13" fmla="*/ 19 h 34"/>
                <a:gd name="T14" fmla="*/ 0 w 34"/>
                <a:gd name="T15" fmla="*/ 18 h 34"/>
                <a:gd name="T16" fmla="*/ 1 w 34"/>
                <a:gd name="T17" fmla="*/ 23 h 34"/>
                <a:gd name="T18" fmla="*/ 4 w 34"/>
                <a:gd name="T19" fmla="*/ 22 h 34"/>
                <a:gd name="T20" fmla="*/ 3 w 34"/>
                <a:gd name="T21" fmla="*/ 18 h 34"/>
                <a:gd name="T22" fmla="*/ 0 w 34"/>
                <a:gd name="T23" fmla="*/ 18 h 34"/>
                <a:gd name="T24" fmla="*/ 32 w 34"/>
                <a:gd name="T25" fmla="*/ 9 h 34"/>
                <a:gd name="T26" fmla="*/ 30 w 34"/>
                <a:gd name="T27" fmla="*/ 11 h 34"/>
                <a:gd name="T28" fmla="*/ 31 w 34"/>
                <a:gd name="T29" fmla="*/ 16 h 34"/>
                <a:gd name="T30" fmla="*/ 34 w 34"/>
                <a:gd name="T31" fmla="*/ 16 h 34"/>
                <a:gd name="T32" fmla="*/ 32 w 34"/>
                <a:gd name="T33" fmla="*/ 9 h 34"/>
                <a:gd name="T34" fmla="*/ 17 w 34"/>
                <a:gd name="T35" fmla="*/ 0 h 34"/>
                <a:gd name="T36" fmla="*/ 0 w 34"/>
                <a:gd name="T37" fmla="*/ 15 h 34"/>
                <a:gd name="T38" fmla="*/ 3 w 34"/>
                <a:gd name="T39" fmla="*/ 16 h 34"/>
                <a:gd name="T40" fmla="*/ 17 w 34"/>
                <a:gd name="T41" fmla="*/ 3 h 34"/>
                <a:gd name="T42" fmla="*/ 28 w 34"/>
                <a:gd name="T43" fmla="*/ 8 h 34"/>
                <a:gd name="T44" fmla="*/ 31 w 34"/>
                <a:gd name="T45" fmla="*/ 7 h 34"/>
                <a:gd name="T46" fmla="*/ 17 w 34"/>
                <a:gd name="T4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34">
                  <a:moveTo>
                    <a:pt x="34" y="19"/>
                  </a:moveTo>
                  <a:cubicBezTo>
                    <a:pt x="31" y="19"/>
                    <a:pt x="31" y="19"/>
                    <a:pt x="31" y="19"/>
                  </a:cubicBezTo>
                  <a:cubicBezTo>
                    <a:pt x="30" y="26"/>
                    <a:pt x="24" y="31"/>
                    <a:pt x="17" y="31"/>
                  </a:cubicBezTo>
                  <a:cubicBezTo>
                    <a:pt x="12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1"/>
                    <a:pt x="11" y="34"/>
                    <a:pt x="17" y="34"/>
                  </a:cubicBezTo>
                  <a:cubicBezTo>
                    <a:pt x="26" y="34"/>
                    <a:pt x="33" y="27"/>
                    <a:pt x="34" y="19"/>
                  </a:cubicBezTo>
                  <a:moveTo>
                    <a:pt x="0" y="18"/>
                  </a:moveTo>
                  <a:cubicBezTo>
                    <a:pt x="0" y="20"/>
                    <a:pt x="0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1"/>
                    <a:pt x="3" y="20"/>
                    <a:pt x="3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32" y="9"/>
                  </a:moveTo>
                  <a:cubicBezTo>
                    <a:pt x="30" y="11"/>
                    <a:pt x="30" y="11"/>
                    <a:pt x="30" y="11"/>
                  </a:cubicBezTo>
                  <a:cubicBezTo>
                    <a:pt x="31" y="12"/>
                    <a:pt x="31" y="14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17" y="0"/>
                  </a:moveTo>
                  <a:cubicBezTo>
                    <a:pt x="8" y="0"/>
                    <a:pt x="1" y="6"/>
                    <a:pt x="0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8"/>
                    <a:pt x="10" y="3"/>
                    <a:pt x="17" y="3"/>
                  </a:cubicBezTo>
                  <a:cubicBezTo>
                    <a:pt x="22" y="3"/>
                    <a:pt x="26" y="5"/>
                    <a:pt x="28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8" y="2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2" name="Freeform 152"/>
            <p:cNvSpPr>
              <a:spLocks noEditPoints="1"/>
            </p:cNvSpPr>
            <p:nvPr/>
          </p:nvSpPr>
          <p:spPr bwMode="auto">
            <a:xfrm>
              <a:off x="6353176" y="5129213"/>
              <a:ext cx="165100" cy="85725"/>
            </a:xfrm>
            <a:custGeom>
              <a:avLst/>
              <a:gdLst>
                <a:gd name="T0" fmla="*/ 4 w 34"/>
                <a:gd name="T1" fmla="*/ 15 h 18"/>
                <a:gd name="T2" fmla="*/ 1 w 34"/>
                <a:gd name="T3" fmla="*/ 16 h 18"/>
                <a:gd name="T4" fmla="*/ 2 w 34"/>
                <a:gd name="T5" fmla="*/ 18 h 18"/>
                <a:gd name="T6" fmla="*/ 5 w 34"/>
                <a:gd name="T7" fmla="*/ 17 h 18"/>
                <a:gd name="T8" fmla="*/ 4 w 34"/>
                <a:gd name="T9" fmla="*/ 15 h 18"/>
                <a:gd name="T10" fmla="*/ 34 w 34"/>
                <a:gd name="T11" fmla="*/ 9 h 18"/>
                <a:gd name="T12" fmla="*/ 31 w 34"/>
                <a:gd name="T13" fmla="*/ 9 h 18"/>
                <a:gd name="T14" fmla="*/ 31 w 34"/>
                <a:gd name="T15" fmla="*/ 10 h 18"/>
                <a:gd name="T16" fmla="*/ 31 w 34"/>
                <a:gd name="T17" fmla="*/ 12 h 18"/>
                <a:gd name="T18" fmla="*/ 34 w 34"/>
                <a:gd name="T19" fmla="*/ 12 h 18"/>
                <a:gd name="T20" fmla="*/ 34 w 34"/>
                <a:gd name="T21" fmla="*/ 10 h 18"/>
                <a:gd name="T22" fmla="*/ 34 w 34"/>
                <a:gd name="T23" fmla="*/ 9 h 18"/>
                <a:gd name="T24" fmla="*/ 0 w 34"/>
                <a:gd name="T25" fmla="*/ 8 h 18"/>
                <a:gd name="T26" fmla="*/ 0 w 34"/>
                <a:gd name="T27" fmla="*/ 10 h 18"/>
                <a:gd name="T28" fmla="*/ 0 w 34"/>
                <a:gd name="T29" fmla="*/ 11 h 18"/>
                <a:gd name="T30" fmla="*/ 3 w 34"/>
                <a:gd name="T31" fmla="*/ 11 h 18"/>
                <a:gd name="T32" fmla="*/ 3 w 34"/>
                <a:gd name="T33" fmla="*/ 10 h 18"/>
                <a:gd name="T34" fmla="*/ 3 w 34"/>
                <a:gd name="T35" fmla="*/ 9 h 18"/>
                <a:gd name="T36" fmla="*/ 0 w 34"/>
                <a:gd name="T37" fmla="*/ 8 h 18"/>
                <a:gd name="T38" fmla="*/ 31 w 34"/>
                <a:gd name="T39" fmla="*/ 0 h 18"/>
                <a:gd name="T40" fmla="*/ 28 w 34"/>
                <a:gd name="T41" fmla="*/ 1 h 18"/>
                <a:gd name="T42" fmla="*/ 30 w 34"/>
                <a:gd name="T43" fmla="*/ 4 h 18"/>
                <a:gd name="T44" fmla="*/ 32 w 34"/>
                <a:gd name="T45" fmla="*/ 2 h 18"/>
                <a:gd name="T46" fmla="*/ 31 w 34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8">
                  <a:moveTo>
                    <a:pt x="4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6"/>
                    <a:pt x="4" y="16"/>
                    <a:pt x="4" y="15"/>
                  </a:cubicBezTo>
                  <a:moveTo>
                    <a:pt x="34" y="9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10"/>
                    <a:pt x="31" y="10"/>
                  </a:cubicBezTo>
                  <a:cubicBezTo>
                    <a:pt x="31" y="11"/>
                    <a:pt x="31" y="11"/>
                    <a:pt x="31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1"/>
                    <a:pt x="34" y="11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31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29" y="3"/>
                    <a:pt x="30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3" name="Freeform 153"/>
            <p:cNvSpPr>
              <a:spLocks noEditPoints="1"/>
            </p:cNvSpPr>
            <p:nvPr/>
          </p:nvSpPr>
          <p:spPr bwMode="auto">
            <a:xfrm>
              <a:off x="5446713" y="5548313"/>
              <a:ext cx="87313" cy="87313"/>
            </a:xfrm>
            <a:custGeom>
              <a:avLst/>
              <a:gdLst>
                <a:gd name="T0" fmla="*/ 16 w 18"/>
                <a:gd name="T1" fmla="*/ 4 h 18"/>
                <a:gd name="T2" fmla="*/ 5 w 18"/>
                <a:gd name="T3" fmla="*/ 8 h 18"/>
                <a:gd name="T4" fmla="*/ 3 w 18"/>
                <a:gd name="T5" fmla="*/ 16 h 18"/>
                <a:gd name="T6" fmla="*/ 9 w 18"/>
                <a:gd name="T7" fmla="*/ 18 h 18"/>
                <a:gd name="T8" fmla="*/ 18 w 18"/>
                <a:gd name="T9" fmla="*/ 9 h 18"/>
                <a:gd name="T10" fmla="*/ 16 w 18"/>
                <a:gd name="T11" fmla="*/ 4 h 18"/>
                <a:gd name="T12" fmla="*/ 3 w 18"/>
                <a:gd name="T13" fmla="*/ 3 h 18"/>
                <a:gd name="T14" fmla="*/ 0 w 18"/>
                <a:gd name="T15" fmla="*/ 9 h 18"/>
                <a:gd name="T16" fmla="*/ 1 w 18"/>
                <a:gd name="T17" fmla="*/ 13 h 18"/>
                <a:gd name="T18" fmla="*/ 3 w 18"/>
                <a:gd name="T19" fmla="*/ 3 h 18"/>
                <a:gd name="T20" fmla="*/ 3 w 18"/>
                <a:gd name="T21" fmla="*/ 3 h 18"/>
                <a:gd name="T22" fmla="*/ 9 w 18"/>
                <a:gd name="T23" fmla="*/ 0 h 18"/>
                <a:gd name="T24" fmla="*/ 7 w 18"/>
                <a:gd name="T25" fmla="*/ 1 h 18"/>
                <a:gd name="T26" fmla="*/ 6 w 18"/>
                <a:gd name="T27" fmla="*/ 5 h 18"/>
                <a:gd name="T28" fmla="*/ 14 w 18"/>
                <a:gd name="T29" fmla="*/ 2 h 18"/>
                <a:gd name="T30" fmla="*/ 9 w 18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16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7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7"/>
                    <a:pt x="17" y="5"/>
                    <a:pt x="16" y="4"/>
                  </a:cubicBezTo>
                  <a:moveTo>
                    <a:pt x="3" y="3"/>
                  </a:moveTo>
                  <a:cubicBezTo>
                    <a:pt x="1" y="4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8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4" name="Freeform 154"/>
            <p:cNvSpPr/>
            <p:nvPr/>
          </p:nvSpPr>
          <p:spPr bwMode="auto">
            <a:xfrm>
              <a:off x="5472113" y="5553075"/>
              <a:ext cx="52388" cy="33338"/>
            </a:xfrm>
            <a:custGeom>
              <a:avLst/>
              <a:gdLst>
                <a:gd name="T0" fmla="*/ 2 w 11"/>
                <a:gd name="T1" fmla="*/ 0 h 7"/>
                <a:gd name="T2" fmla="*/ 1 w 11"/>
                <a:gd name="T3" fmla="*/ 0 h 7"/>
                <a:gd name="T4" fmla="*/ 1 w 11"/>
                <a:gd name="T5" fmla="*/ 0 h 7"/>
                <a:gd name="T6" fmla="*/ 0 w 11"/>
                <a:gd name="T7" fmla="*/ 7 h 7"/>
                <a:gd name="T8" fmla="*/ 11 w 11"/>
                <a:gd name="T9" fmla="*/ 3 h 7"/>
                <a:gd name="T10" fmla="*/ 9 w 11"/>
                <a:gd name="T11" fmla="*/ 1 h 7"/>
                <a:gd name="T12" fmla="*/ 1 w 11"/>
                <a:gd name="T13" fmla="*/ 4 h 7"/>
                <a:gd name="T14" fmla="*/ 2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5" name="Freeform 155"/>
            <p:cNvSpPr>
              <a:spLocks noEditPoints="1"/>
            </p:cNvSpPr>
            <p:nvPr/>
          </p:nvSpPr>
          <p:spPr bwMode="auto">
            <a:xfrm>
              <a:off x="5408613" y="5510213"/>
              <a:ext cx="163513" cy="168275"/>
            </a:xfrm>
            <a:custGeom>
              <a:avLst/>
              <a:gdLst>
                <a:gd name="T0" fmla="*/ 32 w 34"/>
                <a:gd name="T1" fmla="*/ 9 h 35"/>
                <a:gd name="T2" fmla="*/ 29 w 34"/>
                <a:gd name="T3" fmla="*/ 10 h 35"/>
                <a:gd name="T4" fmla="*/ 31 w 34"/>
                <a:gd name="T5" fmla="*/ 17 h 35"/>
                <a:gd name="T6" fmla="*/ 17 w 34"/>
                <a:gd name="T7" fmla="*/ 31 h 35"/>
                <a:gd name="T8" fmla="*/ 10 w 34"/>
                <a:gd name="T9" fmla="*/ 30 h 35"/>
                <a:gd name="T10" fmla="*/ 9 w 34"/>
                <a:gd name="T11" fmla="*/ 33 h 35"/>
                <a:gd name="T12" fmla="*/ 17 w 34"/>
                <a:gd name="T13" fmla="*/ 35 h 35"/>
                <a:gd name="T14" fmla="*/ 34 w 34"/>
                <a:gd name="T15" fmla="*/ 17 h 35"/>
                <a:gd name="T16" fmla="*/ 32 w 34"/>
                <a:gd name="T17" fmla="*/ 9 h 35"/>
                <a:gd name="T18" fmla="*/ 2 w 34"/>
                <a:gd name="T19" fmla="*/ 8 h 35"/>
                <a:gd name="T20" fmla="*/ 0 w 34"/>
                <a:gd name="T21" fmla="*/ 17 h 35"/>
                <a:gd name="T22" fmla="*/ 7 w 34"/>
                <a:gd name="T23" fmla="*/ 31 h 35"/>
                <a:gd name="T24" fmla="*/ 7 w 34"/>
                <a:gd name="T25" fmla="*/ 28 h 35"/>
                <a:gd name="T26" fmla="*/ 3 w 34"/>
                <a:gd name="T27" fmla="*/ 17 h 35"/>
                <a:gd name="T28" fmla="*/ 6 w 34"/>
                <a:gd name="T29" fmla="*/ 9 h 35"/>
                <a:gd name="T30" fmla="*/ 2 w 34"/>
                <a:gd name="T31" fmla="*/ 8 h 35"/>
                <a:gd name="T32" fmla="*/ 15 w 34"/>
                <a:gd name="T33" fmla="*/ 0 h 35"/>
                <a:gd name="T34" fmla="*/ 4 w 34"/>
                <a:gd name="T35" fmla="*/ 5 h 35"/>
                <a:gd name="T36" fmla="*/ 8 w 34"/>
                <a:gd name="T37" fmla="*/ 7 h 35"/>
                <a:gd name="T38" fmla="*/ 14 w 34"/>
                <a:gd name="T39" fmla="*/ 3 h 35"/>
                <a:gd name="T40" fmla="*/ 15 w 34"/>
                <a:gd name="T41" fmla="*/ 0 h 35"/>
                <a:gd name="T42" fmla="*/ 17 w 34"/>
                <a:gd name="T43" fmla="*/ 0 h 35"/>
                <a:gd name="T44" fmla="*/ 17 w 34"/>
                <a:gd name="T45" fmla="*/ 3 h 35"/>
                <a:gd name="T46" fmla="*/ 17 w 34"/>
                <a:gd name="T47" fmla="*/ 3 h 35"/>
                <a:gd name="T48" fmla="*/ 27 w 34"/>
                <a:gd name="T49" fmla="*/ 8 h 35"/>
                <a:gd name="T50" fmla="*/ 30 w 34"/>
                <a:gd name="T51" fmla="*/ 6 h 35"/>
                <a:gd name="T52" fmla="*/ 17 w 34"/>
                <a:gd name="T5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5">
                  <a:moveTo>
                    <a:pt x="32" y="9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0" y="12"/>
                    <a:pt x="31" y="15"/>
                    <a:pt x="31" y="17"/>
                  </a:cubicBezTo>
                  <a:cubicBezTo>
                    <a:pt x="31" y="25"/>
                    <a:pt x="25" y="31"/>
                    <a:pt x="17" y="31"/>
                  </a:cubicBezTo>
                  <a:cubicBezTo>
                    <a:pt x="14" y="31"/>
                    <a:pt x="12" y="31"/>
                    <a:pt x="10" y="30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34"/>
                    <a:pt x="14" y="35"/>
                    <a:pt x="17" y="35"/>
                  </a:cubicBezTo>
                  <a:cubicBezTo>
                    <a:pt x="26" y="35"/>
                    <a:pt x="34" y="27"/>
                    <a:pt x="34" y="17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2" y="8"/>
                  </a:moveTo>
                  <a:cubicBezTo>
                    <a:pt x="1" y="10"/>
                    <a:pt x="0" y="14"/>
                    <a:pt x="0" y="17"/>
                  </a:cubicBezTo>
                  <a:cubicBezTo>
                    <a:pt x="0" y="23"/>
                    <a:pt x="2" y="28"/>
                    <a:pt x="7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5"/>
                    <a:pt x="3" y="22"/>
                    <a:pt x="3" y="17"/>
                  </a:cubicBezTo>
                  <a:cubicBezTo>
                    <a:pt x="3" y="14"/>
                    <a:pt x="4" y="11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15" y="0"/>
                  </a:moveTo>
                  <a:cubicBezTo>
                    <a:pt x="11" y="1"/>
                    <a:pt x="7" y="3"/>
                    <a:pt x="4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11" y="4"/>
                    <a:pt x="14" y="3"/>
                  </a:cubicBezTo>
                  <a:cubicBezTo>
                    <a:pt x="15" y="0"/>
                    <a:pt x="15" y="0"/>
                    <a:pt x="15" y="0"/>
                  </a:cubicBezTo>
                  <a:moveTo>
                    <a:pt x="17" y="0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1" y="3"/>
                    <a:pt x="24" y="5"/>
                    <a:pt x="27" y="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7" y="3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6" name="Freeform 156"/>
            <p:cNvSpPr>
              <a:spLocks noEditPoints="1"/>
            </p:cNvSpPr>
            <p:nvPr/>
          </p:nvSpPr>
          <p:spPr bwMode="auto">
            <a:xfrm>
              <a:off x="5476876" y="5510213"/>
              <a:ext cx="85725" cy="47625"/>
            </a:xfrm>
            <a:custGeom>
              <a:avLst/>
              <a:gdLst>
                <a:gd name="T0" fmla="*/ 16 w 18"/>
                <a:gd name="T1" fmla="*/ 6 h 10"/>
                <a:gd name="T2" fmla="*/ 13 w 18"/>
                <a:gd name="T3" fmla="*/ 8 h 10"/>
                <a:gd name="T4" fmla="*/ 15 w 18"/>
                <a:gd name="T5" fmla="*/ 10 h 10"/>
                <a:gd name="T6" fmla="*/ 18 w 18"/>
                <a:gd name="T7" fmla="*/ 9 h 10"/>
                <a:gd name="T8" fmla="*/ 16 w 18"/>
                <a:gd name="T9" fmla="*/ 6 h 10"/>
                <a:gd name="T10" fmla="*/ 3 w 18"/>
                <a:gd name="T11" fmla="*/ 0 h 10"/>
                <a:gd name="T12" fmla="*/ 1 w 18"/>
                <a:gd name="T13" fmla="*/ 0 h 10"/>
                <a:gd name="T14" fmla="*/ 0 w 18"/>
                <a:gd name="T15" fmla="*/ 3 h 10"/>
                <a:gd name="T16" fmla="*/ 3 w 18"/>
                <a:gd name="T17" fmla="*/ 3 h 10"/>
                <a:gd name="T18" fmla="*/ 3 w 18"/>
                <a:gd name="T19" fmla="*/ 0 h 10"/>
                <a:gd name="T20" fmla="*/ 3 w 18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0">
                  <a:moveTo>
                    <a:pt x="16" y="6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9"/>
                    <a:pt x="15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7"/>
                    <a:pt x="16" y="6"/>
                  </a:cubicBezTo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7" name="Freeform 157"/>
            <p:cNvSpPr>
              <a:spLocks noEditPoints="1"/>
            </p:cNvSpPr>
            <p:nvPr/>
          </p:nvSpPr>
          <p:spPr bwMode="auto">
            <a:xfrm>
              <a:off x="6691313" y="2230438"/>
              <a:ext cx="231775" cy="231775"/>
            </a:xfrm>
            <a:custGeom>
              <a:avLst/>
              <a:gdLst>
                <a:gd name="T0" fmla="*/ 29 w 48"/>
                <a:gd name="T1" fmla="*/ 29 h 48"/>
                <a:gd name="T2" fmla="*/ 39 w 48"/>
                <a:gd name="T3" fmla="*/ 42 h 48"/>
                <a:gd name="T4" fmla="*/ 45 w 48"/>
                <a:gd name="T5" fmla="*/ 35 h 48"/>
                <a:gd name="T6" fmla="*/ 29 w 48"/>
                <a:gd name="T7" fmla="*/ 29 h 48"/>
                <a:gd name="T8" fmla="*/ 25 w 48"/>
                <a:gd name="T9" fmla="*/ 28 h 48"/>
                <a:gd name="T10" fmla="*/ 15 w 48"/>
                <a:gd name="T11" fmla="*/ 46 h 48"/>
                <a:gd name="T12" fmla="*/ 24 w 48"/>
                <a:gd name="T13" fmla="*/ 48 h 48"/>
                <a:gd name="T14" fmla="*/ 37 w 48"/>
                <a:gd name="T15" fmla="*/ 44 h 48"/>
                <a:gd name="T16" fmla="*/ 25 w 48"/>
                <a:gd name="T17" fmla="*/ 28 h 48"/>
                <a:gd name="T18" fmla="*/ 47 w 48"/>
                <a:gd name="T19" fmla="*/ 22 h 48"/>
                <a:gd name="T20" fmla="*/ 29 w 48"/>
                <a:gd name="T21" fmla="*/ 26 h 48"/>
                <a:gd name="T22" fmla="*/ 46 w 48"/>
                <a:gd name="T23" fmla="*/ 33 h 48"/>
                <a:gd name="T24" fmla="*/ 48 w 48"/>
                <a:gd name="T25" fmla="*/ 24 h 48"/>
                <a:gd name="T26" fmla="*/ 47 w 48"/>
                <a:gd name="T27" fmla="*/ 22 h 48"/>
                <a:gd name="T28" fmla="*/ 9 w 48"/>
                <a:gd name="T29" fmla="*/ 5 h 48"/>
                <a:gd name="T30" fmla="*/ 0 w 48"/>
                <a:gd name="T31" fmla="*/ 24 h 48"/>
                <a:gd name="T32" fmla="*/ 13 w 48"/>
                <a:gd name="T33" fmla="*/ 45 h 48"/>
                <a:gd name="T34" fmla="*/ 23 w 48"/>
                <a:gd name="T35" fmla="*/ 26 h 48"/>
                <a:gd name="T36" fmla="*/ 9 w 48"/>
                <a:gd name="T37" fmla="*/ 5 h 48"/>
                <a:gd name="T38" fmla="*/ 24 w 48"/>
                <a:gd name="T39" fmla="*/ 0 h 48"/>
                <a:gd name="T40" fmla="*/ 12 w 48"/>
                <a:gd name="T41" fmla="*/ 4 h 48"/>
                <a:gd name="T42" fmla="*/ 25 w 48"/>
                <a:gd name="T43" fmla="*/ 24 h 48"/>
                <a:gd name="T44" fmla="*/ 47 w 48"/>
                <a:gd name="T45" fmla="*/ 19 h 48"/>
                <a:gd name="T46" fmla="*/ 24 w 48"/>
                <a:gd name="T4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8">
                  <a:moveTo>
                    <a:pt x="29" y="29"/>
                  </a:moveTo>
                  <a:cubicBezTo>
                    <a:pt x="39" y="42"/>
                    <a:pt x="39" y="42"/>
                    <a:pt x="39" y="42"/>
                  </a:cubicBezTo>
                  <a:cubicBezTo>
                    <a:pt x="41" y="40"/>
                    <a:pt x="43" y="38"/>
                    <a:pt x="45" y="35"/>
                  </a:cubicBezTo>
                  <a:cubicBezTo>
                    <a:pt x="29" y="29"/>
                    <a:pt x="29" y="29"/>
                    <a:pt x="29" y="29"/>
                  </a:cubicBezTo>
                  <a:moveTo>
                    <a:pt x="25" y="28"/>
                  </a:moveTo>
                  <a:cubicBezTo>
                    <a:pt x="15" y="46"/>
                    <a:pt x="15" y="46"/>
                    <a:pt x="15" y="46"/>
                  </a:cubicBezTo>
                  <a:cubicBezTo>
                    <a:pt x="18" y="47"/>
                    <a:pt x="21" y="48"/>
                    <a:pt x="24" y="48"/>
                  </a:cubicBezTo>
                  <a:cubicBezTo>
                    <a:pt x="29" y="48"/>
                    <a:pt x="33" y="46"/>
                    <a:pt x="37" y="44"/>
                  </a:cubicBezTo>
                  <a:cubicBezTo>
                    <a:pt x="25" y="28"/>
                    <a:pt x="25" y="28"/>
                    <a:pt x="25" y="28"/>
                  </a:cubicBezTo>
                  <a:moveTo>
                    <a:pt x="47" y="22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0"/>
                    <a:pt x="48" y="27"/>
                    <a:pt x="48" y="24"/>
                  </a:cubicBezTo>
                  <a:cubicBezTo>
                    <a:pt x="48" y="23"/>
                    <a:pt x="48" y="23"/>
                    <a:pt x="47" y="22"/>
                  </a:cubicBezTo>
                  <a:moveTo>
                    <a:pt x="9" y="5"/>
                  </a:moveTo>
                  <a:cubicBezTo>
                    <a:pt x="4" y="10"/>
                    <a:pt x="0" y="16"/>
                    <a:pt x="0" y="24"/>
                  </a:cubicBezTo>
                  <a:cubicBezTo>
                    <a:pt x="0" y="33"/>
                    <a:pt x="5" y="41"/>
                    <a:pt x="13" y="4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24" y="0"/>
                  </a:moveTo>
                  <a:cubicBezTo>
                    <a:pt x="19" y="0"/>
                    <a:pt x="15" y="2"/>
                    <a:pt x="12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5" y="8"/>
                    <a:pt x="3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8" name="Freeform 158"/>
            <p:cNvSpPr/>
            <p:nvPr/>
          </p:nvSpPr>
          <p:spPr bwMode="auto">
            <a:xfrm>
              <a:off x="6734176" y="2249488"/>
              <a:ext cx="184150" cy="203200"/>
            </a:xfrm>
            <a:custGeom>
              <a:avLst/>
              <a:gdLst>
                <a:gd name="T0" fmla="*/ 3 w 38"/>
                <a:gd name="T1" fmla="*/ 0 h 42"/>
                <a:gd name="T2" fmla="*/ 0 w 38"/>
                <a:gd name="T3" fmla="*/ 1 h 42"/>
                <a:gd name="T4" fmla="*/ 14 w 38"/>
                <a:gd name="T5" fmla="*/ 22 h 42"/>
                <a:gd name="T6" fmla="*/ 4 w 38"/>
                <a:gd name="T7" fmla="*/ 41 h 42"/>
                <a:gd name="T8" fmla="*/ 6 w 38"/>
                <a:gd name="T9" fmla="*/ 42 h 42"/>
                <a:gd name="T10" fmla="*/ 16 w 38"/>
                <a:gd name="T11" fmla="*/ 24 h 42"/>
                <a:gd name="T12" fmla="*/ 28 w 38"/>
                <a:gd name="T13" fmla="*/ 40 h 42"/>
                <a:gd name="T14" fmla="*/ 30 w 38"/>
                <a:gd name="T15" fmla="*/ 38 h 42"/>
                <a:gd name="T16" fmla="*/ 20 w 38"/>
                <a:gd name="T17" fmla="*/ 25 h 42"/>
                <a:gd name="T18" fmla="*/ 36 w 38"/>
                <a:gd name="T19" fmla="*/ 31 h 42"/>
                <a:gd name="T20" fmla="*/ 37 w 38"/>
                <a:gd name="T21" fmla="*/ 29 h 42"/>
                <a:gd name="T22" fmla="*/ 20 w 38"/>
                <a:gd name="T23" fmla="*/ 22 h 42"/>
                <a:gd name="T24" fmla="*/ 38 w 38"/>
                <a:gd name="T25" fmla="*/ 18 h 42"/>
                <a:gd name="T26" fmla="*/ 38 w 38"/>
                <a:gd name="T27" fmla="*/ 15 h 42"/>
                <a:gd name="T28" fmla="*/ 16 w 38"/>
                <a:gd name="T29" fmla="*/ 20 h 42"/>
                <a:gd name="T30" fmla="*/ 3 w 38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2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5" y="42"/>
                    <a:pt x="6" y="4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39"/>
                    <a:pt x="29" y="39"/>
                    <a:pt x="3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37" y="30"/>
                    <a:pt x="37" y="2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6"/>
                    <a:pt x="38" y="1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9" name="Freeform 159"/>
            <p:cNvSpPr>
              <a:spLocks noEditPoints="1"/>
            </p:cNvSpPr>
            <p:nvPr/>
          </p:nvSpPr>
          <p:spPr bwMode="auto">
            <a:xfrm>
              <a:off x="6653213" y="2192338"/>
              <a:ext cx="307975" cy="307975"/>
            </a:xfrm>
            <a:custGeom>
              <a:avLst/>
              <a:gdLst>
                <a:gd name="T0" fmla="*/ 48 w 64"/>
                <a:gd name="T1" fmla="*/ 55 h 64"/>
                <a:gd name="T2" fmla="*/ 32 w 64"/>
                <a:gd name="T3" fmla="*/ 60 h 64"/>
                <a:gd name="T4" fmla="*/ 21 w 64"/>
                <a:gd name="T5" fmla="*/ 58 h 64"/>
                <a:gd name="T6" fmla="*/ 19 w 64"/>
                <a:gd name="T7" fmla="*/ 62 h 64"/>
                <a:gd name="T8" fmla="*/ 32 w 64"/>
                <a:gd name="T9" fmla="*/ 64 h 64"/>
                <a:gd name="T10" fmla="*/ 50 w 64"/>
                <a:gd name="T11" fmla="*/ 59 h 64"/>
                <a:gd name="T12" fmla="*/ 48 w 64"/>
                <a:gd name="T13" fmla="*/ 55 h 64"/>
                <a:gd name="T14" fmla="*/ 57 w 64"/>
                <a:gd name="T15" fmla="*/ 45 h 64"/>
                <a:gd name="T16" fmla="*/ 50 w 64"/>
                <a:gd name="T17" fmla="*/ 54 h 64"/>
                <a:gd name="T18" fmla="*/ 52 w 64"/>
                <a:gd name="T19" fmla="*/ 57 h 64"/>
                <a:gd name="T20" fmla="*/ 61 w 64"/>
                <a:gd name="T21" fmla="*/ 47 h 64"/>
                <a:gd name="T22" fmla="*/ 57 w 64"/>
                <a:gd name="T23" fmla="*/ 45 h 64"/>
                <a:gd name="T24" fmla="*/ 64 w 64"/>
                <a:gd name="T25" fmla="*/ 28 h 64"/>
                <a:gd name="T26" fmla="*/ 60 w 64"/>
                <a:gd name="T27" fmla="*/ 29 h 64"/>
                <a:gd name="T28" fmla="*/ 60 w 64"/>
                <a:gd name="T29" fmla="*/ 32 h 64"/>
                <a:gd name="T30" fmla="*/ 58 w 64"/>
                <a:gd name="T31" fmla="*/ 43 h 64"/>
                <a:gd name="T32" fmla="*/ 62 w 64"/>
                <a:gd name="T33" fmla="*/ 44 h 64"/>
                <a:gd name="T34" fmla="*/ 64 w 64"/>
                <a:gd name="T35" fmla="*/ 32 h 64"/>
                <a:gd name="T36" fmla="*/ 64 w 64"/>
                <a:gd name="T37" fmla="*/ 28 h 64"/>
                <a:gd name="T38" fmla="*/ 13 w 64"/>
                <a:gd name="T39" fmla="*/ 6 h 64"/>
                <a:gd name="T40" fmla="*/ 0 w 64"/>
                <a:gd name="T41" fmla="*/ 32 h 64"/>
                <a:gd name="T42" fmla="*/ 17 w 64"/>
                <a:gd name="T43" fmla="*/ 61 h 64"/>
                <a:gd name="T44" fmla="*/ 19 w 64"/>
                <a:gd name="T45" fmla="*/ 57 h 64"/>
                <a:gd name="T46" fmla="*/ 4 w 64"/>
                <a:gd name="T47" fmla="*/ 32 h 64"/>
                <a:gd name="T48" fmla="*/ 15 w 64"/>
                <a:gd name="T49" fmla="*/ 10 h 64"/>
                <a:gd name="T50" fmla="*/ 13 w 64"/>
                <a:gd name="T51" fmla="*/ 6 h 64"/>
                <a:gd name="T52" fmla="*/ 32 w 64"/>
                <a:gd name="T53" fmla="*/ 0 h 64"/>
                <a:gd name="T54" fmla="*/ 15 w 64"/>
                <a:gd name="T55" fmla="*/ 5 h 64"/>
                <a:gd name="T56" fmla="*/ 17 w 64"/>
                <a:gd name="T57" fmla="*/ 8 h 64"/>
                <a:gd name="T58" fmla="*/ 32 w 64"/>
                <a:gd name="T59" fmla="*/ 4 h 64"/>
                <a:gd name="T60" fmla="*/ 59 w 64"/>
                <a:gd name="T61" fmla="*/ 26 h 64"/>
                <a:gd name="T62" fmla="*/ 63 w 64"/>
                <a:gd name="T63" fmla="*/ 25 h 64"/>
                <a:gd name="T64" fmla="*/ 32 w 64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64">
                  <a:moveTo>
                    <a:pt x="48" y="55"/>
                  </a:moveTo>
                  <a:cubicBezTo>
                    <a:pt x="43" y="58"/>
                    <a:pt x="38" y="60"/>
                    <a:pt x="32" y="60"/>
                  </a:cubicBezTo>
                  <a:cubicBezTo>
                    <a:pt x="28" y="60"/>
                    <a:pt x="24" y="59"/>
                    <a:pt x="21" y="58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3" y="63"/>
                    <a:pt x="27" y="64"/>
                    <a:pt x="32" y="64"/>
                  </a:cubicBezTo>
                  <a:cubicBezTo>
                    <a:pt x="39" y="64"/>
                    <a:pt x="45" y="62"/>
                    <a:pt x="50" y="59"/>
                  </a:cubicBezTo>
                  <a:cubicBezTo>
                    <a:pt x="48" y="55"/>
                    <a:pt x="48" y="55"/>
                    <a:pt x="48" y="55"/>
                  </a:cubicBezTo>
                  <a:moveTo>
                    <a:pt x="57" y="45"/>
                  </a:moveTo>
                  <a:cubicBezTo>
                    <a:pt x="55" y="48"/>
                    <a:pt x="53" y="51"/>
                    <a:pt x="50" y="54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6" y="54"/>
                    <a:pt x="58" y="51"/>
                    <a:pt x="61" y="47"/>
                  </a:cubicBezTo>
                  <a:cubicBezTo>
                    <a:pt x="57" y="45"/>
                    <a:pt x="57" y="45"/>
                    <a:pt x="57" y="45"/>
                  </a:cubicBezTo>
                  <a:moveTo>
                    <a:pt x="64" y="28"/>
                  </a:moveTo>
                  <a:cubicBezTo>
                    <a:pt x="60" y="29"/>
                    <a:pt x="60" y="29"/>
                    <a:pt x="60" y="29"/>
                  </a:cubicBezTo>
                  <a:cubicBezTo>
                    <a:pt x="60" y="30"/>
                    <a:pt x="60" y="31"/>
                    <a:pt x="60" y="32"/>
                  </a:cubicBezTo>
                  <a:cubicBezTo>
                    <a:pt x="60" y="36"/>
                    <a:pt x="59" y="39"/>
                    <a:pt x="58" y="43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3" y="40"/>
                    <a:pt x="64" y="36"/>
                    <a:pt x="64" y="32"/>
                  </a:cubicBezTo>
                  <a:cubicBezTo>
                    <a:pt x="64" y="31"/>
                    <a:pt x="64" y="29"/>
                    <a:pt x="64" y="28"/>
                  </a:cubicBezTo>
                  <a:moveTo>
                    <a:pt x="13" y="6"/>
                  </a:moveTo>
                  <a:cubicBezTo>
                    <a:pt x="5" y="12"/>
                    <a:pt x="0" y="22"/>
                    <a:pt x="0" y="32"/>
                  </a:cubicBezTo>
                  <a:cubicBezTo>
                    <a:pt x="0" y="44"/>
                    <a:pt x="7" y="55"/>
                    <a:pt x="17" y="6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0" y="52"/>
                    <a:pt x="4" y="43"/>
                    <a:pt x="4" y="32"/>
                  </a:cubicBezTo>
                  <a:cubicBezTo>
                    <a:pt x="4" y="23"/>
                    <a:pt x="8" y="15"/>
                    <a:pt x="15" y="10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32" y="0"/>
                  </a:moveTo>
                  <a:cubicBezTo>
                    <a:pt x="26" y="0"/>
                    <a:pt x="20" y="2"/>
                    <a:pt x="15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1" y="6"/>
                    <a:pt x="26" y="4"/>
                    <a:pt x="32" y="4"/>
                  </a:cubicBezTo>
                  <a:cubicBezTo>
                    <a:pt x="45" y="4"/>
                    <a:pt x="57" y="14"/>
                    <a:pt x="59" y="26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0" y="11"/>
                    <a:pt x="4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0" name="Freeform 160"/>
            <p:cNvSpPr>
              <a:spLocks noEditPoints="1"/>
            </p:cNvSpPr>
            <p:nvPr/>
          </p:nvSpPr>
          <p:spPr bwMode="auto">
            <a:xfrm>
              <a:off x="6715126" y="2216150"/>
              <a:ext cx="246063" cy="274638"/>
            </a:xfrm>
            <a:custGeom>
              <a:avLst/>
              <a:gdLst>
                <a:gd name="T0" fmla="*/ 6 w 51"/>
                <a:gd name="T1" fmla="*/ 52 h 57"/>
                <a:gd name="T2" fmla="*/ 4 w 51"/>
                <a:gd name="T3" fmla="*/ 56 h 57"/>
                <a:gd name="T4" fmla="*/ 6 w 51"/>
                <a:gd name="T5" fmla="*/ 57 h 57"/>
                <a:gd name="T6" fmla="*/ 8 w 51"/>
                <a:gd name="T7" fmla="*/ 53 h 57"/>
                <a:gd name="T8" fmla="*/ 6 w 51"/>
                <a:gd name="T9" fmla="*/ 52 h 57"/>
                <a:gd name="T10" fmla="*/ 37 w 51"/>
                <a:gd name="T11" fmla="*/ 49 h 57"/>
                <a:gd name="T12" fmla="*/ 35 w 51"/>
                <a:gd name="T13" fmla="*/ 50 h 57"/>
                <a:gd name="T14" fmla="*/ 37 w 51"/>
                <a:gd name="T15" fmla="*/ 54 h 57"/>
                <a:gd name="T16" fmla="*/ 39 w 51"/>
                <a:gd name="T17" fmla="*/ 52 h 57"/>
                <a:gd name="T18" fmla="*/ 37 w 51"/>
                <a:gd name="T19" fmla="*/ 49 h 57"/>
                <a:gd name="T20" fmla="*/ 45 w 51"/>
                <a:gd name="T21" fmla="*/ 38 h 57"/>
                <a:gd name="T22" fmla="*/ 44 w 51"/>
                <a:gd name="T23" fmla="*/ 40 h 57"/>
                <a:gd name="T24" fmla="*/ 48 w 51"/>
                <a:gd name="T25" fmla="*/ 42 h 57"/>
                <a:gd name="T26" fmla="*/ 49 w 51"/>
                <a:gd name="T27" fmla="*/ 39 h 57"/>
                <a:gd name="T28" fmla="*/ 45 w 51"/>
                <a:gd name="T29" fmla="*/ 38 h 57"/>
                <a:gd name="T30" fmla="*/ 50 w 51"/>
                <a:gd name="T31" fmla="*/ 20 h 57"/>
                <a:gd name="T32" fmla="*/ 46 w 51"/>
                <a:gd name="T33" fmla="*/ 21 h 57"/>
                <a:gd name="T34" fmla="*/ 47 w 51"/>
                <a:gd name="T35" fmla="*/ 24 h 57"/>
                <a:gd name="T36" fmla="*/ 51 w 51"/>
                <a:gd name="T37" fmla="*/ 23 h 57"/>
                <a:gd name="T38" fmla="*/ 50 w 51"/>
                <a:gd name="T39" fmla="*/ 20 h 57"/>
                <a:gd name="T40" fmla="*/ 2 w 51"/>
                <a:gd name="T41" fmla="*/ 0 h 57"/>
                <a:gd name="T42" fmla="*/ 0 w 51"/>
                <a:gd name="T43" fmla="*/ 1 h 57"/>
                <a:gd name="T44" fmla="*/ 2 w 51"/>
                <a:gd name="T45" fmla="*/ 5 h 57"/>
                <a:gd name="T46" fmla="*/ 4 w 51"/>
                <a:gd name="T47" fmla="*/ 3 h 57"/>
                <a:gd name="T48" fmla="*/ 2 w 51"/>
                <a:gd name="T4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57">
                  <a:moveTo>
                    <a:pt x="6" y="52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5" y="56"/>
                    <a:pt x="5" y="56"/>
                    <a:pt x="6" y="5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6" y="52"/>
                    <a:pt x="6" y="52"/>
                  </a:cubicBezTo>
                  <a:moveTo>
                    <a:pt x="37" y="49"/>
                  </a:moveTo>
                  <a:cubicBezTo>
                    <a:pt x="36" y="49"/>
                    <a:pt x="35" y="50"/>
                    <a:pt x="35" y="50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3"/>
                    <a:pt x="39" y="53"/>
                    <a:pt x="39" y="52"/>
                  </a:cubicBezTo>
                  <a:cubicBezTo>
                    <a:pt x="37" y="49"/>
                    <a:pt x="37" y="49"/>
                    <a:pt x="37" y="49"/>
                  </a:cubicBezTo>
                  <a:moveTo>
                    <a:pt x="45" y="38"/>
                  </a:moveTo>
                  <a:cubicBezTo>
                    <a:pt x="45" y="38"/>
                    <a:pt x="44" y="39"/>
                    <a:pt x="44" y="40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0"/>
                    <a:pt x="49" y="39"/>
                  </a:cubicBezTo>
                  <a:cubicBezTo>
                    <a:pt x="45" y="38"/>
                    <a:pt x="45" y="38"/>
                    <a:pt x="45" y="38"/>
                  </a:cubicBezTo>
                  <a:moveTo>
                    <a:pt x="50" y="20"/>
                  </a:moveTo>
                  <a:cubicBezTo>
                    <a:pt x="46" y="21"/>
                    <a:pt x="46" y="21"/>
                    <a:pt x="46" y="21"/>
                  </a:cubicBezTo>
                  <a:cubicBezTo>
                    <a:pt x="46" y="22"/>
                    <a:pt x="47" y="23"/>
                    <a:pt x="47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0" y="21"/>
                    <a:pt x="50" y="20"/>
                  </a:cubicBezTo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4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1" name="Freeform 161"/>
            <p:cNvSpPr>
              <a:spLocks noEditPoints="1"/>
            </p:cNvSpPr>
            <p:nvPr/>
          </p:nvSpPr>
          <p:spPr bwMode="auto">
            <a:xfrm>
              <a:off x="5718176" y="3209925"/>
              <a:ext cx="177800" cy="177800"/>
            </a:xfrm>
            <a:custGeom>
              <a:avLst/>
              <a:gdLst>
                <a:gd name="T0" fmla="*/ 19 w 37"/>
                <a:gd name="T1" fmla="*/ 23 h 37"/>
                <a:gd name="T2" fmla="*/ 29 w 37"/>
                <a:gd name="T3" fmla="*/ 34 h 37"/>
                <a:gd name="T4" fmla="*/ 33 w 37"/>
                <a:gd name="T5" fmla="*/ 30 h 37"/>
                <a:gd name="T6" fmla="*/ 19 w 37"/>
                <a:gd name="T7" fmla="*/ 23 h 37"/>
                <a:gd name="T8" fmla="*/ 35 w 37"/>
                <a:gd name="T9" fmla="*/ 10 h 37"/>
                <a:gd name="T10" fmla="*/ 17 w 37"/>
                <a:gd name="T11" fmla="*/ 18 h 37"/>
                <a:gd name="T12" fmla="*/ 35 w 37"/>
                <a:gd name="T13" fmla="*/ 27 h 37"/>
                <a:gd name="T14" fmla="*/ 37 w 37"/>
                <a:gd name="T15" fmla="*/ 19 h 37"/>
                <a:gd name="T16" fmla="*/ 35 w 37"/>
                <a:gd name="T17" fmla="*/ 10 h 37"/>
                <a:gd name="T18" fmla="*/ 3 w 37"/>
                <a:gd name="T19" fmla="*/ 8 h 37"/>
                <a:gd name="T20" fmla="*/ 0 w 37"/>
                <a:gd name="T21" fmla="*/ 19 h 37"/>
                <a:gd name="T22" fmla="*/ 19 w 37"/>
                <a:gd name="T23" fmla="*/ 37 h 37"/>
                <a:gd name="T24" fmla="*/ 26 w 37"/>
                <a:gd name="T25" fmla="*/ 35 h 37"/>
                <a:gd name="T26" fmla="*/ 13 w 37"/>
                <a:gd name="T27" fmla="*/ 19 h 37"/>
                <a:gd name="T28" fmla="*/ 13 w 37"/>
                <a:gd name="T29" fmla="*/ 19 h 37"/>
                <a:gd name="T30" fmla="*/ 13 w 37"/>
                <a:gd name="T31" fmla="*/ 19 h 37"/>
                <a:gd name="T32" fmla="*/ 3 w 37"/>
                <a:gd name="T33" fmla="*/ 8 h 37"/>
                <a:gd name="T34" fmla="*/ 10 w 37"/>
                <a:gd name="T35" fmla="*/ 2 h 37"/>
                <a:gd name="T36" fmla="*/ 5 w 37"/>
                <a:gd name="T37" fmla="*/ 6 h 37"/>
                <a:gd name="T38" fmla="*/ 12 w 37"/>
                <a:gd name="T39" fmla="*/ 14 h 37"/>
                <a:gd name="T40" fmla="*/ 10 w 37"/>
                <a:gd name="T41" fmla="*/ 2 h 37"/>
                <a:gd name="T42" fmla="*/ 19 w 37"/>
                <a:gd name="T43" fmla="*/ 0 h 37"/>
                <a:gd name="T44" fmla="*/ 13 w 37"/>
                <a:gd name="T45" fmla="*/ 1 h 37"/>
                <a:gd name="T46" fmla="*/ 15 w 37"/>
                <a:gd name="T47" fmla="*/ 16 h 37"/>
                <a:gd name="T48" fmla="*/ 33 w 37"/>
                <a:gd name="T49" fmla="*/ 8 h 37"/>
                <a:gd name="T50" fmla="*/ 19 w 37"/>
                <a:gd name="T5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" h="37">
                  <a:moveTo>
                    <a:pt x="19" y="23"/>
                  </a:moveTo>
                  <a:cubicBezTo>
                    <a:pt x="29" y="34"/>
                    <a:pt x="29" y="34"/>
                    <a:pt x="29" y="34"/>
                  </a:cubicBezTo>
                  <a:cubicBezTo>
                    <a:pt x="30" y="33"/>
                    <a:pt x="32" y="31"/>
                    <a:pt x="33" y="30"/>
                  </a:cubicBezTo>
                  <a:cubicBezTo>
                    <a:pt x="19" y="23"/>
                    <a:pt x="19" y="23"/>
                    <a:pt x="19" y="23"/>
                  </a:cubicBezTo>
                  <a:moveTo>
                    <a:pt x="35" y="10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5"/>
                    <a:pt x="37" y="22"/>
                    <a:pt x="37" y="19"/>
                  </a:cubicBezTo>
                  <a:cubicBezTo>
                    <a:pt x="37" y="16"/>
                    <a:pt x="36" y="13"/>
                    <a:pt x="35" y="10"/>
                  </a:cubicBezTo>
                  <a:moveTo>
                    <a:pt x="3" y="8"/>
                  </a:moveTo>
                  <a:cubicBezTo>
                    <a:pt x="1" y="11"/>
                    <a:pt x="0" y="15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0" y="2"/>
                  </a:moveTo>
                  <a:cubicBezTo>
                    <a:pt x="8" y="3"/>
                    <a:pt x="7" y="5"/>
                    <a:pt x="5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"/>
                    <a:pt x="10" y="2"/>
                    <a:pt x="10" y="2"/>
                  </a:cubicBezTo>
                  <a:moveTo>
                    <a:pt x="19" y="0"/>
                  </a:moveTo>
                  <a:cubicBezTo>
                    <a:pt x="17" y="0"/>
                    <a:pt x="15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0" y="3"/>
                    <a:pt x="25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2" name="Freeform 162"/>
            <p:cNvSpPr/>
            <p:nvPr/>
          </p:nvSpPr>
          <p:spPr bwMode="auto">
            <a:xfrm>
              <a:off x="5732463" y="3214688"/>
              <a:ext cx="153988" cy="163513"/>
            </a:xfrm>
            <a:custGeom>
              <a:avLst/>
              <a:gdLst>
                <a:gd name="T0" fmla="*/ 10 w 32"/>
                <a:gd name="T1" fmla="*/ 0 h 34"/>
                <a:gd name="T2" fmla="*/ 7 w 32"/>
                <a:gd name="T3" fmla="*/ 1 h 34"/>
                <a:gd name="T4" fmla="*/ 9 w 32"/>
                <a:gd name="T5" fmla="*/ 13 h 34"/>
                <a:gd name="T6" fmla="*/ 2 w 32"/>
                <a:gd name="T7" fmla="*/ 5 h 34"/>
                <a:gd name="T8" fmla="*/ 0 w 32"/>
                <a:gd name="T9" fmla="*/ 7 h 34"/>
                <a:gd name="T10" fmla="*/ 10 w 32"/>
                <a:gd name="T11" fmla="*/ 18 h 34"/>
                <a:gd name="T12" fmla="*/ 10 w 32"/>
                <a:gd name="T13" fmla="*/ 18 h 34"/>
                <a:gd name="T14" fmla="*/ 10 w 32"/>
                <a:gd name="T15" fmla="*/ 18 h 34"/>
                <a:gd name="T16" fmla="*/ 23 w 32"/>
                <a:gd name="T17" fmla="*/ 34 h 34"/>
                <a:gd name="T18" fmla="*/ 26 w 32"/>
                <a:gd name="T19" fmla="*/ 33 h 34"/>
                <a:gd name="T20" fmla="*/ 16 w 32"/>
                <a:gd name="T21" fmla="*/ 22 h 34"/>
                <a:gd name="T22" fmla="*/ 30 w 32"/>
                <a:gd name="T23" fmla="*/ 29 h 34"/>
                <a:gd name="T24" fmla="*/ 32 w 32"/>
                <a:gd name="T25" fmla="*/ 26 h 34"/>
                <a:gd name="T26" fmla="*/ 14 w 32"/>
                <a:gd name="T27" fmla="*/ 17 h 34"/>
                <a:gd name="T28" fmla="*/ 32 w 32"/>
                <a:gd name="T29" fmla="*/ 9 h 34"/>
                <a:gd name="T30" fmla="*/ 30 w 32"/>
                <a:gd name="T31" fmla="*/ 7 h 34"/>
                <a:gd name="T32" fmla="*/ 12 w 32"/>
                <a:gd name="T33" fmla="*/ 15 h 34"/>
                <a:gd name="T34" fmla="*/ 10 w 32"/>
                <a:gd name="T3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4"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5" y="33"/>
                    <a:pt x="26" y="3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8"/>
                    <a:pt x="31" y="27"/>
                    <a:pt x="32" y="2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3" name="Freeform 163"/>
            <p:cNvSpPr>
              <a:spLocks noEditPoints="1"/>
            </p:cNvSpPr>
            <p:nvPr/>
          </p:nvSpPr>
          <p:spPr bwMode="auto">
            <a:xfrm>
              <a:off x="5688013" y="3181350"/>
              <a:ext cx="236538" cy="234950"/>
            </a:xfrm>
            <a:custGeom>
              <a:avLst/>
              <a:gdLst>
                <a:gd name="T0" fmla="*/ 42 w 49"/>
                <a:gd name="T1" fmla="*/ 37 h 49"/>
                <a:gd name="T2" fmla="*/ 37 w 49"/>
                <a:gd name="T3" fmla="*/ 42 h 49"/>
                <a:gd name="T4" fmla="*/ 39 w 49"/>
                <a:gd name="T5" fmla="*/ 45 h 49"/>
                <a:gd name="T6" fmla="*/ 45 w 49"/>
                <a:gd name="T7" fmla="*/ 39 h 49"/>
                <a:gd name="T8" fmla="*/ 42 w 49"/>
                <a:gd name="T9" fmla="*/ 37 h 49"/>
                <a:gd name="T10" fmla="*/ 47 w 49"/>
                <a:gd name="T11" fmla="*/ 13 h 49"/>
                <a:gd name="T12" fmla="*/ 44 w 49"/>
                <a:gd name="T13" fmla="*/ 15 h 49"/>
                <a:gd name="T14" fmla="*/ 46 w 49"/>
                <a:gd name="T15" fmla="*/ 25 h 49"/>
                <a:gd name="T16" fmla="*/ 44 w 49"/>
                <a:gd name="T17" fmla="*/ 35 h 49"/>
                <a:gd name="T18" fmla="*/ 46 w 49"/>
                <a:gd name="T19" fmla="*/ 36 h 49"/>
                <a:gd name="T20" fmla="*/ 49 w 49"/>
                <a:gd name="T21" fmla="*/ 25 h 49"/>
                <a:gd name="T22" fmla="*/ 47 w 49"/>
                <a:gd name="T23" fmla="*/ 13 h 49"/>
                <a:gd name="T24" fmla="*/ 5 w 49"/>
                <a:gd name="T25" fmla="*/ 9 h 49"/>
                <a:gd name="T26" fmla="*/ 0 w 49"/>
                <a:gd name="T27" fmla="*/ 25 h 49"/>
                <a:gd name="T28" fmla="*/ 25 w 49"/>
                <a:gd name="T29" fmla="*/ 49 h 49"/>
                <a:gd name="T30" fmla="*/ 37 w 49"/>
                <a:gd name="T31" fmla="*/ 46 h 49"/>
                <a:gd name="T32" fmla="*/ 35 w 49"/>
                <a:gd name="T33" fmla="*/ 44 h 49"/>
                <a:gd name="T34" fmla="*/ 25 w 49"/>
                <a:gd name="T35" fmla="*/ 46 h 49"/>
                <a:gd name="T36" fmla="*/ 3 w 49"/>
                <a:gd name="T37" fmla="*/ 25 h 49"/>
                <a:gd name="T38" fmla="*/ 7 w 49"/>
                <a:gd name="T39" fmla="*/ 12 h 49"/>
                <a:gd name="T40" fmla="*/ 5 w 49"/>
                <a:gd name="T41" fmla="*/ 9 h 49"/>
                <a:gd name="T42" fmla="*/ 15 w 49"/>
                <a:gd name="T43" fmla="*/ 2 h 49"/>
                <a:gd name="T44" fmla="*/ 7 w 49"/>
                <a:gd name="T45" fmla="*/ 7 h 49"/>
                <a:gd name="T46" fmla="*/ 9 w 49"/>
                <a:gd name="T47" fmla="*/ 10 h 49"/>
                <a:gd name="T48" fmla="*/ 16 w 49"/>
                <a:gd name="T49" fmla="*/ 5 h 49"/>
                <a:gd name="T50" fmla="*/ 15 w 49"/>
                <a:gd name="T51" fmla="*/ 2 h 49"/>
                <a:gd name="T52" fmla="*/ 25 w 49"/>
                <a:gd name="T53" fmla="*/ 0 h 49"/>
                <a:gd name="T54" fmla="*/ 18 w 49"/>
                <a:gd name="T55" fmla="*/ 1 h 49"/>
                <a:gd name="T56" fmla="*/ 18 w 49"/>
                <a:gd name="T57" fmla="*/ 4 h 49"/>
                <a:gd name="T58" fmla="*/ 25 w 49"/>
                <a:gd name="T59" fmla="*/ 3 h 49"/>
                <a:gd name="T60" fmla="*/ 42 w 49"/>
                <a:gd name="T61" fmla="*/ 12 h 49"/>
                <a:gd name="T62" fmla="*/ 45 w 49"/>
                <a:gd name="T63" fmla="*/ 11 h 49"/>
                <a:gd name="T64" fmla="*/ 25 w 49"/>
                <a:gd name="T6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49">
                  <a:moveTo>
                    <a:pt x="42" y="37"/>
                  </a:moveTo>
                  <a:cubicBezTo>
                    <a:pt x="41" y="39"/>
                    <a:pt x="39" y="41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1" y="43"/>
                    <a:pt x="43" y="41"/>
                    <a:pt x="45" y="39"/>
                  </a:cubicBezTo>
                  <a:cubicBezTo>
                    <a:pt x="42" y="37"/>
                    <a:pt x="42" y="37"/>
                    <a:pt x="42" y="37"/>
                  </a:cubicBezTo>
                  <a:moveTo>
                    <a:pt x="47" y="13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45" y="18"/>
                    <a:pt x="46" y="21"/>
                    <a:pt x="46" y="25"/>
                  </a:cubicBezTo>
                  <a:cubicBezTo>
                    <a:pt x="46" y="28"/>
                    <a:pt x="45" y="32"/>
                    <a:pt x="44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8" y="33"/>
                    <a:pt x="49" y="29"/>
                    <a:pt x="49" y="25"/>
                  </a:cubicBezTo>
                  <a:cubicBezTo>
                    <a:pt x="49" y="21"/>
                    <a:pt x="48" y="17"/>
                    <a:pt x="47" y="13"/>
                  </a:cubicBezTo>
                  <a:moveTo>
                    <a:pt x="5" y="9"/>
                  </a:moveTo>
                  <a:cubicBezTo>
                    <a:pt x="2" y="13"/>
                    <a:pt x="0" y="19"/>
                    <a:pt x="0" y="25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29" y="49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3" y="46"/>
                    <a:pt x="3" y="36"/>
                    <a:pt x="3" y="25"/>
                  </a:cubicBezTo>
                  <a:cubicBezTo>
                    <a:pt x="3" y="20"/>
                    <a:pt x="5" y="15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5" y="2"/>
                  </a:moveTo>
                  <a:cubicBezTo>
                    <a:pt x="12" y="3"/>
                    <a:pt x="9" y="5"/>
                    <a:pt x="7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8"/>
                    <a:pt x="13" y="6"/>
                    <a:pt x="16" y="5"/>
                  </a:cubicBezTo>
                  <a:cubicBezTo>
                    <a:pt x="15" y="2"/>
                    <a:pt x="15" y="2"/>
                    <a:pt x="15" y="2"/>
                  </a:cubicBezTo>
                  <a:moveTo>
                    <a:pt x="25" y="0"/>
                  </a:moveTo>
                  <a:cubicBezTo>
                    <a:pt x="22" y="0"/>
                    <a:pt x="20" y="0"/>
                    <a:pt x="18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32" y="3"/>
                    <a:pt x="39" y="7"/>
                    <a:pt x="42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1" y="4"/>
                    <a:pt x="33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4" name="Freeform 164"/>
            <p:cNvSpPr>
              <a:spLocks noEditPoints="1"/>
            </p:cNvSpPr>
            <p:nvPr/>
          </p:nvSpPr>
          <p:spPr bwMode="auto">
            <a:xfrm>
              <a:off x="5711826" y="3186113"/>
              <a:ext cx="203200" cy="215900"/>
            </a:xfrm>
            <a:custGeom>
              <a:avLst/>
              <a:gdLst>
                <a:gd name="T0" fmla="*/ 32 w 42"/>
                <a:gd name="T1" fmla="*/ 41 h 45"/>
                <a:gd name="T2" fmla="*/ 30 w 42"/>
                <a:gd name="T3" fmla="*/ 43 h 45"/>
                <a:gd name="T4" fmla="*/ 32 w 42"/>
                <a:gd name="T5" fmla="*/ 45 h 45"/>
                <a:gd name="T6" fmla="*/ 34 w 42"/>
                <a:gd name="T7" fmla="*/ 44 h 45"/>
                <a:gd name="T8" fmla="*/ 32 w 42"/>
                <a:gd name="T9" fmla="*/ 41 h 45"/>
                <a:gd name="T10" fmla="*/ 39 w 42"/>
                <a:gd name="T11" fmla="*/ 34 h 45"/>
                <a:gd name="T12" fmla="*/ 37 w 42"/>
                <a:gd name="T13" fmla="*/ 36 h 45"/>
                <a:gd name="T14" fmla="*/ 40 w 42"/>
                <a:gd name="T15" fmla="*/ 38 h 45"/>
                <a:gd name="T16" fmla="*/ 41 w 42"/>
                <a:gd name="T17" fmla="*/ 35 h 45"/>
                <a:gd name="T18" fmla="*/ 39 w 42"/>
                <a:gd name="T19" fmla="*/ 34 h 45"/>
                <a:gd name="T20" fmla="*/ 40 w 42"/>
                <a:gd name="T21" fmla="*/ 10 h 45"/>
                <a:gd name="T22" fmla="*/ 37 w 42"/>
                <a:gd name="T23" fmla="*/ 11 h 45"/>
                <a:gd name="T24" fmla="*/ 39 w 42"/>
                <a:gd name="T25" fmla="*/ 14 h 45"/>
                <a:gd name="T26" fmla="*/ 42 w 42"/>
                <a:gd name="T27" fmla="*/ 12 h 45"/>
                <a:gd name="T28" fmla="*/ 40 w 42"/>
                <a:gd name="T29" fmla="*/ 10 h 45"/>
                <a:gd name="T30" fmla="*/ 2 w 42"/>
                <a:gd name="T31" fmla="*/ 6 h 45"/>
                <a:gd name="T32" fmla="*/ 0 w 42"/>
                <a:gd name="T33" fmla="*/ 8 h 45"/>
                <a:gd name="T34" fmla="*/ 2 w 42"/>
                <a:gd name="T35" fmla="*/ 11 h 45"/>
                <a:gd name="T36" fmla="*/ 4 w 42"/>
                <a:gd name="T37" fmla="*/ 9 h 45"/>
                <a:gd name="T38" fmla="*/ 2 w 42"/>
                <a:gd name="T39" fmla="*/ 6 h 45"/>
                <a:gd name="T40" fmla="*/ 13 w 42"/>
                <a:gd name="T41" fmla="*/ 0 h 45"/>
                <a:gd name="T42" fmla="*/ 10 w 42"/>
                <a:gd name="T43" fmla="*/ 1 h 45"/>
                <a:gd name="T44" fmla="*/ 11 w 42"/>
                <a:gd name="T45" fmla="*/ 4 h 45"/>
                <a:gd name="T46" fmla="*/ 13 w 42"/>
                <a:gd name="T47" fmla="*/ 3 h 45"/>
                <a:gd name="T48" fmla="*/ 13 w 42"/>
                <a:gd name="T4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5">
                  <a:moveTo>
                    <a:pt x="32" y="41"/>
                  </a:moveTo>
                  <a:cubicBezTo>
                    <a:pt x="31" y="42"/>
                    <a:pt x="30" y="42"/>
                    <a:pt x="30" y="4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4"/>
                    <a:pt x="34" y="44"/>
                  </a:cubicBezTo>
                  <a:cubicBezTo>
                    <a:pt x="32" y="41"/>
                    <a:pt x="32" y="41"/>
                    <a:pt x="32" y="41"/>
                  </a:cubicBezTo>
                  <a:moveTo>
                    <a:pt x="39" y="34"/>
                  </a:moveTo>
                  <a:cubicBezTo>
                    <a:pt x="38" y="35"/>
                    <a:pt x="38" y="35"/>
                    <a:pt x="37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7"/>
                    <a:pt x="41" y="36"/>
                    <a:pt x="41" y="35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40" y="10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8" y="12"/>
                    <a:pt x="38" y="13"/>
                    <a:pt x="39" y="1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1"/>
                    <a:pt x="40" y="10"/>
                  </a:cubicBezTo>
                  <a:moveTo>
                    <a:pt x="2" y="6"/>
                  </a:moveTo>
                  <a:cubicBezTo>
                    <a:pt x="1" y="7"/>
                    <a:pt x="1" y="8"/>
                    <a:pt x="0" y="8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9"/>
                    <a:pt x="4" y="9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5" name="Freeform 165"/>
            <p:cNvSpPr>
              <a:spLocks noEditPoints="1"/>
            </p:cNvSpPr>
            <p:nvPr/>
          </p:nvSpPr>
          <p:spPr bwMode="auto">
            <a:xfrm>
              <a:off x="7188201" y="4073525"/>
              <a:ext cx="144463" cy="139700"/>
            </a:xfrm>
            <a:custGeom>
              <a:avLst/>
              <a:gdLst>
                <a:gd name="T0" fmla="*/ 16 w 30"/>
                <a:gd name="T1" fmla="*/ 17 h 29"/>
                <a:gd name="T2" fmla="*/ 13 w 30"/>
                <a:gd name="T3" fmla="*/ 29 h 29"/>
                <a:gd name="T4" fmla="*/ 15 w 30"/>
                <a:gd name="T5" fmla="*/ 29 h 29"/>
                <a:gd name="T6" fmla="*/ 27 w 30"/>
                <a:gd name="T7" fmla="*/ 23 h 29"/>
                <a:gd name="T8" fmla="*/ 16 w 30"/>
                <a:gd name="T9" fmla="*/ 17 h 29"/>
                <a:gd name="T10" fmla="*/ 1 w 30"/>
                <a:gd name="T11" fmla="*/ 10 h 29"/>
                <a:gd name="T12" fmla="*/ 0 w 30"/>
                <a:gd name="T13" fmla="*/ 15 h 29"/>
                <a:gd name="T14" fmla="*/ 10 w 30"/>
                <a:gd name="T15" fmla="*/ 28 h 29"/>
                <a:gd name="T16" fmla="*/ 14 w 30"/>
                <a:gd name="T17" fmla="*/ 15 h 29"/>
                <a:gd name="T18" fmla="*/ 1 w 30"/>
                <a:gd name="T19" fmla="*/ 10 h 29"/>
                <a:gd name="T20" fmla="*/ 12 w 30"/>
                <a:gd name="T21" fmla="*/ 0 h 29"/>
                <a:gd name="T22" fmla="*/ 2 w 30"/>
                <a:gd name="T23" fmla="*/ 7 h 29"/>
                <a:gd name="T24" fmla="*/ 14 w 30"/>
                <a:gd name="T25" fmla="*/ 12 h 29"/>
                <a:gd name="T26" fmla="*/ 12 w 30"/>
                <a:gd name="T27" fmla="*/ 0 h 29"/>
                <a:gd name="T28" fmla="*/ 15 w 30"/>
                <a:gd name="T29" fmla="*/ 0 h 29"/>
                <a:gd name="T30" fmla="*/ 15 w 30"/>
                <a:gd name="T31" fmla="*/ 0 h 29"/>
                <a:gd name="T32" fmla="*/ 17 w 30"/>
                <a:gd name="T33" fmla="*/ 14 h 29"/>
                <a:gd name="T34" fmla="*/ 28 w 30"/>
                <a:gd name="T35" fmla="*/ 21 h 29"/>
                <a:gd name="T36" fmla="*/ 30 w 30"/>
                <a:gd name="T37" fmla="*/ 15 h 29"/>
                <a:gd name="T38" fmla="*/ 15 w 30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29">
                  <a:moveTo>
                    <a:pt x="16" y="17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1" y="10"/>
                  </a:moveTo>
                  <a:cubicBezTo>
                    <a:pt x="1" y="11"/>
                    <a:pt x="0" y="13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2" y="0"/>
                  </a:moveTo>
                  <a:cubicBezTo>
                    <a:pt x="8" y="1"/>
                    <a:pt x="4" y="4"/>
                    <a:pt x="2" y="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9"/>
                    <a:pt x="30" y="17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6" name="Freeform 166"/>
            <p:cNvSpPr/>
            <p:nvPr/>
          </p:nvSpPr>
          <p:spPr bwMode="auto">
            <a:xfrm>
              <a:off x="7192963" y="4073525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1 w 27"/>
                <a:gd name="T3" fmla="*/ 0 h 29"/>
                <a:gd name="T4" fmla="*/ 13 w 27"/>
                <a:gd name="T5" fmla="*/ 12 h 29"/>
                <a:gd name="T6" fmla="*/ 1 w 27"/>
                <a:gd name="T7" fmla="*/ 7 h 29"/>
                <a:gd name="T8" fmla="*/ 0 w 27"/>
                <a:gd name="T9" fmla="*/ 10 h 29"/>
                <a:gd name="T10" fmla="*/ 13 w 27"/>
                <a:gd name="T11" fmla="*/ 15 h 29"/>
                <a:gd name="T12" fmla="*/ 9 w 27"/>
                <a:gd name="T13" fmla="*/ 28 h 29"/>
                <a:gd name="T14" fmla="*/ 12 w 27"/>
                <a:gd name="T15" fmla="*/ 29 h 29"/>
                <a:gd name="T16" fmla="*/ 15 w 27"/>
                <a:gd name="T17" fmla="*/ 17 h 29"/>
                <a:gd name="T18" fmla="*/ 26 w 27"/>
                <a:gd name="T19" fmla="*/ 23 h 29"/>
                <a:gd name="T20" fmla="*/ 27 w 27"/>
                <a:gd name="T21" fmla="*/ 21 h 29"/>
                <a:gd name="T22" fmla="*/ 16 w 27"/>
                <a:gd name="T23" fmla="*/ 14 h 29"/>
                <a:gd name="T24" fmla="*/ 14 w 27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7" y="22"/>
                    <a:pt x="27" y="2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7" name="Freeform 167"/>
            <p:cNvSpPr>
              <a:spLocks noEditPoints="1"/>
            </p:cNvSpPr>
            <p:nvPr/>
          </p:nvSpPr>
          <p:spPr bwMode="auto">
            <a:xfrm>
              <a:off x="7164388" y="4048125"/>
              <a:ext cx="192088" cy="188913"/>
            </a:xfrm>
            <a:custGeom>
              <a:avLst/>
              <a:gdLst>
                <a:gd name="T0" fmla="*/ 34 w 40"/>
                <a:gd name="T1" fmla="*/ 29 h 39"/>
                <a:gd name="T2" fmla="*/ 20 w 40"/>
                <a:gd name="T3" fmla="*/ 37 h 39"/>
                <a:gd name="T4" fmla="*/ 17 w 40"/>
                <a:gd name="T5" fmla="*/ 37 h 39"/>
                <a:gd name="T6" fmla="*/ 17 w 40"/>
                <a:gd name="T7" fmla="*/ 39 h 39"/>
                <a:gd name="T8" fmla="*/ 20 w 40"/>
                <a:gd name="T9" fmla="*/ 39 h 39"/>
                <a:gd name="T10" fmla="*/ 36 w 40"/>
                <a:gd name="T11" fmla="*/ 31 h 39"/>
                <a:gd name="T12" fmla="*/ 34 w 40"/>
                <a:gd name="T13" fmla="*/ 29 h 39"/>
                <a:gd name="T14" fmla="*/ 2 w 40"/>
                <a:gd name="T15" fmla="*/ 12 h 39"/>
                <a:gd name="T16" fmla="*/ 0 w 40"/>
                <a:gd name="T17" fmla="*/ 20 h 39"/>
                <a:gd name="T18" fmla="*/ 14 w 40"/>
                <a:gd name="T19" fmla="*/ 38 h 39"/>
                <a:gd name="T20" fmla="*/ 15 w 40"/>
                <a:gd name="T21" fmla="*/ 36 h 39"/>
                <a:gd name="T22" fmla="*/ 3 w 40"/>
                <a:gd name="T23" fmla="*/ 20 h 39"/>
                <a:gd name="T24" fmla="*/ 4 w 40"/>
                <a:gd name="T25" fmla="*/ 13 h 39"/>
                <a:gd name="T26" fmla="*/ 2 w 40"/>
                <a:gd name="T27" fmla="*/ 12 h 39"/>
                <a:gd name="T28" fmla="*/ 16 w 40"/>
                <a:gd name="T29" fmla="*/ 0 h 39"/>
                <a:gd name="T30" fmla="*/ 3 w 40"/>
                <a:gd name="T31" fmla="*/ 10 h 39"/>
                <a:gd name="T32" fmla="*/ 5 w 40"/>
                <a:gd name="T33" fmla="*/ 11 h 39"/>
                <a:gd name="T34" fmla="*/ 17 w 40"/>
                <a:gd name="T35" fmla="*/ 3 h 39"/>
                <a:gd name="T36" fmla="*/ 16 w 40"/>
                <a:gd name="T37" fmla="*/ 0 h 39"/>
                <a:gd name="T38" fmla="*/ 20 w 40"/>
                <a:gd name="T39" fmla="*/ 0 h 39"/>
                <a:gd name="T40" fmla="*/ 19 w 40"/>
                <a:gd name="T41" fmla="*/ 0 h 39"/>
                <a:gd name="T42" fmla="*/ 19 w 40"/>
                <a:gd name="T43" fmla="*/ 2 h 39"/>
                <a:gd name="T44" fmla="*/ 20 w 40"/>
                <a:gd name="T45" fmla="*/ 2 h 39"/>
                <a:gd name="T46" fmla="*/ 37 w 40"/>
                <a:gd name="T47" fmla="*/ 20 h 39"/>
                <a:gd name="T48" fmla="*/ 35 w 40"/>
                <a:gd name="T49" fmla="*/ 27 h 39"/>
                <a:gd name="T50" fmla="*/ 38 w 40"/>
                <a:gd name="T51" fmla="*/ 28 h 39"/>
                <a:gd name="T52" fmla="*/ 40 w 40"/>
                <a:gd name="T53" fmla="*/ 20 h 39"/>
                <a:gd name="T54" fmla="*/ 20 w 40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39">
                  <a:moveTo>
                    <a:pt x="34" y="29"/>
                  </a:moveTo>
                  <a:cubicBezTo>
                    <a:pt x="31" y="34"/>
                    <a:pt x="26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6"/>
                    <a:pt x="36" y="31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2" y="12"/>
                  </a:moveTo>
                  <a:cubicBezTo>
                    <a:pt x="1" y="15"/>
                    <a:pt x="0" y="17"/>
                    <a:pt x="0" y="20"/>
                  </a:cubicBezTo>
                  <a:cubicBezTo>
                    <a:pt x="0" y="28"/>
                    <a:pt x="6" y="36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8" y="34"/>
                    <a:pt x="3" y="27"/>
                    <a:pt x="3" y="20"/>
                  </a:cubicBezTo>
                  <a:cubicBezTo>
                    <a:pt x="3" y="17"/>
                    <a:pt x="3" y="15"/>
                    <a:pt x="4" y="13"/>
                  </a:cubicBezTo>
                  <a:cubicBezTo>
                    <a:pt x="2" y="12"/>
                    <a:pt x="2" y="12"/>
                    <a:pt x="2" y="12"/>
                  </a:cubicBezTo>
                  <a:moveTo>
                    <a:pt x="16" y="0"/>
                  </a:moveTo>
                  <a:cubicBezTo>
                    <a:pt x="10" y="1"/>
                    <a:pt x="5" y="5"/>
                    <a:pt x="3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7"/>
                    <a:pt x="12" y="4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2"/>
                    <a:pt x="37" y="25"/>
                    <a:pt x="35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6"/>
                    <a:pt x="40" y="23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8" name="Freeform 168"/>
            <p:cNvSpPr>
              <a:spLocks noEditPoints="1"/>
            </p:cNvSpPr>
            <p:nvPr/>
          </p:nvSpPr>
          <p:spPr bwMode="auto">
            <a:xfrm>
              <a:off x="7173913" y="4048125"/>
              <a:ext cx="173038" cy="188913"/>
            </a:xfrm>
            <a:custGeom>
              <a:avLst/>
              <a:gdLst>
                <a:gd name="T0" fmla="*/ 13 w 36"/>
                <a:gd name="T1" fmla="*/ 36 h 39"/>
                <a:gd name="T2" fmla="*/ 12 w 36"/>
                <a:gd name="T3" fmla="*/ 38 h 39"/>
                <a:gd name="T4" fmla="*/ 15 w 36"/>
                <a:gd name="T5" fmla="*/ 39 h 39"/>
                <a:gd name="T6" fmla="*/ 15 w 36"/>
                <a:gd name="T7" fmla="*/ 37 h 39"/>
                <a:gd name="T8" fmla="*/ 13 w 36"/>
                <a:gd name="T9" fmla="*/ 36 h 39"/>
                <a:gd name="T10" fmla="*/ 33 w 36"/>
                <a:gd name="T11" fmla="*/ 27 h 39"/>
                <a:gd name="T12" fmla="*/ 32 w 36"/>
                <a:gd name="T13" fmla="*/ 29 h 39"/>
                <a:gd name="T14" fmla="*/ 34 w 36"/>
                <a:gd name="T15" fmla="*/ 31 h 39"/>
                <a:gd name="T16" fmla="*/ 36 w 36"/>
                <a:gd name="T17" fmla="*/ 28 h 39"/>
                <a:gd name="T18" fmla="*/ 33 w 36"/>
                <a:gd name="T19" fmla="*/ 27 h 39"/>
                <a:gd name="T20" fmla="*/ 1 w 36"/>
                <a:gd name="T21" fmla="*/ 10 h 39"/>
                <a:gd name="T22" fmla="*/ 0 w 36"/>
                <a:gd name="T23" fmla="*/ 12 h 39"/>
                <a:gd name="T24" fmla="*/ 2 w 36"/>
                <a:gd name="T25" fmla="*/ 13 h 39"/>
                <a:gd name="T26" fmla="*/ 3 w 36"/>
                <a:gd name="T27" fmla="*/ 11 h 39"/>
                <a:gd name="T28" fmla="*/ 1 w 36"/>
                <a:gd name="T29" fmla="*/ 10 h 39"/>
                <a:gd name="T30" fmla="*/ 17 w 36"/>
                <a:gd name="T31" fmla="*/ 0 h 39"/>
                <a:gd name="T32" fmla="*/ 14 w 36"/>
                <a:gd name="T33" fmla="*/ 0 h 39"/>
                <a:gd name="T34" fmla="*/ 15 w 36"/>
                <a:gd name="T35" fmla="*/ 3 h 39"/>
                <a:gd name="T36" fmla="*/ 17 w 36"/>
                <a:gd name="T37" fmla="*/ 2 h 39"/>
                <a:gd name="T38" fmla="*/ 17 w 36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9">
                  <a:moveTo>
                    <a:pt x="13" y="36"/>
                  </a:moveTo>
                  <a:cubicBezTo>
                    <a:pt x="12" y="38"/>
                    <a:pt x="12" y="38"/>
                    <a:pt x="12" y="38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7"/>
                    <a:pt x="13" y="36"/>
                    <a:pt x="13" y="36"/>
                  </a:cubicBezTo>
                  <a:moveTo>
                    <a:pt x="33" y="27"/>
                  </a:moveTo>
                  <a:cubicBezTo>
                    <a:pt x="33" y="28"/>
                    <a:pt x="33" y="29"/>
                    <a:pt x="32" y="29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0"/>
                    <a:pt x="35" y="29"/>
                    <a:pt x="36" y="28"/>
                  </a:cubicBezTo>
                  <a:cubicBezTo>
                    <a:pt x="33" y="27"/>
                    <a:pt x="33" y="27"/>
                    <a:pt x="33" y="27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9" name="Freeform 169"/>
            <p:cNvSpPr>
              <a:spLocks noEditPoints="1"/>
            </p:cNvSpPr>
            <p:nvPr/>
          </p:nvSpPr>
          <p:spPr bwMode="auto">
            <a:xfrm>
              <a:off x="8329613" y="4260850"/>
              <a:ext cx="179388" cy="173038"/>
            </a:xfrm>
            <a:custGeom>
              <a:avLst/>
              <a:gdLst>
                <a:gd name="T0" fmla="*/ 15 w 37"/>
                <a:gd name="T1" fmla="*/ 17 h 36"/>
                <a:gd name="T2" fmla="*/ 0 w 37"/>
                <a:gd name="T3" fmla="*/ 20 h 36"/>
                <a:gd name="T4" fmla="*/ 6 w 37"/>
                <a:gd name="T5" fmla="*/ 31 h 36"/>
                <a:gd name="T6" fmla="*/ 15 w 37"/>
                <a:gd name="T7" fmla="*/ 17 h 36"/>
                <a:gd name="T8" fmla="*/ 14 w 37"/>
                <a:gd name="T9" fmla="*/ 0 h 36"/>
                <a:gd name="T10" fmla="*/ 0 w 37"/>
                <a:gd name="T11" fmla="*/ 17 h 36"/>
                <a:gd name="T12" fmla="*/ 16 w 37"/>
                <a:gd name="T13" fmla="*/ 13 h 36"/>
                <a:gd name="T14" fmla="*/ 14 w 37"/>
                <a:gd name="T15" fmla="*/ 0 h 36"/>
                <a:gd name="T16" fmla="*/ 18 w 37"/>
                <a:gd name="T17" fmla="*/ 0 h 36"/>
                <a:gd name="T18" fmla="*/ 16 w 37"/>
                <a:gd name="T19" fmla="*/ 0 h 36"/>
                <a:gd name="T20" fmla="*/ 19 w 37"/>
                <a:gd name="T21" fmla="*/ 13 h 36"/>
                <a:gd name="T22" fmla="*/ 20 w 37"/>
                <a:gd name="T23" fmla="*/ 12 h 36"/>
                <a:gd name="T24" fmla="*/ 8 w 37"/>
                <a:gd name="T25" fmla="*/ 33 h 36"/>
                <a:gd name="T26" fmla="*/ 18 w 37"/>
                <a:gd name="T27" fmla="*/ 36 h 36"/>
                <a:gd name="T28" fmla="*/ 37 w 37"/>
                <a:gd name="T29" fmla="*/ 18 h 36"/>
                <a:gd name="T30" fmla="*/ 18 w 37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36">
                  <a:moveTo>
                    <a:pt x="15" y="17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24"/>
                    <a:pt x="3" y="28"/>
                    <a:pt x="6" y="31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4" y="0"/>
                  </a:moveTo>
                  <a:cubicBezTo>
                    <a:pt x="6" y="2"/>
                    <a:pt x="0" y="9"/>
                    <a:pt x="0" y="17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0"/>
                    <a:pt x="14" y="0"/>
                    <a:pt x="14" y="0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1" y="35"/>
                    <a:pt x="14" y="36"/>
                    <a:pt x="18" y="36"/>
                  </a:cubicBezTo>
                  <a:cubicBezTo>
                    <a:pt x="29" y="36"/>
                    <a:pt x="37" y="28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0" name="Freeform 170"/>
            <p:cNvSpPr/>
            <p:nvPr/>
          </p:nvSpPr>
          <p:spPr bwMode="auto">
            <a:xfrm>
              <a:off x="8329613" y="4260850"/>
              <a:ext cx="96838" cy="158750"/>
            </a:xfrm>
            <a:custGeom>
              <a:avLst/>
              <a:gdLst>
                <a:gd name="T0" fmla="*/ 16 w 20"/>
                <a:gd name="T1" fmla="*/ 0 h 33"/>
                <a:gd name="T2" fmla="*/ 14 w 20"/>
                <a:gd name="T3" fmla="*/ 0 h 33"/>
                <a:gd name="T4" fmla="*/ 16 w 20"/>
                <a:gd name="T5" fmla="*/ 13 h 33"/>
                <a:gd name="T6" fmla="*/ 0 w 20"/>
                <a:gd name="T7" fmla="*/ 17 h 33"/>
                <a:gd name="T8" fmla="*/ 0 w 20"/>
                <a:gd name="T9" fmla="*/ 18 h 33"/>
                <a:gd name="T10" fmla="*/ 0 w 20"/>
                <a:gd name="T11" fmla="*/ 20 h 33"/>
                <a:gd name="T12" fmla="*/ 15 w 20"/>
                <a:gd name="T13" fmla="*/ 17 h 33"/>
                <a:gd name="T14" fmla="*/ 6 w 20"/>
                <a:gd name="T15" fmla="*/ 31 h 33"/>
                <a:gd name="T16" fmla="*/ 8 w 20"/>
                <a:gd name="T17" fmla="*/ 33 h 33"/>
                <a:gd name="T18" fmla="*/ 20 w 20"/>
                <a:gd name="T19" fmla="*/ 12 h 33"/>
                <a:gd name="T20" fmla="*/ 19 w 20"/>
                <a:gd name="T21" fmla="*/ 13 h 33"/>
                <a:gd name="T22" fmla="*/ 16 w 20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3">
                  <a:moveTo>
                    <a:pt x="16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7" y="32"/>
                    <a:pt x="8" y="3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1" name="Freeform 171"/>
            <p:cNvSpPr>
              <a:spLocks noEditPoints="1"/>
            </p:cNvSpPr>
            <p:nvPr/>
          </p:nvSpPr>
          <p:spPr bwMode="auto">
            <a:xfrm>
              <a:off x="8301038" y="4227513"/>
              <a:ext cx="236538" cy="241300"/>
            </a:xfrm>
            <a:custGeom>
              <a:avLst/>
              <a:gdLst>
                <a:gd name="T0" fmla="*/ 3 w 49"/>
                <a:gd name="T1" fmla="*/ 28 h 50"/>
                <a:gd name="T2" fmla="*/ 0 w 49"/>
                <a:gd name="T3" fmla="*/ 29 h 50"/>
                <a:gd name="T4" fmla="*/ 8 w 49"/>
                <a:gd name="T5" fmla="*/ 44 h 50"/>
                <a:gd name="T6" fmla="*/ 10 w 49"/>
                <a:gd name="T7" fmla="*/ 41 h 50"/>
                <a:gd name="T8" fmla="*/ 3 w 49"/>
                <a:gd name="T9" fmla="*/ 28 h 50"/>
                <a:gd name="T10" fmla="*/ 19 w 49"/>
                <a:gd name="T11" fmla="*/ 1 h 50"/>
                <a:gd name="T12" fmla="*/ 0 w 49"/>
                <a:gd name="T13" fmla="*/ 25 h 50"/>
                <a:gd name="T14" fmla="*/ 0 w 49"/>
                <a:gd name="T15" fmla="*/ 26 h 50"/>
                <a:gd name="T16" fmla="*/ 3 w 49"/>
                <a:gd name="T17" fmla="*/ 25 h 50"/>
                <a:gd name="T18" fmla="*/ 3 w 49"/>
                <a:gd name="T19" fmla="*/ 25 h 50"/>
                <a:gd name="T20" fmla="*/ 19 w 49"/>
                <a:gd name="T21" fmla="*/ 4 h 50"/>
                <a:gd name="T22" fmla="*/ 19 w 49"/>
                <a:gd name="T23" fmla="*/ 1 h 50"/>
                <a:gd name="T24" fmla="*/ 24 w 49"/>
                <a:gd name="T25" fmla="*/ 0 h 50"/>
                <a:gd name="T26" fmla="*/ 21 w 49"/>
                <a:gd name="T27" fmla="*/ 0 h 50"/>
                <a:gd name="T28" fmla="*/ 22 w 49"/>
                <a:gd name="T29" fmla="*/ 4 h 50"/>
                <a:gd name="T30" fmla="*/ 24 w 49"/>
                <a:gd name="T31" fmla="*/ 3 h 50"/>
                <a:gd name="T32" fmla="*/ 46 w 49"/>
                <a:gd name="T33" fmla="*/ 25 h 50"/>
                <a:gd name="T34" fmla="*/ 24 w 49"/>
                <a:gd name="T35" fmla="*/ 47 h 50"/>
                <a:gd name="T36" fmla="*/ 12 w 49"/>
                <a:gd name="T37" fmla="*/ 43 h 50"/>
                <a:gd name="T38" fmla="*/ 10 w 49"/>
                <a:gd name="T39" fmla="*/ 45 h 50"/>
                <a:gd name="T40" fmla="*/ 24 w 49"/>
                <a:gd name="T41" fmla="*/ 50 h 50"/>
                <a:gd name="T42" fmla="*/ 49 w 49"/>
                <a:gd name="T43" fmla="*/ 25 h 50"/>
                <a:gd name="T44" fmla="*/ 24 w 49"/>
                <a:gd name="T4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50"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" y="35"/>
                    <a:pt x="4" y="40"/>
                    <a:pt x="8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6" y="38"/>
                    <a:pt x="4" y="33"/>
                    <a:pt x="3" y="28"/>
                  </a:cubicBezTo>
                  <a:moveTo>
                    <a:pt x="19" y="1"/>
                  </a:moveTo>
                  <a:cubicBezTo>
                    <a:pt x="8" y="3"/>
                    <a:pt x="0" y="13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15"/>
                    <a:pt x="10" y="6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36" y="3"/>
                    <a:pt x="46" y="13"/>
                    <a:pt x="46" y="25"/>
                  </a:cubicBezTo>
                  <a:cubicBezTo>
                    <a:pt x="46" y="37"/>
                    <a:pt x="36" y="47"/>
                    <a:pt x="24" y="47"/>
                  </a:cubicBezTo>
                  <a:cubicBezTo>
                    <a:pt x="20" y="47"/>
                    <a:pt x="16" y="45"/>
                    <a:pt x="12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8"/>
                    <a:pt x="19" y="50"/>
                    <a:pt x="24" y="50"/>
                  </a:cubicBezTo>
                  <a:cubicBezTo>
                    <a:pt x="38" y="50"/>
                    <a:pt x="49" y="39"/>
                    <a:pt x="49" y="25"/>
                  </a:cubicBezTo>
                  <a:cubicBezTo>
                    <a:pt x="49" y="11"/>
                    <a:pt x="3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2" name="Freeform 172"/>
            <p:cNvSpPr>
              <a:spLocks noEditPoints="1"/>
            </p:cNvSpPr>
            <p:nvPr/>
          </p:nvSpPr>
          <p:spPr bwMode="auto">
            <a:xfrm>
              <a:off x="8301038" y="4227513"/>
              <a:ext cx="106363" cy="215900"/>
            </a:xfrm>
            <a:custGeom>
              <a:avLst/>
              <a:gdLst>
                <a:gd name="T0" fmla="*/ 10 w 22"/>
                <a:gd name="T1" fmla="*/ 41 h 45"/>
                <a:gd name="T2" fmla="*/ 8 w 22"/>
                <a:gd name="T3" fmla="*/ 44 h 45"/>
                <a:gd name="T4" fmla="*/ 10 w 22"/>
                <a:gd name="T5" fmla="*/ 45 h 45"/>
                <a:gd name="T6" fmla="*/ 12 w 22"/>
                <a:gd name="T7" fmla="*/ 43 h 45"/>
                <a:gd name="T8" fmla="*/ 10 w 22"/>
                <a:gd name="T9" fmla="*/ 41 h 45"/>
                <a:gd name="T10" fmla="*/ 3 w 22"/>
                <a:gd name="T11" fmla="*/ 25 h 45"/>
                <a:gd name="T12" fmla="*/ 0 w 22"/>
                <a:gd name="T13" fmla="*/ 26 h 45"/>
                <a:gd name="T14" fmla="*/ 0 w 22"/>
                <a:gd name="T15" fmla="*/ 29 h 45"/>
                <a:gd name="T16" fmla="*/ 3 w 22"/>
                <a:gd name="T17" fmla="*/ 28 h 45"/>
                <a:gd name="T18" fmla="*/ 3 w 22"/>
                <a:gd name="T19" fmla="*/ 25 h 45"/>
                <a:gd name="T20" fmla="*/ 21 w 22"/>
                <a:gd name="T21" fmla="*/ 0 h 45"/>
                <a:gd name="T22" fmla="*/ 19 w 22"/>
                <a:gd name="T23" fmla="*/ 1 h 45"/>
                <a:gd name="T24" fmla="*/ 19 w 22"/>
                <a:gd name="T25" fmla="*/ 4 h 45"/>
                <a:gd name="T26" fmla="*/ 22 w 22"/>
                <a:gd name="T27" fmla="*/ 4 h 45"/>
                <a:gd name="T28" fmla="*/ 21 w 2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45">
                  <a:moveTo>
                    <a:pt x="10" y="41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5"/>
                    <a:pt x="10" y="45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0" y="41"/>
                  </a:cubicBezTo>
                  <a:moveTo>
                    <a:pt x="3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moveTo>
                    <a:pt x="21" y="0"/>
                  </a:moveTo>
                  <a:cubicBezTo>
                    <a:pt x="20" y="1"/>
                    <a:pt x="20" y="1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3" name="Freeform 173"/>
            <p:cNvSpPr>
              <a:spLocks noEditPoints="1"/>
            </p:cNvSpPr>
            <p:nvPr/>
          </p:nvSpPr>
          <p:spPr bwMode="auto">
            <a:xfrm>
              <a:off x="7723188" y="4395788"/>
              <a:ext cx="177800" cy="173038"/>
            </a:xfrm>
            <a:custGeom>
              <a:avLst/>
              <a:gdLst>
                <a:gd name="T0" fmla="*/ 18 w 37"/>
                <a:gd name="T1" fmla="*/ 19 h 36"/>
                <a:gd name="T2" fmla="*/ 2 w 37"/>
                <a:gd name="T3" fmla="*/ 26 h 36"/>
                <a:gd name="T4" fmla="*/ 18 w 37"/>
                <a:gd name="T5" fmla="*/ 36 h 36"/>
                <a:gd name="T6" fmla="*/ 27 w 37"/>
                <a:gd name="T7" fmla="*/ 34 h 36"/>
                <a:gd name="T8" fmla="*/ 19 w 37"/>
                <a:gd name="T9" fmla="*/ 20 h 36"/>
                <a:gd name="T10" fmla="*/ 17 w 37"/>
                <a:gd name="T11" fmla="*/ 25 h 36"/>
                <a:gd name="T12" fmla="*/ 18 w 37"/>
                <a:gd name="T13" fmla="*/ 19 h 36"/>
                <a:gd name="T14" fmla="*/ 36 w 37"/>
                <a:gd name="T15" fmla="*/ 14 h 36"/>
                <a:gd name="T16" fmla="*/ 21 w 37"/>
                <a:gd name="T17" fmla="*/ 18 h 36"/>
                <a:gd name="T18" fmla="*/ 30 w 37"/>
                <a:gd name="T19" fmla="*/ 32 h 36"/>
                <a:gd name="T20" fmla="*/ 37 w 37"/>
                <a:gd name="T21" fmla="*/ 18 h 36"/>
                <a:gd name="T22" fmla="*/ 36 w 37"/>
                <a:gd name="T23" fmla="*/ 14 h 36"/>
                <a:gd name="T24" fmla="*/ 2 w 37"/>
                <a:gd name="T25" fmla="*/ 9 h 36"/>
                <a:gd name="T26" fmla="*/ 0 w 37"/>
                <a:gd name="T27" fmla="*/ 18 h 36"/>
                <a:gd name="T28" fmla="*/ 1 w 37"/>
                <a:gd name="T29" fmla="*/ 23 h 36"/>
                <a:gd name="T30" fmla="*/ 16 w 37"/>
                <a:gd name="T31" fmla="*/ 17 h 36"/>
                <a:gd name="T32" fmla="*/ 2 w 37"/>
                <a:gd name="T33" fmla="*/ 9 h 36"/>
                <a:gd name="T34" fmla="*/ 28 w 37"/>
                <a:gd name="T35" fmla="*/ 2 h 36"/>
                <a:gd name="T36" fmla="*/ 22 w 37"/>
                <a:gd name="T37" fmla="*/ 15 h 36"/>
                <a:gd name="T38" fmla="*/ 35 w 37"/>
                <a:gd name="T39" fmla="*/ 12 h 36"/>
                <a:gd name="T40" fmla="*/ 28 w 37"/>
                <a:gd name="T41" fmla="*/ 2 h 36"/>
                <a:gd name="T42" fmla="*/ 22 w 37"/>
                <a:gd name="T43" fmla="*/ 0 h 36"/>
                <a:gd name="T44" fmla="*/ 21 w 37"/>
                <a:gd name="T45" fmla="*/ 10 h 36"/>
                <a:gd name="T46" fmla="*/ 25 w 37"/>
                <a:gd name="T47" fmla="*/ 1 h 36"/>
                <a:gd name="T48" fmla="*/ 22 w 37"/>
                <a:gd name="T49" fmla="*/ 0 h 36"/>
                <a:gd name="T50" fmla="*/ 18 w 37"/>
                <a:gd name="T51" fmla="*/ 0 h 36"/>
                <a:gd name="T52" fmla="*/ 4 w 37"/>
                <a:gd name="T53" fmla="*/ 7 h 36"/>
                <a:gd name="T54" fmla="*/ 18 w 37"/>
                <a:gd name="T55" fmla="*/ 15 h 36"/>
                <a:gd name="T56" fmla="*/ 19 w 37"/>
                <a:gd name="T57" fmla="*/ 0 h 36"/>
                <a:gd name="T58" fmla="*/ 18 w 37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36">
                  <a:moveTo>
                    <a:pt x="18" y="19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2"/>
                    <a:pt x="11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19"/>
                    <a:pt x="18" y="19"/>
                    <a:pt x="18" y="19"/>
                  </a:cubicBezTo>
                  <a:moveTo>
                    <a:pt x="36" y="14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4" y="29"/>
                    <a:pt x="37" y="24"/>
                    <a:pt x="37" y="18"/>
                  </a:cubicBezTo>
                  <a:cubicBezTo>
                    <a:pt x="37" y="17"/>
                    <a:pt x="36" y="16"/>
                    <a:pt x="36" y="14"/>
                  </a:cubicBezTo>
                  <a:moveTo>
                    <a:pt x="2" y="9"/>
                  </a:moveTo>
                  <a:cubicBezTo>
                    <a:pt x="1" y="11"/>
                    <a:pt x="0" y="15"/>
                    <a:pt x="0" y="18"/>
                  </a:cubicBezTo>
                  <a:cubicBezTo>
                    <a:pt x="0" y="20"/>
                    <a:pt x="0" y="21"/>
                    <a:pt x="1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8" y="2"/>
                  </a:moveTo>
                  <a:cubicBezTo>
                    <a:pt x="22" y="15"/>
                    <a:pt x="22" y="15"/>
                    <a:pt x="22" y="15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8"/>
                    <a:pt x="31" y="4"/>
                    <a:pt x="28" y="2"/>
                  </a:cubicBezTo>
                  <a:moveTo>
                    <a:pt x="22" y="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3" y="0"/>
                    <a:pt x="22" y="0"/>
                  </a:cubicBezTo>
                  <a:moveTo>
                    <a:pt x="18" y="0"/>
                  </a:moveTo>
                  <a:cubicBezTo>
                    <a:pt x="13" y="0"/>
                    <a:pt x="7" y="2"/>
                    <a:pt x="4" y="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4" name="Freeform 174"/>
            <p:cNvSpPr/>
            <p:nvPr/>
          </p:nvSpPr>
          <p:spPr bwMode="auto">
            <a:xfrm>
              <a:off x="7727951" y="4395788"/>
              <a:ext cx="168275" cy="163513"/>
            </a:xfrm>
            <a:custGeom>
              <a:avLst/>
              <a:gdLst>
                <a:gd name="T0" fmla="*/ 18 w 35"/>
                <a:gd name="T1" fmla="*/ 0 h 34"/>
                <a:gd name="T2" fmla="*/ 17 w 35"/>
                <a:gd name="T3" fmla="*/ 15 h 34"/>
                <a:gd name="T4" fmla="*/ 3 w 35"/>
                <a:gd name="T5" fmla="*/ 7 h 34"/>
                <a:gd name="T6" fmla="*/ 1 w 35"/>
                <a:gd name="T7" fmla="*/ 9 h 34"/>
                <a:gd name="T8" fmla="*/ 15 w 35"/>
                <a:gd name="T9" fmla="*/ 17 h 34"/>
                <a:gd name="T10" fmla="*/ 0 w 35"/>
                <a:gd name="T11" fmla="*/ 23 h 34"/>
                <a:gd name="T12" fmla="*/ 1 w 35"/>
                <a:gd name="T13" fmla="*/ 26 h 34"/>
                <a:gd name="T14" fmla="*/ 17 w 35"/>
                <a:gd name="T15" fmla="*/ 19 h 34"/>
                <a:gd name="T16" fmla="*/ 16 w 35"/>
                <a:gd name="T17" fmla="*/ 25 h 34"/>
                <a:gd name="T18" fmla="*/ 18 w 35"/>
                <a:gd name="T19" fmla="*/ 20 h 34"/>
                <a:gd name="T20" fmla="*/ 26 w 35"/>
                <a:gd name="T21" fmla="*/ 34 h 34"/>
                <a:gd name="T22" fmla="*/ 29 w 35"/>
                <a:gd name="T23" fmla="*/ 32 h 34"/>
                <a:gd name="T24" fmla="*/ 20 w 35"/>
                <a:gd name="T25" fmla="*/ 18 h 34"/>
                <a:gd name="T26" fmla="*/ 35 w 35"/>
                <a:gd name="T27" fmla="*/ 14 h 34"/>
                <a:gd name="T28" fmla="*/ 34 w 35"/>
                <a:gd name="T29" fmla="*/ 12 h 34"/>
                <a:gd name="T30" fmla="*/ 21 w 35"/>
                <a:gd name="T31" fmla="*/ 15 h 34"/>
                <a:gd name="T32" fmla="*/ 27 w 35"/>
                <a:gd name="T33" fmla="*/ 2 h 34"/>
                <a:gd name="T34" fmla="*/ 24 w 35"/>
                <a:gd name="T35" fmla="*/ 1 h 34"/>
                <a:gd name="T36" fmla="*/ 20 w 35"/>
                <a:gd name="T37" fmla="*/ 10 h 34"/>
                <a:gd name="T38" fmla="*/ 21 w 35"/>
                <a:gd name="T39" fmla="*/ 0 h 34"/>
                <a:gd name="T40" fmla="*/ 18 w 35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4">
                  <a:moveTo>
                    <a:pt x="18" y="0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1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3"/>
                    <a:pt x="28" y="33"/>
                    <a:pt x="29" y="32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3"/>
                    <a:pt x="34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5" name="Freeform 175"/>
            <p:cNvSpPr>
              <a:spLocks noEditPoints="1"/>
            </p:cNvSpPr>
            <p:nvPr/>
          </p:nvSpPr>
          <p:spPr bwMode="auto">
            <a:xfrm>
              <a:off x="7694613" y="4362450"/>
              <a:ext cx="234950" cy="241300"/>
            </a:xfrm>
            <a:custGeom>
              <a:avLst/>
              <a:gdLst>
                <a:gd name="T0" fmla="*/ 5 w 49"/>
                <a:gd name="T1" fmla="*/ 34 h 50"/>
                <a:gd name="T2" fmla="*/ 2 w 49"/>
                <a:gd name="T3" fmla="*/ 35 h 50"/>
                <a:gd name="T4" fmla="*/ 24 w 49"/>
                <a:gd name="T5" fmla="*/ 50 h 50"/>
                <a:gd name="T6" fmla="*/ 37 w 49"/>
                <a:gd name="T7" fmla="*/ 46 h 50"/>
                <a:gd name="T8" fmla="*/ 35 w 49"/>
                <a:gd name="T9" fmla="*/ 44 h 50"/>
                <a:gd name="T10" fmla="*/ 24 w 49"/>
                <a:gd name="T11" fmla="*/ 46 h 50"/>
                <a:gd name="T12" fmla="*/ 5 w 49"/>
                <a:gd name="T13" fmla="*/ 34 h 50"/>
                <a:gd name="T14" fmla="*/ 48 w 49"/>
                <a:gd name="T15" fmla="*/ 20 h 50"/>
                <a:gd name="T16" fmla="*/ 45 w 49"/>
                <a:gd name="T17" fmla="*/ 21 h 50"/>
                <a:gd name="T18" fmla="*/ 46 w 49"/>
                <a:gd name="T19" fmla="*/ 25 h 50"/>
                <a:gd name="T20" fmla="*/ 37 w 49"/>
                <a:gd name="T21" fmla="*/ 42 h 50"/>
                <a:gd name="T22" fmla="*/ 39 w 49"/>
                <a:gd name="T23" fmla="*/ 45 h 50"/>
                <a:gd name="T24" fmla="*/ 49 w 49"/>
                <a:gd name="T25" fmla="*/ 25 h 50"/>
                <a:gd name="T26" fmla="*/ 48 w 49"/>
                <a:gd name="T27" fmla="*/ 20 h 50"/>
                <a:gd name="T28" fmla="*/ 3 w 49"/>
                <a:gd name="T29" fmla="*/ 12 h 50"/>
                <a:gd name="T30" fmla="*/ 0 w 49"/>
                <a:gd name="T31" fmla="*/ 25 h 50"/>
                <a:gd name="T32" fmla="*/ 1 w 49"/>
                <a:gd name="T33" fmla="*/ 32 h 50"/>
                <a:gd name="T34" fmla="*/ 4 w 49"/>
                <a:gd name="T35" fmla="*/ 31 h 50"/>
                <a:gd name="T36" fmla="*/ 3 w 49"/>
                <a:gd name="T37" fmla="*/ 25 h 50"/>
                <a:gd name="T38" fmla="*/ 6 w 49"/>
                <a:gd name="T39" fmla="*/ 14 h 50"/>
                <a:gd name="T40" fmla="*/ 3 w 49"/>
                <a:gd name="T41" fmla="*/ 12 h 50"/>
                <a:gd name="T42" fmla="*/ 36 w 49"/>
                <a:gd name="T43" fmla="*/ 3 h 50"/>
                <a:gd name="T44" fmla="*/ 35 w 49"/>
                <a:gd name="T45" fmla="*/ 6 h 50"/>
                <a:gd name="T46" fmla="*/ 45 w 49"/>
                <a:gd name="T47" fmla="*/ 18 h 50"/>
                <a:gd name="T48" fmla="*/ 48 w 49"/>
                <a:gd name="T49" fmla="*/ 17 h 50"/>
                <a:gd name="T50" fmla="*/ 36 w 49"/>
                <a:gd name="T51" fmla="*/ 3 h 50"/>
                <a:gd name="T52" fmla="*/ 28 w 49"/>
                <a:gd name="T53" fmla="*/ 1 h 50"/>
                <a:gd name="T54" fmla="*/ 28 w 49"/>
                <a:gd name="T55" fmla="*/ 4 h 50"/>
                <a:gd name="T56" fmla="*/ 33 w 49"/>
                <a:gd name="T57" fmla="*/ 5 h 50"/>
                <a:gd name="T58" fmla="*/ 34 w 49"/>
                <a:gd name="T59" fmla="*/ 2 h 50"/>
                <a:gd name="T60" fmla="*/ 28 w 49"/>
                <a:gd name="T61" fmla="*/ 1 h 50"/>
                <a:gd name="T62" fmla="*/ 24 w 49"/>
                <a:gd name="T63" fmla="*/ 0 h 50"/>
                <a:gd name="T64" fmla="*/ 4 w 49"/>
                <a:gd name="T65" fmla="*/ 10 h 50"/>
                <a:gd name="T66" fmla="*/ 7 w 49"/>
                <a:gd name="T67" fmla="*/ 12 h 50"/>
                <a:gd name="T68" fmla="*/ 24 w 49"/>
                <a:gd name="T69" fmla="*/ 3 h 50"/>
                <a:gd name="T70" fmla="*/ 25 w 49"/>
                <a:gd name="T71" fmla="*/ 3 h 50"/>
                <a:gd name="T72" fmla="*/ 26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5" y="34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6" y="44"/>
                    <a:pt x="14" y="50"/>
                    <a:pt x="24" y="50"/>
                  </a:cubicBezTo>
                  <a:cubicBezTo>
                    <a:pt x="29" y="50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4" y="46"/>
                  </a:cubicBezTo>
                  <a:cubicBezTo>
                    <a:pt x="16" y="46"/>
                    <a:pt x="8" y="41"/>
                    <a:pt x="5" y="34"/>
                  </a:cubicBezTo>
                  <a:moveTo>
                    <a:pt x="48" y="20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46" y="22"/>
                    <a:pt x="46" y="23"/>
                    <a:pt x="46" y="25"/>
                  </a:cubicBezTo>
                  <a:cubicBezTo>
                    <a:pt x="46" y="32"/>
                    <a:pt x="43" y="38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5" y="40"/>
                    <a:pt x="49" y="33"/>
                    <a:pt x="49" y="25"/>
                  </a:cubicBezTo>
                  <a:cubicBezTo>
                    <a:pt x="49" y="23"/>
                    <a:pt x="49" y="22"/>
                    <a:pt x="48" y="20"/>
                  </a:cubicBezTo>
                  <a:moveTo>
                    <a:pt x="3" y="12"/>
                  </a:moveTo>
                  <a:cubicBezTo>
                    <a:pt x="1" y="16"/>
                    <a:pt x="0" y="20"/>
                    <a:pt x="0" y="25"/>
                  </a:cubicBezTo>
                  <a:cubicBezTo>
                    <a:pt x="0" y="28"/>
                    <a:pt x="0" y="30"/>
                    <a:pt x="1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29"/>
                    <a:pt x="3" y="27"/>
                    <a:pt x="3" y="25"/>
                  </a:cubicBezTo>
                  <a:cubicBezTo>
                    <a:pt x="3" y="21"/>
                    <a:pt x="4" y="17"/>
                    <a:pt x="6" y="14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36" y="3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40" y="9"/>
                    <a:pt x="43" y="13"/>
                    <a:pt x="45" y="18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6" y="11"/>
                    <a:pt x="42" y="6"/>
                    <a:pt x="36" y="3"/>
                  </a:cubicBezTo>
                  <a:moveTo>
                    <a:pt x="28" y="1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30" y="4"/>
                    <a:pt x="31" y="4"/>
                    <a:pt x="33" y="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2" y="1"/>
                    <a:pt x="30" y="1"/>
                    <a:pt x="28" y="1"/>
                  </a:cubicBezTo>
                  <a:moveTo>
                    <a:pt x="24" y="0"/>
                  </a:moveTo>
                  <a:cubicBezTo>
                    <a:pt x="16" y="0"/>
                    <a:pt x="9" y="4"/>
                    <a:pt x="4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7"/>
                    <a:pt x="17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6" name="Freeform 176"/>
            <p:cNvSpPr>
              <a:spLocks noEditPoints="1"/>
            </p:cNvSpPr>
            <p:nvPr/>
          </p:nvSpPr>
          <p:spPr bwMode="auto">
            <a:xfrm>
              <a:off x="7699376" y="4362450"/>
              <a:ext cx="225425" cy="222250"/>
            </a:xfrm>
            <a:custGeom>
              <a:avLst/>
              <a:gdLst>
                <a:gd name="T0" fmla="*/ 36 w 47"/>
                <a:gd name="T1" fmla="*/ 42 h 46"/>
                <a:gd name="T2" fmla="*/ 34 w 47"/>
                <a:gd name="T3" fmla="*/ 44 h 46"/>
                <a:gd name="T4" fmla="*/ 36 w 47"/>
                <a:gd name="T5" fmla="*/ 46 h 46"/>
                <a:gd name="T6" fmla="*/ 38 w 47"/>
                <a:gd name="T7" fmla="*/ 45 h 46"/>
                <a:gd name="T8" fmla="*/ 36 w 47"/>
                <a:gd name="T9" fmla="*/ 42 h 46"/>
                <a:gd name="T10" fmla="*/ 3 w 47"/>
                <a:gd name="T11" fmla="*/ 31 h 46"/>
                <a:gd name="T12" fmla="*/ 0 w 47"/>
                <a:gd name="T13" fmla="*/ 32 h 46"/>
                <a:gd name="T14" fmla="*/ 1 w 47"/>
                <a:gd name="T15" fmla="*/ 35 h 46"/>
                <a:gd name="T16" fmla="*/ 4 w 47"/>
                <a:gd name="T17" fmla="*/ 34 h 46"/>
                <a:gd name="T18" fmla="*/ 3 w 47"/>
                <a:gd name="T19" fmla="*/ 31 h 46"/>
                <a:gd name="T20" fmla="*/ 47 w 47"/>
                <a:gd name="T21" fmla="*/ 17 h 46"/>
                <a:gd name="T22" fmla="*/ 44 w 47"/>
                <a:gd name="T23" fmla="*/ 18 h 46"/>
                <a:gd name="T24" fmla="*/ 44 w 47"/>
                <a:gd name="T25" fmla="*/ 21 h 46"/>
                <a:gd name="T26" fmla="*/ 47 w 47"/>
                <a:gd name="T27" fmla="*/ 20 h 46"/>
                <a:gd name="T28" fmla="*/ 47 w 47"/>
                <a:gd name="T29" fmla="*/ 17 h 46"/>
                <a:gd name="T30" fmla="*/ 3 w 47"/>
                <a:gd name="T31" fmla="*/ 10 h 46"/>
                <a:gd name="T32" fmla="*/ 2 w 47"/>
                <a:gd name="T33" fmla="*/ 12 h 46"/>
                <a:gd name="T34" fmla="*/ 5 w 47"/>
                <a:gd name="T35" fmla="*/ 14 h 46"/>
                <a:gd name="T36" fmla="*/ 6 w 47"/>
                <a:gd name="T37" fmla="*/ 12 h 46"/>
                <a:gd name="T38" fmla="*/ 3 w 47"/>
                <a:gd name="T39" fmla="*/ 10 h 46"/>
                <a:gd name="T40" fmla="*/ 33 w 47"/>
                <a:gd name="T41" fmla="*/ 2 h 46"/>
                <a:gd name="T42" fmla="*/ 32 w 47"/>
                <a:gd name="T43" fmla="*/ 5 h 46"/>
                <a:gd name="T44" fmla="*/ 34 w 47"/>
                <a:gd name="T45" fmla="*/ 6 h 46"/>
                <a:gd name="T46" fmla="*/ 35 w 47"/>
                <a:gd name="T47" fmla="*/ 3 h 46"/>
                <a:gd name="T48" fmla="*/ 33 w 47"/>
                <a:gd name="T49" fmla="*/ 2 h 46"/>
                <a:gd name="T50" fmla="*/ 25 w 47"/>
                <a:gd name="T51" fmla="*/ 0 h 46"/>
                <a:gd name="T52" fmla="*/ 24 w 47"/>
                <a:gd name="T53" fmla="*/ 3 h 46"/>
                <a:gd name="T54" fmla="*/ 27 w 47"/>
                <a:gd name="T55" fmla="*/ 4 h 46"/>
                <a:gd name="T56" fmla="*/ 27 w 47"/>
                <a:gd name="T57" fmla="*/ 1 h 46"/>
                <a:gd name="T58" fmla="*/ 25 w 47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6">
                  <a:moveTo>
                    <a:pt x="36" y="42"/>
                  </a:moveTo>
                  <a:cubicBezTo>
                    <a:pt x="36" y="43"/>
                    <a:pt x="35" y="43"/>
                    <a:pt x="34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7" y="46"/>
                    <a:pt x="37" y="45"/>
                    <a:pt x="38" y="45"/>
                  </a:cubicBezTo>
                  <a:cubicBezTo>
                    <a:pt x="36" y="42"/>
                    <a:pt x="36" y="42"/>
                    <a:pt x="36" y="42"/>
                  </a:cubicBezTo>
                  <a:moveTo>
                    <a:pt x="3" y="31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0" y="34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3"/>
                    <a:pt x="3" y="32"/>
                    <a:pt x="3" y="31"/>
                  </a:cubicBezTo>
                  <a:moveTo>
                    <a:pt x="47" y="17"/>
                  </a:moveTo>
                  <a:cubicBezTo>
                    <a:pt x="44" y="18"/>
                    <a:pt x="44" y="18"/>
                    <a:pt x="44" y="18"/>
                  </a:cubicBezTo>
                  <a:cubicBezTo>
                    <a:pt x="44" y="19"/>
                    <a:pt x="44" y="20"/>
                    <a:pt x="44" y="21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7" y="17"/>
                  </a:cubicBezTo>
                  <a:moveTo>
                    <a:pt x="3" y="10"/>
                  </a:moveTo>
                  <a:cubicBezTo>
                    <a:pt x="3" y="11"/>
                    <a:pt x="2" y="12"/>
                    <a:pt x="2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6" y="13"/>
                    <a:pt x="6" y="12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33" y="2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4" y="3"/>
                    <a:pt x="33" y="2"/>
                  </a:cubicBezTo>
                  <a:moveTo>
                    <a:pt x="25" y="0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7" name="Freeform 177"/>
            <p:cNvSpPr>
              <a:spLocks noEditPoints="1"/>
            </p:cNvSpPr>
            <p:nvPr/>
          </p:nvSpPr>
          <p:spPr bwMode="auto">
            <a:xfrm>
              <a:off x="7578726" y="5003800"/>
              <a:ext cx="177800" cy="177800"/>
            </a:xfrm>
            <a:custGeom>
              <a:avLst/>
              <a:gdLst>
                <a:gd name="T0" fmla="*/ 12 w 37"/>
                <a:gd name="T1" fmla="*/ 24 h 37"/>
                <a:gd name="T2" fmla="*/ 1 w 37"/>
                <a:gd name="T3" fmla="*/ 25 h 37"/>
                <a:gd name="T4" fmla="*/ 19 w 37"/>
                <a:gd name="T5" fmla="*/ 37 h 37"/>
                <a:gd name="T6" fmla="*/ 26 w 37"/>
                <a:gd name="T7" fmla="*/ 35 h 37"/>
                <a:gd name="T8" fmla="*/ 12 w 37"/>
                <a:gd name="T9" fmla="*/ 24 h 37"/>
                <a:gd name="T10" fmla="*/ 0 w 37"/>
                <a:gd name="T11" fmla="*/ 16 h 37"/>
                <a:gd name="T12" fmla="*/ 0 w 37"/>
                <a:gd name="T13" fmla="*/ 19 h 37"/>
                <a:gd name="T14" fmla="*/ 1 w 37"/>
                <a:gd name="T15" fmla="*/ 22 h 37"/>
                <a:gd name="T16" fmla="*/ 9 w 37"/>
                <a:gd name="T17" fmla="*/ 21 h 37"/>
                <a:gd name="T18" fmla="*/ 0 w 37"/>
                <a:gd name="T19" fmla="*/ 16 h 37"/>
                <a:gd name="T20" fmla="*/ 36 w 37"/>
                <a:gd name="T21" fmla="*/ 12 h 37"/>
                <a:gd name="T22" fmla="*/ 16 w 37"/>
                <a:gd name="T23" fmla="*/ 23 h 37"/>
                <a:gd name="T24" fmla="*/ 17 w 37"/>
                <a:gd name="T25" fmla="*/ 24 h 37"/>
                <a:gd name="T26" fmla="*/ 16 w 37"/>
                <a:gd name="T27" fmla="*/ 24 h 37"/>
                <a:gd name="T28" fmla="*/ 29 w 37"/>
                <a:gd name="T29" fmla="*/ 34 h 37"/>
                <a:gd name="T30" fmla="*/ 37 w 37"/>
                <a:gd name="T31" fmla="*/ 19 h 37"/>
                <a:gd name="T32" fmla="*/ 36 w 37"/>
                <a:gd name="T33" fmla="*/ 12 h 37"/>
                <a:gd name="T34" fmla="*/ 19 w 37"/>
                <a:gd name="T35" fmla="*/ 0 h 37"/>
                <a:gd name="T36" fmla="*/ 1 w 37"/>
                <a:gd name="T37" fmla="*/ 13 h 37"/>
                <a:gd name="T38" fmla="*/ 13 w 37"/>
                <a:gd name="T39" fmla="*/ 21 h 37"/>
                <a:gd name="T40" fmla="*/ 35 w 37"/>
                <a:gd name="T41" fmla="*/ 10 h 37"/>
                <a:gd name="T42" fmla="*/ 19 w 3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7">
                  <a:moveTo>
                    <a:pt x="12" y="2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4" y="32"/>
                    <a:pt x="11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2" y="24"/>
                    <a:pt x="12" y="24"/>
                    <a:pt x="12" y="24"/>
                  </a:cubicBezTo>
                  <a:moveTo>
                    <a:pt x="0" y="16"/>
                  </a:moveTo>
                  <a:cubicBezTo>
                    <a:pt x="0" y="17"/>
                    <a:pt x="0" y="18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6" y="12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5"/>
                    <a:pt x="37" y="19"/>
                  </a:cubicBezTo>
                  <a:cubicBezTo>
                    <a:pt x="37" y="16"/>
                    <a:pt x="36" y="14"/>
                    <a:pt x="36" y="12"/>
                  </a:cubicBezTo>
                  <a:moveTo>
                    <a:pt x="19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2" y="4"/>
                    <a:pt x="26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8" name="Freeform 178"/>
            <p:cNvSpPr/>
            <p:nvPr/>
          </p:nvSpPr>
          <p:spPr bwMode="auto">
            <a:xfrm>
              <a:off x="7578726" y="5051425"/>
              <a:ext cx="173038" cy="120650"/>
            </a:xfrm>
            <a:custGeom>
              <a:avLst/>
              <a:gdLst>
                <a:gd name="T0" fmla="*/ 35 w 36"/>
                <a:gd name="T1" fmla="*/ 0 h 25"/>
                <a:gd name="T2" fmla="*/ 13 w 36"/>
                <a:gd name="T3" fmla="*/ 11 h 25"/>
                <a:gd name="T4" fmla="*/ 1 w 36"/>
                <a:gd name="T5" fmla="*/ 3 h 25"/>
                <a:gd name="T6" fmla="*/ 0 w 36"/>
                <a:gd name="T7" fmla="*/ 6 h 25"/>
                <a:gd name="T8" fmla="*/ 9 w 36"/>
                <a:gd name="T9" fmla="*/ 11 h 25"/>
                <a:gd name="T10" fmla="*/ 1 w 36"/>
                <a:gd name="T11" fmla="*/ 12 h 25"/>
                <a:gd name="T12" fmla="*/ 1 w 36"/>
                <a:gd name="T13" fmla="*/ 15 h 25"/>
                <a:gd name="T14" fmla="*/ 12 w 36"/>
                <a:gd name="T15" fmla="*/ 14 h 25"/>
                <a:gd name="T16" fmla="*/ 26 w 36"/>
                <a:gd name="T17" fmla="*/ 25 h 25"/>
                <a:gd name="T18" fmla="*/ 29 w 36"/>
                <a:gd name="T19" fmla="*/ 24 h 25"/>
                <a:gd name="T20" fmla="*/ 16 w 36"/>
                <a:gd name="T21" fmla="*/ 14 h 25"/>
                <a:gd name="T22" fmla="*/ 17 w 36"/>
                <a:gd name="T23" fmla="*/ 14 h 25"/>
                <a:gd name="T24" fmla="*/ 16 w 36"/>
                <a:gd name="T25" fmla="*/ 13 h 25"/>
                <a:gd name="T26" fmla="*/ 36 w 36"/>
                <a:gd name="T27" fmla="*/ 2 h 25"/>
                <a:gd name="T28" fmla="*/ 35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35" y="0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5"/>
                    <a:pt x="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8" y="24"/>
                    <a:pt x="29" y="2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9" name="Freeform 179"/>
            <p:cNvSpPr>
              <a:spLocks noEditPoints="1"/>
            </p:cNvSpPr>
            <p:nvPr/>
          </p:nvSpPr>
          <p:spPr bwMode="auto">
            <a:xfrm>
              <a:off x="7548563" y="4975225"/>
              <a:ext cx="236538" cy="234950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1 h 49"/>
                <a:gd name="T4" fmla="*/ 25 w 49"/>
                <a:gd name="T5" fmla="*/ 49 h 49"/>
                <a:gd name="T6" fmla="*/ 38 w 49"/>
                <a:gd name="T7" fmla="*/ 45 h 49"/>
                <a:gd name="T8" fmla="*/ 35 w 49"/>
                <a:gd name="T9" fmla="*/ 43 h 49"/>
                <a:gd name="T10" fmla="*/ 25 w 49"/>
                <a:gd name="T11" fmla="*/ 46 h 49"/>
                <a:gd name="T12" fmla="*/ 4 w 49"/>
                <a:gd name="T13" fmla="*/ 31 h 49"/>
                <a:gd name="T14" fmla="*/ 1 w 49"/>
                <a:gd name="T15" fmla="*/ 18 h 49"/>
                <a:gd name="T16" fmla="*/ 0 w 49"/>
                <a:gd name="T17" fmla="*/ 25 h 49"/>
                <a:gd name="T18" fmla="*/ 0 w 49"/>
                <a:gd name="T19" fmla="*/ 28 h 49"/>
                <a:gd name="T20" fmla="*/ 3 w 49"/>
                <a:gd name="T21" fmla="*/ 28 h 49"/>
                <a:gd name="T22" fmla="*/ 3 w 49"/>
                <a:gd name="T23" fmla="*/ 25 h 49"/>
                <a:gd name="T24" fmla="*/ 3 w 49"/>
                <a:gd name="T25" fmla="*/ 20 h 49"/>
                <a:gd name="T26" fmla="*/ 1 w 49"/>
                <a:gd name="T27" fmla="*/ 18 h 49"/>
                <a:gd name="T28" fmla="*/ 48 w 49"/>
                <a:gd name="T29" fmla="*/ 15 h 49"/>
                <a:gd name="T30" fmla="*/ 45 w 49"/>
                <a:gd name="T31" fmla="*/ 17 h 49"/>
                <a:gd name="T32" fmla="*/ 46 w 49"/>
                <a:gd name="T33" fmla="*/ 25 h 49"/>
                <a:gd name="T34" fmla="*/ 38 w 49"/>
                <a:gd name="T35" fmla="*/ 42 h 49"/>
                <a:gd name="T36" fmla="*/ 40 w 49"/>
                <a:gd name="T37" fmla="*/ 44 h 49"/>
                <a:gd name="T38" fmla="*/ 49 w 49"/>
                <a:gd name="T39" fmla="*/ 25 h 49"/>
                <a:gd name="T40" fmla="*/ 48 w 49"/>
                <a:gd name="T41" fmla="*/ 15 h 49"/>
                <a:gd name="T42" fmla="*/ 25 w 49"/>
                <a:gd name="T43" fmla="*/ 0 h 49"/>
                <a:gd name="T44" fmla="*/ 1 w 49"/>
                <a:gd name="T45" fmla="*/ 16 h 49"/>
                <a:gd name="T46" fmla="*/ 4 w 49"/>
                <a:gd name="T47" fmla="*/ 18 h 49"/>
                <a:gd name="T48" fmla="*/ 25 w 49"/>
                <a:gd name="T49" fmla="*/ 3 h 49"/>
                <a:gd name="T50" fmla="*/ 44 w 49"/>
                <a:gd name="T51" fmla="*/ 14 h 49"/>
                <a:gd name="T52" fmla="*/ 46 w 49"/>
                <a:gd name="T53" fmla="*/ 13 h 49"/>
                <a:gd name="T54" fmla="*/ 25 w 49"/>
                <a:gd name="T5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4" y="42"/>
                    <a:pt x="13" y="49"/>
                    <a:pt x="25" y="49"/>
                  </a:cubicBezTo>
                  <a:cubicBezTo>
                    <a:pt x="29" y="49"/>
                    <a:pt x="34" y="48"/>
                    <a:pt x="38" y="45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5" y="46"/>
                    <a:pt x="7" y="40"/>
                    <a:pt x="4" y="31"/>
                  </a:cubicBezTo>
                  <a:moveTo>
                    <a:pt x="1" y="18"/>
                  </a:moveTo>
                  <a:cubicBezTo>
                    <a:pt x="0" y="20"/>
                    <a:pt x="0" y="22"/>
                    <a:pt x="0" y="25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3" y="23"/>
                    <a:pt x="3" y="22"/>
                    <a:pt x="3" y="20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8" y="15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6" y="19"/>
                    <a:pt x="46" y="22"/>
                    <a:pt x="46" y="25"/>
                  </a:cubicBezTo>
                  <a:cubicBezTo>
                    <a:pt x="46" y="32"/>
                    <a:pt x="43" y="38"/>
                    <a:pt x="38" y="4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6" y="39"/>
                    <a:pt x="49" y="32"/>
                    <a:pt x="49" y="25"/>
                  </a:cubicBezTo>
                  <a:cubicBezTo>
                    <a:pt x="49" y="21"/>
                    <a:pt x="49" y="18"/>
                    <a:pt x="48" y="15"/>
                  </a:cubicBezTo>
                  <a:moveTo>
                    <a:pt x="25" y="0"/>
                  </a:moveTo>
                  <a:cubicBezTo>
                    <a:pt x="14" y="0"/>
                    <a:pt x="5" y="7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9"/>
                    <a:pt x="15" y="3"/>
                    <a:pt x="25" y="3"/>
                  </a:cubicBezTo>
                  <a:cubicBezTo>
                    <a:pt x="33" y="3"/>
                    <a:pt x="40" y="8"/>
                    <a:pt x="44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2" y="5"/>
                    <a:pt x="34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0" name="Freeform 180"/>
            <p:cNvSpPr>
              <a:spLocks noEditPoints="1"/>
            </p:cNvSpPr>
            <p:nvPr/>
          </p:nvSpPr>
          <p:spPr bwMode="auto">
            <a:xfrm>
              <a:off x="7548563" y="5037138"/>
              <a:ext cx="231775" cy="153988"/>
            </a:xfrm>
            <a:custGeom>
              <a:avLst/>
              <a:gdLst>
                <a:gd name="T0" fmla="*/ 38 w 48"/>
                <a:gd name="T1" fmla="*/ 29 h 32"/>
                <a:gd name="T2" fmla="*/ 35 w 48"/>
                <a:gd name="T3" fmla="*/ 30 h 32"/>
                <a:gd name="T4" fmla="*/ 38 w 48"/>
                <a:gd name="T5" fmla="*/ 32 h 32"/>
                <a:gd name="T6" fmla="*/ 40 w 48"/>
                <a:gd name="T7" fmla="*/ 31 h 32"/>
                <a:gd name="T8" fmla="*/ 38 w 48"/>
                <a:gd name="T9" fmla="*/ 29 h 32"/>
                <a:gd name="T10" fmla="*/ 3 w 48"/>
                <a:gd name="T11" fmla="*/ 15 h 32"/>
                <a:gd name="T12" fmla="*/ 0 w 48"/>
                <a:gd name="T13" fmla="*/ 15 h 32"/>
                <a:gd name="T14" fmla="*/ 1 w 48"/>
                <a:gd name="T15" fmla="*/ 18 h 32"/>
                <a:gd name="T16" fmla="*/ 4 w 48"/>
                <a:gd name="T17" fmla="*/ 18 h 32"/>
                <a:gd name="T18" fmla="*/ 3 w 48"/>
                <a:gd name="T19" fmla="*/ 15 h 32"/>
                <a:gd name="T20" fmla="*/ 1 w 48"/>
                <a:gd name="T21" fmla="*/ 3 h 32"/>
                <a:gd name="T22" fmla="*/ 1 w 48"/>
                <a:gd name="T23" fmla="*/ 5 h 32"/>
                <a:gd name="T24" fmla="*/ 3 w 48"/>
                <a:gd name="T25" fmla="*/ 7 h 32"/>
                <a:gd name="T26" fmla="*/ 4 w 48"/>
                <a:gd name="T27" fmla="*/ 5 h 32"/>
                <a:gd name="T28" fmla="*/ 1 w 48"/>
                <a:gd name="T29" fmla="*/ 3 h 32"/>
                <a:gd name="T30" fmla="*/ 46 w 48"/>
                <a:gd name="T31" fmla="*/ 0 h 32"/>
                <a:gd name="T32" fmla="*/ 44 w 48"/>
                <a:gd name="T33" fmla="*/ 1 h 32"/>
                <a:gd name="T34" fmla="*/ 45 w 48"/>
                <a:gd name="T35" fmla="*/ 4 h 32"/>
                <a:gd name="T36" fmla="*/ 48 w 48"/>
                <a:gd name="T37" fmla="*/ 2 h 32"/>
                <a:gd name="T38" fmla="*/ 46 w 4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2">
                  <a:moveTo>
                    <a:pt x="38" y="29"/>
                  </a:moveTo>
                  <a:cubicBezTo>
                    <a:pt x="37" y="29"/>
                    <a:pt x="36" y="30"/>
                    <a:pt x="35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2"/>
                    <a:pt x="39" y="31"/>
                    <a:pt x="40" y="31"/>
                  </a:cubicBezTo>
                  <a:cubicBezTo>
                    <a:pt x="38" y="29"/>
                    <a:pt x="38" y="29"/>
                    <a:pt x="38" y="29"/>
                  </a:cubicBezTo>
                  <a:moveTo>
                    <a:pt x="3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3" y="16"/>
                    <a:pt x="3" y="15"/>
                  </a:cubicBezTo>
                  <a:moveTo>
                    <a:pt x="1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46" y="0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3"/>
                    <a:pt x="45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7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1" name="Freeform 181"/>
            <p:cNvSpPr>
              <a:spLocks noEditPoints="1"/>
            </p:cNvSpPr>
            <p:nvPr/>
          </p:nvSpPr>
          <p:spPr bwMode="auto">
            <a:xfrm>
              <a:off x="8210551" y="3406775"/>
              <a:ext cx="139700" cy="139700"/>
            </a:xfrm>
            <a:custGeom>
              <a:avLst/>
              <a:gdLst>
                <a:gd name="T0" fmla="*/ 13 w 29"/>
                <a:gd name="T1" fmla="*/ 24 h 29"/>
                <a:gd name="T2" fmla="*/ 10 w 29"/>
                <a:gd name="T3" fmla="*/ 29 h 29"/>
                <a:gd name="T4" fmla="*/ 14 w 29"/>
                <a:gd name="T5" fmla="*/ 29 h 29"/>
                <a:gd name="T6" fmla="*/ 13 w 29"/>
                <a:gd name="T7" fmla="*/ 24 h 29"/>
                <a:gd name="T8" fmla="*/ 26 w 29"/>
                <a:gd name="T9" fmla="*/ 6 h 29"/>
                <a:gd name="T10" fmla="*/ 15 w 29"/>
                <a:gd name="T11" fmla="*/ 20 h 29"/>
                <a:gd name="T12" fmla="*/ 16 w 29"/>
                <a:gd name="T13" fmla="*/ 29 h 29"/>
                <a:gd name="T14" fmla="*/ 29 w 29"/>
                <a:gd name="T15" fmla="*/ 15 h 29"/>
                <a:gd name="T16" fmla="*/ 26 w 29"/>
                <a:gd name="T17" fmla="*/ 6 h 29"/>
                <a:gd name="T18" fmla="*/ 4 w 29"/>
                <a:gd name="T19" fmla="*/ 4 h 29"/>
                <a:gd name="T20" fmla="*/ 0 w 29"/>
                <a:gd name="T21" fmla="*/ 15 h 29"/>
                <a:gd name="T22" fmla="*/ 8 w 29"/>
                <a:gd name="T23" fmla="*/ 28 h 29"/>
                <a:gd name="T24" fmla="*/ 12 w 29"/>
                <a:gd name="T25" fmla="*/ 19 h 29"/>
                <a:gd name="T26" fmla="*/ 4 w 29"/>
                <a:gd name="T27" fmla="*/ 4 h 29"/>
                <a:gd name="T28" fmla="*/ 14 w 29"/>
                <a:gd name="T29" fmla="*/ 0 h 29"/>
                <a:gd name="T30" fmla="*/ 7 w 29"/>
                <a:gd name="T31" fmla="*/ 2 h 29"/>
                <a:gd name="T32" fmla="*/ 14 w 29"/>
                <a:gd name="T33" fmla="*/ 17 h 29"/>
                <a:gd name="T34" fmla="*/ 24 w 29"/>
                <a:gd name="T35" fmla="*/ 4 h 29"/>
                <a:gd name="T36" fmla="*/ 14 w 29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9">
                  <a:moveTo>
                    <a:pt x="13" y="24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2" y="29"/>
                    <a:pt x="14" y="29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26" y="6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3" y="28"/>
                    <a:pt x="29" y="22"/>
                    <a:pt x="29" y="15"/>
                  </a:cubicBezTo>
                  <a:cubicBezTo>
                    <a:pt x="29" y="12"/>
                    <a:pt x="28" y="9"/>
                    <a:pt x="26" y="6"/>
                  </a:cubicBezTo>
                  <a:moveTo>
                    <a:pt x="4" y="4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4" y="4"/>
                    <a:pt x="4" y="4"/>
                    <a:pt x="4" y="4"/>
                  </a:cubicBezTo>
                  <a:moveTo>
                    <a:pt x="14" y="0"/>
                  </a:moveTo>
                  <a:cubicBezTo>
                    <a:pt x="11" y="0"/>
                    <a:pt x="9" y="1"/>
                    <a:pt x="7" y="2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2" name="Freeform 182"/>
            <p:cNvSpPr/>
            <p:nvPr/>
          </p:nvSpPr>
          <p:spPr bwMode="auto">
            <a:xfrm>
              <a:off x="8229601" y="3416300"/>
              <a:ext cx="104775" cy="130175"/>
            </a:xfrm>
            <a:custGeom>
              <a:avLst/>
              <a:gdLst>
                <a:gd name="T0" fmla="*/ 3 w 22"/>
                <a:gd name="T1" fmla="*/ 0 h 27"/>
                <a:gd name="T2" fmla="*/ 0 w 22"/>
                <a:gd name="T3" fmla="*/ 2 h 27"/>
                <a:gd name="T4" fmla="*/ 8 w 22"/>
                <a:gd name="T5" fmla="*/ 17 h 27"/>
                <a:gd name="T6" fmla="*/ 4 w 22"/>
                <a:gd name="T7" fmla="*/ 26 h 27"/>
                <a:gd name="T8" fmla="*/ 6 w 22"/>
                <a:gd name="T9" fmla="*/ 27 h 27"/>
                <a:gd name="T10" fmla="*/ 9 w 22"/>
                <a:gd name="T11" fmla="*/ 22 h 27"/>
                <a:gd name="T12" fmla="*/ 10 w 22"/>
                <a:gd name="T13" fmla="*/ 27 h 27"/>
                <a:gd name="T14" fmla="*/ 10 w 22"/>
                <a:gd name="T15" fmla="*/ 27 h 27"/>
                <a:gd name="T16" fmla="*/ 12 w 22"/>
                <a:gd name="T17" fmla="*/ 27 h 27"/>
                <a:gd name="T18" fmla="*/ 11 w 22"/>
                <a:gd name="T19" fmla="*/ 18 h 27"/>
                <a:gd name="T20" fmla="*/ 22 w 22"/>
                <a:gd name="T21" fmla="*/ 4 h 27"/>
                <a:gd name="T22" fmla="*/ 20 w 22"/>
                <a:gd name="T23" fmla="*/ 2 h 27"/>
                <a:gd name="T24" fmla="*/ 10 w 22"/>
                <a:gd name="T25" fmla="*/ 15 h 27"/>
                <a:gd name="T26" fmla="*/ 3 w 22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7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6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1" y="3"/>
                    <a:pt x="20" y="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3" name="Freeform 183"/>
            <p:cNvSpPr>
              <a:spLocks noEditPoints="1"/>
            </p:cNvSpPr>
            <p:nvPr/>
          </p:nvSpPr>
          <p:spPr bwMode="auto">
            <a:xfrm>
              <a:off x="8185151" y="3382963"/>
              <a:ext cx="188913" cy="188913"/>
            </a:xfrm>
            <a:custGeom>
              <a:avLst/>
              <a:gdLst>
                <a:gd name="T0" fmla="*/ 14 w 39"/>
                <a:gd name="T1" fmla="*/ 36 h 39"/>
                <a:gd name="T2" fmla="*/ 13 w 39"/>
                <a:gd name="T3" fmla="*/ 38 h 39"/>
                <a:gd name="T4" fmla="*/ 19 w 39"/>
                <a:gd name="T5" fmla="*/ 39 h 39"/>
                <a:gd name="T6" fmla="*/ 19 w 39"/>
                <a:gd name="T7" fmla="*/ 39 h 39"/>
                <a:gd name="T8" fmla="*/ 19 w 39"/>
                <a:gd name="T9" fmla="*/ 37 h 39"/>
                <a:gd name="T10" fmla="*/ 14 w 39"/>
                <a:gd name="T11" fmla="*/ 36 h 39"/>
                <a:gd name="T12" fmla="*/ 35 w 39"/>
                <a:gd name="T13" fmla="*/ 8 h 39"/>
                <a:gd name="T14" fmla="*/ 33 w 39"/>
                <a:gd name="T15" fmla="*/ 9 h 39"/>
                <a:gd name="T16" fmla="*/ 36 w 39"/>
                <a:gd name="T17" fmla="*/ 20 h 39"/>
                <a:gd name="T18" fmla="*/ 22 w 39"/>
                <a:gd name="T19" fmla="*/ 37 h 39"/>
                <a:gd name="T20" fmla="*/ 22 w 39"/>
                <a:gd name="T21" fmla="*/ 39 h 39"/>
                <a:gd name="T22" fmla="*/ 39 w 39"/>
                <a:gd name="T23" fmla="*/ 20 h 39"/>
                <a:gd name="T24" fmla="*/ 35 w 39"/>
                <a:gd name="T25" fmla="*/ 8 h 39"/>
                <a:gd name="T26" fmla="*/ 7 w 39"/>
                <a:gd name="T27" fmla="*/ 4 h 39"/>
                <a:gd name="T28" fmla="*/ 0 w 39"/>
                <a:gd name="T29" fmla="*/ 20 h 39"/>
                <a:gd name="T30" fmla="*/ 11 w 39"/>
                <a:gd name="T31" fmla="*/ 37 h 39"/>
                <a:gd name="T32" fmla="*/ 12 w 39"/>
                <a:gd name="T33" fmla="*/ 35 h 39"/>
                <a:gd name="T34" fmla="*/ 2 w 39"/>
                <a:gd name="T35" fmla="*/ 20 h 39"/>
                <a:gd name="T36" fmla="*/ 8 w 39"/>
                <a:gd name="T37" fmla="*/ 7 h 39"/>
                <a:gd name="T38" fmla="*/ 7 w 39"/>
                <a:gd name="T39" fmla="*/ 4 h 39"/>
                <a:gd name="T40" fmla="*/ 19 w 39"/>
                <a:gd name="T41" fmla="*/ 0 h 39"/>
                <a:gd name="T42" fmla="*/ 9 w 39"/>
                <a:gd name="T43" fmla="*/ 3 h 39"/>
                <a:gd name="T44" fmla="*/ 10 w 39"/>
                <a:gd name="T45" fmla="*/ 5 h 39"/>
                <a:gd name="T46" fmla="*/ 19 w 39"/>
                <a:gd name="T47" fmla="*/ 3 h 39"/>
                <a:gd name="T48" fmla="*/ 31 w 39"/>
                <a:gd name="T49" fmla="*/ 7 h 39"/>
                <a:gd name="T50" fmla="*/ 33 w 39"/>
                <a:gd name="T51" fmla="*/ 5 h 39"/>
                <a:gd name="T52" fmla="*/ 19 w 39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9">
                  <a:moveTo>
                    <a:pt x="14" y="36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7"/>
                    <a:pt x="16" y="37"/>
                    <a:pt x="14" y="36"/>
                  </a:cubicBezTo>
                  <a:moveTo>
                    <a:pt x="35" y="8"/>
                  </a:moveTo>
                  <a:cubicBezTo>
                    <a:pt x="33" y="9"/>
                    <a:pt x="33" y="9"/>
                    <a:pt x="33" y="9"/>
                  </a:cubicBezTo>
                  <a:cubicBezTo>
                    <a:pt x="35" y="12"/>
                    <a:pt x="36" y="16"/>
                    <a:pt x="36" y="20"/>
                  </a:cubicBezTo>
                  <a:cubicBezTo>
                    <a:pt x="36" y="28"/>
                    <a:pt x="30" y="35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32" y="38"/>
                    <a:pt x="39" y="30"/>
                    <a:pt x="39" y="20"/>
                  </a:cubicBezTo>
                  <a:cubicBezTo>
                    <a:pt x="39" y="15"/>
                    <a:pt x="37" y="11"/>
                    <a:pt x="35" y="8"/>
                  </a:cubicBezTo>
                  <a:moveTo>
                    <a:pt x="7" y="4"/>
                  </a:moveTo>
                  <a:cubicBezTo>
                    <a:pt x="2" y="8"/>
                    <a:pt x="0" y="14"/>
                    <a:pt x="0" y="20"/>
                  </a:cubicBezTo>
                  <a:cubicBezTo>
                    <a:pt x="0" y="27"/>
                    <a:pt x="4" y="34"/>
                    <a:pt x="11" y="37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2"/>
                    <a:pt x="2" y="26"/>
                    <a:pt x="2" y="20"/>
                  </a:cubicBezTo>
                  <a:cubicBezTo>
                    <a:pt x="2" y="14"/>
                    <a:pt x="4" y="10"/>
                    <a:pt x="8" y="7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9" y="0"/>
                  </a:moveTo>
                  <a:cubicBezTo>
                    <a:pt x="16" y="0"/>
                    <a:pt x="12" y="1"/>
                    <a:pt x="9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3"/>
                    <a:pt x="16" y="3"/>
                    <a:pt x="19" y="3"/>
                  </a:cubicBezTo>
                  <a:cubicBezTo>
                    <a:pt x="24" y="3"/>
                    <a:pt x="28" y="4"/>
                    <a:pt x="31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4" name="Freeform 184"/>
            <p:cNvSpPr>
              <a:spLocks noEditPoints="1"/>
            </p:cNvSpPr>
            <p:nvPr/>
          </p:nvSpPr>
          <p:spPr bwMode="auto">
            <a:xfrm>
              <a:off x="8220076" y="3397250"/>
              <a:ext cx="134938" cy="174625"/>
            </a:xfrm>
            <a:custGeom>
              <a:avLst/>
              <a:gdLst>
                <a:gd name="T0" fmla="*/ 15 w 28"/>
                <a:gd name="T1" fmla="*/ 34 h 36"/>
                <a:gd name="T2" fmla="*/ 12 w 28"/>
                <a:gd name="T3" fmla="*/ 34 h 36"/>
                <a:gd name="T4" fmla="*/ 12 w 28"/>
                <a:gd name="T5" fmla="*/ 34 h 36"/>
                <a:gd name="T6" fmla="*/ 12 w 28"/>
                <a:gd name="T7" fmla="*/ 36 h 36"/>
                <a:gd name="T8" fmla="*/ 15 w 28"/>
                <a:gd name="T9" fmla="*/ 36 h 36"/>
                <a:gd name="T10" fmla="*/ 15 w 28"/>
                <a:gd name="T11" fmla="*/ 34 h 36"/>
                <a:gd name="T12" fmla="*/ 5 w 28"/>
                <a:gd name="T13" fmla="*/ 32 h 36"/>
                <a:gd name="T14" fmla="*/ 4 w 28"/>
                <a:gd name="T15" fmla="*/ 34 h 36"/>
                <a:gd name="T16" fmla="*/ 6 w 28"/>
                <a:gd name="T17" fmla="*/ 35 h 36"/>
                <a:gd name="T18" fmla="*/ 7 w 28"/>
                <a:gd name="T19" fmla="*/ 33 h 36"/>
                <a:gd name="T20" fmla="*/ 5 w 28"/>
                <a:gd name="T21" fmla="*/ 32 h 36"/>
                <a:gd name="T22" fmla="*/ 26 w 28"/>
                <a:gd name="T23" fmla="*/ 2 h 36"/>
                <a:gd name="T24" fmla="*/ 24 w 28"/>
                <a:gd name="T25" fmla="*/ 4 h 36"/>
                <a:gd name="T26" fmla="*/ 26 w 28"/>
                <a:gd name="T27" fmla="*/ 6 h 36"/>
                <a:gd name="T28" fmla="*/ 28 w 28"/>
                <a:gd name="T29" fmla="*/ 5 h 36"/>
                <a:gd name="T30" fmla="*/ 26 w 28"/>
                <a:gd name="T31" fmla="*/ 2 h 36"/>
                <a:gd name="T32" fmla="*/ 2 w 28"/>
                <a:gd name="T33" fmla="*/ 0 h 36"/>
                <a:gd name="T34" fmla="*/ 0 w 28"/>
                <a:gd name="T35" fmla="*/ 1 h 36"/>
                <a:gd name="T36" fmla="*/ 1 w 28"/>
                <a:gd name="T37" fmla="*/ 4 h 36"/>
                <a:gd name="T38" fmla="*/ 3 w 28"/>
                <a:gd name="T39" fmla="*/ 2 h 36"/>
                <a:gd name="T40" fmla="*/ 2 w 28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6">
                  <a:moveTo>
                    <a:pt x="15" y="34"/>
                  </a:moveTo>
                  <a:cubicBezTo>
                    <a:pt x="14" y="34"/>
                    <a:pt x="13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6"/>
                    <a:pt x="14" y="36"/>
                    <a:pt x="15" y="36"/>
                  </a:cubicBezTo>
                  <a:cubicBezTo>
                    <a:pt x="15" y="34"/>
                    <a:pt x="15" y="34"/>
                    <a:pt x="15" y="34"/>
                  </a:cubicBezTo>
                  <a:moveTo>
                    <a:pt x="5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5" y="35"/>
                    <a:pt x="6" y="35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3"/>
                    <a:pt x="5" y="32"/>
                    <a:pt x="5" y="32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5" y="6"/>
                    <a:pt x="26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4"/>
                    <a:pt x="26" y="3"/>
                    <a:pt x="26" y="2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5" name="Freeform 185"/>
            <p:cNvSpPr>
              <a:spLocks noEditPoints="1"/>
            </p:cNvSpPr>
            <p:nvPr/>
          </p:nvSpPr>
          <p:spPr bwMode="auto">
            <a:xfrm>
              <a:off x="8210551" y="2090738"/>
              <a:ext cx="139700" cy="139700"/>
            </a:xfrm>
            <a:custGeom>
              <a:avLst/>
              <a:gdLst>
                <a:gd name="T0" fmla="*/ 14 w 29"/>
                <a:gd name="T1" fmla="*/ 11 h 29"/>
                <a:gd name="T2" fmla="*/ 20 w 29"/>
                <a:gd name="T3" fmla="*/ 28 h 29"/>
                <a:gd name="T4" fmla="*/ 29 w 29"/>
                <a:gd name="T5" fmla="*/ 17 h 29"/>
                <a:gd name="T6" fmla="*/ 14 w 29"/>
                <a:gd name="T7" fmla="*/ 11 h 29"/>
                <a:gd name="T8" fmla="*/ 11 w 29"/>
                <a:gd name="T9" fmla="*/ 11 h 29"/>
                <a:gd name="T10" fmla="*/ 1 w 29"/>
                <a:gd name="T11" fmla="*/ 20 h 29"/>
                <a:gd name="T12" fmla="*/ 14 w 29"/>
                <a:gd name="T13" fmla="*/ 29 h 29"/>
                <a:gd name="T14" fmla="*/ 17 w 29"/>
                <a:gd name="T15" fmla="*/ 29 h 29"/>
                <a:gd name="T16" fmla="*/ 11 w 29"/>
                <a:gd name="T17" fmla="*/ 11 h 29"/>
                <a:gd name="T18" fmla="*/ 8 w 29"/>
                <a:gd name="T19" fmla="*/ 10 h 29"/>
                <a:gd name="T20" fmla="*/ 0 w 29"/>
                <a:gd name="T21" fmla="*/ 11 h 29"/>
                <a:gd name="T22" fmla="*/ 0 w 29"/>
                <a:gd name="T23" fmla="*/ 15 h 29"/>
                <a:gd name="T24" fmla="*/ 0 w 29"/>
                <a:gd name="T25" fmla="*/ 17 h 29"/>
                <a:gd name="T26" fmla="*/ 8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1 w 29"/>
                <a:gd name="T33" fmla="*/ 7 h 29"/>
                <a:gd name="T34" fmla="*/ 12 w 29"/>
                <a:gd name="T35" fmla="*/ 6 h 29"/>
                <a:gd name="T36" fmla="*/ 13 w 29"/>
                <a:gd name="T37" fmla="*/ 7 h 29"/>
                <a:gd name="T38" fmla="*/ 29 w 29"/>
                <a:gd name="T39" fmla="*/ 14 h 29"/>
                <a:gd name="T40" fmla="*/ 14 w 29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9">
                  <a:moveTo>
                    <a:pt x="14" y="11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4" y="27"/>
                    <a:pt x="28" y="22"/>
                    <a:pt x="29" y="17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11" y="1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8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8" y="10"/>
                    <a:pt x="8" y="10"/>
                    <a:pt x="8" y="10"/>
                  </a:cubicBezTo>
                  <a:moveTo>
                    <a:pt x="14" y="0"/>
                  </a:moveTo>
                  <a:cubicBezTo>
                    <a:pt x="9" y="0"/>
                    <a:pt x="4" y="4"/>
                    <a:pt x="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7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6" name="Freeform 186"/>
            <p:cNvSpPr/>
            <p:nvPr/>
          </p:nvSpPr>
          <p:spPr bwMode="auto">
            <a:xfrm>
              <a:off x="8210551" y="2119313"/>
              <a:ext cx="139700" cy="111125"/>
            </a:xfrm>
            <a:custGeom>
              <a:avLst/>
              <a:gdLst>
                <a:gd name="T0" fmla="*/ 12 w 29"/>
                <a:gd name="T1" fmla="*/ 0 h 23"/>
                <a:gd name="T2" fmla="*/ 11 w 29"/>
                <a:gd name="T3" fmla="*/ 1 h 23"/>
                <a:gd name="T4" fmla="*/ 1 w 29"/>
                <a:gd name="T5" fmla="*/ 2 h 23"/>
                <a:gd name="T6" fmla="*/ 0 w 29"/>
                <a:gd name="T7" fmla="*/ 5 h 23"/>
                <a:gd name="T8" fmla="*/ 8 w 29"/>
                <a:gd name="T9" fmla="*/ 4 h 23"/>
                <a:gd name="T10" fmla="*/ 0 w 29"/>
                <a:gd name="T11" fmla="*/ 11 h 23"/>
                <a:gd name="T12" fmla="*/ 1 w 29"/>
                <a:gd name="T13" fmla="*/ 14 h 23"/>
                <a:gd name="T14" fmla="*/ 11 w 29"/>
                <a:gd name="T15" fmla="*/ 5 h 23"/>
                <a:gd name="T16" fmla="*/ 17 w 29"/>
                <a:gd name="T17" fmla="*/ 23 h 23"/>
                <a:gd name="T18" fmla="*/ 20 w 29"/>
                <a:gd name="T19" fmla="*/ 22 h 23"/>
                <a:gd name="T20" fmla="*/ 14 w 29"/>
                <a:gd name="T21" fmla="*/ 5 h 23"/>
                <a:gd name="T22" fmla="*/ 29 w 29"/>
                <a:gd name="T23" fmla="*/ 11 h 23"/>
                <a:gd name="T24" fmla="*/ 29 w 29"/>
                <a:gd name="T25" fmla="*/ 9 h 23"/>
                <a:gd name="T26" fmla="*/ 29 w 29"/>
                <a:gd name="T27" fmla="*/ 8 h 23"/>
                <a:gd name="T28" fmla="*/ 13 w 29"/>
                <a:gd name="T29" fmla="*/ 1 h 23"/>
                <a:gd name="T30" fmla="*/ 12 w 29"/>
                <a:gd name="T3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3">
                  <a:moveTo>
                    <a:pt x="12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0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3"/>
                    <a:pt x="20" y="2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7" name="Freeform 187"/>
            <p:cNvSpPr>
              <a:spLocks noEditPoints="1"/>
            </p:cNvSpPr>
            <p:nvPr/>
          </p:nvSpPr>
          <p:spPr bwMode="auto">
            <a:xfrm>
              <a:off x="8185151" y="2066925"/>
              <a:ext cx="188913" cy="192088"/>
            </a:xfrm>
            <a:custGeom>
              <a:avLst/>
              <a:gdLst>
                <a:gd name="T0" fmla="*/ 3 w 39"/>
                <a:gd name="T1" fmla="*/ 27 h 40"/>
                <a:gd name="T2" fmla="*/ 2 w 39"/>
                <a:gd name="T3" fmla="*/ 28 h 40"/>
                <a:gd name="T4" fmla="*/ 19 w 39"/>
                <a:gd name="T5" fmla="*/ 40 h 40"/>
                <a:gd name="T6" fmla="*/ 24 w 39"/>
                <a:gd name="T7" fmla="*/ 39 h 40"/>
                <a:gd name="T8" fmla="*/ 23 w 39"/>
                <a:gd name="T9" fmla="*/ 37 h 40"/>
                <a:gd name="T10" fmla="*/ 19 w 39"/>
                <a:gd name="T11" fmla="*/ 37 h 40"/>
                <a:gd name="T12" fmla="*/ 3 w 39"/>
                <a:gd name="T13" fmla="*/ 27 h 40"/>
                <a:gd name="T14" fmla="*/ 36 w 39"/>
                <a:gd name="T15" fmla="*/ 23 h 40"/>
                <a:gd name="T16" fmla="*/ 25 w 39"/>
                <a:gd name="T17" fmla="*/ 36 h 40"/>
                <a:gd name="T18" fmla="*/ 26 w 39"/>
                <a:gd name="T19" fmla="*/ 38 h 40"/>
                <a:gd name="T20" fmla="*/ 38 w 39"/>
                <a:gd name="T21" fmla="*/ 24 h 40"/>
                <a:gd name="T22" fmla="*/ 36 w 39"/>
                <a:gd name="T23" fmla="*/ 23 h 40"/>
                <a:gd name="T24" fmla="*/ 2 w 39"/>
                <a:gd name="T25" fmla="*/ 16 h 40"/>
                <a:gd name="T26" fmla="*/ 0 w 39"/>
                <a:gd name="T27" fmla="*/ 17 h 40"/>
                <a:gd name="T28" fmla="*/ 0 w 39"/>
                <a:gd name="T29" fmla="*/ 20 h 40"/>
                <a:gd name="T30" fmla="*/ 0 w 39"/>
                <a:gd name="T31" fmla="*/ 26 h 40"/>
                <a:gd name="T32" fmla="*/ 3 w 39"/>
                <a:gd name="T33" fmla="*/ 24 h 40"/>
                <a:gd name="T34" fmla="*/ 2 w 39"/>
                <a:gd name="T35" fmla="*/ 20 h 40"/>
                <a:gd name="T36" fmla="*/ 2 w 39"/>
                <a:gd name="T37" fmla="*/ 16 h 40"/>
                <a:gd name="T38" fmla="*/ 19 w 39"/>
                <a:gd name="T39" fmla="*/ 0 h 40"/>
                <a:gd name="T40" fmla="*/ 1 w 39"/>
                <a:gd name="T41" fmla="*/ 14 h 40"/>
                <a:gd name="T42" fmla="*/ 3 w 39"/>
                <a:gd name="T43" fmla="*/ 13 h 40"/>
                <a:gd name="T44" fmla="*/ 19 w 39"/>
                <a:gd name="T45" fmla="*/ 3 h 40"/>
                <a:gd name="T46" fmla="*/ 36 w 39"/>
                <a:gd name="T47" fmla="*/ 20 h 40"/>
                <a:gd name="T48" fmla="*/ 36 w 39"/>
                <a:gd name="T49" fmla="*/ 20 h 40"/>
                <a:gd name="T50" fmla="*/ 39 w 39"/>
                <a:gd name="T51" fmla="*/ 21 h 40"/>
                <a:gd name="T52" fmla="*/ 39 w 39"/>
                <a:gd name="T53" fmla="*/ 20 h 40"/>
                <a:gd name="T54" fmla="*/ 19 w 39"/>
                <a:gd name="T5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40">
                  <a:moveTo>
                    <a:pt x="3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5" y="35"/>
                    <a:pt x="11" y="40"/>
                    <a:pt x="19" y="40"/>
                  </a:cubicBezTo>
                  <a:cubicBezTo>
                    <a:pt x="21" y="40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0" y="37"/>
                    <a:pt x="19" y="37"/>
                  </a:cubicBezTo>
                  <a:cubicBezTo>
                    <a:pt x="12" y="37"/>
                    <a:pt x="6" y="33"/>
                    <a:pt x="3" y="27"/>
                  </a:cubicBezTo>
                  <a:moveTo>
                    <a:pt x="36" y="23"/>
                  </a:moveTo>
                  <a:cubicBezTo>
                    <a:pt x="35" y="29"/>
                    <a:pt x="31" y="34"/>
                    <a:pt x="25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2" y="36"/>
                    <a:pt x="37" y="31"/>
                    <a:pt x="38" y="24"/>
                  </a:cubicBezTo>
                  <a:cubicBezTo>
                    <a:pt x="36" y="23"/>
                    <a:pt x="36" y="23"/>
                    <a:pt x="36" y="23"/>
                  </a:cubicBezTo>
                  <a:moveTo>
                    <a:pt x="2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3"/>
                    <a:pt x="2" y="21"/>
                    <a:pt x="2" y="20"/>
                  </a:cubicBezTo>
                  <a:cubicBezTo>
                    <a:pt x="2" y="19"/>
                    <a:pt x="2" y="17"/>
                    <a:pt x="2" y="16"/>
                  </a:cubicBezTo>
                  <a:moveTo>
                    <a:pt x="19" y="0"/>
                  </a:moveTo>
                  <a:cubicBezTo>
                    <a:pt x="11" y="0"/>
                    <a:pt x="3" y="6"/>
                    <a:pt x="1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7"/>
                    <a:pt x="12" y="3"/>
                    <a:pt x="19" y="3"/>
                  </a:cubicBezTo>
                  <a:cubicBezTo>
                    <a:pt x="29" y="3"/>
                    <a:pt x="36" y="11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8" name="Freeform 188"/>
            <p:cNvSpPr>
              <a:spLocks noEditPoints="1"/>
            </p:cNvSpPr>
            <p:nvPr/>
          </p:nvSpPr>
          <p:spPr bwMode="auto">
            <a:xfrm>
              <a:off x="8185151" y="2128838"/>
              <a:ext cx="188913" cy="125413"/>
            </a:xfrm>
            <a:custGeom>
              <a:avLst/>
              <a:gdLst>
                <a:gd name="T0" fmla="*/ 25 w 39"/>
                <a:gd name="T1" fmla="*/ 23 h 26"/>
                <a:gd name="T2" fmla="*/ 23 w 39"/>
                <a:gd name="T3" fmla="*/ 24 h 26"/>
                <a:gd name="T4" fmla="*/ 24 w 39"/>
                <a:gd name="T5" fmla="*/ 26 h 26"/>
                <a:gd name="T6" fmla="*/ 26 w 39"/>
                <a:gd name="T7" fmla="*/ 25 h 26"/>
                <a:gd name="T8" fmla="*/ 25 w 39"/>
                <a:gd name="T9" fmla="*/ 23 h 26"/>
                <a:gd name="T10" fmla="*/ 3 w 39"/>
                <a:gd name="T11" fmla="*/ 11 h 26"/>
                <a:gd name="T12" fmla="*/ 0 w 39"/>
                <a:gd name="T13" fmla="*/ 13 h 26"/>
                <a:gd name="T14" fmla="*/ 2 w 39"/>
                <a:gd name="T15" fmla="*/ 15 h 26"/>
                <a:gd name="T16" fmla="*/ 3 w 39"/>
                <a:gd name="T17" fmla="*/ 14 h 26"/>
                <a:gd name="T18" fmla="*/ 3 w 39"/>
                <a:gd name="T19" fmla="*/ 11 h 26"/>
                <a:gd name="T20" fmla="*/ 36 w 39"/>
                <a:gd name="T21" fmla="*/ 7 h 26"/>
                <a:gd name="T22" fmla="*/ 36 w 39"/>
                <a:gd name="T23" fmla="*/ 10 h 26"/>
                <a:gd name="T24" fmla="*/ 38 w 39"/>
                <a:gd name="T25" fmla="*/ 11 h 26"/>
                <a:gd name="T26" fmla="*/ 39 w 39"/>
                <a:gd name="T27" fmla="*/ 8 h 26"/>
                <a:gd name="T28" fmla="*/ 36 w 39"/>
                <a:gd name="T29" fmla="*/ 7 h 26"/>
                <a:gd name="T30" fmla="*/ 3 w 39"/>
                <a:gd name="T31" fmla="*/ 0 h 26"/>
                <a:gd name="T32" fmla="*/ 1 w 39"/>
                <a:gd name="T33" fmla="*/ 1 h 26"/>
                <a:gd name="T34" fmla="*/ 0 w 39"/>
                <a:gd name="T35" fmla="*/ 4 h 26"/>
                <a:gd name="T36" fmla="*/ 2 w 39"/>
                <a:gd name="T37" fmla="*/ 3 h 26"/>
                <a:gd name="T38" fmla="*/ 3 w 39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6">
                  <a:moveTo>
                    <a:pt x="25" y="23"/>
                  </a:moveTo>
                  <a:cubicBezTo>
                    <a:pt x="25" y="23"/>
                    <a:pt x="24" y="24"/>
                    <a:pt x="23" y="2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5" y="26"/>
                    <a:pt x="26" y="25"/>
                  </a:cubicBezTo>
                  <a:cubicBezTo>
                    <a:pt x="25" y="23"/>
                    <a:pt x="25" y="23"/>
                    <a:pt x="25" y="23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36" y="7"/>
                  </a:moveTo>
                  <a:cubicBezTo>
                    <a:pt x="36" y="8"/>
                    <a:pt x="36" y="9"/>
                    <a:pt x="36" y="1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0"/>
                    <a:pt x="39" y="9"/>
                    <a:pt x="39" y="8"/>
                  </a:cubicBezTo>
                  <a:cubicBezTo>
                    <a:pt x="36" y="7"/>
                    <a:pt x="36" y="7"/>
                    <a:pt x="36" y="7"/>
                  </a:cubicBezTo>
                  <a:moveTo>
                    <a:pt x="3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9" name="Freeform 189"/>
            <p:cNvSpPr>
              <a:spLocks noEditPoints="1"/>
            </p:cNvSpPr>
            <p:nvPr/>
          </p:nvSpPr>
          <p:spPr bwMode="auto">
            <a:xfrm>
              <a:off x="6807201" y="3898900"/>
              <a:ext cx="144463" cy="144463"/>
            </a:xfrm>
            <a:custGeom>
              <a:avLst/>
              <a:gdLst>
                <a:gd name="T0" fmla="*/ 3 w 30"/>
                <a:gd name="T1" fmla="*/ 7 h 30"/>
                <a:gd name="T2" fmla="*/ 0 w 30"/>
                <a:gd name="T3" fmla="*/ 15 h 30"/>
                <a:gd name="T4" fmla="*/ 15 w 30"/>
                <a:gd name="T5" fmla="*/ 30 h 30"/>
                <a:gd name="T6" fmla="*/ 29 w 30"/>
                <a:gd name="T7" fmla="*/ 22 h 30"/>
                <a:gd name="T8" fmla="*/ 18 w 30"/>
                <a:gd name="T9" fmla="*/ 17 h 30"/>
                <a:gd name="T10" fmla="*/ 17 w 30"/>
                <a:gd name="T11" fmla="*/ 17 h 30"/>
                <a:gd name="T12" fmla="*/ 16 w 30"/>
                <a:gd name="T13" fmla="*/ 16 h 30"/>
                <a:gd name="T14" fmla="*/ 16 w 30"/>
                <a:gd name="T15" fmla="*/ 16 h 30"/>
                <a:gd name="T16" fmla="*/ 16 w 30"/>
                <a:gd name="T17" fmla="*/ 16 h 30"/>
                <a:gd name="T18" fmla="*/ 3 w 30"/>
                <a:gd name="T19" fmla="*/ 7 h 30"/>
                <a:gd name="T20" fmla="*/ 25 w 30"/>
                <a:gd name="T21" fmla="*/ 3 h 30"/>
                <a:gd name="T22" fmla="*/ 19 w 30"/>
                <a:gd name="T23" fmla="*/ 15 h 30"/>
                <a:gd name="T24" fmla="*/ 30 w 30"/>
                <a:gd name="T25" fmla="*/ 19 h 30"/>
                <a:gd name="T26" fmla="*/ 30 w 30"/>
                <a:gd name="T27" fmla="*/ 15 h 30"/>
                <a:gd name="T28" fmla="*/ 25 w 30"/>
                <a:gd name="T29" fmla="*/ 3 h 30"/>
                <a:gd name="T30" fmla="*/ 9 w 30"/>
                <a:gd name="T31" fmla="*/ 1 h 30"/>
                <a:gd name="T32" fmla="*/ 4 w 30"/>
                <a:gd name="T33" fmla="*/ 4 h 30"/>
                <a:gd name="T34" fmla="*/ 14 w 30"/>
                <a:gd name="T35" fmla="*/ 11 h 30"/>
                <a:gd name="T36" fmla="*/ 9 w 30"/>
                <a:gd name="T37" fmla="*/ 1 h 30"/>
                <a:gd name="T38" fmla="*/ 15 w 30"/>
                <a:gd name="T39" fmla="*/ 0 h 30"/>
                <a:gd name="T40" fmla="*/ 12 w 30"/>
                <a:gd name="T41" fmla="*/ 0 h 30"/>
                <a:gd name="T42" fmla="*/ 17 w 30"/>
                <a:gd name="T43" fmla="*/ 12 h 30"/>
                <a:gd name="T44" fmla="*/ 23 w 30"/>
                <a:gd name="T45" fmla="*/ 2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3" y="7"/>
                  </a:moveTo>
                  <a:cubicBezTo>
                    <a:pt x="1" y="9"/>
                    <a:pt x="0" y="12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21" y="30"/>
                    <a:pt x="26" y="27"/>
                    <a:pt x="29" y="22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3" y="7"/>
                    <a:pt x="3" y="7"/>
                    <a:pt x="3" y="7"/>
                  </a:cubicBezTo>
                  <a:moveTo>
                    <a:pt x="25" y="3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8"/>
                    <a:pt x="30" y="16"/>
                    <a:pt x="30" y="15"/>
                  </a:cubicBezTo>
                  <a:cubicBezTo>
                    <a:pt x="30" y="10"/>
                    <a:pt x="29" y="6"/>
                    <a:pt x="25" y="3"/>
                  </a:cubicBezTo>
                  <a:moveTo>
                    <a:pt x="9" y="1"/>
                  </a:moveTo>
                  <a:cubicBezTo>
                    <a:pt x="7" y="2"/>
                    <a:pt x="6" y="3"/>
                    <a:pt x="4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1" y="0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0" name="Freeform 190"/>
            <p:cNvSpPr/>
            <p:nvPr/>
          </p:nvSpPr>
          <p:spPr bwMode="auto">
            <a:xfrm>
              <a:off x="6821488" y="3898900"/>
              <a:ext cx="130175" cy="106363"/>
            </a:xfrm>
            <a:custGeom>
              <a:avLst/>
              <a:gdLst>
                <a:gd name="T0" fmla="*/ 9 w 27"/>
                <a:gd name="T1" fmla="*/ 0 h 22"/>
                <a:gd name="T2" fmla="*/ 6 w 27"/>
                <a:gd name="T3" fmla="*/ 1 h 22"/>
                <a:gd name="T4" fmla="*/ 11 w 27"/>
                <a:gd name="T5" fmla="*/ 11 h 22"/>
                <a:gd name="T6" fmla="*/ 1 w 27"/>
                <a:gd name="T7" fmla="*/ 4 h 22"/>
                <a:gd name="T8" fmla="*/ 0 w 27"/>
                <a:gd name="T9" fmla="*/ 7 h 22"/>
                <a:gd name="T10" fmla="*/ 13 w 27"/>
                <a:gd name="T11" fmla="*/ 16 h 22"/>
                <a:gd name="T12" fmla="*/ 13 w 27"/>
                <a:gd name="T13" fmla="*/ 16 h 22"/>
                <a:gd name="T14" fmla="*/ 13 w 27"/>
                <a:gd name="T15" fmla="*/ 16 h 22"/>
                <a:gd name="T16" fmla="*/ 14 w 27"/>
                <a:gd name="T17" fmla="*/ 17 h 22"/>
                <a:gd name="T18" fmla="*/ 15 w 27"/>
                <a:gd name="T19" fmla="*/ 17 h 22"/>
                <a:gd name="T20" fmla="*/ 26 w 27"/>
                <a:gd name="T21" fmla="*/ 22 h 22"/>
                <a:gd name="T22" fmla="*/ 27 w 27"/>
                <a:gd name="T23" fmla="*/ 19 h 22"/>
                <a:gd name="T24" fmla="*/ 16 w 27"/>
                <a:gd name="T25" fmla="*/ 15 h 22"/>
                <a:gd name="T26" fmla="*/ 22 w 27"/>
                <a:gd name="T27" fmla="*/ 3 h 22"/>
                <a:gd name="T28" fmla="*/ 20 w 27"/>
                <a:gd name="T29" fmla="*/ 2 h 22"/>
                <a:gd name="T30" fmla="*/ 14 w 27"/>
                <a:gd name="T31" fmla="*/ 12 h 22"/>
                <a:gd name="T32" fmla="*/ 9 w 27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2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6" y="20"/>
                    <a:pt x="27" y="1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1" y="2"/>
                    <a:pt x="20" y="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1" name="Freeform 191"/>
            <p:cNvSpPr>
              <a:spLocks noEditPoints="1"/>
            </p:cNvSpPr>
            <p:nvPr/>
          </p:nvSpPr>
          <p:spPr bwMode="auto">
            <a:xfrm>
              <a:off x="6753226" y="3841750"/>
              <a:ext cx="255588" cy="255588"/>
            </a:xfrm>
            <a:custGeom>
              <a:avLst/>
              <a:gdLst>
                <a:gd name="T0" fmla="*/ 4 w 53"/>
                <a:gd name="T1" fmla="*/ 12 h 53"/>
                <a:gd name="T2" fmla="*/ 0 w 53"/>
                <a:gd name="T3" fmla="*/ 27 h 53"/>
                <a:gd name="T4" fmla="*/ 26 w 53"/>
                <a:gd name="T5" fmla="*/ 53 h 53"/>
                <a:gd name="T6" fmla="*/ 50 w 53"/>
                <a:gd name="T7" fmla="*/ 39 h 53"/>
                <a:gd name="T8" fmla="*/ 48 w 53"/>
                <a:gd name="T9" fmla="*/ 38 h 53"/>
                <a:gd name="T10" fmla="*/ 26 w 53"/>
                <a:gd name="T11" fmla="*/ 51 h 53"/>
                <a:gd name="T12" fmla="*/ 2 w 53"/>
                <a:gd name="T13" fmla="*/ 27 h 53"/>
                <a:gd name="T14" fmla="*/ 6 w 53"/>
                <a:gd name="T15" fmla="*/ 13 h 53"/>
                <a:gd name="T16" fmla="*/ 4 w 53"/>
                <a:gd name="T17" fmla="*/ 12 h 53"/>
                <a:gd name="T18" fmla="*/ 42 w 53"/>
                <a:gd name="T19" fmla="*/ 5 h 53"/>
                <a:gd name="T20" fmla="*/ 41 w 53"/>
                <a:gd name="T21" fmla="*/ 8 h 53"/>
                <a:gd name="T22" fmla="*/ 50 w 53"/>
                <a:gd name="T23" fmla="*/ 27 h 53"/>
                <a:gd name="T24" fmla="*/ 49 w 53"/>
                <a:gd name="T25" fmla="*/ 35 h 53"/>
                <a:gd name="T26" fmla="*/ 51 w 53"/>
                <a:gd name="T27" fmla="*/ 36 h 53"/>
                <a:gd name="T28" fmla="*/ 53 w 53"/>
                <a:gd name="T29" fmla="*/ 27 h 53"/>
                <a:gd name="T30" fmla="*/ 42 w 53"/>
                <a:gd name="T31" fmla="*/ 5 h 53"/>
                <a:gd name="T32" fmla="*/ 16 w 53"/>
                <a:gd name="T33" fmla="*/ 2 h 53"/>
                <a:gd name="T34" fmla="*/ 6 w 53"/>
                <a:gd name="T35" fmla="*/ 10 h 53"/>
                <a:gd name="T36" fmla="*/ 8 w 53"/>
                <a:gd name="T37" fmla="*/ 11 h 53"/>
                <a:gd name="T38" fmla="*/ 17 w 53"/>
                <a:gd name="T39" fmla="*/ 5 h 53"/>
                <a:gd name="T40" fmla="*/ 16 w 53"/>
                <a:gd name="T41" fmla="*/ 2 h 53"/>
                <a:gd name="T42" fmla="*/ 26 w 53"/>
                <a:gd name="T43" fmla="*/ 0 h 53"/>
                <a:gd name="T44" fmla="*/ 19 w 53"/>
                <a:gd name="T45" fmla="*/ 1 h 53"/>
                <a:gd name="T46" fmla="*/ 20 w 53"/>
                <a:gd name="T47" fmla="*/ 4 h 53"/>
                <a:gd name="T48" fmla="*/ 26 w 53"/>
                <a:gd name="T49" fmla="*/ 3 h 53"/>
                <a:gd name="T50" fmla="*/ 39 w 53"/>
                <a:gd name="T51" fmla="*/ 6 h 53"/>
                <a:gd name="T52" fmla="*/ 40 w 53"/>
                <a:gd name="T53" fmla="*/ 4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4" y="12"/>
                  </a:moveTo>
                  <a:cubicBezTo>
                    <a:pt x="1" y="16"/>
                    <a:pt x="0" y="21"/>
                    <a:pt x="0" y="27"/>
                  </a:cubicBezTo>
                  <a:cubicBezTo>
                    <a:pt x="0" y="41"/>
                    <a:pt x="12" y="53"/>
                    <a:pt x="26" y="53"/>
                  </a:cubicBezTo>
                  <a:cubicBezTo>
                    <a:pt x="37" y="53"/>
                    <a:pt x="46" y="47"/>
                    <a:pt x="50" y="39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4" y="45"/>
                    <a:pt x="36" y="51"/>
                    <a:pt x="26" y="51"/>
                  </a:cubicBezTo>
                  <a:cubicBezTo>
                    <a:pt x="13" y="51"/>
                    <a:pt x="2" y="40"/>
                    <a:pt x="2" y="27"/>
                  </a:cubicBezTo>
                  <a:cubicBezTo>
                    <a:pt x="2" y="22"/>
                    <a:pt x="4" y="17"/>
                    <a:pt x="6" y="13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42" y="5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7" y="12"/>
                    <a:pt x="50" y="19"/>
                    <a:pt x="50" y="27"/>
                  </a:cubicBezTo>
                  <a:cubicBezTo>
                    <a:pt x="50" y="30"/>
                    <a:pt x="50" y="33"/>
                    <a:pt x="49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3"/>
                    <a:pt x="53" y="30"/>
                    <a:pt x="53" y="27"/>
                  </a:cubicBezTo>
                  <a:cubicBezTo>
                    <a:pt x="53" y="18"/>
                    <a:pt x="49" y="10"/>
                    <a:pt x="42" y="5"/>
                  </a:cubicBezTo>
                  <a:moveTo>
                    <a:pt x="16" y="2"/>
                  </a:moveTo>
                  <a:cubicBezTo>
                    <a:pt x="12" y="4"/>
                    <a:pt x="8" y="6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8"/>
                    <a:pt x="13" y="6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26" y="0"/>
                  </a:moveTo>
                  <a:cubicBezTo>
                    <a:pt x="24" y="0"/>
                    <a:pt x="21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31" y="3"/>
                    <a:pt x="35" y="4"/>
                    <a:pt x="39" y="6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6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2" name="Freeform 192"/>
            <p:cNvSpPr>
              <a:spLocks noEditPoints="1"/>
            </p:cNvSpPr>
            <p:nvPr/>
          </p:nvSpPr>
          <p:spPr bwMode="auto">
            <a:xfrm>
              <a:off x="6773863" y="3846513"/>
              <a:ext cx="225425" cy="182563"/>
            </a:xfrm>
            <a:custGeom>
              <a:avLst/>
              <a:gdLst>
                <a:gd name="T0" fmla="*/ 45 w 47"/>
                <a:gd name="T1" fmla="*/ 34 h 38"/>
                <a:gd name="T2" fmla="*/ 44 w 47"/>
                <a:gd name="T3" fmla="*/ 37 h 38"/>
                <a:gd name="T4" fmla="*/ 46 w 47"/>
                <a:gd name="T5" fmla="*/ 38 h 38"/>
                <a:gd name="T6" fmla="*/ 47 w 47"/>
                <a:gd name="T7" fmla="*/ 35 h 38"/>
                <a:gd name="T8" fmla="*/ 45 w 47"/>
                <a:gd name="T9" fmla="*/ 34 h 38"/>
                <a:gd name="T10" fmla="*/ 2 w 47"/>
                <a:gd name="T11" fmla="*/ 9 h 38"/>
                <a:gd name="T12" fmla="*/ 0 w 47"/>
                <a:gd name="T13" fmla="*/ 11 h 38"/>
                <a:gd name="T14" fmla="*/ 2 w 47"/>
                <a:gd name="T15" fmla="*/ 12 h 38"/>
                <a:gd name="T16" fmla="*/ 4 w 47"/>
                <a:gd name="T17" fmla="*/ 10 h 38"/>
                <a:gd name="T18" fmla="*/ 2 w 47"/>
                <a:gd name="T19" fmla="*/ 9 h 38"/>
                <a:gd name="T20" fmla="*/ 36 w 47"/>
                <a:gd name="T21" fmla="*/ 3 h 38"/>
                <a:gd name="T22" fmla="*/ 35 w 47"/>
                <a:gd name="T23" fmla="*/ 5 h 38"/>
                <a:gd name="T24" fmla="*/ 37 w 47"/>
                <a:gd name="T25" fmla="*/ 7 h 38"/>
                <a:gd name="T26" fmla="*/ 38 w 47"/>
                <a:gd name="T27" fmla="*/ 4 h 38"/>
                <a:gd name="T28" fmla="*/ 36 w 47"/>
                <a:gd name="T29" fmla="*/ 3 h 38"/>
                <a:gd name="T30" fmla="*/ 15 w 47"/>
                <a:gd name="T31" fmla="*/ 0 h 38"/>
                <a:gd name="T32" fmla="*/ 12 w 47"/>
                <a:gd name="T33" fmla="*/ 1 h 38"/>
                <a:gd name="T34" fmla="*/ 13 w 47"/>
                <a:gd name="T35" fmla="*/ 4 h 38"/>
                <a:gd name="T36" fmla="*/ 16 w 47"/>
                <a:gd name="T37" fmla="*/ 3 h 38"/>
                <a:gd name="T38" fmla="*/ 15 w 47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8">
                  <a:moveTo>
                    <a:pt x="45" y="34"/>
                  </a:moveTo>
                  <a:cubicBezTo>
                    <a:pt x="44" y="35"/>
                    <a:pt x="44" y="36"/>
                    <a:pt x="44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7"/>
                    <a:pt x="47" y="36"/>
                    <a:pt x="47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2" y="9"/>
                  </a:moveTo>
                  <a:cubicBezTo>
                    <a:pt x="1" y="9"/>
                    <a:pt x="1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3" y="11"/>
                    <a:pt x="4" y="10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6" y="3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6" y="6"/>
                    <a:pt x="37" y="7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7" y="3"/>
                    <a:pt x="36" y="3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3" name="Freeform 193"/>
            <p:cNvSpPr>
              <a:spLocks noEditPoints="1"/>
            </p:cNvSpPr>
            <p:nvPr/>
          </p:nvSpPr>
          <p:spPr bwMode="auto">
            <a:xfrm>
              <a:off x="8755063" y="2298700"/>
              <a:ext cx="144463" cy="149225"/>
            </a:xfrm>
            <a:custGeom>
              <a:avLst/>
              <a:gdLst>
                <a:gd name="T0" fmla="*/ 1 w 30"/>
                <a:gd name="T1" fmla="*/ 11 h 31"/>
                <a:gd name="T2" fmla="*/ 0 w 30"/>
                <a:gd name="T3" fmla="*/ 15 h 31"/>
                <a:gd name="T4" fmla="*/ 8 w 30"/>
                <a:gd name="T5" fmla="*/ 29 h 31"/>
                <a:gd name="T6" fmla="*/ 12 w 30"/>
                <a:gd name="T7" fmla="*/ 16 h 31"/>
                <a:gd name="T8" fmla="*/ 1 w 30"/>
                <a:gd name="T9" fmla="*/ 11 h 31"/>
                <a:gd name="T10" fmla="*/ 15 w 30"/>
                <a:gd name="T11" fmla="*/ 0 h 31"/>
                <a:gd name="T12" fmla="*/ 2 w 30"/>
                <a:gd name="T13" fmla="*/ 8 h 31"/>
                <a:gd name="T14" fmla="*/ 15 w 30"/>
                <a:gd name="T15" fmla="*/ 14 h 31"/>
                <a:gd name="T16" fmla="*/ 11 w 30"/>
                <a:gd name="T17" fmla="*/ 30 h 31"/>
                <a:gd name="T18" fmla="*/ 15 w 30"/>
                <a:gd name="T19" fmla="*/ 31 h 31"/>
                <a:gd name="T20" fmla="*/ 30 w 30"/>
                <a:gd name="T21" fmla="*/ 15 h 31"/>
                <a:gd name="T22" fmla="*/ 15 w 30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1">
                  <a:moveTo>
                    <a:pt x="1" y="11"/>
                  </a:moveTo>
                  <a:cubicBezTo>
                    <a:pt x="0" y="12"/>
                    <a:pt x="0" y="14"/>
                    <a:pt x="0" y="15"/>
                  </a:cubicBezTo>
                  <a:cubicBezTo>
                    <a:pt x="0" y="21"/>
                    <a:pt x="3" y="26"/>
                    <a:pt x="8" y="2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5" y="0"/>
                  </a:moveTo>
                  <a:cubicBezTo>
                    <a:pt x="10" y="0"/>
                    <a:pt x="5" y="4"/>
                    <a:pt x="2" y="8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0"/>
                    <a:pt x="14" y="31"/>
                    <a:pt x="15" y="31"/>
                  </a:cubicBezTo>
                  <a:cubicBezTo>
                    <a:pt x="24" y="31"/>
                    <a:pt x="30" y="24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4" name="Freeform 194"/>
            <p:cNvSpPr/>
            <p:nvPr/>
          </p:nvSpPr>
          <p:spPr bwMode="auto">
            <a:xfrm>
              <a:off x="8759826" y="2336800"/>
              <a:ext cx="66675" cy="106363"/>
            </a:xfrm>
            <a:custGeom>
              <a:avLst/>
              <a:gdLst>
                <a:gd name="T0" fmla="*/ 1 w 14"/>
                <a:gd name="T1" fmla="*/ 0 h 22"/>
                <a:gd name="T2" fmla="*/ 0 w 14"/>
                <a:gd name="T3" fmla="*/ 3 h 22"/>
                <a:gd name="T4" fmla="*/ 11 w 14"/>
                <a:gd name="T5" fmla="*/ 8 h 22"/>
                <a:gd name="T6" fmla="*/ 7 w 14"/>
                <a:gd name="T7" fmla="*/ 21 h 22"/>
                <a:gd name="T8" fmla="*/ 10 w 14"/>
                <a:gd name="T9" fmla="*/ 22 h 22"/>
                <a:gd name="T10" fmla="*/ 14 w 14"/>
                <a:gd name="T11" fmla="*/ 6 h 22"/>
                <a:gd name="T12" fmla="*/ 1 w 14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9" y="21"/>
                    <a:pt x="10" y="2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5" name="Freeform 195"/>
            <p:cNvSpPr>
              <a:spLocks noEditPoints="1"/>
            </p:cNvSpPr>
            <p:nvPr/>
          </p:nvSpPr>
          <p:spPr bwMode="auto">
            <a:xfrm>
              <a:off x="8701088" y="2244725"/>
              <a:ext cx="255588" cy="255588"/>
            </a:xfrm>
            <a:custGeom>
              <a:avLst/>
              <a:gdLst>
                <a:gd name="T0" fmla="*/ 1 w 53"/>
                <a:gd name="T1" fmla="*/ 17 h 53"/>
                <a:gd name="T2" fmla="*/ 0 w 53"/>
                <a:gd name="T3" fmla="*/ 26 h 53"/>
                <a:gd name="T4" fmla="*/ 16 w 53"/>
                <a:gd name="T5" fmla="*/ 51 h 53"/>
                <a:gd name="T6" fmla="*/ 16 w 53"/>
                <a:gd name="T7" fmla="*/ 48 h 53"/>
                <a:gd name="T8" fmla="*/ 2 w 53"/>
                <a:gd name="T9" fmla="*/ 26 h 53"/>
                <a:gd name="T10" fmla="*/ 4 w 53"/>
                <a:gd name="T11" fmla="*/ 18 h 53"/>
                <a:gd name="T12" fmla="*/ 1 w 53"/>
                <a:gd name="T13" fmla="*/ 17 h 53"/>
                <a:gd name="T14" fmla="*/ 26 w 53"/>
                <a:gd name="T15" fmla="*/ 0 h 53"/>
                <a:gd name="T16" fmla="*/ 2 w 53"/>
                <a:gd name="T17" fmla="*/ 15 h 53"/>
                <a:gd name="T18" fmla="*/ 5 w 53"/>
                <a:gd name="T19" fmla="*/ 16 h 53"/>
                <a:gd name="T20" fmla="*/ 26 w 53"/>
                <a:gd name="T21" fmla="*/ 2 h 53"/>
                <a:gd name="T22" fmla="*/ 50 w 53"/>
                <a:gd name="T23" fmla="*/ 26 h 53"/>
                <a:gd name="T24" fmla="*/ 26 w 53"/>
                <a:gd name="T25" fmla="*/ 50 h 53"/>
                <a:gd name="T26" fmla="*/ 19 w 53"/>
                <a:gd name="T27" fmla="*/ 49 h 53"/>
                <a:gd name="T28" fmla="*/ 18 w 53"/>
                <a:gd name="T29" fmla="*/ 52 h 53"/>
                <a:gd name="T30" fmla="*/ 26 w 53"/>
                <a:gd name="T31" fmla="*/ 53 h 53"/>
                <a:gd name="T32" fmla="*/ 53 w 53"/>
                <a:gd name="T33" fmla="*/ 26 h 53"/>
                <a:gd name="T34" fmla="*/ 26 w 53"/>
                <a:gd name="T3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1" y="17"/>
                  </a:moveTo>
                  <a:cubicBezTo>
                    <a:pt x="0" y="20"/>
                    <a:pt x="0" y="23"/>
                    <a:pt x="0" y="26"/>
                  </a:cubicBezTo>
                  <a:cubicBezTo>
                    <a:pt x="0" y="37"/>
                    <a:pt x="6" y="47"/>
                    <a:pt x="16" y="5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45"/>
                    <a:pt x="2" y="36"/>
                    <a:pt x="2" y="26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6" y="0"/>
                  </a:moveTo>
                  <a:cubicBezTo>
                    <a:pt x="16" y="0"/>
                    <a:pt x="7" y="6"/>
                    <a:pt x="2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8"/>
                    <a:pt x="17" y="2"/>
                    <a:pt x="26" y="2"/>
                  </a:cubicBezTo>
                  <a:cubicBezTo>
                    <a:pt x="40" y="2"/>
                    <a:pt x="50" y="13"/>
                    <a:pt x="50" y="26"/>
                  </a:cubicBezTo>
                  <a:cubicBezTo>
                    <a:pt x="50" y="40"/>
                    <a:pt x="40" y="50"/>
                    <a:pt x="26" y="50"/>
                  </a:cubicBezTo>
                  <a:cubicBezTo>
                    <a:pt x="24" y="50"/>
                    <a:pt x="21" y="50"/>
                    <a:pt x="19" y="49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1" y="53"/>
                    <a:pt x="24" y="53"/>
                    <a:pt x="26" y="53"/>
                  </a:cubicBez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6" name="Freeform 196"/>
            <p:cNvSpPr>
              <a:spLocks noEditPoints="1"/>
            </p:cNvSpPr>
            <p:nvPr/>
          </p:nvSpPr>
          <p:spPr bwMode="auto">
            <a:xfrm>
              <a:off x="8705851" y="2317750"/>
              <a:ext cx="87313" cy="177800"/>
            </a:xfrm>
            <a:custGeom>
              <a:avLst/>
              <a:gdLst>
                <a:gd name="T0" fmla="*/ 15 w 18"/>
                <a:gd name="T1" fmla="*/ 33 h 37"/>
                <a:gd name="T2" fmla="*/ 15 w 18"/>
                <a:gd name="T3" fmla="*/ 36 h 37"/>
                <a:gd name="T4" fmla="*/ 17 w 18"/>
                <a:gd name="T5" fmla="*/ 37 h 37"/>
                <a:gd name="T6" fmla="*/ 18 w 18"/>
                <a:gd name="T7" fmla="*/ 34 h 37"/>
                <a:gd name="T8" fmla="*/ 15 w 18"/>
                <a:gd name="T9" fmla="*/ 33 h 37"/>
                <a:gd name="T10" fmla="*/ 1 w 18"/>
                <a:gd name="T11" fmla="*/ 0 h 37"/>
                <a:gd name="T12" fmla="*/ 0 w 18"/>
                <a:gd name="T13" fmla="*/ 2 h 37"/>
                <a:gd name="T14" fmla="*/ 3 w 18"/>
                <a:gd name="T15" fmla="*/ 3 h 37"/>
                <a:gd name="T16" fmla="*/ 4 w 18"/>
                <a:gd name="T17" fmla="*/ 1 h 37"/>
                <a:gd name="T18" fmla="*/ 1 w 18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7">
                  <a:moveTo>
                    <a:pt x="15" y="33"/>
                  </a:move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7"/>
                    <a:pt x="17" y="37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6" y="34"/>
                    <a:pt x="15" y="3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7" name="Freeform 197"/>
            <p:cNvSpPr>
              <a:spLocks noEditPoints="1"/>
            </p:cNvSpPr>
            <p:nvPr/>
          </p:nvSpPr>
          <p:spPr bwMode="auto">
            <a:xfrm>
              <a:off x="7304088" y="2163763"/>
              <a:ext cx="130175" cy="57150"/>
            </a:xfrm>
            <a:custGeom>
              <a:avLst/>
              <a:gdLst>
                <a:gd name="T0" fmla="*/ 25 w 27"/>
                <a:gd name="T1" fmla="*/ 7 h 12"/>
                <a:gd name="T2" fmla="*/ 20 w 27"/>
                <a:gd name="T3" fmla="*/ 12 h 12"/>
                <a:gd name="T4" fmla="*/ 27 w 27"/>
                <a:gd name="T5" fmla="*/ 11 h 12"/>
                <a:gd name="T6" fmla="*/ 25 w 27"/>
                <a:gd name="T7" fmla="*/ 7 h 12"/>
                <a:gd name="T8" fmla="*/ 19 w 27"/>
                <a:gd name="T9" fmla="*/ 1 h 12"/>
                <a:gd name="T10" fmla="*/ 17 w 27"/>
                <a:gd name="T11" fmla="*/ 10 h 12"/>
                <a:gd name="T12" fmla="*/ 24 w 27"/>
                <a:gd name="T13" fmla="*/ 5 h 12"/>
                <a:gd name="T14" fmla="*/ 19 w 27"/>
                <a:gd name="T15" fmla="*/ 1 h 12"/>
                <a:gd name="T16" fmla="*/ 13 w 27"/>
                <a:gd name="T17" fmla="*/ 0 h 12"/>
                <a:gd name="T18" fmla="*/ 0 w 27"/>
                <a:gd name="T19" fmla="*/ 9 h 12"/>
                <a:gd name="T20" fmla="*/ 10 w 27"/>
                <a:gd name="T21" fmla="*/ 12 h 12"/>
                <a:gd name="T22" fmla="*/ 11 w 27"/>
                <a:gd name="T23" fmla="*/ 12 h 12"/>
                <a:gd name="T24" fmla="*/ 11 w 27"/>
                <a:gd name="T25" fmla="*/ 12 h 12"/>
                <a:gd name="T26" fmla="*/ 14 w 27"/>
                <a:gd name="T27" fmla="*/ 12 h 12"/>
                <a:gd name="T28" fmla="*/ 16 w 27"/>
                <a:gd name="T29" fmla="*/ 0 h 12"/>
                <a:gd name="T30" fmla="*/ 13 w 27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12">
                  <a:moveTo>
                    <a:pt x="25" y="7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9"/>
                    <a:pt x="26" y="8"/>
                    <a:pt x="25" y="7"/>
                  </a:cubicBezTo>
                  <a:moveTo>
                    <a:pt x="19" y="1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2" y="3"/>
                    <a:pt x="21" y="2"/>
                    <a:pt x="19" y="1"/>
                  </a:cubicBezTo>
                  <a:moveTo>
                    <a:pt x="13" y="0"/>
                  </a:moveTo>
                  <a:cubicBezTo>
                    <a:pt x="7" y="0"/>
                    <a:pt x="2" y="4"/>
                    <a:pt x="0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8" name="Freeform 198"/>
            <p:cNvSpPr/>
            <p:nvPr/>
          </p:nvSpPr>
          <p:spPr bwMode="auto">
            <a:xfrm>
              <a:off x="7370763" y="2163763"/>
              <a:ext cx="53975" cy="57150"/>
            </a:xfrm>
            <a:custGeom>
              <a:avLst/>
              <a:gdLst>
                <a:gd name="T0" fmla="*/ 2 w 11"/>
                <a:gd name="T1" fmla="*/ 0 h 12"/>
                <a:gd name="T2" fmla="*/ 0 w 11"/>
                <a:gd name="T3" fmla="*/ 12 h 12"/>
                <a:gd name="T4" fmla="*/ 6 w 11"/>
                <a:gd name="T5" fmla="*/ 12 h 12"/>
                <a:gd name="T6" fmla="*/ 11 w 11"/>
                <a:gd name="T7" fmla="*/ 7 h 12"/>
                <a:gd name="T8" fmla="*/ 10 w 11"/>
                <a:gd name="T9" fmla="*/ 5 h 12"/>
                <a:gd name="T10" fmla="*/ 3 w 11"/>
                <a:gd name="T11" fmla="*/ 10 h 12"/>
                <a:gd name="T12" fmla="*/ 5 w 11"/>
                <a:gd name="T13" fmla="*/ 1 h 12"/>
                <a:gd name="T14" fmla="*/ 2 w 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0" y="5"/>
                    <a:pt x="10" y="5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9" name="Freeform 199"/>
            <p:cNvSpPr>
              <a:spLocks noEditPoints="1"/>
            </p:cNvSpPr>
            <p:nvPr/>
          </p:nvSpPr>
          <p:spPr bwMode="auto">
            <a:xfrm>
              <a:off x="7299326" y="2220913"/>
              <a:ext cx="139700" cy="73025"/>
            </a:xfrm>
            <a:custGeom>
              <a:avLst/>
              <a:gdLst>
                <a:gd name="T0" fmla="*/ 15 w 29"/>
                <a:gd name="T1" fmla="*/ 3 h 15"/>
                <a:gd name="T2" fmla="*/ 14 w 29"/>
                <a:gd name="T3" fmla="*/ 3 h 15"/>
                <a:gd name="T4" fmla="*/ 15 w 29"/>
                <a:gd name="T5" fmla="*/ 4 h 15"/>
                <a:gd name="T6" fmla="*/ 15 w 29"/>
                <a:gd name="T7" fmla="*/ 3 h 15"/>
                <a:gd name="T8" fmla="*/ 28 w 29"/>
                <a:gd name="T9" fmla="*/ 1 h 15"/>
                <a:gd name="T10" fmla="*/ 17 w 29"/>
                <a:gd name="T11" fmla="*/ 3 h 15"/>
                <a:gd name="T12" fmla="*/ 15 w 29"/>
                <a:gd name="T13" fmla="*/ 5 h 15"/>
                <a:gd name="T14" fmla="*/ 21 w 29"/>
                <a:gd name="T15" fmla="*/ 15 h 15"/>
                <a:gd name="T16" fmla="*/ 29 w 29"/>
                <a:gd name="T17" fmla="*/ 2 h 15"/>
                <a:gd name="T18" fmla="*/ 28 w 29"/>
                <a:gd name="T19" fmla="*/ 1 h 15"/>
                <a:gd name="T20" fmla="*/ 0 w 29"/>
                <a:gd name="T21" fmla="*/ 0 h 15"/>
                <a:gd name="T22" fmla="*/ 0 w 29"/>
                <a:gd name="T23" fmla="*/ 2 h 15"/>
                <a:gd name="T24" fmla="*/ 0 w 29"/>
                <a:gd name="T25" fmla="*/ 3 h 15"/>
                <a:gd name="T26" fmla="*/ 6 w 29"/>
                <a:gd name="T27" fmla="*/ 2 h 15"/>
                <a:gd name="T28" fmla="*/ 0 w 29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5">
                  <a:moveTo>
                    <a:pt x="15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moveTo>
                    <a:pt x="28" y="1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5" y="13"/>
                    <a:pt x="29" y="8"/>
                    <a:pt x="29" y="2"/>
                  </a:cubicBezTo>
                  <a:cubicBezTo>
                    <a:pt x="29" y="2"/>
                    <a:pt x="29" y="2"/>
                    <a:pt x="28" y="1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0" name="Freeform 200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1" name="Freeform 201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2" name="Freeform 202"/>
            <p:cNvSpPr/>
            <p:nvPr/>
          </p:nvSpPr>
          <p:spPr bwMode="auto">
            <a:xfrm>
              <a:off x="7299326" y="2235200"/>
              <a:ext cx="85725" cy="68263"/>
            </a:xfrm>
            <a:custGeom>
              <a:avLst/>
              <a:gdLst>
                <a:gd name="T0" fmla="*/ 11 w 18"/>
                <a:gd name="T1" fmla="*/ 0 h 14"/>
                <a:gd name="T2" fmla="*/ 0 w 18"/>
                <a:gd name="T3" fmla="*/ 3 h 14"/>
                <a:gd name="T4" fmla="*/ 14 w 18"/>
                <a:gd name="T5" fmla="*/ 14 h 14"/>
                <a:gd name="T6" fmla="*/ 18 w 18"/>
                <a:gd name="T7" fmla="*/ 13 h 14"/>
                <a:gd name="T8" fmla="*/ 11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9"/>
                    <a:pt x="8" y="14"/>
                    <a:pt x="14" y="14"/>
                  </a:cubicBezTo>
                  <a:cubicBezTo>
                    <a:pt x="16" y="14"/>
                    <a:pt x="17" y="13"/>
                    <a:pt x="18" y="1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3" name="Freeform 203"/>
            <p:cNvSpPr/>
            <p:nvPr/>
          </p:nvSpPr>
          <p:spPr bwMode="auto">
            <a:xfrm>
              <a:off x="7299326" y="2206625"/>
              <a:ext cx="134938" cy="92075"/>
            </a:xfrm>
            <a:custGeom>
              <a:avLst/>
              <a:gdLst>
                <a:gd name="T0" fmla="*/ 1 w 28"/>
                <a:gd name="T1" fmla="*/ 0 h 19"/>
                <a:gd name="T2" fmla="*/ 0 w 28"/>
                <a:gd name="T3" fmla="*/ 3 h 19"/>
                <a:gd name="T4" fmla="*/ 6 w 28"/>
                <a:gd name="T5" fmla="*/ 5 h 19"/>
                <a:gd name="T6" fmla="*/ 0 w 28"/>
                <a:gd name="T7" fmla="*/ 6 h 19"/>
                <a:gd name="T8" fmla="*/ 0 w 28"/>
                <a:gd name="T9" fmla="*/ 9 h 19"/>
                <a:gd name="T10" fmla="*/ 11 w 28"/>
                <a:gd name="T11" fmla="*/ 6 h 19"/>
                <a:gd name="T12" fmla="*/ 18 w 28"/>
                <a:gd name="T13" fmla="*/ 19 h 19"/>
                <a:gd name="T14" fmla="*/ 21 w 28"/>
                <a:gd name="T15" fmla="*/ 18 h 19"/>
                <a:gd name="T16" fmla="*/ 15 w 28"/>
                <a:gd name="T17" fmla="*/ 8 h 19"/>
                <a:gd name="T18" fmla="*/ 15 w 28"/>
                <a:gd name="T19" fmla="*/ 7 h 19"/>
                <a:gd name="T20" fmla="*/ 14 w 28"/>
                <a:gd name="T21" fmla="*/ 6 h 19"/>
                <a:gd name="T22" fmla="*/ 15 w 28"/>
                <a:gd name="T23" fmla="*/ 6 h 19"/>
                <a:gd name="T24" fmla="*/ 17 w 28"/>
                <a:gd name="T25" fmla="*/ 6 h 19"/>
                <a:gd name="T26" fmla="*/ 28 w 28"/>
                <a:gd name="T27" fmla="*/ 4 h 19"/>
                <a:gd name="T28" fmla="*/ 28 w 28"/>
                <a:gd name="T29" fmla="*/ 2 h 19"/>
                <a:gd name="T30" fmla="*/ 21 w 28"/>
                <a:gd name="T31" fmla="*/ 3 h 19"/>
                <a:gd name="T32" fmla="*/ 15 w 28"/>
                <a:gd name="T33" fmla="*/ 3 h 19"/>
                <a:gd name="T34" fmla="*/ 12 w 28"/>
                <a:gd name="T35" fmla="*/ 3 h 19"/>
                <a:gd name="T36" fmla="*/ 12 w 28"/>
                <a:gd name="T37" fmla="*/ 3 h 19"/>
                <a:gd name="T38" fmla="*/ 11 w 28"/>
                <a:gd name="T39" fmla="*/ 3 h 19"/>
                <a:gd name="T40" fmla="*/ 1 w 28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19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4" name="Freeform 204"/>
            <p:cNvSpPr>
              <a:spLocks noEditPoints="1"/>
            </p:cNvSpPr>
            <p:nvPr/>
          </p:nvSpPr>
          <p:spPr bwMode="auto">
            <a:xfrm>
              <a:off x="7254876" y="2109788"/>
              <a:ext cx="231775" cy="101600"/>
            </a:xfrm>
            <a:custGeom>
              <a:avLst/>
              <a:gdLst>
                <a:gd name="T0" fmla="*/ 44 w 48"/>
                <a:gd name="T1" fmla="*/ 11 h 21"/>
                <a:gd name="T2" fmla="*/ 42 w 48"/>
                <a:gd name="T3" fmla="*/ 12 h 21"/>
                <a:gd name="T4" fmla="*/ 45 w 48"/>
                <a:gd name="T5" fmla="*/ 21 h 21"/>
                <a:gd name="T6" fmla="*/ 48 w 48"/>
                <a:gd name="T7" fmla="*/ 21 h 21"/>
                <a:gd name="T8" fmla="*/ 44 w 48"/>
                <a:gd name="T9" fmla="*/ 11 h 21"/>
                <a:gd name="T10" fmla="*/ 30 w 48"/>
                <a:gd name="T11" fmla="*/ 1 h 21"/>
                <a:gd name="T12" fmla="*/ 30 w 48"/>
                <a:gd name="T13" fmla="*/ 4 h 21"/>
                <a:gd name="T14" fmla="*/ 40 w 48"/>
                <a:gd name="T15" fmla="*/ 10 h 21"/>
                <a:gd name="T16" fmla="*/ 42 w 48"/>
                <a:gd name="T17" fmla="*/ 8 h 21"/>
                <a:gd name="T18" fmla="*/ 30 w 48"/>
                <a:gd name="T19" fmla="*/ 1 h 21"/>
                <a:gd name="T20" fmla="*/ 23 w 48"/>
                <a:gd name="T21" fmla="*/ 0 h 21"/>
                <a:gd name="T22" fmla="*/ 0 w 48"/>
                <a:gd name="T23" fmla="*/ 17 h 21"/>
                <a:gd name="T24" fmla="*/ 2 w 48"/>
                <a:gd name="T25" fmla="*/ 17 h 21"/>
                <a:gd name="T26" fmla="*/ 23 w 48"/>
                <a:gd name="T27" fmla="*/ 3 h 21"/>
                <a:gd name="T28" fmla="*/ 27 w 48"/>
                <a:gd name="T29" fmla="*/ 3 h 21"/>
                <a:gd name="T30" fmla="*/ 27 w 48"/>
                <a:gd name="T31" fmla="*/ 0 h 21"/>
                <a:gd name="T32" fmla="*/ 23 w 48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21">
                  <a:moveTo>
                    <a:pt x="44" y="11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44" y="15"/>
                    <a:pt x="45" y="18"/>
                    <a:pt x="45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7"/>
                    <a:pt x="46" y="13"/>
                    <a:pt x="44" y="11"/>
                  </a:cubicBezTo>
                  <a:moveTo>
                    <a:pt x="30" y="1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4" y="5"/>
                    <a:pt x="37" y="7"/>
                    <a:pt x="40" y="1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9" y="5"/>
                    <a:pt x="35" y="2"/>
                    <a:pt x="30" y="1"/>
                  </a:cubicBezTo>
                  <a:moveTo>
                    <a:pt x="23" y="0"/>
                  </a:moveTo>
                  <a:cubicBezTo>
                    <a:pt x="12" y="0"/>
                    <a:pt x="3" y="7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9"/>
                    <a:pt x="14" y="3"/>
                    <a:pt x="23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5" name="Freeform 206"/>
            <p:cNvSpPr>
              <a:spLocks noEditPoints="1"/>
            </p:cNvSpPr>
            <p:nvPr/>
          </p:nvSpPr>
          <p:spPr bwMode="auto">
            <a:xfrm>
              <a:off x="7385051" y="2109787"/>
              <a:ext cx="82550" cy="58738"/>
            </a:xfrm>
            <a:custGeom>
              <a:avLst/>
              <a:gdLst>
                <a:gd name="T0" fmla="*/ 15 w 17"/>
                <a:gd name="T1" fmla="*/ 8 h 12"/>
                <a:gd name="T2" fmla="*/ 13 w 17"/>
                <a:gd name="T3" fmla="*/ 10 h 12"/>
                <a:gd name="T4" fmla="*/ 15 w 17"/>
                <a:gd name="T5" fmla="*/ 12 h 12"/>
                <a:gd name="T6" fmla="*/ 17 w 17"/>
                <a:gd name="T7" fmla="*/ 11 h 12"/>
                <a:gd name="T8" fmla="*/ 15 w 17"/>
                <a:gd name="T9" fmla="*/ 8 h 12"/>
                <a:gd name="T10" fmla="*/ 0 w 17"/>
                <a:gd name="T11" fmla="*/ 0 h 12"/>
                <a:gd name="T12" fmla="*/ 0 w 17"/>
                <a:gd name="T13" fmla="*/ 3 h 12"/>
                <a:gd name="T14" fmla="*/ 3 w 17"/>
                <a:gd name="T15" fmla="*/ 4 h 12"/>
                <a:gd name="T16" fmla="*/ 3 w 17"/>
                <a:gd name="T17" fmla="*/ 1 h 12"/>
                <a:gd name="T18" fmla="*/ 0 w 17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5" y="8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4" y="11"/>
                    <a:pt x="14" y="12"/>
                    <a:pt x="15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0"/>
                    <a:pt x="16" y="9"/>
                    <a:pt x="15" y="8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6" name="Freeform 207"/>
            <p:cNvSpPr>
              <a:spLocks noEditPoints="1"/>
            </p:cNvSpPr>
            <p:nvPr/>
          </p:nvSpPr>
          <p:spPr bwMode="auto">
            <a:xfrm>
              <a:off x="7245351" y="2201862"/>
              <a:ext cx="241300" cy="149225"/>
            </a:xfrm>
            <a:custGeom>
              <a:avLst/>
              <a:gdLst>
                <a:gd name="T0" fmla="*/ 3 w 50"/>
                <a:gd name="T1" fmla="*/ 12 h 31"/>
                <a:gd name="T2" fmla="*/ 1 w 50"/>
                <a:gd name="T3" fmla="*/ 12 h 31"/>
                <a:gd name="T4" fmla="*/ 25 w 50"/>
                <a:gd name="T5" fmla="*/ 31 h 31"/>
                <a:gd name="T6" fmla="*/ 35 w 50"/>
                <a:gd name="T7" fmla="*/ 29 h 31"/>
                <a:gd name="T8" fmla="*/ 34 w 50"/>
                <a:gd name="T9" fmla="*/ 27 h 31"/>
                <a:gd name="T10" fmla="*/ 25 w 50"/>
                <a:gd name="T11" fmla="*/ 29 h 31"/>
                <a:gd name="T12" fmla="*/ 3 w 50"/>
                <a:gd name="T13" fmla="*/ 12 h 31"/>
                <a:gd name="T14" fmla="*/ 50 w 50"/>
                <a:gd name="T15" fmla="*/ 4 h 31"/>
                <a:gd name="T16" fmla="*/ 48 w 50"/>
                <a:gd name="T17" fmla="*/ 4 h 31"/>
                <a:gd name="T18" fmla="*/ 48 w 50"/>
                <a:gd name="T19" fmla="*/ 6 h 31"/>
                <a:gd name="T20" fmla="*/ 36 w 50"/>
                <a:gd name="T21" fmla="*/ 26 h 31"/>
                <a:gd name="T22" fmla="*/ 38 w 50"/>
                <a:gd name="T23" fmla="*/ 28 h 31"/>
                <a:gd name="T24" fmla="*/ 50 w 50"/>
                <a:gd name="T25" fmla="*/ 6 h 31"/>
                <a:gd name="T26" fmla="*/ 50 w 50"/>
                <a:gd name="T27" fmla="*/ 4 h 31"/>
                <a:gd name="T28" fmla="*/ 1 w 50"/>
                <a:gd name="T29" fmla="*/ 0 h 31"/>
                <a:gd name="T30" fmla="*/ 0 w 50"/>
                <a:gd name="T31" fmla="*/ 6 h 31"/>
                <a:gd name="T32" fmla="*/ 0 w 50"/>
                <a:gd name="T33" fmla="*/ 10 h 31"/>
                <a:gd name="T34" fmla="*/ 3 w 50"/>
                <a:gd name="T35" fmla="*/ 9 h 31"/>
                <a:gd name="T36" fmla="*/ 3 w 50"/>
                <a:gd name="T37" fmla="*/ 6 h 31"/>
                <a:gd name="T38" fmla="*/ 3 w 50"/>
                <a:gd name="T39" fmla="*/ 1 h 31"/>
                <a:gd name="T40" fmla="*/ 1 w 50"/>
                <a:gd name="T4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31">
                  <a:moveTo>
                    <a:pt x="3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3" y="23"/>
                    <a:pt x="13" y="31"/>
                    <a:pt x="25" y="31"/>
                  </a:cubicBezTo>
                  <a:cubicBezTo>
                    <a:pt x="29" y="31"/>
                    <a:pt x="32" y="31"/>
                    <a:pt x="35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1" y="28"/>
                    <a:pt x="28" y="29"/>
                    <a:pt x="25" y="29"/>
                  </a:cubicBezTo>
                  <a:cubicBezTo>
                    <a:pt x="15" y="29"/>
                    <a:pt x="6" y="22"/>
                    <a:pt x="3" y="12"/>
                  </a:cubicBezTo>
                  <a:moveTo>
                    <a:pt x="50" y="4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8" y="15"/>
                    <a:pt x="43" y="22"/>
                    <a:pt x="36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5" y="24"/>
                    <a:pt x="50" y="16"/>
                    <a:pt x="50" y="6"/>
                  </a:cubicBezTo>
                  <a:cubicBezTo>
                    <a:pt x="50" y="6"/>
                    <a:pt x="50" y="5"/>
                    <a:pt x="50" y="4"/>
                  </a:cubicBezTo>
                  <a:moveTo>
                    <a:pt x="1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7"/>
                    <a:pt x="0" y="8"/>
                    <a:pt x="0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7" name="Freeform 208"/>
            <p:cNvSpPr>
              <a:spLocks noEditPoints="1"/>
            </p:cNvSpPr>
            <p:nvPr/>
          </p:nvSpPr>
          <p:spPr bwMode="auto">
            <a:xfrm>
              <a:off x="7245351" y="2192337"/>
              <a:ext cx="241300" cy="149225"/>
            </a:xfrm>
            <a:custGeom>
              <a:avLst/>
              <a:gdLst>
                <a:gd name="T0" fmla="*/ 36 w 50"/>
                <a:gd name="T1" fmla="*/ 28 h 31"/>
                <a:gd name="T2" fmla="*/ 34 w 50"/>
                <a:gd name="T3" fmla="*/ 29 h 31"/>
                <a:gd name="T4" fmla="*/ 35 w 50"/>
                <a:gd name="T5" fmla="*/ 31 h 31"/>
                <a:gd name="T6" fmla="*/ 38 w 50"/>
                <a:gd name="T7" fmla="*/ 30 h 31"/>
                <a:gd name="T8" fmla="*/ 36 w 50"/>
                <a:gd name="T9" fmla="*/ 28 h 31"/>
                <a:gd name="T10" fmla="*/ 3 w 50"/>
                <a:gd name="T11" fmla="*/ 11 h 31"/>
                <a:gd name="T12" fmla="*/ 0 w 50"/>
                <a:gd name="T13" fmla="*/ 12 h 31"/>
                <a:gd name="T14" fmla="*/ 1 w 50"/>
                <a:gd name="T15" fmla="*/ 14 h 31"/>
                <a:gd name="T16" fmla="*/ 3 w 50"/>
                <a:gd name="T17" fmla="*/ 14 h 31"/>
                <a:gd name="T18" fmla="*/ 3 w 50"/>
                <a:gd name="T19" fmla="*/ 11 h 31"/>
                <a:gd name="T20" fmla="*/ 50 w 50"/>
                <a:gd name="T21" fmla="*/ 4 h 31"/>
                <a:gd name="T22" fmla="*/ 47 w 50"/>
                <a:gd name="T23" fmla="*/ 4 h 31"/>
                <a:gd name="T24" fmla="*/ 48 w 50"/>
                <a:gd name="T25" fmla="*/ 6 h 31"/>
                <a:gd name="T26" fmla="*/ 50 w 50"/>
                <a:gd name="T27" fmla="*/ 6 h 31"/>
                <a:gd name="T28" fmla="*/ 50 w 50"/>
                <a:gd name="T29" fmla="*/ 4 h 31"/>
                <a:gd name="T30" fmla="*/ 2 w 50"/>
                <a:gd name="T31" fmla="*/ 0 h 31"/>
                <a:gd name="T32" fmla="*/ 1 w 50"/>
                <a:gd name="T33" fmla="*/ 2 h 31"/>
                <a:gd name="T34" fmla="*/ 3 w 50"/>
                <a:gd name="T35" fmla="*/ 3 h 31"/>
                <a:gd name="T36" fmla="*/ 4 w 50"/>
                <a:gd name="T37" fmla="*/ 0 h 31"/>
                <a:gd name="T38" fmla="*/ 2 w 50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1">
                  <a:moveTo>
                    <a:pt x="36" y="28"/>
                  </a:moveTo>
                  <a:cubicBezTo>
                    <a:pt x="35" y="28"/>
                    <a:pt x="35" y="29"/>
                    <a:pt x="34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7" y="31"/>
                    <a:pt x="38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3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50" y="4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4"/>
                    <a:pt x="50" y="4"/>
                  </a:cubicBezTo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8" name="Freeform 209"/>
            <p:cNvSpPr>
              <a:spLocks noEditPoints="1"/>
            </p:cNvSpPr>
            <p:nvPr/>
          </p:nvSpPr>
          <p:spPr bwMode="auto">
            <a:xfrm>
              <a:off x="8504238" y="3051175"/>
              <a:ext cx="149225" cy="144463"/>
            </a:xfrm>
            <a:custGeom>
              <a:avLst/>
              <a:gdLst>
                <a:gd name="T0" fmla="*/ 1 w 31"/>
                <a:gd name="T1" fmla="*/ 12 h 30"/>
                <a:gd name="T2" fmla="*/ 0 w 31"/>
                <a:gd name="T3" fmla="*/ 15 h 30"/>
                <a:gd name="T4" fmla="*/ 8 w 31"/>
                <a:gd name="T5" fmla="*/ 28 h 30"/>
                <a:gd name="T6" fmla="*/ 15 w 31"/>
                <a:gd name="T7" fmla="*/ 19 h 30"/>
                <a:gd name="T8" fmla="*/ 1 w 31"/>
                <a:gd name="T9" fmla="*/ 12 h 30"/>
                <a:gd name="T10" fmla="*/ 24 w 31"/>
                <a:gd name="T11" fmla="*/ 2 h 30"/>
                <a:gd name="T12" fmla="*/ 19 w 31"/>
                <a:gd name="T13" fmla="*/ 19 h 30"/>
                <a:gd name="T14" fmla="*/ 19 w 31"/>
                <a:gd name="T15" fmla="*/ 21 h 30"/>
                <a:gd name="T16" fmla="*/ 18 w 31"/>
                <a:gd name="T17" fmla="*/ 20 h 30"/>
                <a:gd name="T18" fmla="*/ 10 w 31"/>
                <a:gd name="T19" fmla="*/ 29 h 30"/>
                <a:gd name="T20" fmla="*/ 15 w 31"/>
                <a:gd name="T21" fmla="*/ 30 h 30"/>
                <a:gd name="T22" fmla="*/ 31 w 31"/>
                <a:gd name="T23" fmla="*/ 15 h 30"/>
                <a:gd name="T24" fmla="*/ 24 w 31"/>
                <a:gd name="T25" fmla="*/ 2 h 30"/>
                <a:gd name="T26" fmla="*/ 10 w 31"/>
                <a:gd name="T27" fmla="*/ 1 h 30"/>
                <a:gd name="T28" fmla="*/ 1 w 31"/>
                <a:gd name="T29" fmla="*/ 10 h 30"/>
                <a:gd name="T30" fmla="*/ 15 w 31"/>
                <a:gd name="T31" fmla="*/ 16 h 30"/>
                <a:gd name="T32" fmla="*/ 10 w 31"/>
                <a:gd name="T33" fmla="*/ 1 h 30"/>
                <a:gd name="T34" fmla="*/ 15 w 31"/>
                <a:gd name="T35" fmla="*/ 0 h 30"/>
                <a:gd name="T36" fmla="*/ 13 w 31"/>
                <a:gd name="T37" fmla="*/ 0 h 30"/>
                <a:gd name="T38" fmla="*/ 17 w 31"/>
                <a:gd name="T39" fmla="*/ 14 h 30"/>
                <a:gd name="T40" fmla="*/ 21 w 31"/>
                <a:gd name="T41" fmla="*/ 1 h 30"/>
                <a:gd name="T42" fmla="*/ 15 w 31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30">
                  <a:moveTo>
                    <a:pt x="1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24" y="2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24" y="30"/>
                    <a:pt x="31" y="23"/>
                    <a:pt x="31" y="15"/>
                  </a:cubicBezTo>
                  <a:cubicBezTo>
                    <a:pt x="31" y="9"/>
                    <a:pt x="28" y="5"/>
                    <a:pt x="24" y="2"/>
                  </a:cubicBezTo>
                  <a:moveTo>
                    <a:pt x="10" y="1"/>
                  </a:moveTo>
                  <a:cubicBezTo>
                    <a:pt x="6" y="2"/>
                    <a:pt x="3" y="5"/>
                    <a:pt x="1" y="1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9" name="Freeform 210"/>
            <p:cNvSpPr/>
            <p:nvPr/>
          </p:nvSpPr>
          <p:spPr bwMode="auto">
            <a:xfrm>
              <a:off x="8509001" y="3051175"/>
              <a:ext cx="111125" cy="139700"/>
            </a:xfrm>
            <a:custGeom>
              <a:avLst/>
              <a:gdLst>
                <a:gd name="T0" fmla="*/ 12 w 23"/>
                <a:gd name="T1" fmla="*/ 0 h 29"/>
                <a:gd name="T2" fmla="*/ 9 w 23"/>
                <a:gd name="T3" fmla="*/ 1 h 29"/>
                <a:gd name="T4" fmla="*/ 14 w 23"/>
                <a:gd name="T5" fmla="*/ 16 h 29"/>
                <a:gd name="T6" fmla="*/ 0 w 23"/>
                <a:gd name="T7" fmla="*/ 10 h 29"/>
                <a:gd name="T8" fmla="*/ 0 w 23"/>
                <a:gd name="T9" fmla="*/ 12 h 29"/>
                <a:gd name="T10" fmla="*/ 14 w 23"/>
                <a:gd name="T11" fmla="*/ 19 h 29"/>
                <a:gd name="T12" fmla="*/ 7 w 23"/>
                <a:gd name="T13" fmla="*/ 28 h 29"/>
                <a:gd name="T14" fmla="*/ 9 w 23"/>
                <a:gd name="T15" fmla="*/ 29 h 29"/>
                <a:gd name="T16" fmla="*/ 17 w 23"/>
                <a:gd name="T17" fmla="*/ 20 h 29"/>
                <a:gd name="T18" fmla="*/ 18 w 23"/>
                <a:gd name="T19" fmla="*/ 21 h 29"/>
                <a:gd name="T20" fmla="*/ 18 w 23"/>
                <a:gd name="T21" fmla="*/ 19 h 29"/>
                <a:gd name="T22" fmla="*/ 23 w 23"/>
                <a:gd name="T23" fmla="*/ 2 h 29"/>
                <a:gd name="T24" fmla="*/ 20 w 23"/>
                <a:gd name="T25" fmla="*/ 1 h 29"/>
                <a:gd name="T26" fmla="*/ 16 w 23"/>
                <a:gd name="T27" fmla="*/ 14 h 29"/>
                <a:gd name="T28" fmla="*/ 12 w 23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29">
                  <a:moveTo>
                    <a:pt x="12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1"/>
                    <a:pt x="20" y="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0" name="Freeform 211"/>
            <p:cNvSpPr>
              <a:spLocks noEditPoints="1"/>
            </p:cNvSpPr>
            <p:nvPr/>
          </p:nvSpPr>
          <p:spPr bwMode="auto">
            <a:xfrm>
              <a:off x="8450263" y="2992437"/>
              <a:ext cx="255588" cy="255588"/>
            </a:xfrm>
            <a:custGeom>
              <a:avLst/>
              <a:gdLst>
                <a:gd name="T0" fmla="*/ 1 w 53"/>
                <a:gd name="T1" fmla="*/ 19 h 53"/>
                <a:gd name="T2" fmla="*/ 0 w 53"/>
                <a:gd name="T3" fmla="*/ 27 h 53"/>
                <a:gd name="T4" fmla="*/ 11 w 53"/>
                <a:gd name="T5" fmla="*/ 48 h 53"/>
                <a:gd name="T6" fmla="*/ 13 w 53"/>
                <a:gd name="T7" fmla="*/ 46 h 53"/>
                <a:gd name="T8" fmla="*/ 2 w 53"/>
                <a:gd name="T9" fmla="*/ 27 h 53"/>
                <a:gd name="T10" fmla="*/ 3 w 53"/>
                <a:gd name="T11" fmla="*/ 20 h 53"/>
                <a:gd name="T12" fmla="*/ 1 w 53"/>
                <a:gd name="T13" fmla="*/ 19 h 53"/>
                <a:gd name="T14" fmla="*/ 38 w 53"/>
                <a:gd name="T15" fmla="*/ 3 h 53"/>
                <a:gd name="T16" fmla="*/ 37 w 53"/>
                <a:gd name="T17" fmla="*/ 5 h 53"/>
                <a:gd name="T18" fmla="*/ 50 w 53"/>
                <a:gd name="T19" fmla="*/ 27 h 53"/>
                <a:gd name="T20" fmla="*/ 26 w 53"/>
                <a:gd name="T21" fmla="*/ 51 h 53"/>
                <a:gd name="T22" fmla="*/ 15 w 53"/>
                <a:gd name="T23" fmla="*/ 48 h 53"/>
                <a:gd name="T24" fmla="*/ 13 w 53"/>
                <a:gd name="T25" fmla="*/ 50 h 53"/>
                <a:gd name="T26" fmla="*/ 26 w 53"/>
                <a:gd name="T27" fmla="*/ 53 h 53"/>
                <a:gd name="T28" fmla="*/ 53 w 53"/>
                <a:gd name="T29" fmla="*/ 27 h 53"/>
                <a:gd name="T30" fmla="*/ 38 w 53"/>
                <a:gd name="T31" fmla="*/ 3 h 53"/>
                <a:gd name="T32" fmla="*/ 18 w 53"/>
                <a:gd name="T33" fmla="*/ 2 h 53"/>
                <a:gd name="T34" fmla="*/ 2 w 53"/>
                <a:gd name="T35" fmla="*/ 17 h 53"/>
                <a:gd name="T36" fmla="*/ 4 w 53"/>
                <a:gd name="T37" fmla="*/ 18 h 53"/>
                <a:gd name="T38" fmla="*/ 18 w 53"/>
                <a:gd name="T39" fmla="*/ 4 h 53"/>
                <a:gd name="T40" fmla="*/ 18 w 53"/>
                <a:gd name="T41" fmla="*/ 2 h 53"/>
                <a:gd name="T42" fmla="*/ 26 w 53"/>
                <a:gd name="T43" fmla="*/ 0 h 53"/>
                <a:gd name="T44" fmla="*/ 20 w 53"/>
                <a:gd name="T45" fmla="*/ 1 h 53"/>
                <a:gd name="T46" fmla="*/ 21 w 53"/>
                <a:gd name="T47" fmla="*/ 3 h 53"/>
                <a:gd name="T48" fmla="*/ 26 w 53"/>
                <a:gd name="T49" fmla="*/ 3 h 53"/>
                <a:gd name="T50" fmla="*/ 35 w 53"/>
                <a:gd name="T51" fmla="*/ 4 h 53"/>
                <a:gd name="T52" fmla="*/ 36 w 53"/>
                <a:gd name="T53" fmla="*/ 2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1" y="19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0" y="36"/>
                    <a:pt x="4" y="44"/>
                    <a:pt x="11" y="48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7" y="42"/>
                    <a:pt x="2" y="35"/>
                    <a:pt x="2" y="27"/>
                  </a:cubicBezTo>
                  <a:cubicBezTo>
                    <a:pt x="2" y="24"/>
                    <a:pt x="3" y="22"/>
                    <a:pt x="3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8" y="3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5" y="9"/>
                    <a:pt x="50" y="17"/>
                    <a:pt x="50" y="27"/>
                  </a:cubicBezTo>
                  <a:cubicBezTo>
                    <a:pt x="50" y="40"/>
                    <a:pt x="40" y="51"/>
                    <a:pt x="26" y="51"/>
                  </a:cubicBezTo>
                  <a:cubicBezTo>
                    <a:pt x="22" y="51"/>
                    <a:pt x="18" y="50"/>
                    <a:pt x="15" y="48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7" y="52"/>
                    <a:pt x="22" y="53"/>
                    <a:pt x="26" y="53"/>
                  </a:cubicBezTo>
                  <a:cubicBezTo>
                    <a:pt x="41" y="53"/>
                    <a:pt x="53" y="41"/>
                    <a:pt x="53" y="27"/>
                  </a:cubicBezTo>
                  <a:cubicBezTo>
                    <a:pt x="53" y="16"/>
                    <a:pt x="47" y="7"/>
                    <a:pt x="38" y="3"/>
                  </a:cubicBezTo>
                  <a:moveTo>
                    <a:pt x="18" y="2"/>
                  </a:moveTo>
                  <a:cubicBezTo>
                    <a:pt x="10" y="4"/>
                    <a:pt x="5" y="10"/>
                    <a:pt x="2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1"/>
                    <a:pt x="12" y="6"/>
                    <a:pt x="18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6" y="0"/>
                  </a:moveTo>
                  <a:cubicBezTo>
                    <a:pt x="24" y="0"/>
                    <a:pt x="22" y="0"/>
                    <a:pt x="20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3" y="3"/>
                    <a:pt x="25" y="3"/>
                    <a:pt x="26" y="3"/>
                  </a:cubicBezTo>
                  <a:cubicBezTo>
                    <a:pt x="29" y="3"/>
                    <a:pt x="32" y="3"/>
                    <a:pt x="35" y="4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1" name="Freeform 212"/>
            <p:cNvSpPr>
              <a:spLocks noEditPoints="1"/>
            </p:cNvSpPr>
            <p:nvPr/>
          </p:nvSpPr>
          <p:spPr bwMode="auto">
            <a:xfrm>
              <a:off x="8455026" y="2997200"/>
              <a:ext cx="179388" cy="236538"/>
            </a:xfrm>
            <a:custGeom>
              <a:avLst/>
              <a:gdLst>
                <a:gd name="T0" fmla="*/ 12 w 37"/>
                <a:gd name="T1" fmla="*/ 45 h 49"/>
                <a:gd name="T2" fmla="*/ 10 w 37"/>
                <a:gd name="T3" fmla="*/ 47 h 49"/>
                <a:gd name="T4" fmla="*/ 12 w 37"/>
                <a:gd name="T5" fmla="*/ 49 h 49"/>
                <a:gd name="T6" fmla="*/ 14 w 37"/>
                <a:gd name="T7" fmla="*/ 47 h 49"/>
                <a:gd name="T8" fmla="*/ 12 w 37"/>
                <a:gd name="T9" fmla="*/ 45 h 49"/>
                <a:gd name="T10" fmla="*/ 1 w 37"/>
                <a:gd name="T11" fmla="*/ 16 h 49"/>
                <a:gd name="T12" fmla="*/ 0 w 37"/>
                <a:gd name="T13" fmla="*/ 18 h 49"/>
                <a:gd name="T14" fmla="*/ 2 w 37"/>
                <a:gd name="T15" fmla="*/ 19 h 49"/>
                <a:gd name="T16" fmla="*/ 3 w 37"/>
                <a:gd name="T17" fmla="*/ 17 h 49"/>
                <a:gd name="T18" fmla="*/ 1 w 37"/>
                <a:gd name="T19" fmla="*/ 16 h 49"/>
                <a:gd name="T20" fmla="*/ 35 w 37"/>
                <a:gd name="T21" fmla="*/ 1 h 49"/>
                <a:gd name="T22" fmla="*/ 34 w 37"/>
                <a:gd name="T23" fmla="*/ 3 h 49"/>
                <a:gd name="T24" fmla="*/ 36 w 37"/>
                <a:gd name="T25" fmla="*/ 4 h 49"/>
                <a:gd name="T26" fmla="*/ 37 w 37"/>
                <a:gd name="T27" fmla="*/ 2 h 49"/>
                <a:gd name="T28" fmla="*/ 35 w 37"/>
                <a:gd name="T29" fmla="*/ 1 h 49"/>
                <a:gd name="T30" fmla="*/ 19 w 37"/>
                <a:gd name="T31" fmla="*/ 0 h 49"/>
                <a:gd name="T32" fmla="*/ 17 w 37"/>
                <a:gd name="T33" fmla="*/ 1 h 49"/>
                <a:gd name="T34" fmla="*/ 17 w 37"/>
                <a:gd name="T35" fmla="*/ 3 h 49"/>
                <a:gd name="T36" fmla="*/ 20 w 37"/>
                <a:gd name="T37" fmla="*/ 2 h 49"/>
                <a:gd name="T38" fmla="*/ 19 w 37"/>
                <a:gd name="T3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9">
                  <a:moveTo>
                    <a:pt x="12" y="45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2" y="49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3" y="46"/>
                    <a:pt x="12" y="46"/>
                    <a:pt x="12" y="45"/>
                  </a:cubicBezTo>
                  <a:moveTo>
                    <a:pt x="1" y="16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4"/>
                    <a:pt x="35" y="4"/>
                    <a:pt x="36" y="4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1"/>
                    <a:pt x="35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9" y="3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2" name="Freeform 213"/>
            <p:cNvSpPr>
              <a:spLocks noEditPoints="1"/>
            </p:cNvSpPr>
            <p:nvPr/>
          </p:nvSpPr>
          <p:spPr bwMode="auto">
            <a:xfrm>
              <a:off x="6353176" y="3590925"/>
              <a:ext cx="111125" cy="115888"/>
            </a:xfrm>
            <a:custGeom>
              <a:avLst/>
              <a:gdLst>
                <a:gd name="T0" fmla="*/ 15 w 23"/>
                <a:gd name="T1" fmla="*/ 13 h 24"/>
                <a:gd name="T2" fmla="*/ 14 w 23"/>
                <a:gd name="T3" fmla="*/ 23 h 24"/>
                <a:gd name="T4" fmla="*/ 22 w 23"/>
                <a:gd name="T5" fmla="*/ 18 h 24"/>
                <a:gd name="T6" fmla="*/ 15 w 23"/>
                <a:gd name="T7" fmla="*/ 13 h 24"/>
                <a:gd name="T8" fmla="*/ 13 w 23"/>
                <a:gd name="T9" fmla="*/ 13 h 24"/>
                <a:gd name="T10" fmla="*/ 1 w 23"/>
                <a:gd name="T11" fmla="*/ 16 h 24"/>
                <a:gd name="T12" fmla="*/ 11 w 23"/>
                <a:gd name="T13" fmla="*/ 24 h 24"/>
                <a:gd name="T14" fmla="*/ 13 w 23"/>
                <a:gd name="T15" fmla="*/ 13 h 24"/>
                <a:gd name="T16" fmla="*/ 2 w 23"/>
                <a:gd name="T17" fmla="*/ 5 h 24"/>
                <a:gd name="T18" fmla="*/ 0 w 23"/>
                <a:gd name="T19" fmla="*/ 12 h 24"/>
                <a:gd name="T20" fmla="*/ 0 w 23"/>
                <a:gd name="T21" fmla="*/ 14 h 24"/>
                <a:gd name="T22" fmla="*/ 11 w 23"/>
                <a:gd name="T23" fmla="*/ 10 h 24"/>
                <a:gd name="T24" fmla="*/ 2 w 23"/>
                <a:gd name="T25" fmla="*/ 5 h 24"/>
                <a:gd name="T26" fmla="*/ 12 w 23"/>
                <a:gd name="T27" fmla="*/ 0 h 24"/>
                <a:gd name="T28" fmla="*/ 4 w 23"/>
                <a:gd name="T29" fmla="*/ 3 h 24"/>
                <a:gd name="T30" fmla="*/ 14 w 23"/>
                <a:gd name="T31" fmla="*/ 9 h 24"/>
                <a:gd name="T32" fmla="*/ 14 w 23"/>
                <a:gd name="T33" fmla="*/ 9 h 24"/>
                <a:gd name="T34" fmla="*/ 15 w 23"/>
                <a:gd name="T35" fmla="*/ 9 h 24"/>
                <a:gd name="T36" fmla="*/ 16 w 23"/>
                <a:gd name="T37" fmla="*/ 10 h 24"/>
                <a:gd name="T38" fmla="*/ 16 w 23"/>
                <a:gd name="T39" fmla="*/ 10 h 24"/>
                <a:gd name="T40" fmla="*/ 23 w 23"/>
                <a:gd name="T41" fmla="*/ 15 h 24"/>
                <a:gd name="T42" fmla="*/ 23 w 23"/>
                <a:gd name="T43" fmla="*/ 12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5" y="1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7" y="23"/>
                    <a:pt x="20" y="21"/>
                    <a:pt x="22" y="18"/>
                  </a:cubicBezTo>
                  <a:cubicBezTo>
                    <a:pt x="15" y="13"/>
                    <a:pt x="15" y="13"/>
                    <a:pt x="15" y="13"/>
                  </a:cubicBezTo>
                  <a:moveTo>
                    <a:pt x="13" y="13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2" y="20"/>
                    <a:pt x="6" y="23"/>
                    <a:pt x="11" y="24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2" y="5"/>
                  </a:moveTo>
                  <a:cubicBezTo>
                    <a:pt x="0" y="7"/>
                    <a:pt x="0" y="9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3" y="5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3" name="Freeform 214"/>
            <p:cNvSpPr/>
            <p:nvPr/>
          </p:nvSpPr>
          <p:spPr bwMode="auto">
            <a:xfrm>
              <a:off x="6353176" y="3605212"/>
              <a:ext cx="111125" cy="101600"/>
            </a:xfrm>
            <a:custGeom>
              <a:avLst/>
              <a:gdLst>
                <a:gd name="T0" fmla="*/ 4 w 23"/>
                <a:gd name="T1" fmla="*/ 0 h 21"/>
                <a:gd name="T2" fmla="*/ 2 w 23"/>
                <a:gd name="T3" fmla="*/ 2 h 21"/>
                <a:gd name="T4" fmla="*/ 11 w 23"/>
                <a:gd name="T5" fmla="*/ 7 h 21"/>
                <a:gd name="T6" fmla="*/ 0 w 23"/>
                <a:gd name="T7" fmla="*/ 11 h 21"/>
                <a:gd name="T8" fmla="*/ 1 w 23"/>
                <a:gd name="T9" fmla="*/ 13 h 21"/>
                <a:gd name="T10" fmla="*/ 13 w 23"/>
                <a:gd name="T11" fmla="*/ 10 h 21"/>
                <a:gd name="T12" fmla="*/ 11 w 23"/>
                <a:gd name="T13" fmla="*/ 21 h 21"/>
                <a:gd name="T14" fmla="*/ 12 w 23"/>
                <a:gd name="T15" fmla="*/ 21 h 21"/>
                <a:gd name="T16" fmla="*/ 14 w 23"/>
                <a:gd name="T17" fmla="*/ 20 h 21"/>
                <a:gd name="T18" fmla="*/ 15 w 23"/>
                <a:gd name="T19" fmla="*/ 10 h 21"/>
                <a:gd name="T20" fmla="*/ 22 w 23"/>
                <a:gd name="T21" fmla="*/ 15 h 21"/>
                <a:gd name="T22" fmla="*/ 23 w 23"/>
                <a:gd name="T23" fmla="*/ 12 h 21"/>
                <a:gd name="T24" fmla="*/ 16 w 23"/>
                <a:gd name="T25" fmla="*/ 7 h 21"/>
                <a:gd name="T26" fmla="*/ 16 w 23"/>
                <a:gd name="T27" fmla="*/ 7 h 21"/>
                <a:gd name="T28" fmla="*/ 15 w 23"/>
                <a:gd name="T29" fmla="*/ 6 h 21"/>
                <a:gd name="T30" fmla="*/ 14 w 23"/>
                <a:gd name="T31" fmla="*/ 6 h 21"/>
                <a:gd name="T32" fmla="*/ 14 w 23"/>
                <a:gd name="T33" fmla="*/ 6 h 21"/>
                <a:gd name="T34" fmla="*/ 4 w 23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1">
                  <a:moveTo>
                    <a:pt x="4" y="0"/>
                  </a:moveTo>
                  <a:cubicBezTo>
                    <a:pt x="3" y="0"/>
                    <a:pt x="2" y="1"/>
                    <a:pt x="2" y="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3" y="20"/>
                    <a:pt x="14" y="2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3" y="13"/>
                    <a:pt x="23" y="1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4" name="Freeform 215"/>
            <p:cNvSpPr>
              <a:spLocks noEditPoints="1"/>
            </p:cNvSpPr>
            <p:nvPr/>
          </p:nvSpPr>
          <p:spPr bwMode="auto">
            <a:xfrm>
              <a:off x="6310313" y="3546475"/>
              <a:ext cx="203200" cy="203200"/>
            </a:xfrm>
            <a:custGeom>
              <a:avLst/>
              <a:gdLst>
                <a:gd name="T0" fmla="*/ 37 w 42"/>
                <a:gd name="T1" fmla="*/ 31 h 42"/>
                <a:gd name="T2" fmla="*/ 22 w 42"/>
                <a:gd name="T3" fmla="*/ 39 h 42"/>
                <a:gd name="T4" fmla="*/ 21 w 42"/>
                <a:gd name="T5" fmla="*/ 42 h 42"/>
                <a:gd name="T6" fmla="*/ 38 w 42"/>
                <a:gd name="T7" fmla="*/ 32 h 42"/>
                <a:gd name="T8" fmla="*/ 37 w 42"/>
                <a:gd name="T9" fmla="*/ 31 h 42"/>
                <a:gd name="T10" fmla="*/ 3 w 42"/>
                <a:gd name="T11" fmla="*/ 28 h 42"/>
                <a:gd name="T12" fmla="*/ 1 w 42"/>
                <a:gd name="T13" fmla="*/ 28 h 42"/>
                <a:gd name="T14" fmla="*/ 19 w 42"/>
                <a:gd name="T15" fmla="*/ 42 h 42"/>
                <a:gd name="T16" fmla="*/ 19 w 42"/>
                <a:gd name="T17" fmla="*/ 39 h 42"/>
                <a:gd name="T18" fmla="*/ 3 w 42"/>
                <a:gd name="T19" fmla="*/ 28 h 42"/>
                <a:gd name="T20" fmla="*/ 3 w 42"/>
                <a:gd name="T21" fmla="*/ 9 h 42"/>
                <a:gd name="T22" fmla="*/ 0 w 42"/>
                <a:gd name="T23" fmla="*/ 21 h 42"/>
                <a:gd name="T24" fmla="*/ 0 w 42"/>
                <a:gd name="T25" fmla="*/ 26 h 42"/>
                <a:gd name="T26" fmla="*/ 2 w 42"/>
                <a:gd name="T27" fmla="*/ 25 h 42"/>
                <a:gd name="T28" fmla="*/ 2 w 42"/>
                <a:gd name="T29" fmla="*/ 21 h 42"/>
                <a:gd name="T30" fmla="*/ 5 w 42"/>
                <a:gd name="T31" fmla="*/ 10 h 42"/>
                <a:gd name="T32" fmla="*/ 3 w 42"/>
                <a:gd name="T33" fmla="*/ 9 h 42"/>
                <a:gd name="T34" fmla="*/ 21 w 42"/>
                <a:gd name="T35" fmla="*/ 0 h 42"/>
                <a:gd name="T36" fmla="*/ 5 w 42"/>
                <a:gd name="T37" fmla="*/ 7 h 42"/>
                <a:gd name="T38" fmla="*/ 6 w 42"/>
                <a:gd name="T39" fmla="*/ 8 h 42"/>
                <a:gd name="T40" fmla="*/ 21 w 42"/>
                <a:gd name="T41" fmla="*/ 2 h 42"/>
                <a:gd name="T42" fmla="*/ 39 w 42"/>
                <a:gd name="T43" fmla="*/ 21 h 42"/>
                <a:gd name="T44" fmla="*/ 38 w 42"/>
                <a:gd name="T45" fmla="*/ 28 h 42"/>
                <a:gd name="T46" fmla="*/ 40 w 42"/>
                <a:gd name="T47" fmla="*/ 29 h 42"/>
                <a:gd name="T48" fmla="*/ 42 w 42"/>
                <a:gd name="T49" fmla="*/ 21 h 42"/>
                <a:gd name="T50" fmla="*/ 21 w 42"/>
                <a:gd name="T5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2">
                  <a:moveTo>
                    <a:pt x="37" y="31"/>
                  </a:moveTo>
                  <a:cubicBezTo>
                    <a:pt x="33" y="36"/>
                    <a:pt x="28" y="39"/>
                    <a:pt x="22" y="39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9" y="41"/>
                    <a:pt x="35" y="38"/>
                    <a:pt x="38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4" y="36"/>
                    <a:pt x="11" y="41"/>
                    <a:pt x="19" y="42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2" y="39"/>
                    <a:pt x="6" y="34"/>
                    <a:pt x="3" y="28"/>
                  </a:cubicBezTo>
                  <a:moveTo>
                    <a:pt x="3" y="9"/>
                  </a:moveTo>
                  <a:cubicBezTo>
                    <a:pt x="1" y="13"/>
                    <a:pt x="0" y="16"/>
                    <a:pt x="0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2"/>
                    <a:pt x="2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1" y="0"/>
                  </a:moveTo>
                  <a:cubicBezTo>
                    <a:pt x="14" y="0"/>
                    <a:pt x="8" y="3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0" y="4"/>
                    <a:pt x="15" y="2"/>
                    <a:pt x="21" y="2"/>
                  </a:cubicBezTo>
                  <a:cubicBezTo>
                    <a:pt x="31" y="2"/>
                    <a:pt x="39" y="10"/>
                    <a:pt x="39" y="21"/>
                  </a:cubicBezTo>
                  <a:cubicBezTo>
                    <a:pt x="39" y="23"/>
                    <a:pt x="39" y="26"/>
                    <a:pt x="38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5" name="Freeform 216"/>
            <p:cNvSpPr>
              <a:spLocks noEditPoints="1"/>
            </p:cNvSpPr>
            <p:nvPr/>
          </p:nvSpPr>
          <p:spPr bwMode="auto">
            <a:xfrm>
              <a:off x="6310313" y="3581400"/>
              <a:ext cx="192088" cy="168275"/>
            </a:xfrm>
            <a:custGeom>
              <a:avLst/>
              <a:gdLst>
                <a:gd name="T0" fmla="*/ 19 w 40"/>
                <a:gd name="T1" fmla="*/ 32 h 35"/>
                <a:gd name="T2" fmla="*/ 19 w 40"/>
                <a:gd name="T3" fmla="*/ 35 h 35"/>
                <a:gd name="T4" fmla="*/ 21 w 40"/>
                <a:gd name="T5" fmla="*/ 35 h 35"/>
                <a:gd name="T6" fmla="*/ 21 w 40"/>
                <a:gd name="T7" fmla="*/ 35 h 35"/>
                <a:gd name="T8" fmla="*/ 22 w 40"/>
                <a:gd name="T9" fmla="*/ 32 h 35"/>
                <a:gd name="T10" fmla="*/ 21 w 40"/>
                <a:gd name="T11" fmla="*/ 33 h 35"/>
                <a:gd name="T12" fmla="*/ 19 w 40"/>
                <a:gd name="T13" fmla="*/ 32 h 35"/>
                <a:gd name="T14" fmla="*/ 38 w 40"/>
                <a:gd name="T15" fmla="*/ 21 h 35"/>
                <a:gd name="T16" fmla="*/ 37 w 40"/>
                <a:gd name="T17" fmla="*/ 24 h 35"/>
                <a:gd name="T18" fmla="*/ 38 w 40"/>
                <a:gd name="T19" fmla="*/ 25 h 35"/>
                <a:gd name="T20" fmla="*/ 40 w 40"/>
                <a:gd name="T21" fmla="*/ 22 h 35"/>
                <a:gd name="T22" fmla="*/ 38 w 40"/>
                <a:gd name="T23" fmla="*/ 21 h 35"/>
                <a:gd name="T24" fmla="*/ 2 w 40"/>
                <a:gd name="T25" fmla="*/ 18 h 35"/>
                <a:gd name="T26" fmla="*/ 0 w 40"/>
                <a:gd name="T27" fmla="*/ 19 h 35"/>
                <a:gd name="T28" fmla="*/ 1 w 40"/>
                <a:gd name="T29" fmla="*/ 21 h 35"/>
                <a:gd name="T30" fmla="*/ 3 w 40"/>
                <a:gd name="T31" fmla="*/ 21 h 35"/>
                <a:gd name="T32" fmla="*/ 2 w 40"/>
                <a:gd name="T33" fmla="*/ 18 h 35"/>
                <a:gd name="T34" fmla="*/ 5 w 40"/>
                <a:gd name="T35" fmla="*/ 0 h 35"/>
                <a:gd name="T36" fmla="*/ 3 w 40"/>
                <a:gd name="T37" fmla="*/ 2 h 35"/>
                <a:gd name="T38" fmla="*/ 5 w 40"/>
                <a:gd name="T39" fmla="*/ 3 h 35"/>
                <a:gd name="T40" fmla="*/ 6 w 40"/>
                <a:gd name="T41" fmla="*/ 1 h 35"/>
                <a:gd name="T42" fmla="*/ 5 w 40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5">
                  <a:moveTo>
                    <a:pt x="19" y="32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2"/>
                    <a:pt x="21" y="33"/>
                    <a:pt x="21" y="33"/>
                  </a:cubicBezTo>
                  <a:cubicBezTo>
                    <a:pt x="20" y="33"/>
                    <a:pt x="20" y="32"/>
                    <a:pt x="19" y="32"/>
                  </a:cubicBezTo>
                  <a:moveTo>
                    <a:pt x="38" y="21"/>
                  </a:moveTo>
                  <a:cubicBezTo>
                    <a:pt x="37" y="22"/>
                    <a:pt x="37" y="23"/>
                    <a:pt x="37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4"/>
                    <a:pt x="39" y="23"/>
                    <a:pt x="40" y="22"/>
                  </a:cubicBezTo>
                  <a:cubicBezTo>
                    <a:pt x="38" y="21"/>
                    <a:pt x="38" y="21"/>
                    <a:pt x="38" y="21"/>
                  </a:cubicBezTo>
                  <a:moveTo>
                    <a:pt x="2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0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2" y="19"/>
                    <a:pt x="2" y="18"/>
                  </a:cubicBezTo>
                  <a:moveTo>
                    <a:pt x="5" y="0"/>
                  </a:moveTo>
                  <a:cubicBezTo>
                    <a:pt x="4" y="1"/>
                    <a:pt x="3" y="2"/>
                    <a:pt x="3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6" name="Freeform 217"/>
            <p:cNvSpPr>
              <a:spLocks noEditPoints="1"/>
            </p:cNvSpPr>
            <p:nvPr/>
          </p:nvSpPr>
          <p:spPr bwMode="auto">
            <a:xfrm>
              <a:off x="6956426" y="4622800"/>
              <a:ext cx="288925" cy="288925"/>
            </a:xfrm>
            <a:custGeom>
              <a:avLst/>
              <a:gdLst>
                <a:gd name="T0" fmla="*/ 39 w 60"/>
                <a:gd name="T1" fmla="*/ 34 h 60"/>
                <a:gd name="T2" fmla="*/ 56 w 60"/>
                <a:gd name="T3" fmla="*/ 45 h 60"/>
                <a:gd name="T4" fmla="*/ 59 w 60"/>
                <a:gd name="T5" fmla="*/ 36 h 60"/>
                <a:gd name="T6" fmla="*/ 39 w 60"/>
                <a:gd name="T7" fmla="*/ 34 h 60"/>
                <a:gd name="T8" fmla="*/ 23 w 60"/>
                <a:gd name="T9" fmla="*/ 32 h 60"/>
                <a:gd name="T10" fmla="*/ 1 w 60"/>
                <a:gd name="T11" fmla="*/ 36 h 60"/>
                <a:gd name="T12" fmla="*/ 4 w 60"/>
                <a:gd name="T13" fmla="*/ 44 h 60"/>
                <a:gd name="T14" fmla="*/ 23 w 60"/>
                <a:gd name="T15" fmla="*/ 32 h 60"/>
                <a:gd name="T16" fmla="*/ 29 w 60"/>
                <a:gd name="T17" fmla="*/ 31 h 60"/>
                <a:gd name="T18" fmla="*/ 5 w 60"/>
                <a:gd name="T19" fmla="*/ 46 h 60"/>
                <a:gd name="T20" fmla="*/ 30 w 60"/>
                <a:gd name="T21" fmla="*/ 60 h 60"/>
                <a:gd name="T22" fmla="*/ 54 w 60"/>
                <a:gd name="T23" fmla="*/ 47 h 60"/>
                <a:gd name="T24" fmla="*/ 29 w 60"/>
                <a:gd name="T25" fmla="*/ 31 h 60"/>
                <a:gd name="T26" fmla="*/ 1 w 60"/>
                <a:gd name="T27" fmla="*/ 23 h 60"/>
                <a:gd name="T28" fmla="*/ 0 w 60"/>
                <a:gd name="T29" fmla="*/ 30 h 60"/>
                <a:gd name="T30" fmla="*/ 0 w 60"/>
                <a:gd name="T31" fmla="*/ 34 h 60"/>
                <a:gd name="T32" fmla="*/ 24 w 60"/>
                <a:gd name="T33" fmla="*/ 29 h 60"/>
                <a:gd name="T34" fmla="*/ 1 w 60"/>
                <a:gd name="T35" fmla="*/ 23 h 60"/>
                <a:gd name="T36" fmla="*/ 58 w 60"/>
                <a:gd name="T37" fmla="*/ 19 h 60"/>
                <a:gd name="T38" fmla="*/ 31 w 60"/>
                <a:gd name="T39" fmla="*/ 30 h 60"/>
                <a:gd name="T40" fmla="*/ 59 w 60"/>
                <a:gd name="T41" fmla="*/ 34 h 60"/>
                <a:gd name="T42" fmla="*/ 60 w 60"/>
                <a:gd name="T43" fmla="*/ 30 h 60"/>
                <a:gd name="T44" fmla="*/ 58 w 60"/>
                <a:gd name="T45" fmla="*/ 19 h 60"/>
                <a:gd name="T46" fmla="*/ 7 w 60"/>
                <a:gd name="T47" fmla="*/ 11 h 60"/>
                <a:gd name="T48" fmla="*/ 2 w 60"/>
                <a:gd name="T49" fmla="*/ 20 h 60"/>
                <a:gd name="T50" fmla="*/ 19 w 60"/>
                <a:gd name="T51" fmla="*/ 25 h 60"/>
                <a:gd name="T52" fmla="*/ 7 w 60"/>
                <a:gd name="T53" fmla="*/ 11 h 60"/>
                <a:gd name="T54" fmla="*/ 38 w 60"/>
                <a:gd name="T55" fmla="*/ 1 h 60"/>
                <a:gd name="T56" fmla="*/ 32 w 60"/>
                <a:gd name="T57" fmla="*/ 27 h 60"/>
                <a:gd name="T58" fmla="*/ 57 w 60"/>
                <a:gd name="T59" fmla="*/ 17 h 60"/>
                <a:gd name="T60" fmla="*/ 38 w 60"/>
                <a:gd name="T61" fmla="*/ 1 h 60"/>
                <a:gd name="T62" fmla="*/ 30 w 60"/>
                <a:gd name="T63" fmla="*/ 0 h 60"/>
                <a:gd name="T64" fmla="*/ 9 w 60"/>
                <a:gd name="T65" fmla="*/ 9 h 60"/>
                <a:gd name="T66" fmla="*/ 26 w 60"/>
                <a:gd name="T67" fmla="*/ 29 h 60"/>
                <a:gd name="T68" fmla="*/ 29 w 60"/>
                <a:gd name="T69" fmla="*/ 28 h 60"/>
                <a:gd name="T70" fmla="*/ 36 w 60"/>
                <a:gd name="T71" fmla="*/ 1 h 60"/>
                <a:gd name="T72" fmla="*/ 30 w 6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0">
                  <a:moveTo>
                    <a:pt x="39" y="34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7" y="42"/>
                    <a:pt x="58" y="39"/>
                    <a:pt x="59" y="36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23" y="32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9"/>
                    <a:pt x="2" y="41"/>
                    <a:pt x="4" y="44"/>
                  </a:cubicBezTo>
                  <a:cubicBezTo>
                    <a:pt x="23" y="32"/>
                    <a:pt x="23" y="32"/>
                    <a:pt x="23" y="32"/>
                  </a:cubicBezTo>
                  <a:moveTo>
                    <a:pt x="29" y="31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10" y="54"/>
                    <a:pt x="19" y="60"/>
                    <a:pt x="30" y="60"/>
                  </a:cubicBezTo>
                  <a:cubicBezTo>
                    <a:pt x="40" y="60"/>
                    <a:pt x="49" y="55"/>
                    <a:pt x="54" y="47"/>
                  </a:cubicBezTo>
                  <a:cubicBezTo>
                    <a:pt x="29" y="31"/>
                    <a:pt x="29" y="31"/>
                    <a:pt x="29" y="31"/>
                  </a:cubicBezTo>
                  <a:moveTo>
                    <a:pt x="1" y="23"/>
                  </a:moveTo>
                  <a:cubicBezTo>
                    <a:pt x="0" y="25"/>
                    <a:pt x="0" y="27"/>
                    <a:pt x="0" y="30"/>
                  </a:cubicBezTo>
                  <a:cubicBezTo>
                    <a:pt x="0" y="31"/>
                    <a:pt x="0" y="32"/>
                    <a:pt x="0" y="3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58" y="19"/>
                  </a:moveTo>
                  <a:cubicBezTo>
                    <a:pt x="31" y="30"/>
                    <a:pt x="31" y="30"/>
                    <a:pt x="31" y="30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2"/>
                    <a:pt x="60" y="31"/>
                    <a:pt x="60" y="30"/>
                  </a:cubicBezTo>
                  <a:cubicBezTo>
                    <a:pt x="60" y="26"/>
                    <a:pt x="59" y="23"/>
                    <a:pt x="58" y="19"/>
                  </a:cubicBezTo>
                  <a:moveTo>
                    <a:pt x="7" y="11"/>
                  </a:moveTo>
                  <a:cubicBezTo>
                    <a:pt x="5" y="14"/>
                    <a:pt x="3" y="17"/>
                    <a:pt x="2" y="20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8" y="1"/>
                  </a:moveTo>
                  <a:cubicBezTo>
                    <a:pt x="32" y="27"/>
                    <a:pt x="32" y="27"/>
                    <a:pt x="32" y="2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10"/>
                    <a:pt x="46" y="4"/>
                    <a:pt x="38" y="1"/>
                  </a:cubicBezTo>
                  <a:moveTo>
                    <a:pt x="30" y="0"/>
                  </a:moveTo>
                  <a:cubicBezTo>
                    <a:pt x="22" y="0"/>
                    <a:pt x="14" y="4"/>
                    <a:pt x="9" y="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7" name="Freeform 218"/>
            <p:cNvSpPr/>
            <p:nvPr/>
          </p:nvSpPr>
          <p:spPr bwMode="auto">
            <a:xfrm>
              <a:off x="6956426" y="4627562"/>
              <a:ext cx="284163" cy="222250"/>
            </a:xfrm>
            <a:custGeom>
              <a:avLst/>
              <a:gdLst>
                <a:gd name="T0" fmla="*/ 36 w 59"/>
                <a:gd name="T1" fmla="*/ 0 h 46"/>
                <a:gd name="T2" fmla="*/ 29 w 59"/>
                <a:gd name="T3" fmla="*/ 27 h 46"/>
                <a:gd name="T4" fmla="*/ 26 w 59"/>
                <a:gd name="T5" fmla="*/ 28 h 46"/>
                <a:gd name="T6" fmla="*/ 9 w 59"/>
                <a:gd name="T7" fmla="*/ 8 h 46"/>
                <a:gd name="T8" fmla="*/ 7 w 59"/>
                <a:gd name="T9" fmla="*/ 10 h 46"/>
                <a:gd name="T10" fmla="*/ 19 w 59"/>
                <a:gd name="T11" fmla="*/ 24 h 46"/>
                <a:gd name="T12" fmla="*/ 2 w 59"/>
                <a:gd name="T13" fmla="*/ 19 h 46"/>
                <a:gd name="T14" fmla="*/ 1 w 59"/>
                <a:gd name="T15" fmla="*/ 22 h 46"/>
                <a:gd name="T16" fmla="*/ 24 w 59"/>
                <a:gd name="T17" fmla="*/ 28 h 46"/>
                <a:gd name="T18" fmla="*/ 0 w 59"/>
                <a:gd name="T19" fmla="*/ 33 h 46"/>
                <a:gd name="T20" fmla="*/ 1 w 59"/>
                <a:gd name="T21" fmla="*/ 35 h 46"/>
                <a:gd name="T22" fmla="*/ 23 w 59"/>
                <a:gd name="T23" fmla="*/ 31 h 46"/>
                <a:gd name="T24" fmla="*/ 4 w 59"/>
                <a:gd name="T25" fmla="*/ 43 h 46"/>
                <a:gd name="T26" fmla="*/ 5 w 59"/>
                <a:gd name="T27" fmla="*/ 45 h 46"/>
                <a:gd name="T28" fmla="*/ 29 w 59"/>
                <a:gd name="T29" fmla="*/ 30 h 46"/>
                <a:gd name="T30" fmla="*/ 54 w 59"/>
                <a:gd name="T31" fmla="*/ 46 h 46"/>
                <a:gd name="T32" fmla="*/ 56 w 59"/>
                <a:gd name="T33" fmla="*/ 44 h 46"/>
                <a:gd name="T34" fmla="*/ 39 w 59"/>
                <a:gd name="T35" fmla="*/ 33 h 46"/>
                <a:gd name="T36" fmla="*/ 59 w 59"/>
                <a:gd name="T37" fmla="*/ 35 h 46"/>
                <a:gd name="T38" fmla="*/ 59 w 59"/>
                <a:gd name="T39" fmla="*/ 33 h 46"/>
                <a:gd name="T40" fmla="*/ 31 w 59"/>
                <a:gd name="T41" fmla="*/ 29 h 46"/>
                <a:gd name="T42" fmla="*/ 58 w 59"/>
                <a:gd name="T43" fmla="*/ 18 h 46"/>
                <a:gd name="T44" fmla="*/ 57 w 59"/>
                <a:gd name="T45" fmla="*/ 16 h 46"/>
                <a:gd name="T46" fmla="*/ 32 w 59"/>
                <a:gd name="T47" fmla="*/ 26 h 46"/>
                <a:gd name="T48" fmla="*/ 38 w 59"/>
                <a:gd name="T49" fmla="*/ 0 h 46"/>
                <a:gd name="T50" fmla="*/ 36 w 59"/>
                <a:gd name="T5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6">
                  <a:moveTo>
                    <a:pt x="36" y="0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5" y="45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5" y="45"/>
                    <a:pt x="55" y="44"/>
                    <a:pt x="56" y="4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5"/>
                    <a:pt x="59" y="34"/>
                    <a:pt x="59" y="33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8" name="Freeform 219"/>
            <p:cNvSpPr>
              <a:spLocks noEditPoints="1"/>
            </p:cNvSpPr>
            <p:nvPr/>
          </p:nvSpPr>
          <p:spPr bwMode="auto">
            <a:xfrm>
              <a:off x="6908801" y="4573587"/>
              <a:ext cx="385763" cy="385763"/>
            </a:xfrm>
            <a:custGeom>
              <a:avLst/>
              <a:gdLst>
                <a:gd name="T0" fmla="*/ 10 w 80"/>
                <a:gd name="T1" fmla="*/ 59 h 80"/>
                <a:gd name="T2" fmla="*/ 7 w 80"/>
                <a:gd name="T3" fmla="*/ 61 h 80"/>
                <a:gd name="T4" fmla="*/ 40 w 80"/>
                <a:gd name="T5" fmla="*/ 80 h 80"/>
                <a:gd name="T6" fmla="*/ 73 w 80"/>
                <a:gd name="T7" fmla="*/ 62 h 80"/>
                <a:gd name="T8" fmla="*/ 69 w 80"/>
                <a:gd name="T9" fmla="*/ 60 h 80"/>
                <a:gd name="T10" fmla="*/ 40 w 80"/>
                <a:gd name="T11" fmla="*/ 75 h 80"/>
                <a:gd name="T12" fmla="*/ 10 w 80"/>
                <a:gd name="T13" fmla="*/ 59 h 80"/>
                <a:gd name="T14" fmla="*/ 5 w 80"/>
                <a:gd name="T15" fmla="*/ 48 h 80"/>
                <a:gd name="T16" fmla="*/ 1 w 80"/>
                <a:gd name="T17" fmla="*/ 48 h 80"/>
                <a:gd name="T18" fmla="*/ 5 w 80"/>
                <a:gd name="T19" fmla="*/ 59 h 80"/>
                <a:gd name="T20" fmla="*/ 9 w 80"/>
                <a:gd name="T21" fmla="*/ 57 h 80"/>
                <a:gd name="T22" fmla="*/ 5 w 80"/>
                <a:gd name="T23" fmla="*/ 48 h 80"/>
                <a:gd name="T24" fmla="*/ 75 w 80"/>
                <a:gd name="T25" fmla="*/ 47 h 80"/>
                <a:gd name="T26" fmla="*/ 71 w 80"/>
                <a:gd name="T27" fmla="*/ 58 h 80"/>
                <a:gd name="T28" fmla="*/ 74 w 80"/>
                <a:gd name="T29" fmla="*/ 60 h 80"/>
                <a:gd name="T30" fmla="*/ 79 w 80"/>
                <a:gd name="T31" fmla="*/ 48 h 80"/>
                <a:gd name="T32" fmla="*/ 75 w 80"/>
                <a:gd name="T33" fmla="*/ 47 h 80"/>
                <a:gd name="T34" fmla="*/ 1 w 80"/>
                <a:gd name="T35" fmla="*/ 30 h 80"/>
                <a:gd name="T36" fmla="*/ 0 w 80"/>
                <a:gd name="T37" fmla="*/ 40 h 80"/>
                <a:gd name="T38" fmla="*/ 1 w 80"/>
                <a:gd name="T39" fmla="*/ 46 h 80"/>
                <a:gd name="T40" fmla="*/ 5 w 80"/>
                <a:gd name="T41" fmla="*/ 45 h 80"/>
                <a:gd name="T42" fmla="*/ 4 w 80"/>
                <a:gd name="T43" fmla="*/ 40 h 80"/>
                <a:gd name="T44" fmla="*/ 5 w 80"/>
                <a:gd name="T45" fmla="*/ 31 h 80"/>
                <a:gd name="T46" fmla="*/ 1 w 80"/>
                <a:gd name="T47" fmla="*/ 30 h 80"/>
                <a:gd name="T48" fmla="*/ 77 w 80"/>
                <a:gd name="T49" fmla="*/ 26 h 80"/>
                <a:gd name="T50" fmla="*/ 73 w 80"/>
                <a:gd name="T51" fmla="*/ 27 h 80"/>
                <a:gd name="T52" fmla="*/ 75 w 80"/>
                <a:gd name="T53" fmla="*/ 40 h 80"/>
                <a:gd name="T54" fmla="*/ 75 w 80"/>
                <a:gd name="T55" fmla="*/ 44 h 80"/>
                <a:gd name="T56" fmla="*/ 79 w 80"/>
                <a:gd name="T57" fmla="*/ 45 h 80"/>
                <a:gd name="T58" fmla="*/ 80 w 80"/>
                <a:gd name="T59" fmla="*/ 40 h 80"/>
                <a:gd name="T60" fmla="*/ 77 w 80"/>
                <a:gd name="T61" fmla="*/ 26 h 80"/>
                <a:gd name="T62" fmla="*/ 10 w 80"/>
                <a:gd name="T63" fmla="*/ 13 h 80"/>
                <a:gd name="T64" fmla="*/ 2 w 80"/>
                <a:gd name="T65" fmla="*/ 27 h 80"/>
                <a:gd name="T66" fmla="*/ 6 w 80"/>
                <a:gd name="T67" fmla="*/ 29 h 80"/>
                <a:gd name="T68" fmla="*/ 13 w 80"/>
                <a:gd name="T69" fmla="*/ 17 h 80"/>
                <a:gd name="T70" fmla="*/ 10 w 80"/>
                <a:gd name="T71" fmla="*/ 13 h 80"/>
                <a:gd name="T72" fmla="*/ 51 w 80"/>
                <a:gd name="T73" fmla="*/ 2 h 80"/>
                <a:gd name="T74" fmla="*/ 50 w 80"/>
                <a:gd name="T75" fmla="*/ 6 h 80"/>
                <a:gd name="T76" fmla="*/ 72 w 80"/>
                <a:gd name="T77" fmla="*/ 25 h 80"/>
                <a:gd name="T78" fmla="*/ 76 w 80"/>
                <a:gd name="T79" fmla="*/ 23 h 80"/>
                <a:gd name="T80" fmla="*/ 51 w 80"/>
                <a:gd name="T81" fmla="*/ 2 h 80"/>
                <a:gd name="T82" fmla="*/ 40 w 80"/>
                <a:gd name="T83" fmla="*/ 0 h 80"/>
                <a:gd name="T84" fmla="*/ 12 w 80"/>
                <a:gd name="T85" fmla="*/ 12 h 80"/>
                <a:gd name="T86" fmla="*/ 15 w 80"/>
                <a:gd name="T87" fmla="*/ 15 h 80"/>
                <a:gd name="T88" fmla="*/ 40 w 80"/>
                <a:gd name="T89" fmla="*/ 4 h 80"/>
                <a:gd name="T90" fmla="*/ 47 w 80"/>
                <a:gd name="T91" fmla="*/ 5 h 80"/>
                <a:gd name="T92" fmla="*/ 48 w 80"/>
                <a:gd name="T93" fmla="*/ 1 h 80"/>
                <a:gd name="T94" fmla="*/ 40 w 80"/>
                <a:gd name="T9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80">
                  <a:moveTo>
                    <a:pt x="10" y="59"/>
                  </a:moveTo>
                  <a:cubicBezTo>
                    <a:pt x="7" y="61"/>
                    <a:pt x="7" y="61"/>
                    <a:pt x="7" y="61"/>
                  </a:cubicBezTo>
                  <a:cubicBezTo>
                    <a:pt x="14" y="72"/>
                    <a:pt x="26" y="80"/>
                    <a:pt x="40" y="80"/>
                  </a:cubicBezTo>
                  <a:cubicBezTo>
                    <a:pt x="53" y="80"/>
                    <a:pt x="65" y="73"/>
                    <a:pt x="73" y="62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3" y="69"/>
                    <a:pt x="52" y="75"/>
                    <a:pt x="40" y="75"/>
                  </a:cubicBezTo>
                  <a:cubicBezTo>
                    <a:pt x="27" y="75"/>
                    <a:pt x="16" y="69"/>
                    <a:pt x="10" y="59"/>
                  </a:cubicBezTo>
                  <a:moveTo>
                    <a:pt x="5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2" y="52"/>
                    <a:pt x="3" y="56"/>
                    <a:pt x="5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6" y="51"/>
                    <a:pt x="5" y="48"/>
                  </a:cubicBezTo>
                  <a:moveTo>
                    <a:pt x="75" y="47"/>
                  </a:moveTo>
                  <a:cubicBezTo>
                    <a:pt x="74" y="51"/>
                    <a:pt x="73" y="55"/>
                    <a:pt x="71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6" y="56"/>
                    <a:pt x="78" y="52"/>
                    <a:pt x="79" y="48"/>
                  </a:cubicBezTo>
                  <a:cubicBezTo>
                    <a:pt x="75" y="47"/>
                    <a:pt x="75" y="47"/>
                    <a:pt x="75" y="47"/>
                  </a:cubicBezTo>
                  <a:moveTo>
                    <a:pt x="1" y="30"/>
                  </a:moveTo>
                  <a:cubicBezTo>
                    <a:pt x="1" y="33"/>
                    <a:pt x="0" y="36"/>
                    <a:pt x="0" y="40"/>
                  </a:cubicBezTo>
                  <a:cubicBezTo>
                    <a:pt x="0" y="42"/>
                    <a:pt x="0" y="44"/>
                    <a:pt x="1" y="46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3"/>
                    <a:pt x="4" y="42"/>
                    <a:pt x="4" y="40"/>
                  </a:cubicBezTo>
                  <a:cubicBezTo>
                    <a:pt x="4" y="37"/>
                    <a:pt x="5" y="34"/>
                    <a:pt x="5" y="31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77" y="26"/>
                  </a:moveTo>
                  <a:cubicBezTo>
                    <a:pt x="73" y="27"/>
                    <a:pt x="73" y="27"/>
                    <a:pt x="73" y="27"/>
                  </a:cubicBezTo>
                  <a:cubicBezTo>
                    <a:pt x="75" y="31"/>
                    <a:pt x="75" y="35"/>
                    <a:pt x="75" y="40"/>
                  </a:cubicBezTo>
                  <a:cubicBezTo>
                    <a:pt x="75" y="41"/>
                    <a:pt x="75" y="43"/>
                    <a:pt x="75" y="44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43"/>
                    <a:pt x="80" y="42"/>
                    <a:pt x="80" y="40"/>
                  </a:cubicBezTo>
                  <a:cubicBezTo>
                    <a:pt x="80" y="35"/>
                    <a:pt x="79" y="30"/>
                    <a:pt x="77" y="26"/>
                  </a:cubicBezTo>
                  <a:moveTo>
                    <a:pt x="10" y="13"/>
                  </a:moveTo>
                  <a:cubicBezTo>
                    <a:pt x="7" y="17"/>
                    <a:pt x="4" y="22"/>
                    <a:pt x="2" y="27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24"/>
                    <a:pt x="10" y="20"/>
                    <a:pt x="13" y="17"/>
                  </a:cubicBezTo>
                  <a:cubicBezTo>
                    <a:pt x="10" y="13"/>
                    <a:pt x="10" y="13"/>
                    <a:pt x="10" y="13"/>
                  </a:cubicBezTo>
                  <a:moveTo>
                    <a:pt x="51" y="2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60" y="9"/>
                    <a:pt x="68" y="16"/>
                    <a:pt x="72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3"/>
                    <a:pt x="62" y="5"/>
                    <a:pt x="51" y="2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2" y="1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5" y="4"/>
                    <a:pt x="47" y="5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3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9" name="Freeform 220"/>
            <p:cNvSpPr>
              <a:spLocks noEditPoints="1"/>
            </p:cNvSpPr>
            <p:nvPr/>
          </p:nvSpPr>
          <p:spPr bwMode="auto">
            <a:xfrm>
              <a:off x="6913563" y="4578350"/>
              <a:ext cx="374650" cy="295275"/>
            </a:xfrm>
            <a:custGeom>
              <a:avLst/>
              <a:gdLst>
                <a:gd name="T0" fmla="*/ 70 w 78"/>
                <a:gd name="T1" fmla="*/ 57 h 61"/>
                <a:gd name="T2" fmla="*/ 68 w 78"/>
                <a:gd name="T3" fmla="*/ 59 h 61"/>
                <a:gd name="T4" fmla="*/ 72 w 78"/>
                <a:gd name="T5" fmla="*/ 61 h 61"/>
                <a:gd name="T6" fmla="*/ 73 w 78"/>
                <a:gd name="T7" fmla="*/ 59 h 61"/>
                <a:gd name="T8" fmla="*/ 70 w 78"/>
                <a:gd name="T9" fmla="*/ 57 h 61"/>
                <a:gd name="T10" fmla="*/ 8 w 78"/>
                <a:gd name="T11" fmla="*/ 56 h 61"/>
                <a:gd name="T12" fmla="*/ 4 w 78"/>
                <a:gd name="T13" fmla="*/ 58 h 61"/>
                <a:gd name="T14" fmla="*/ 6 w 78"/>
                <a:gd name="T15" fmla="*/ 60 h 61"/>
                <a:gd name="T16" fmla="*/ 9 w 78"/>
                <a:gd name="T17" fmla="*/ 58 h 61"/>
                <a:gd name="T18" fmla="*/ 8 w 78"/>
                <a:gd name="T19" fmla="*/ 56 h 61"/>
                <a:gd name="T20" fmla="*/ 4 w 78"/>
                <a:gd name="T21" fmla="*/ 44 h 61"/>
                <a:gd name="T22" fmla="*/ 0 w 78"/>
                <a:gd name="T23" fmla="*/ 45 h 61"/>
                <a:gd name="T24" fmla="*/ 0 w 78"/>
                <a:gd name="T25" fmla="*/ 47 h 61"/>
                <a:gd name="T26" fmla="*/ 4 w 78"/>
                <a:gd name="T27" fmla="*/ 47 h 61"/>
                <a:gd name="T28" fmla="*/ 4 w 78"/>
                <a:gd name="T29" fmla="*/ 44 h 61"/>
                <a:gd name="T30" fmla="*/ 74 w 78"/>
                <a:gd name="T31" fmla="*/ 43 h 61"/>
                <a:gd name="T32" fmla="*/ 74 w 78"/>
                <a:gd name="T33" fmla="*/ 46 h 61"/>
                <a:gd name="T34" fmla="*/ 78 w 78"/>
                <a:gd name="T35" fmla="*/ 47 h 61"/>
                <a:gd name="T36" fmla="*/ 78 w 78"/>
                <a:gd name="T37" fmla="*/ 44 h 61"/>
                <a:gd name="T38" fmla="*/ 74 w 78"/>
                <a:gd name="T39" fmla="*/ 43 h 61"/>
                <a:gd name="T40" fmla="*/ 1 w 78"/>
                <a:gd name="T41" fmla="*/ 26 h 61"/>
                <a:gd name="T42" fmla="*/ 0 w 78"/>
                <a:gd name="T43" fmla="*/ 29 h 61"/>
                <a:gd name="T44" fmla="*/ 4 w 78"/>
                <a:gd name="T45" fmla="*/ 30 h 61"/>
                <a:gd name="T46" fmla="*/ 5 w 78"/>
                <a:gd name="T47" fmla="*/ 28 h 61"/>
                <a:gd name="T48" fmla="*/ 1 w 78"/>
                <a:gd name="T49" fmla="*/ 26 h 61"/>
                <a:gd name="T50" fmla="*/ 75 w 78"/>
                <a:gd name="T51" fmla="*/ 22 h 61"/>
                <a:gd name="T52" fmla="*/ 71 w 78"/>
                <a:gd name="T53" fmla="*/ 24 h 61"/>
                <a:gd name="T54" fmla="*/ 72 w 78"/>
                <a:gd name="T55" fmla="*/ 26 h 61"/>
                <a:gd name="T56" fmla="*/ 76 w 78"/>
                <a:gd name="T57" fmla="*/ 25 h 61"/>
                <a:gd name="T58" fmla="*/ 75 w 78"/>
                <a:gd name="T59" fmla="*/ 22 h 61"/>
                <a:gd name="T60" fmla="*/ 11 w 78"/>
                <a:gd name="T61" fmla="*/ 11 h 61"/>
                <a:gd name="T62" fmla="*/ 9 w 78"/>
                <a:gd name="T63" fmla="*/ 12 h 61"/>
                <a:gd name="T64" fmla="*/ 12 w 78"/>
                <a:gd name="T65" fmla="*/ 16 h 61"/>
                <a:gd name="T66" fmla="*/ 14 w 78"/>
                <a:gd name="T67" fmla="*/ 14 h 61"/>
                <a:gd name="T68" fmla="*/ 11 w 78"/>
                <a:gd name="T69" fmla="*/ 11 h 61"/>
                <a:gd name="T70" fmla="*/ 47 w 78"/>
                <a:gd name="T71" fmla="*/ 0 h 61"/>
                <a:gd name="T72" fmla="*/ 46 w 78"/>
                <a:gd name="T73" fmla="*/ 4 h 61"/>
                <a:gd name="T74" fmla="*/ 49 w 78"/>
                <a:gd name="T75" fmla="*/ 5 h 61"/>
                <a:gd name="T76" fmla="*/ 50 w 78"/>
                <a:gd name="T77" fmla="*/ 1 h 61"/>
                <a:gd name="T78" fmla="*/ 47 w 78"/>
                <a:gd name="T7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" h="61">
                  <a:moveTo>
                    <a:pt x="70" y="57"/>
                  </a:moveTo>
                  <a:cubicBezTo>
                    <a:pt x="69" y="58"/>
                    <a:pt x="69" y="58"/>
                    <a:pt x="68" y="59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3" y="60"/>
                    <a:pt x="73" y="59"/>
                  </a:cubicBezTo>
                  <a:cubicBezTo>
                    <a:pt x="70" y="57"/>
                    <a:pt x="70" y="57"/>
                    <a:pt x="70" y="57"/>
                  </a:cubicBezTo>
                  <a:moveTo>
                    <a:pt x="8" y="56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5" y="59"/>
                    <a:pt x="5" y="60"/>
                    <a:pt x="6" y="6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8" y="58"/>
                    <a:pt x="8" y="57"/>
                    <a:pt x="8" y="56"/>
                  </a:cubicBezTo>
                  <a:moveTo>
                    <a:pt x="4" y="44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4" y="45"/>
                    <a:pt x="4" y="44"/>
                  </a:cubicBezTo>
                  <a:moveTo>
                    <a:pt x="74" y="43"/>
                  </a:moveTo>
                  <a:cubicBezTo>
                    <a:pt x="74" y="44"/>
                    <a:pt x="74" y="45"/>
                    <a:pt x="74" y="4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6"/>
                    <a:pt x="78" y="45"/>
                    <a:pt x="78" y="44"/>
                  </a:cubicBezTo>
                  <a:cubicBezTo>
                    <a:pt x="74" y="43"/>
                    <a:pt x="74" y="43"/>
                    <a:pt x="74" y="43"/>
                  </a:cubicBezTo>
                  <a:moveTo>
                    <a:pt x="1" y="26"/>
                  </a:moveTo>
                  <a:cubicBezTo>
                    <a:pt x="1" y="27"/>
                    <a:pt x="1" y="28"/>
                    <a:pt x="0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75" y="22"/>
                  </a:moveTo>
                  <a:cubicBezTo>
                    <a:pt x="71" y="24"/>
                    <a:pt x="71" y="24"/>
                    <a:pt x="71" y="24"/>
                  </a:cubicBezTo>
                  <a:cubicBezTo>
                    <a:pt x="72" y="25"/>
                    <a:pt x="72" y="25"/>
                    <a:pt x="72" y="26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5" y="23"/>
                    <a:pt x="75" y="22"/>
                  </a:cubicBezTo>
                  <a:moveTo>
                    <a:pt x="11" y="11"/>
                  </a:moveTo>
                  <a:cubicBezTo>
                    <a:pt x="10" y="11"/>
                    <a:pt x="10" y="12"/>
                    <a:pt x="9" y="12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3" y="14"/>
                    <a:pt x="14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47" y="0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4"/>
                    <a:pt x="49" y="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0"/>
                    <a:pt x="48" y="0"/>
                    <a:pt x="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0" name="Freeform 221"/>
            <p:cNvSpPr>
              <a:spLocks noEditPoints="1"/>
            </p:cNvSpPr>
            <p:nvPr/>
          </p:nvSpPr>
          <p:spPr bwMode="auto">
            <a:xfrm>
              <a:off x="7848601" y="2727325"/>
              <a:ext cx="201613" cy="203200"/>
            </a:xfrm>
            <a:custGeom>
              <a:avLst/>
              <a:gdLst>
                <a:gd name="T0" fmla="*/ 22 w 42"/>
                <a:gd name="T1" fmla="*/ 27 h 42"/>
                <a:gd name="T2" fmla="*/ 20 w 42"/>
                <a:gd name="T3" fmla="*/ 42 h 42"/>
                <a:gd name="T4" fmla="*/ 21 w 42"/>
                <a:gd name="T5" fmla="*/ 42 h 42"/>
                <a:gd name="T6" fmla="*/ 28 w 42"/>
                <a:gd name="T7" fmla="*/ 40 h 42"/>
                <a:gd name="T8" fmla="*/ 22 w 42"/>
                <a:gd name="T9" fmla="*/ 27 h 42"/>
                <a:gd name="T10" fmla="*/ 19 w 42"/>
                <a:gd name="T11" fmla="*/ 25 h 42"/>
                <a:gd name="T12" fmla="*/ 6 w 42"/>
                <a:gd name="T13" fmla="*/ 36 h 42"/>
                <a:gd name="T14" fmla="*/ 18 w 42"/>
                <a:gd name="T15" fmla="*/ 41 h 42"/>
                <a:gd name="T16" fmla="*/ 19 w 42"/>
                <a:gd name="T17" fmla="*/ 25 h 42"/>
                <a:gd name="T18" fmla="*/ 24 w 42"/>
                <a:gd name="T19" fmla="*/ 25 h 42"/>
                <a:gd name="T20" fmla="*/ 31 w 42"/>
                <a:gd name="T21" fmla="*/ 39 h 42"/>
                <a:gd name="T22" fmla="*/ 38 w 42"/>
                <a:gd name="T23" fmla="*/ 32 h 42"/>
                <a:gd name="T24" fmla="*/ 24 w 42"/>
                <a:gd name="T25" fmla="*/ 25 h 42"/>
                <a:gd name="T26" fmla="*/ 16 w 42"/>
                <a:gd name="T27" fmla="*/ 24 h 42"/>
                <a:gd name="T28" fmla="*/ 1 w 42"/>
                <a:gd name="T29" fmla="*/ 26 h 42"/>
                <a:gd name="T30" fmla="*/ 5 w 42"/>
                <a:gd name="T31" fmla="*/ 34 h 42"/>
                <a:gd name="T32" fmla="*/ 16 w 42"/>
                <a:gd name="T33" fmla="*/ 24 h 42"/>
                <a:gd name="T34" fmla="*/ 1 w 42"/>
                <a:gd name="T35" fmla="*/ 14 h 42"/>
                <a:gd name="T36" fmla="*/ 0 w 42"/>
                <a:gd name="T37" fmla="*/ 21 h 42"/>
                <a:gd name="T38" fmla="*/ 0 w 42"/>
                <a:gd name="T39" fmla="*/ 24 h 42"/>
                <a:gd name="T40" fmla="*/ 16 w 42"/>
                <a:gd name="T41" fmla="*/ 22 h 42"/>
                <a:gd name="T42" fmla="*/ 1 w 42"/>
                <a:gd name="T43" fmla="*/ 14 h 42"/>
                <a:gd name="T44" fmla="*/ 21 w 42"/>
                <a:gd name="T45" fmla="*/ 0 h 42"/>
                <a:gd name="T46" fmla="*/ 2 w 42"/>
                <a:gd name="T47" fmla="*/ 12 h 42"/>
                <a:gd name="T48" fmla="*/ 20 w 42"/>
                <a:gd name="T49" fmla="*/ 21 h 42"/>
                <a:gd name="T50" fmla="*/ 22 w 42"/>
                <a:gd name="T51" fmla="*/ 19 h 42"/>
                <a:gd name="T52" fmla="*/ 22 w 42"/>
                <a:gd name="T53" fmla="*/ 21 h 42"/>
                <a:gd name="T54" fmla="*/ 40 w 42"/>
                <a:gd name="T55" fmla="*/ 30 h 42"/>
                <a:gd name="T56" fmla="*/ 42 w 42"/>
                <a:gd name="T57" fmla="*/ 21 h 42"/>
                <a:gd name="T58" fmla="*/ 21 w 42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42">
                  <a:moveTo>
                    <a:pt x="22" y="27"/>
                  </a:move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2"/>
                    <a:pt x="26" y="41"/>
                    <a:pt x="28" y="40"/>
                  </a:cubicBezTo>
                  <a:cubicBezTo>
                    <a:pt x="22" y="27"/>
                    <a:pt x="22" y="27"/>
                    <a:pt x="22" y="27"/>
                  </a:cubicBezTo>
                  <a:moveTo>
                    <a:pt x="19" y="25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10" y="39"/>
                    <a:pt x="13" y="41"/>
                    <a:pt x="18" y="41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24" y="25"/>
                  </a:moveTo>
                  <a:cubicBezTo>
                    <a:pt x="31" y="39"/>
                    <a:pt x="31" y="39"/>
                    <a:pt x="31" y="39"/>
                  </a:cubicBezTo>
                  <a:cubicBezTo>
                    <a:pt x="34" y="38"/>
                    <a:pt x="36" y="35"/>
                    <a:pt x="38" y="32"/>
                  </a:cubicBezTo>
                  <a:cubicBezTo>
                    <a:pt x="24" y="25"/>
                    <a:pt x="24" y="25"/>
                    <a:pt x="24" y="25"/>
                  </a:cubicBezTo>
                  <a:moveTo>
                    <a:pt x="16" y="24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2" y="29"/>
                    <a:pt x="3" y="32"/>
                    <a:pt x="5" y="34"/>
                  </a:cubicBezTo>
                  <a:cubicBezTo>
                    <a:pt x="16" y="24"/>
                    <a:pt x="16" y="24"/>
                    <a:pt x="16" y="24"/>
                  </a:cubicBezTo>
                  <a:moveTo>
                    <a:pt x="1" y="14"/>
                  </a:moveTo>
                  <a:cubicBezTo>
                    <a:pt x="0" y="16"/>
                    <a:pt x="0" y="18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1" y="0"/>
                  </a:moveTo>
                  <a:cubicBezTo>
                    <a:pt x="12" y="0"/>
                    <a:pt x="5" y="5"/>
                    <a:pt x="2" y="1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1" name="Freeform 222"/>
            <p:cNvSpPr/>
            <p:nvPr/>
          </p:nvSpPr>
          <p:spPr bwMode="auto">
            <a:xfrm>
              <a:off x="7848601" y="2784475"/>
              <a:ext cx="192088" cy="146050"/>
            </a:xfrm>
            <a:custGeom>
              <a:avLst/>
              <a:gdLst>
                <a:gd name="T0" fmla="*/ 2 w 40"/>
                <a:gd name="T1" fmla="*/ 0 h 30"/>
                <a:gd name="T2" fmla="*/ 1 w 40"/>
                <a:gd name="T3" fmla="*/ 2 h 30"/>
                <a:gd name="T4" fmla="*/ 16 w 40"/>
                <a:gd name="T5" fmla="*/ 10 h 30"/>
                <a:gd name="T6" fmla="*/ 0 w 40"/>
                <a:gd name="T7" fmla="*/ 12 h 30"/>
                <a:gd name="T8" fmla="*/ 1 w 40"/>
                <a:gd name="T9" fmla="*/ 14 h 30"/>
                <a:gd name="T10" fmla="*/ 16 w 40"/>
                <a:gd name="T11" fmla="*/ 12 h 30"/>
                <a:gd name="T12" fmla="*/ 5 w 40"/>
                <a:gd name="T13" fmla="*/ 22 h 30"/>
                <a:gd name="T14" fmla="*/ 6 w 40"/>
                <a:gd name="T15" fmla="*/ 24 h 30"/>
                <a:gd name="T16" fmla="*/ 19 w 40"/>
                <a:gd name="T17" fmla="*/ 13 h 30"/>
                <a:gd name="T18" fmla="*/ 18 w 40"/>
                <a:gd name="T19" fmla="*/ 29 h 30"/>
                <a:gd name="T20" fmla="*/ 20 w 40"/>
                <a:gd name="T21" fmla="*/ 30 h 30"/>
                <a:gd name="T22" fmla="*/ 22 w 40"/>
                <a:gd name="T23" fmla="*/ 15 h 30"/>
                <a:gd name="T24" fmla="*/ 28 w 40"/>
                <a:gd name="T25" fmla="*/ 28 h 30"/>
                <a:gd name="T26" fmla="*/ 31 w 40"/>
                <a:gd name="T27" fmla="*/ 27 h 30"/>
                <a:gd name="T28" fmla="*/ 24 w 40"/>
                <a:gd name="T29" fmla="*/ 13 h 30"/>
                <a:gd name="T30" fmla="*/ 38 w 40"/>
                <a:gd name="T31" fmla="*/ 20 h 30"/>
                <a:gd name="T32" fmla="*/ 40 w 40"/>
                <a:gd name="T33" fmla="*/ 18 h 30"/>
                <a:gd name="T34" fmla="*/ 22 w 40"/>
                <a:gd name="T35" fmla="*/ 9 h 30"/>
                <a:gd name="T36" fmla="*/ 22 w 40"/>
                <a:gd name="T37" fmla="*/ 7 h 30"/>
                <a:gd name="T38" fmla="*/ 20 w 40"/>
                <a:gd name="T39" fmla="*/ 9 h 30"/>
                <a:gd name="T40" fmla="*/ 2 w 4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0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1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6" y="23"/>
                    <a:pt x="6" y="2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30"/>
                    <a:pt x="20" y="30"/>
                    <a:pt x="20" y="3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8"/>
                    <a:pt x="30" y="28"/>
                    <a:pt x="31" y="27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19"/>
                    <a:pt x="39" y="19"/>
                    <a:pt x="40" y="1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2" name="Freeform 223"/>
            <p:cNvSpPr>
              <a:spLocks noEditPoints="1"/>
            </p:cNvSpPr>
            <p:nvPr/>
          </p:nvSpPr>
          <p:spPr bwMode="auto">
            <a:xfrm>
              <a:off x="7813676" y="2693987"/>
              <a:ext cx="271463" cy="269875"/>
            </a:xfrm>
            <a:custGeom>
              <a:avLst/>
              <a:gdLst>
                <a:gd name="T0" fmla="*/ 37 w 56"/>
                <a:gd name="T1" fmla="*/ 51 h 56"/>
                <a:gd name="T2" fmla="*/ 28 w 56"/>
                <a:gd name="T3" fmla="*/ 53 h 56"/>
                <a:gd name="T4" fmla="*/ 27 w 56"/>
                <a:gd name="T5" fmla="*/ 53 h 56"/>
                <a:gd name="T6" fmla="*/ 27 w 56"/>
                <a:gd name="T7" fmla="*/ 56 h 56"/>
                <a:gd name="T8" fmla="*/ 28 w 56"/>
                <a:gd name="T9" fmla="*/ 56 h 56"/>
                <a:gd name="T10" fmla="*/ 38 w 56"/>
                <a:gd name="T11" fmla="*/ 54 h 56"/>
                <a:gd name="T12" fmla="*/ 37 w 56"/>
                <a:gd name="T13" fmla="*/ 51 h 56"/>
                <a:gd name="T14" fmla="*/ 10 w 56"/>
                <a:gd name="T15" fmla="*/ 46 h 56"/>
                <a:gd name="T16" fmla="*/ 8 w 56"/>
                <a:gd name="T17" fmla="*/ 47 h 56"/>
                <a:gd name="T18" fmla="*/ 24 w 56"/>
                <a:gd name="T19" fmla="*/ 55 h 56"/>
                <a:gd name="T20" fmla="*/ 24 w 56"/>
                <a:gd name="T21" fmla="*/ 53 h 56"/>
                <a:gd name="T22" fmla="*/ 10 w 56"/>
                <a:gd name="T23" fmla="*/ 46 h 56"/>
                <a:gd name="T24" fmla="*/ 49 w 56"/>
                <a:gd name="T25" fmla="*/ 41 h 56"/>
                <a:gd name="T26" fmla="*/ 39 w 56"/>
                <a:gd name="T27" fmla="*/ 50 h 56"/>
                <a:gd name="T28" fmla="*/ 41 w 56"/>
                <a:gd name="T29" fmla="*/ 53 h 56"/>
                <a:gd name="T30" fmla="*/ 52 w 56"/>
                <a:gd name="T31" fmla="*/ 42 h 56"/>
                <a:gd name="T32" fmla="*/ 49 w 56"/>
                <a:gd name="T33" fmla="*/ 41 h 56"/>
                <a:gd name="T34" fmla="*/ 4 w 56"/>
                <a:gd name="T35" fmla="*/ 34 h 56"/>
                <a:gd name="T36" fmla="*/ 1 w 56"/>
                <a:gd name="T37" fmla="*/ 34 h 56"/>
                <a:gd name="T38" fmla="*/ 6 w 56"/>
                <a:gd name="T39" fmla="*/ 45 h 56"/>
                <a:gd name="T40" fmla="*/ 8 w 56"/>
                <a:gd name="T41" fmla="*/ 44 h 56"/>
                <a:gd name="T42" fmla="*/ 4 w 56"/>
                <a:gd name="T43" fmla="*/ 34 h 56"/>
                <a:gd name="T44" fmla="*/ 2 w 56"/>
                <a:gd name="T45" fmla="*/ 18 h 56"/>
                <a:gd name="T46" fmla="*/ 0 w 56"/>
                <a:gd name="T47" fmla="*/ 28 h 56"/>
                <a:gd name="T48" fmla="*/ 0 w 56"/>
                <a:gd name="T49" fmla="*/ 32 h 56"/>
                <a:gd name="T50" fmla="*/ 3 w 56"/>
                <a:gd name="T51" fmla="*/ 31 h 56"/>
                <a:gd name="T52" fmla="*/ 3 w 56"/>
                <a:gd name="T53" fmla="*/ 28 h 56"/>
                <a:gd name="T54" fmla="*/ 4 w 56"/>
                <a:gd name="T55" fmla="*/ 19 h 56"/>
                <a:gd name="T56" fmla="*/ 2 w 56"/>
                <a:gd name="T57" fmla="*/ 18 h 56"/>
                <a:gd name="T58" fmla="*/ 28 w 56"/>
                <a:gd name="T59" fmla="*/ 0 h 56"/>
                <a:gd name="T60" fmla="*/ 3 w 56"/>
                <a:gd name="T61" fmla="*/ 16 h 56"/>
                <a:gd name="T62" fmla="*/ 5 w 56"/>
                <a:gd name="T63" fmla="*/ 17 h 56"/>
                <a:gd name="T64" fmla="*/ 28 w 56"/>
                <a:gd name="T65" fmla="*/ 3 h 56"/>
                <a:gd name="T66" fmla="*/ 53 w 56"/>
                <a:gd name="T67" fmla="*/ 28 h 56"/>
                <a:gd name="T68" fmla="*/ 50 w 56"/>
                <a:gd name="T69" fmla="*/ 39 h 56"/>
                <a:gd name="T70" fmla="*/ 53 w 56"/>
                <a:gd name="T71" fmla="*/ 40 h 56"/>
                <a:gd name="T72" fmla="*/ 56 w 56"/>
                <a:gd name="T73" fmla="*/ 28 h 56"/>
                <a:gd name="T74" fmla="*/ 28 w 56"/>
                <a:gd name="T7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56">
                  <a:moveTo>
                    <a:pt x="37" y="51"/>
                  </a:moveTo>
                  <a:cubicBezTo>
                    <a:pt x="34" y="52"/>
                    <a:pt x="31" y="53"/>
                    <a:pt x="28" y="53"/>
                  </a:cubicBezTo>
                  <a:cubicBezTo>
                    <a:pt x="28" y="53"/>
                    <a:pt x="27" y="53"/>
                    <a:pt x="27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8" y="56"/>
                    <a:pt x="28" y="56"/>
                  </a:cubicBezTo>
                  <a:cubicBezTo>
                    <a:pt x="32" y="56"/>
                    <a:pt x="35" y="55"/>
                    <a:pt x="38" y="54"/>
                  </a:cubicBezTo>
                  <a:cubicBezTo>
                    <a:pt x="37" y="51"/>
                    <a:pt x="37" y="51"/>
                    <a:pt x="37" y="51"/>
                  </a:cubicBezTo>
                  <a:moveTo>
                    <a:pt x="10" y="46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12" y="52"/>
                    <a:pt x="18" y="55"/>
                    <a:pt x="24" y="55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9" y="52"/>
                    <a:pt x="14" y="49"/>
                    <a:pt x="10" y="46"/>
                  </a:cubicBezTo>
                  <a:moveTo>
                    <a:pt x="49" y="41"/>
                  </a:moveTo>
                  <a:cubicBezTo>
                    <a:pt x="47" y="45"/>
                    <a:pt x="43" y="48"/>
                    <a:pt x="39" y="5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5" y="50"/>
                    <a:pt x="49" y="47"/>
                    <a:pt x="52" y="42"/>
                  </a:cubicBezTo>
                  <a:cubicBezTo>
                    <a:pt x="49" y="41"/>
                    <a:pt x="49" y="41"/>
                    <a:pt x="49" y="41"/>
                  </a:cubicBezTo>
                  <a:moveTo>
                    <a:pt x="4" y="34"/>
                  </a:moveTo>
                  <a:cubicBezTo>
                    <a:pt x="1" y="34"/>
                    <a:pt x="1" y="34"/>
                    <a:pt x="1" y="34"/>
                  </a:cubicBezTo>
                  <a:cubicBezTo>
                    <a:pt x="2" y="39"/>
                    <a:pt x="4" y="42"/>
                    <a:pt x="6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6" y="41"/>
                    <a:pt x="5" y="38"/>
                    <a:pt x="4" y="34"/>
                  </a:cubicBezTo>
                  <a:moveTo>
                    <a:pt x="2" y="18"/>
                  </a:moveTo>
                  <a:cubicBezTo>
                    <a:pt x="0" y="21"/>
                    <a:pt x="0" y="24"/>
                    <a:pt x="0" y="28"/>
                  </a:cubicBezTo>
                  <a:cubicBezTo>
                    <a:pt x="0" y="29"/>
                    <a:pt x="0" y="30"/>
                    <a:pt x="0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3" y="25"/>
                    <a:pt x="3" y="22"/>
                    <a:pt x="4" y="19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28" y="0"/>
                  </a:moveTo>
                  <a:cubicBezTo>
                    <a:pt x="17" y="0"/>
                    <a:pt x="7" y="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9" y="8"/>
                    <a:pt x="18" y="3"/>
                    <a:pt x="28" y="3"/>
                  </a:cubicBezTo>
                  <a:cubicBezTo>
                    <a:pt x="42" y="3"/>
                    <a:pt x="53" y="14"/>
                    <a:pt x="53" y="28"/>
                  </a:cubicBezTo>
                  <a:cubicBezTo>
                    <a:pt x="53" y="32"/>
                    <a:pt x="52" y="35"/>
                    <a:pt x="50" y="39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5" y="36"/>
                    <a:pt x="56" y="32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3" name="Freeform 224"/>
            <p:cNvSpPr>
              <a:spLocks noEditPoints="1"/>
            </p:cNvSpPr>
            <p:nvPr/>
          </p:nvSpPr>
          <p:spPr bwMode="auto">
            <a:xfrm>
              <a:off x="7813676" y="2770187"/>
              <a:ext cx="255588" cy="193675"/>
            </a:xfrm>
            <a:custGeom>
              <a:avLst/>
              <a:gdLst>
                <a:gd name="T0" fmla="*/ 24 w 53"/>
                <a:gd name="T1" fmla="*/ 37 h 40"/>
                <a:gd name="T2" fmla="*/ 24 w 53"/>
                <a:gd name="T3" fmla="*/ 39 h 40"/>
                <a:gd name="T4" fmla="*/ 27 w 53"/>
                <a:gd name="T5" fmla="*/ 40 h 40"/>
                <a:gd name="T6" fmla="*/ 27 w 53"/>
                <a:gd name="T7" fmla="*/ 37 h 40"/>
                <a:gd name="T8" fmla="*/ 24 w 53"/>
                <a:gd name="T9" fmla="*/ 37 h 40"/>
                <a:gd name="T10" fmla="*/ 39 w 53"/>
                <a:gd name="T11" fmla="*/ 34 h 40"/>
                <a:gd name="T12" fmla="*/ 37 w 53"/>
                <a:gd name="T13" fmla="*/ 35 h 40"/>
                <a:gd name="T14" fmla="*/ 38 w 53"/>
                <a:gd name="T15" fmla="*/ 38 h 40"/>
                <a:gd name="T16" fmla="*/ 41 w 53"/>
                <a:gd name="T17" fmla="*/ 37 h 40"/>
                <a:gd name="T18" fmla="*/ 39 w 53"/>
                <a:gd name="T19" fmla="*/ 34 h 40"/>
                <a:gd name="T20" fmla="*/ 8 w 53"/>
                <a:gd name="T21" fmla="*/ 28 h 40"/>
                <a:gd name="T22" fmla="*/ 6 w 53"/>
                <a:gd name="T23" fmla="*/ 29 h 40"/>
                <a:gd name="T24" fmla="*/ 8 w 53"/>
                <a:gd name="T25" fmla="*/ 31 h 40"/>
                <a:gd name="T26" fmla="*/ 10 w 53"/>
                <a:gd name="T27" fmla="*/ 30 h 40"/>
                <a:gd name="T28" fmla="*/ 8 w 53"/>
                <a:gd name="T29" fmla="*/ 28 h 40"/>
                <a:gd name="T30" fmla="*/ 50 w 53"/>
                <a:gd name="T31" fmla="*/ 23 h 40"/>
                <a:gd name="T32" fmla="*/ 49 w 53"/>
                <a:gd name="T33" fmla="*/ 25 h 40"/>
                <a:gd name="T34" fmla="*/ 52 w 53"/>
                <a:gd name="T35" fmla="*/ 26 h 40"/>
                <a:gd name="T36" fmla="*/ 53 w 53"/>
                <a:gd name="T37" fmla="*/ 24 h 40"/>
                <a:gd name="T38" fmla="*/ 50 w 53"/>
                <a:gd name="T39" fmla="*/ 23 h 40"/>
                <a:gd name="T40" fmla="*/ 3 w 53"/>
                <a:gd name="T41" fmla="*/ 15 h 40"/>
                <a:gd name="T42" fmla="*/ 0 w 53"/>
                <a:gd name="T43" fmla="*/ 16 h 40"/>
                <a:gd name="T44" fmla="*/ 1 w 53"/>
                <a:gd name="T45" fmla="*/ 18 h 40"/>
                <a:gd name="T46" fmla="*/ 4 w 53"/>
                <a:gd name="T47" fmla="*/ 18 h 40"/>
                <a:gd name="T48" fmla="*/ 3 w 53"/>
                <a:gd name="T49" fmla="*/ 15 h 40"/>
                <a:gd name="T50" fmla="*/ 3 w 53"/>
                <a:gd name="T51" fmla="*/ 0 h 40"/>
                <a:gd name="T52" fmla="*/ 2 w 53"/>
                <a:gd name="T53" fmla="*/ 2 h 40"/>
                <a:gd name="T54" fmla="*/ 4 w 53"/>
                <a:gd name="T55" fmla="*/ 3 h 40"/>
                <a:gd name="T56" fmla="*/ 5 w 53"/>
                <a:gd name="T57" fmla="*/ 1 h 40"/>
                <a:gd name="T58" fmla="*/ 3 w 53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40">
                  <a:moveTo>
                    <a:pt x="24" y="37"/>
                  </a:moveTo>
                  <a:cubicBezTo>
                    <a:pt x="24" y="39"/>
                    <a:pt x="24" y="39"/>
                    <a:pt x="24" y="39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6" y="37"/>
                    <a:pt x="25" y="37"/>
                    <a:pt x="24" y="37"/>
                  </a:cubicBezTo>
                  <a:moveTo>
                    <a:pt x="39" y="34"/>
                  </a:moveTo>
                  <a:cubicBezTo>
                    <a:pt x="39" y="34"/>
                    <a:pt x="38" y="35"/>
                    <a:pt x="37" y="35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7"/>
                    <a:pt x="40" y="37"/>
                    <a:pt x="41" y="37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8" y="28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7" y="30"/>
                    <a:pt x="7" y="31"/>
                    <a:pt x="8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9"/>
                    <a:pt x="9" y="28"/>
                    <a:pt x="8" y="28"/>
                  </a:cubicBezTo>
                  <a:moveTo>
                    <a:pt x="50" y="23"/>
                  </a:moveTo>
                  <a:cubicBezTo>
                    <a:pt x="50" y="23"/>
                    <a:pt x="50" y="24"/>
                    <a:pt x="49" y="25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5"/>
                    <a:pt x="53" y="25"/>
                    <a:pt x="53" y="24"/>
                  </a:cubicBezTo>
                  <a:cubicBezTo>
                    <a:pt x="50" y="23"/>
                    <a:pt x="50" y="23"/>
                    <a:pt x="50" y="23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3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4" name="Freeform 225"/>
            <p:cNvSpPr>
              <a:spLocks noEditPoints="1"/>
            </p:cNvSpPr>
            <p:nvPr/>
          </p:nvSpPr>
          <p:spPr bwMode="auto">
            <a:xfrm>
              <a:off x="6059488" y="3629025"/>
              <a:ext cx="203200" cy="203200"/>
            </a:xfrm>
            <a:custGeom>
              <a:avLst/>
              <a:gdLst>
                <a:gd name="T0" fmla="*/ 20 w 42"/>
                <a:gd name="T1" fmla="*/ 21 h 42"/>
                <a:gd name="T2" fmla="*/ 1 w 42"/>
                <a:gd name="T3" fmla="*/ 27 h 42"/>
                <a:gd name="T4" fmla="*/ 21 w 42"/>
                <a:gd name="T5" fmla="*/ 42 h 42"/>
                <a:gd name="T6" fmla="*/ 34 w 42"/>
                <a:gd name="T7" fmla="*/ 37 h 42"/>
                <a:gd name="T8" fmla="*/ 20 w 42"/>
                <a:gd name="T9" fmla="*/ 21 h 42"/>
                <a:gd name="T10" fmla="*/ 41 w 42"/>
                <a:gd name="T11" fmla="*/ 15 h 42"/>
                <a:gd name="T12" fmla="*/ 24 w 42"/>
                <a:gd name="T13" fmla="*/ 21 h 42"/>
                <a:gd name="T14" fmla="*/ 36 w 42"/>
                <a:gd name="T15" fmla="*/ 35 h 42"/>
                <a:gd name="T16" fmla="*/ 42 w 42"/>
                <a:gd name="T17" fmla="*/ 21 h 42"/>
                <a:gd name="T18" fmla="*/ 41 w 42"/>
                <a:gd name="T19" fmla="*/ 15 h 42"/>
                <a:gd name="T20" fmla="*/ 6 w 42"/>
                <a:gd name="T21" fmla="*/ 7 h 42"/>
                <a:gd name="T22" fmla="*/ 0 w 42"/>
                <a:gd name="T23" fmla="*/ 21 h 42"/>
                <a:gd name="T24" fmla="*/ 0 w 42"/>
                <a:gd name="T25" fmla="*/ 25 h 42"/>
                <a:gd name="T26" fmla="*/ 17 w 42"/>
                <a:gd name="T27" fmla="*/ 19 h 42"/>
                <a:gd name="T28" fmla="*/ 6 w 42"/>
                <a:gd name="T29" fmla="*/ 7 h 42"/>
                <a:gd name="T30" fmla="*/ 21 w 42"/>
                <a:gd name="T31" fmla="*/ 0 h 42"/>
                <a:gd name="T32" fmla="*/ 8 w 42"/>
                <a:gd name="T33" fmla="*/ 5 h 42"/>
                <a:gd name="T34" fmla="*/ 20 w 42"/>
                <a:gd name="T35" fmla="*/ 19 h 42"/>
                <a:gd name="T36" fmla="*/ 40 w 42"/>
                <a:gd name="T37" fmla="*/ 13 h 42"/>
                <a:gd name="T38" fmla="*/ 21 w 42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2">
                  <a:moveTo>
                    <a:pt x="20" y="21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6"/>
                    <a:pt x="12" y="42"/>
                    <a:pt x="21" y="42"/>
                  </a:cubicBezTo>
                  <a:cubicBezTo>
                    <a:pt x="26" y="42"/>
                    <a:pt x="31" y="40"/>
                    <a:pt x="34" y="37"/>
                  </a:cubicBezTo>
                  <a:cubicBezTo>
                    <a:pt x="20" y="21"/>
                    <a:pt x="20" y="21"/>
                    <a:pt x="20" y="21"/>
                  </a:cubicBezTo>
                  <a:moveTo>
                    <a:pt x="41" y="15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1"/>
                    <a:pt x="42" y="26"/>
                    <a:pt x="42" y="21"/>
                  </a:cubicBezTo>
                  <a:cubicBezTo>
                    <a:pt x="42" y="19"/>
                    <a:pt x="42" y="17"/>
                    <a:pt x="41" y="15"/>
                  </a:cubicBezTo>
                  <a:moveTo>
                    <a:pt x="6" y="7"/>
                  </a:moveTo>
                  <a:cubicBezTo>
                    <a:pt x="2" y="10"/>
                    <a:pt x="0" y="15"/>
                    <a:pt x="0" y="21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8" y="5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5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5" name="Freeform 226"/>
            <p:cNvSpPr/>
            <p:nvPr/>
          </p:nvSpPr>
          <p:spPr bwMode="auto">
            <a:xfrm>
              <a:off x="6059488" y="3652837"/>
              <a:ext cx="198438" cy="153988"/>
            </a:xfrm>
            <a:custGeom>
              <a:avLst/>
              <a:gdLst>
                <a:gd name="T0" fmla="*/ 8 w 41"/>
                <a:gd name="T1" fmla="*/ 0 h 32"/>
                <a:gd name="T2" fmla="*/ 6 w 41"/>
                <a:gd name="T3" fmla="*/ 2 h 32"/>
                <a:gd name="T4" fmla="*/ 17 w 41"/>
                <a:gd name="T5" fmla="*/ 14 h 32"/>
                <a:gd name="T6" fmla="*/ 0 w 41"/>
                <a:gd name="T7" fmla="*/ 20 h 32"/>
                <a:gd name="T8" fmla="*/ 1 w 41"/>
                <a:gd name="T9" fmla="*/ 22 h 32"/>
                <a:gd name="T10" fmla="*/ 20 w 41"/>
                <a:gd name="T11" fmla="*/ 16 h 32"/>
                <a:gd name="T12" fmla="*/ 34 w 41"/>
                <a:gd name="T13" fmla="*/ 32 h 32"/>
                <a:gd name="T14" fmla="*/ 36 w 41"/>
                <a:gd name="T15" fmla="*/ 30 h 32"/>
                <a:gd name="T16" fmla="*/ 24 w 41"/>
                <a:gd name="T17" fmla="*/ 16 h 32"/>
                <a:gd name="T18" fmla="*/ 41 w 41"/>
                <a:gd name="T19" fmla="*/ 10 h 32"/>
                <a:gd name="T20" fmla="*/ 40 w 41"/>
                <a:gd name="T21" fmla="*/ 8 h 32"/>
                <a:gd name="T22" fmla="*/ 20 w 41"/>
                <a:gd name="T23" fmla="*/ 14 h 32"/>
                <a:gd name="T24" fmla="*/ 8 w 41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8" y="0"/>
                  </a:moveTo>
                  <a:cubicBezTo>
                    <a:pt x="7" y="0"/>
                    <a:pt x="7" y="1"/>
                    <a:pt x="6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1"/>
                    <a:pt x="36" y="31"/>
                    <a:pt x="36" y="30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9"/>
                    <a:pt x="41" y="9"/>
                    <a:pt x="40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6" name="Freeform 227"/>
            <p:cNvSpPr>
              <a:spLocks noEditPoints="1"/>
            </p:cNvSpPr>
            <p:nvPr/>
          </p:nvSpPr>
          <p:spPr bwMode="auto">
            <a:xfrm>
              <a:off x="6026151" y="3595687"/>
              <a:ext cx="269875" cy="269875"/>
            </a:xfrm>
            <a:custGeom>
              <a:avLst/>
              <a:gdLst>
                <a:gd name="T0" fmla="*/ 4 w 56"/>
                <a:gd name="T1" fmla="*/ 36 h 56"/>
                <a:gd name="T2" fmla="*/ 1 w 56"/>
                <a:gd name="T3" fmla="*/ 36 h 56"/>
                <a:gd name="T4" fmla="*/ 28 w 56"/>
                <a:gd name="T5" fmla="*/ 56 h 56"/>
                <a:gd name="T6" fmla="*/ 46 w 56"/>
                <a:gd name="T7" fmla="*/ 49 h 56"/>
                <a:gd name="T8" fmla="*/ 44 w 56"/>
                <a:gd name="T9" fmla="*/ 47 h 56"/>
                <a:gd name="T10" fmla="*/ 28 w 56"/>
                <a:gd name="T11" fmla="*/ 53 h 56"/>
                <a:gd name="T12" fmla="*/ 4 w 56"/>
                <a:gd name="T13" fmla="*/ 36 h 56"/>
                <a:gd name="T14" fmla="*/ 55 w 56"/>
                <a:gd name="T15" fmla="*/ 20 h 56"/>
                <a:gd name="T16" fmla="*/ 52 w 56"/>
                <a:gd name="T17" fmla="*/ 21 h 56"/>
                <a:gd name="T18" fmla="*/ 53 w 56"/>
                <a:gd name="T19" fmla="*/ 28 h 56"/>
                <a:gd name="T20" fmla="*/ 46 w 56"/>
                <a:gd name="T21" fmla="*/ 45 h 56"/>
                <a:gd name="T22" fmla="*/ 48 w 56"/>
                <a:gd name="T23" fmla="*/ 47 h 56"/>
                <a:gd name="T24" fmla="*/ 56 w 56"/>
                <a:gd name="T25" fmla="*/ 28 h 56"/>
                <a:gd name="T26" fmla="*/ 55 w 56"/>
                <a:gd name="T27" fmla="*/ 20 h 56"/>
                <a:gd name="T28" fmla="*/ 8 w 56"/>
                <a:gd name="T29" fmla="*/ 8 h 56"/>
                <a:gd name="T30" fmla="*/ 0 w 56"/>
                <a:gd name="T31" fmla="*/ 28 h 56"/>
                <a:gd name="T32" fmla="*/ 1 w 56"/>
                <a:gd name="T33" fmla="*/ 34 h 56"/>
                <a:gd name="T34" fmla="*/ 3 w 56"/>
                <a:gd name="T35" fmla="*/ 33 h 56"/>
                <a:gd name="T36" fmla="*/ 3 w 56"/>
                <a:gd name="T37" fmla="*/ 28 h 56"/>
                <a:gd name="T38" fmla="*/ 10 w 56"/>
                <a:gd name="T39" fmla="*/ 10 h 56"/>
                <a:gd name="T40" fmla="*/ 8 w 56"/>
                <a:gd name="T41" fmla="*/ 8 h 56"/>
                <a:gd name="T42" fmla="*/ 28 w 56"/>
                <a:gd name="T43" fmla="*/ 0 h 56"/>
                <a:gd name="T44" fmla="*/ 10 w 56"/>
                <a:gd name="T45" fmla="*/ 6 h 56"/>
                <a:gd name="T46" fmla="*/ 12 w 56"/>
                <a:gd name="T47" fmla="*/ 9 h 56"/>
                <a:gd name="T48" fmla="*/ 28 w 56"/>
                <a:gd name="T49" fmla="*/ 3 h 56"/>
                <a:gd name="T50" fmla="*/ 51 w 56"/>
                <a:gd name="T51" fmla="*/ 18 h 56"/>
                <a:gd name="T52" fmla="*/ 54 w 56"/>
                <a:gd name="T53" fmla="*/ 18 h 56"/>
                <a:gd name="T54" fmla="*/ 28 w 56"/>
                <a:gd name="T5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56">
                  <a:moveTo>
                    <a:pt x="4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5" y="48"/>
                    <a:pt x="16" y="56"/>
                    <a:pt x="28" y="56"/>
                  </a:cubicBezTo>
                  <a:cubicBezTo>
                    <a:pt x="35" y="56"/>
                    <a:pt x="41" y="53"/>
                    <a:pt x="46" y="4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0" y="51"/>
                    <a:pt x="34" y="53"/>
                    <a:pt x="28" y="53"/>
                  </a:cubicBezTo>
                  <a:cubicBezTo>
                    <a:pt x="17" y="53"/>
                    <a:pt x="7" y="46"/>
                    <a:pt x="4" y="36"/>
                  </a:cubicBezTo>
                  <a:moveTo>
                    <a:pt x="55" y="20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3" y="23"/>
                    <a:pt x="53" y="26"/>
                    <a:pt x="53" y="28"/>
                  </a:cubicBezTo>
                  <a:cubicBezTo>
                    <a:pt x="53" y="35"/>
                    <a:pt x="50" y="41"/>
                    <a:pt x="46" y="45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3" y="42"/>
                    <a:pt x="56" y="36"/>
                    <a:pt x="56" y="28"/>
                  </a:cubicBezTo>
                  <a:cubicBezTo>
                    <a:pt x="56" y="25"/>
                    <a:pt x="55" y="23"/>
                    <a:pt x="55" y="20"/>
                  </a:cubicBezTo>
                  <a:moveTo>
                    <a:pt x="8" y="8"/>
                  </a:moveTo>
                  <a:cubicBezTo>
                    <a:pt x="3" y="13"/>
                    <a:pt x="0" y="20"/>
                    <a:pt x="0" y="28"/>
                  </a:cubicBezTo>
                  <a:cubicBezTo>
                    <a:pt x="0" y="30"/>
                    <a:pt x="0" y="32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1"/>
                    <a:pt x="3" y="30"/>
                    <a:pt x="3" y="28"/>
                  </a:cubicBezTo>
                  <a:cubicBezTo>
                    <a:pt x="3" y="21"/>
                    <a:pt x="6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5"/>
                    <a:pt x="22" y="3"/>
                    <a:pt x="28" y="3"/>
                  </a:cubicBezTo>
                  <a:cubicBezTo>
                    <a:pt x="38" y="3"/>
                    <a:pt x="47" y="9"/>
                    <a:pt x="51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0" y="7"/>
                    <a:pt x="4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7" name="Freeform 228"/>
            <p:cNvSpPr>
              <a:spLocks noEditPoints="1"/>
            </p:cNvSpPr>
            <p:nvPr/>
          </p:nvSpPr>
          <p:spPr bwMode="auto">
            <a:xfrm>
              <a:off x="6030913" y="3624262"/>
              <a:ext cx="260350" cy="207963"/>
            </a:xfrm>
            <a:custGeom>
              <a:avLst/>
              <a:gdLst>
                <a:gd name="T0" fmla="*/ 45 w 54"/>
                <a:gd name="T1" fmla="*/ 39 h 43"/>
                <a:gd name="T2" fmla="*/ 43 w 54"/>
                <a:gd name="T3" fmla="*/ 41 h 43"/>
                <a:gd name="T4" fmla="*/ 45 w 54"/>
                <a:gd name="T5" fmla="*/ 43 h 43"/>
                <a:gd name="T6" fmla="*/ 47 w 54"/>
                <a:gd name="T7" fmla="*/ 41 h 43"/>
                <a:gd name="T8" fmla="*/ 45 w 54"/>
                <a:gd name="T9" fmla="*/ 39 h 43"/>
                <a:gd name="T10" fmla="*/ 2 w 54"/>
                <a:gd name="T11" fmla="*/ 27 h 43"/>
                <a:gd name="T12" fmla="*/ 0 w 54"/>
                <a:gd name="T13" fmla="*/ 28 h 43"/>
                <a:gd name="T14" fmla="*/ 0 w 54"/>
                <a:gd name="T15" fmla="*/ 30 h 43"/>
                <a:gd name="T16" fmla="*/ 3 w 54"/>
                <a:gd name="T17" fmla="*/ 30 h 43"/>
                <a:gd name="T18" fmla="*/ 2 w 54"/>
                <a:gd name="T19" fmla="*/ 27 h 43"/>
                <a:gd name="T20" fmla="*/ 53 w 54"/>
                <a:gd name="T21" fmla="*/ 12 h 43"/>
                <a:gd name="T22" fmla="*/ 50 w 54"/>
                <a:gd name="T23" fmla="*/ 12 h 43"/>
                <a:gd name="T24" fmla="*/ 51 w 54"/>
                <a:gd name="T25" fmla="*/ 15 h 43"/>
                <a:gd name="T26" fmla="*/ 54 w 54"/>
                <a:gd name="T27" fmla="*/ 14 h 43"/>
                <a:gd name="T28" fmla="*/ 53 w 54"/>
                <a:gd name="T29" fmla="*/ 12 h 43"/>
                <a:gd name="T30" fmla="*/ 9 w 54"/>
                <a:gd name="T31" fmla="*/ 0 h 43"/>
                <a:gd name="T32" fmla="*/ 7 w 54"/>
                <a:gd name="T33" fmla="*/ 2 h 43"/>
                <a:gd name="T34" fmla="*/ 9 w 54"/>
                <a:gd name="T35" fmla="*/ 4 h 43"/>
                <a:gd name="T36" fmla="*/ 11 w 54"/>
                <a:gd name="T37" fmla="*/ 3 h 43"/>
                <a:gd name="T38" fmla="*/ 9 w 54"/>
                <a:gd name="T3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3">
                  <a:moveTo>
                    <a:pt x="45" y="39"/>
                  </a:moveTo>
                  <a:cubicBezTo>
                    <a:pt x="44" y="40"/>
                    <a:pt x="44" y="41"/>
                    <a:pt x="43" y="41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2"/>
                    <a:pt x="47" y="41"/>
                  </a:cubicBezTo>
                  <a:cubicBezTo>
                    <a:pt x="45" y="39"/>
                    <a:pt x="45" y="39"/>
                    <a:pt x="45" y="39"/>
                  </a:cubicBezTo>
                  <a:moveTo>
                    <a:pt x="2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2" y="27"/>
                  </a:cubicBezTo>
                  <a:moveTo>
                    <a:pt x="53" y="12"/>
                  </a:move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1" y="14"/>
                    <a:pt x="51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3" y="13"/>
                    <a:pt x="53" y="12"/>
                    <a:pt x="53" y="12"/>
                  </a:cubicBezTo>
                  <a:moveTo>
                    <a:pt x="9" y="0"/>
                  </a:moveTo>
                  <a:cubicBezTo>
                    <a:pt x="9" y="1"/>
                    <a:pt x="8" y="2"/>
                    <a:pt x="7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3"/>
                    <a:pt x="11" y="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8" name="Freeform 229"/>
            <p:cNvSpPr>
              <a:spLocks noEditPoints="1"/>
            </p:cNvSpPr>
            <p:nvPr/>
          </p:nvSpPr>
          <p:spPr bwMode="auto">
            <a:xfrm>
              <a:off x="6411913" y="2905125"/>
              <a:ext cx="139700" cy="139700"/>
            </a:xfrm>
            <a:custGeom>
              <a:avLst/>
              <a:gdLst>
                <a:gd name="T0" fmla="*/ 12 w 29"/>
                <a:gd name="T1" fmla="*/ 18 h 29"/>
                <a:gd name="T2" fmla="*/ 2 w 29"/>
                <a:gd name="T3" fmla="*/ 22 h 29"/>
                <a:gd name="T4" fmla="*/ 14 w 29"/>
                <a:gd name="T5" fmla="*/ 29 h 29"/>
                <a:gd name="T6" fmla="*/ 17 w 29"/>
                <a:gd name="T7" fmla="*/ 29 h 29"/>
                <a:gd name="T8" fmla="*/ 12 w 29"/>
                <a:gd name="T9" fmla="*/ 18 h 29"/>
                <a:gd name="T10" fmla="*/ 29 w 29"/>
                <a:gd name="T11" fmla="*/ 16 h 29"/>
                <a:gd name="T12" fmla="*/ 15 w 29"/>
                <a:gd name="T13" fmla="*/ 17 h 29"/>
                <a:gd name="T14" fmla="*/ 20 w 29"/>
                <a:gd name="T15" fmla="*/ 28 h 29"/>
                <a:gd name="T16" fmla="*/ 29 w 29"/>
                <a:gd name="T17" fmla="*/ 16 h 29"/>
                <a:gd name="T18" fmla="*/ 1 w 29"/>
                <a:gd name="T19" fmla="*/ 8 h 29"/>
                <a:gd name="T20" fmla="*/ 0 w 29"/>
                <a:gd name="T21" fmla="*/ 15 h 29"/>
                <a:gd name="T22" fmla="*/ 1 w 29"/>
                <a:gd name="T23" fmla="*/ 20 h 29"/>
                <a:gd name="T24" fmla="*/ 10 w 29"/>
                <a:gd name="T25" fmla="*/ 15 h 29"/>
                <a:gd name="T26" fmla="*/ 1 w 29"/>
                <a:gd name="T27" fmla="*/ 8 h 29"/>
                <a:gd name="T28" fmla="*/ 22 w 29"/>
                <a:gd name="T29" fmla="*/ 2 h 29"/>
                <a:gd name="T30" fmla="*/ 15 w 29"/>
                <a:gd name="T31" fmla="*/ 14 h 29"/>
                <a:gd name="T32" fmla="*/ 29 w 29"/>
                <a:gd name="T33" fmla="*/ 13 h 29"/>
                <a:gd name="T34" fmla="*/ 22 w 29"/>
                <a:gd name="T35" fmla="*/ 2 h 29"/>
                <a:gd name="T36" fmla="*/ 14 w 29"/>
                <a:gd name="T37" fmla="*/ 0 h 29"/>
                <a:gd name="T38" fmla="*/ 3 w 29"/>
                <a:gd name="T39" fmla="*/ 6 h 29"/>
                <a:gd name="T40" fmla="*/ 12 w 29"/>
                <a:gd name="T41" fmla="*/ 14 h 29"/>
                <a:gd name="T42" fmla="*/ 19 w 29"/>
                <a:gd name="T43" fmla="*/ 1 h 29"/>
                <a:gd name="T44" fmla="*/ 14 w 29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29">
                  <a:moveTo>
                    <a:pt x="12" y="18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7"/>
                    <a:pt x="9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2" y="18"/>
                    <a:pt x="12" y="18"/>
                    <a:pt x="12" y="18"/>
                  </a:cubicBezTo>
                  <a:moveTo>
                    <a:pt x="29" y="16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5" y="26"/>
                    <a:pt x="28" y="22"/>
                    <a:pt x="29" y="16"/>
                  </a:cubicBezTo>
                  <a:moveTo>
                    <a:pt x="1" y="8"/>
                  </a:moveTo>
                  <a:cubicBezTo>
                    <a:pt x="0" y="10"/>
                    <a:pt x="0" y="12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22" y="2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6" y="5"/>
                    <a:pt x="22" y="2"/>
                  </a:cubicBezTo>
                  <a:moveTo>
                    <a:pt x="14" y="0"/>
                  </a:moveTo>
                  <a:cubicBezTo>
                    <a:pt x="10" y="0"/>
                    <a:pt x="6" y="2"/>
                    <a:pt x="3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9" name="Freeform 230"/>
            <p:cNvSpPr/>
            <p:nvPr/>
          </p:nvSpPr>
          <p:spPr bwMode="auto">
            <a:xfrm>
              <a:off x="6416676" y="2909887"/>
              <a:ext cx="134938" cy="134938"/>
            </a:xfrm>
            <a:custGeom>
              <a:avLst/>
              <a:gdLst>
                <a:gd name="T0" fmla="*/ 18 w 28"/>
                <a:gd name="T1" fmla="*/ 0 h 28"/>
                <a:gd name="T2" fmla="*/ 11 w 28"/>
                <a:gd name="T3" fmla="*/ 13 h 28"/>
                <a:gd name="T4" fmla="*/ 2 w 28"/>
                <a:gd name="T5" fmla="*/ 5 h 28"/>
                <a:gd name="T6" fmla="*/ 0 w 28"/>
                <a:gd name="T7" fmla="*/ 7 h 28"/>
                <a:gd name="T8" fmla="*/ 9 w 28"/>
                <a:gd name="T9" fmla="*/ 14 h 28"/>
                <a:gd name="T10" fmla="*/ 0 w 28"/>
                <a:gd name="T11" fmla="*/ 19 h 28"/>
                <a:gd name="T12" fmla="*/ 1 w 28"/>
                <a:gd name="T13" fmla="*/ 21 h 28"/>
                <a:gd name="T14" fmla="*/ 11 w 28"/>
                <a:gd name="T15" fmla="*/ 17 h 28"/>
                <a:gd name="T16" fmla="*/ 16 w 28"/>
                <a:gd name="T17" fmla="*/ 28 h 28"/>
                <a:gd name="T18" fmla="*/ 19 w 28"/>
                <a:gd name="T19" fmla="*/ 27 h 28"/>
                <a:gd name="T20" fmla="*/ 14 w 28"/>
                <a:gd name="T21" fmla="*/ 16 h 28"/>
                <a:gd name="T22" fmla="*/ 28 w 28"/>
                <a:gd name="T23" fmla="*/ 15 h 28"/>
                <a:gd name="T24" fmla="*/ 28 w 28"/>
                <a:gd name="T25" fmla="*/ 14 h 28"/>
                <a:gd name="T26" fmla="*/ 28 w 28"/>
                <a:gd name="T27" fmla="*/ 12 h 28"/>
                <a:gd name="T28" fmla="*/ 14 w 28"/>
                <a:gd name="T29" fmla="*/ 13 h 28"/>
                <a:gd name="T30" fmla="*/ 21 w 28"/>
                <a:gd name="T31" fmla="*/ 1 h 28"/>
                <a:gd name="T32" fmla="*/ 18 w 2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18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7" y="28"/>
                    <a:pt x="18" y="28"/>
                    <a:pt x="19" y="2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0" name="Freeform 231"/>
            <p:cNvSpPr>
              <a:spLocks noEditPoints="1"/>
            </p:cNvSpPr>
            <p:nvPr/>
          </p:nvSpPr>
          <p:spPr bwMode="auto">
            <a:xfrm>
              <a:off x="6388101" y="2881312"/>
              <a:ext cx="187325" cy="188913"/>
            </a:xfrm>
            <a:custGeom>
              <a:avLst/>
              <a:gdLst>
                <a:gd name="T0" fmla="*/ 4 w 39"/>
                <a:gd name="T1" fmla="*/ 29 h 39"/>
                <a:gd name="T2" fmla="*/ 2 w 39"/>
                <a:gd name="T3" fmla="*/ 29 h 39"/>
                <a:gd name="T4" fmla="*/ 19 w 39"/>
                <a:gd name="T5" fmla="*/ 39 h 39"/>
                <a:gd name="T6" fmla="*/ 24 w 39"/>
                <a:gd name="T7" fmla="*/ 39 h 39"/>
                <a:gd name="T8" fmla="*/ 23 w 39"/>
                <a:gd name="T9" fmla="*/ 37 h 39"/>
                <a:gd name="T10" fmla="*/ 19 w 39"/>
                <a:gd name="T11" fmla="*/ 37 h 39"/>
                <a:gd name="T12" fmla="*/ 4 w 39"/>
                <a:gd name="T13" fmla="*/ 29 h 39"/>
                <a:gd name="T14" fmla="*/ 39 w 39"/>
                <a:gd name="T15" fmla="*/ 21 h 39"/>
                <a:gd name="T16" fmla="*/ 37 w 39"/>
                <a:gd name="T17" fmla="*/ 21 h 39"/>
                <a:gd name="T18" fmla="*/ 26 w 39"/>
                <a:gd name="T19" fmla="*/ 36 h 39"/>
                <a:gd name="T20" fmla="*/ 26 w 39"/>
                <a:gd name="T21" fmla="*/ 38 h 39"/>
                <a:gd name="T22" fmla="*/ 39 w 39"/>
                <a:gd name="T23" fmla="*/ 21 h 39"/>
                <a:gd name="T24" fmla="*/ 3 w 39"/>
                <a:gd name="T25" fmla="*/ 10 h 39"/>
                <a:gd name="T26" fmla="*/ 0 w 39"/>
                <a:gd name="T27" fmla="*/ 20 h 39"/>
                <a:gd name="T28" fmla="*/ 1 w 39"/>
                <a:gd name="T29" fmla="*/ 27 h 39"/>
                <a:gd name="T30" fmla="*/ 3 w 39"/>
                <a:gd name="T31" fmla="*/ 26 h 39"/>
                <a:gd name="T32" fmla="*/ 2 w 39"/>
                <a:gd name="T33" fmla="*/ 20 h 39"/>
                <a:gd name="T34" fmla="*/ 4 w 39"/>
                <a:gd name="T35" fmla="*/ 11 h 39"/>
                <a:gd name="T36" fmla="*/ 3 w 39"/>
                <a:gd name="T37" fmla="*/ 10 h 39"/>
                <a:gd name="T38" fmla="*/ 29 w 39"/>
                <a:gd name="T39" fmla="*/ 3 h 39"/>
                <a:gd name="T40" fmla="*/ 28 w 39"/>
                <a:gd name="T41" fmla="*/ 5 h 39"/>
                <a:gd name="T42" fmla="*/ 37 w 39"/>
                <a:gd name="T43" fmla="*/ 18 h 39"/>
                <a:gd name="T44" fmla="*/ 39 w 39"/>
                <a:gd name="T45" fmla="*/ 18 h 39"/>
                <a:gd name="T46" fmla="*/ 29 w 39"/>
                <a:gd name="T47" fmla="*/ 3 h 39"/>
                <a:gd name="T48" fmla="*/ 19 w 39"/>
                <a:gd name="T49" fmla="*/ 0 h 39"/>
                <a:gd name="T50" fmla="*/ 4 w 39"/>
                <a:gd name="T51" fmla="*/ 7 h 39"/>
                <a:gd name="T52" fmla="*/ 6 w 39"/>
                <a:gd name="T53" fmla="*/ 9 h 39"/>
                <a:gd name="T54" fmla="*/ 19 w 39"/>
                <a:gd name="T55" fmla="*/ 2 h 39"/>
                <a:gd name="T56" fmla="*/ 26 w 39"/>
                <a:gd name="T57" fmla="*/ 3 h 39"/>
                <a:gd name="T58" fmla="*/ 27 w 39"/>
                <a:gd name="T59" fmla="*/ 2 h 39"/>
                <a:gd name="T60" fmla="*/ 19 w 39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39">
                  <a:moveTo>
                    <a:pt x="4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21" y="39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1" y="37"/>
                    <a:pt x="19" y="37"/>
                  </a:cubicBezTo>
                  <a:cubicBezTo>
                    <a:pt x="13" y="37"/>
                    <a:pt x="7" y="34"/>
                    <a:pt x="4" y="29"/>
                  </a:cubicBezTo>
                  <a:moveTo>
                    <a:pt x="39" y="21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6" y="28"/>
                    <a:pt x="32" y="34"/>
                    <a:pt x="26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3" y="35"/>
                    <a:pt x="38" y="29"/>
                    <a:pt x="39" y="21"/>
                  </a:cubicBezTo>
                  <a:moveTo>
                    <a:pt x="3" y="10"/>
                  </a:moveTo>
                  <a:cubicBezTo>
                    <a:pt x="1" y="13"/>
                    <a:pt x="0" y="16"/>
                    <a:pt x="0" y="20"/>
                  </a:cubicBezTo>
                  <a:cubicBezTo>
                    <a:pt x="0" y="22"/>
                    <a:pt x="0" y="25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4"/>
                    <a:pt x="2" y="22"/>
                    <a:pt x="2" y="20"/>
                  </a:cubicBezTo>
                  <a:cubicBezTo>
                    <a:pt x="2" y="17"/>
                    <a:pt x="3" y="14"/>
                    <a:pt x="4" y="11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29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3" y="7"/>
                    <a:pt x="36" y="12"/>
                    <a:pt x="37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2"/>
                    <a:pt x="34" y="6"/>
                    <a:pt x="29" y="3"/>
                  </a:cubicBezTo>
                  <a:moveTo>
                    <a:pt x="19" y="0"/>
                  </a:moveTo>
                  <a:cubicBezTo>
                    <a:pt x="13" y="0"/>
                    <a:pt x="8" y="3"/>
                    <a:pt x="4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9" y="5"/>
                    <a:pt x="14" y="2"/>
                    <a:pt x="19" y="2"/>
                  </a:cubicBezTo>
                  <a:cubicBezTo>
                    <a:pt x="21" y="2"/>
                    <a:pt x="24" y="3"/>
                    <a:pt x="26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1" name="Freeform 232"/>
            <p:cNvSpPr>
              <a:spLocks noEditPoints="1"/>
            </p:cNvSpPr>
            <p:nvPr/>
          </p:nvSpPr>
          <p:spPr bwMode="auto">
            <a:xfrm>
              <a:off x="6392863" y="2890837"/>
              <a:ext cx="182563" cy="179388"/>
            </a:xfrm>
            <a:custGeom>
              <a:avLst/>
              <a:gdLst>
                <a:gd name="T0" fmla="*/ 25 w 38"/>
                <a:gd name="T1" fmla="*/ 34 h 37"/>
                <a:gd name="T2" fmla="*/ 22 w 38"/>
                <a:gd name="T3" fmla="*/ 35 h 37"/>
                <a:gd name="T4" fmla="*/ 23 w 38"/>
                <a:gd name="T5" fmla="*/ 37 h 37"/>
                <a:gd name="T6" fmla="*/ 25 w 38"/>
                <a:gd name="T7" fmla="*/ 36 h 37"/>
                <a:gd name="T8" fmla="*/ 25 w 38"/>
                <a:gd name="T9" fmla="*/ 34 h 37"/>
                <a:gd name="T10" fmla="*/ 2 w 38"/>
                <a:gd name="T11" fmla="*/ 24 h 37"/>
                <a:gd name="T12" fmla="*/ 0 w 38"/>
                <a:gd name="T13" fmla="*/ 25 h 37"/>
                <a:gd name="T14" fmla="*/ 1 w 38"/>
                <a:gd name="T15" fmla="*/ 27 h 37"/>
                <a:gd name="T16" fmla="*/ 3 w 38"/>
                <a:gd name="T17" fmla="*/ 27 h 37"/>
                <a:gd name="T18" fmla="*/ 2 w 38"/>
                <a:gd name="T19" fmla="*/ 24 h 37"/>
                <a:gd name="T20" fmla="*/ 38 w 38"/>
                <a:gd name="T21" fmla="*/ 16 h 37"/>
                <a:gd name="T22" fmla="*/ 36 w 38"/>
                <a:gd name="T23" fmla="*/ 16 h 37"/>
                <a:gd name="T24" fmla="*/ 36 w 38"/>
                <a:gd name="T25" fmla="*/ 18 h 37"/>
                <a:gd name="T26" fmla="*/ 36 w 38"/>
                <a:gd name="T27" fmla="*/ 19 h 37"/>
                <a:gd name="T28" fmla="*/ 38 w 38"/>
                <a:gd name="T29" fmla="*/ 19 h 37"/>
                <a:gd name="T30" fmla="*/ 38 w 38"/>
                <a:gd name="T31" fmla="*/ 18 h 37"/>
                <a:gd name="T32" fmla="*/ 38 w 38"/>
                <a:gd name="T33" fmla="*/ 16 h 37"/>
                <a:gd name="T34" fmla="*/ 3 w 38"/>
                <a:gd name="T35" fmla="*/ 5 h 37"/>
                <a:gd name="T36" fmla="*/ 2 w 38"/>
                <a:gd name="T37" fmla="*/ 8 h 37"/>
                <a:gd name="T38" fmla="*/ 3 w 38"/>
                <a:gd name="T39" fmla="*/ 9 h 37"/>
                <a:gd name="T40" fmla="*/ 5 w 38"/>
                <a:gd name="T41" fmla="*/ 7 h 37"/>
                <a:gd name="T42" fmla="*/ 3 w 38"/>
                <a:gd name="T43" fmla="*/ 5 h 37"/>
                <a:gd name="T44" fmla="*/ 26 w 38"/>
                <a:gd name="T45" fmla="*/ 0 h 37"/>
                <a:gd name="T46" fmla="*/ 25 w 38"/>
                <a:gd name="T47" fmla="*/ 1 h 37"/>
                <a:gd name="T48" fmla="*/ 27 w 38"/>
                <a:gd name="T49" fmla="*/ 3 h 37"/>
                <a:gd name="T50" fmla="*/ 28 w 38"/>
                <a:gd name="T51" fmla="*/ 1 h 37"/>
                <a:gd name="T52" fmla="*/ 26 w 38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7">
                  <a:moveTo>
                    <a:pt x="25" y="34"/>
                  </a:moveTo>
                  <a:cubicBezTo>
                    <a:pt x="24" y="34"/>
                    <a:pt x="23" y="35"/>
                    <a:pt x="22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6"/>
                    <a:pt x="25" y="36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2" y="24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2" y="25"/>
                    <a:pt x="2" y="24"/>
                  </a:cubicBezTo>
                  <a:moveTo>
                    <a:pt x="38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7"/>
                    <a:pt x="36" y="17"/>
                    <a:pt x="36" y="18"/>
                  </a:cubicBezTo>
                  <a:cubicBezTo>
                    <a:pt x="36" y="18"/>
                    <a:pt x="36" y="19"/>
                    <a:pt x="36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7"/>
                    <a:pt x="38" y="16"/>
                  </a:cubicBezTo>
                  <a:moveTo>
                    <a:pt x="3" y="5"/>
                  </a:moveTo>
                  <a:cubicBezTo>
                    <a:pt x="3" y="6"/>
                    <a:pt x="2" y="7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26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6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2" name="Freeform 233"/>
            <p:cNvSpPr>
              <a:spLocks noEditPoints="1"/>
            </p:cNvSpPr>
            <p:nvPr/>
          </p:nvSpPr>
          <p:spPr bwMode="auto">
            <a:xfrm>
              <a:off x="6478588" y="1898650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24 w 29"/>
                <a:gd name="T3" fmla="*/ 25 h 29"/>
                <a:gd name="T4" fmla="*/ 28 w 29"/>
                <a:gd name="T5" fmla="*/ 19 h 29"/>
                <a:gd name="T6" fmla="*/ 18 w 29"/>
                <a:gd name="T7" fmla="*/ 16 h 29"/>
                <a:gd name="T8" fmla="*/ 14 w 29"/>
                <a:gd name="T9" fmla="*/ 15 h 29"/>
                <a:gd name="T10" fmla="*/ 1 w 29"/>
                <a:gd name="T11" fmla="*/ 20 h 29"/>
                <a:gd name="T12" fmla="*/ 14 w 29"/>
                <a:gd name="T13" fmla="*/ 29 h 29"/>
                <a:gd name="T14" fmla="*/ 22 w 29"/>
                <a:gd name="T15" fmla="*/ 27 h 29"/>
                <a:gd name="T16" fmla="*/ 14 w 29"/>
                <a:gd name="T17" fmla="*/ 15 h 29"/>
                <a:gd name="T18" fmla="*/ 0 w 29"/>
                <a:gd name="T19" fmla="*/ 10 h 29"/>
                <a:gd name="T20" fmla="*/ 0 w 29"/>
                <a:gd name="T21" fmla="*/ 15 h 29"/>
                <a:gd name="T22" fmla="*/ 0 w 29"/>
                <a:gd name="T23" fmla="*/ 17 h 29"/>
                <a:gd name="T24" fmla="*/ 11 w 29"/>
                <a:gd name="T25" fmla="*/ 14 h 29"/>
                <a:gd name="T26" fmla="*/ 0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5 w 29"/>
                <a:gd name="T33" fmla="*/ 12 h 29"/>
                <a:gd name="T34" fmla="*/ 15 w 29"/>
                <a:gd name="T35" fmla="*/ 12 h 29"/>
                <a:gd name="T36" fmla="*/ 15 w 29"/>
                <a:gd name="T37" fmla="*/ 12 h 29"/>
                <a:gd name="T38" fmla="*/ 29 w 29"/>
                <a:gd name="T39" fmla="*/ 17 h 29"/>
                <a:gd name="T40" fmla="*/ 29 w 29"/>
                <a:gd name="T41" fmla="*/ 15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26" y="24"/>
                    <a:pt x="27" y="22"/>
                    <a:pt x="28" y="19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14" y="15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7" y="29"/>
                    <a:pt x="20" y="28"/>
                    <a:pt x="22" y="27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0" y="10"/>
                  </a:moveTo>
                  <a:cubicBezTo>
                    <a:pt x="0" y="11"/>
                    <a:pt x="0" y="13"/>
                    <a:pt x="0" y="15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4" y="0"/>
                  </a:moveTo>
                  <a:cubicBezTo>
                    <a:pt x="9" y="0"/>
                    <a:pt x="4" y="3"/>
                    <a:pt x="1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6"/>
                    <a:pt x="29" y="15"/>
                    <a:pt x="29" y="15"/>
                  </a:cubicBezTo>
                  <a:cubicBezTo>
                    <a:pt x="29" y="6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3" name="Freeform 234"/>
            <p:cNvSpPr/>
            <p:nvPr/>
          </p:nvSpPr>
          <p:spPr bwMode="auto">
            <a:xfrm>
              <a:off x="6478588" y="1936750"/>
              <a:ext cx="139700" cy="92075"/>
            </a:xfrm>
            <a:custGeom>
              <a:avLst/>
              <a:gdLst>
                <a:gd name="T0" fmla="*/ 1 w 29"/>
                <a:gd name="T1" fmla="*/ 0 h 19"/>
                <a:gd name="T2" fmla="*/ 0 w 29"/>
                <a:gd name="T3" fmla="*/ 2 h 19"/>
                <a:gd name="T4" fmla="*/ 11 w 29"/>
                <a:gd name="T5" fmla="*/ 6 h 19"/>
                <a:gd name="T6" fmla="*/ 0 w 29"/>
                <a:gd name="T7" fmla="*/ 9 h 19"/>
                <a:gd name="T8" fmla="*/ 1 w 29"/>
                <a:gd name="T9" fmla="*/ 12 h 19"/>
                <a:gd name="T10" fmla="*/ 14 w 29"/>
                <a:gd name="T11" fmla="*/ 7 h 19"/>
                <a:gd name="T12" fmla="*/ 22 w 29"/>
                <a:gd name="T13" fmla="*/ 19 h 19"/>
                <a:gd name="T14" fmla="*/ 24 w 29"/>
                <a:gd name="T15" fmla="*/ 17 h 19"/>
                <a:gd name="T16" fmla="*/ 18 w 29"/>
                <a:gd name="T17" fmla="*/ 8 h 19"/>
                <a:gd name="T18" fmla="*/ 28 w 29"/>
                <a:gd name="T19" fmla="*/ 11 h 19"/>
                <a:gd name="T20" fmla="*/ 29 w 29"/>
                <a:gd name="T21" fmla="*/ 9 h 19"/>
                <a:gd name="T22" fmla="*/ 15 w 29"/>
                <a:gd name="T23" fmla="*/ 4 h 19"/>
                <a:gd name="T24" fmla="*/ 15 w 29"/>
                <a:gd name="T25" fmla="*/ 4 h 19"/>
                <a:gd name="T26" fmla="*/ 15 w 29"/>
                <a:gd name="T27" fmla="*/ 4 h 19"/>
                <a:gd name="T28" fmla="*/ 1 w 29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9">
                  <a:moveTo>
                    <a:pt x="1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0"/>
                    <a:pt x="29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4" name="Freeform 235"/>
            <p:cNvSpPr>
              <a:spLocks noEditPoints="1"/>
            </p:cNvSpPr>
            <p:nvPr/>
          </p:nvSpPr>
          <p:spPr bwMode="auto">
            <a:xfrm>
              <a:off x="6454776" y="1873250"/>
              <a:ext cx="188913" cy="188913"/>
            </a:xfrm>
            <a:custGeom>
              <a:avLst/>
              <a:gdLst>
                <a:gd name="T0" fmla="*/ 3 w 39"/>
                <a:gd name="T1" fmla="*/ 26 h 39"/>
                <a:gd name="T2" fmla="*/ 1 w 39"/>
                <a:gd name="T3" fmla="*/ 27 h 39"/>
                <a:gd name="T4" fmla="*/ 19 w 39"/>
                <a:gd name="T5" fmla="*/ 39 h 39"/>
                <a:gd name="T6" fmla="*/ 30 w 39"/>
                <a:gd name="T7" fmla="*/ 36 h 39"/>
                <a:gd name="T8" fmla="*/ 28 w 39"/>
                <a:gd name="T9" fmla="*/ 34 h 39"/>
                <a:gd name="T10" fmla="*/ 19 w 39"/>
                <a:gd name="T11" fmla="*/ 37 h 39"/>
                <a:gd name="T12" fmla="*/ 3 w 39"/>
                <a:gd name="T13" fmla="*/ 26 h 39"/>
                <a:gd name="T14" fmla="*/ 36 w 39"/>
                <a:gd name="T15" fmla="*/ 25 h 39"/>
                <a:gd name="T16" fmla="*/ 31 w 39"/>
                <a:gd name="T17" fmla="*/ 33 h 39"/>
                <a:gd name="T18" fmla="*/ 32 w 39"/>
                <a:gd name="T19" fmla="*/ 35 h 39"/>
                <a:gd name="T20" fmla="*/ 38 w 39"/>
                <a:gd name="T21" fmla="*/ 26 h 39"/>
                <a:gd name="T22" fmla="*/ 36 w 39"/>
                <a:gd name="T23" fmla="*/ 25 h 39"/>
                <a:gd name="T24" fmla="*/ 1 w 39"/>
                <a:gd name="T25" fmla="*/ 14 h 39"/>
                <a:gd name="T26" fmla="*/ 0 w 39"/>
                <a:gd name="T27" fmla="*/ 20 h 39"/>
                <a:gd name="T28" fmla="*/ 0 w 39"/>
                <a:gd name="T29" fmla="*/ 24 h 39"/>
                <a:gd name="T30" fmla="*/ 2 w 39"/>
                <a:gd name="T31" fmla="*/ 23 h 39"/>
                <a:gd name="T32" fmla="*/ 2 w 39"/>
                <a:gd name="T33" fmla="*/ 20 h 39"/>
                <a:gd name="T34" fmla="*/ 3 w 39"/>
                <a:gd name="T35" fmla="*/ 14 h 39"/>
                <a:gd name="T36" fmla="*/ 1 w 39"/>
                <a:gd name="T37" fmla="*/ 14 h 39"/>
                <a:gd name="T38" fmla="*/ 19 w 39"/>
                <a:gd name="T39" fmla="*/ 0 h 39"/>
                <a:gd name="T40" fmla="*/ 2 w 39"/>
                <a:gd name="T41" fmla="*/ 11 h 39"/>
                <a:gd name="T42" fmla="*/ 4 w 39"/>
                <a:gd name="T43" fmla="*/ 12 h 39"/>
                <a:gd name="T44" fmla="*/ 19 w 39"/>
                <a:gd name="T45" fmla="*/ 2 h 39"/>
                <a:gd name="T46" fmla="*/ 37 w 39"/>
                <a:gd name="T47" fmla="*/ 20 h 39"/>
                <a:gd name="T48" fmla="*/ 37 w 39"/>
                <a:gd name="T49" fmla="*/ 23 h 39"/>
                <a:gd name="T50" fmla="*/ 38 w 39"/>
                <a:gd name="T51" fmla="*/ 23 h 39"/>
                <a:gd name="T52" fmla="*/ 39 w 39"/>
                <a:gd name="T53" fmla="*/ 20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4"/>
                    <a:pt x="11" y="39"/>
                    <a:pt x="19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6"/>
                    <a:pt x="23" y="37"/>
                    <a:pt x="19" y="37"/>
                  </a:cubicBezTo>
                  <a:cubicBezTo>
                    <a:pt x="12" y="37"/>
                    <a:pt x="6" y="32"/>
                    <a:pt x="3" y="26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4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1" y="14"/>
                  </a:moveTo>
                  <a:cubicBezTo>
                    <a:pt x="0" y="15"/>
                    <a:pt x="0" y="17"/>
                    <a:pt x="0" y="20"/>
                  </a:cubicBezTo>
                  <a:cubicBezTo>
                    <a:pt x="0" y="21"/>
                    <a:pt x="0" y="23"/>
                    <a:pt x="0" y="2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2" y="20"/>
                  </a:cubicBezTo>
                  <a:cubicBezTo>
                    <a:pt x="2" y="18"/>
                    <a:pt x="2" y="16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9" y="0"/>
                  </a:moveTo>
                  <a:cubicBezTo>
                    <a:pt x="12" y="0"/>
                    <a:pt x="5" y="5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19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1"/>
                    <a:pt x="37" y="22"/>
                    <a:pt x="37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2"/>
                    <a:pt x="39" y="21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5" name="Freeform 236"/>
            <p:cNvSpPr>
              <a:spLocks noEditPoints="1"/>
            </p:cNvSpPr>
            <p:nvPr/>
          </p:nvSpPr>
          <p:spPr bwMode="auto">
            <a:xfrm>
              <a:off x="6454776" y="1927225"/>
              <a:ext cx="184150" cy="120650"/>
            </a:xfrm>
            <a:custGeom>
              <a:avLst/>
              <a:gdLst>
                <a:gd name="T0" fmla="*/ 31 w 38"/>
                <a:gd name="T1" fmla="*/ 22 h 25"/>
                <a:gd name="T2" fmla="*/ 28 w 38"/>
                <a:gd name="T3" fmla="*/ 23 h 25"/>
                <a:gd name="T4" fmla="*/ 30 w 38"/>
                <a:gd name="T5" fmla="*/ 25 h 25"/>
                <a:gd name="T6" fmla="*/ 32 w 38"/>
                <a:gd name="T7" fmla="*/ 24 h 25"/>
                <a:gd name="T8" fmla="*/ 31 w 38"/>
                <a:gd name="T9" fmla="*/ 22 h 25"/>
                <a:gd name="T10" fmla="*/ 2 w 38"/>
                <a:gd name="T11" fmla="*/ 12 h 25"/>
                <a:gd name="T12" fmla="*/ 0 w 38"/>
                <a:gd name="T13" fmla="*/ 13 h 25"/>
                <a:gd name="T14" fmla="*/ 1 w 38"/>
                <a:gd name="T15" fmla="*/ 16 h 25"/>
                <a:gd name="T16" fmla="*/ 3 w 38"/>
                <a:gd name="T17" fmla="*/ 15 h 25"/>
                <a:gd name="T18" fmla="*/ 2 w 38"/>
                <a:gd name="T19" fmla="*/ 12 h 25"/>
                <a:gd name="T20" fmla="*/ 37 w 38"/>
                <a:gd name="T21" fmla="*/ 12 h 25"/>
                <a:gd name="T22" fmla="*/ 36 w 38"/>
                <a:gd name="T23" fmla="*/ 14 h 25"/>
                <a:gd name="T24" fmla="*/ 38 w 38"/>
                <a:gd name="T25" fmla="*/ 15 h 25"/>
                <a:gd name="T26" fmla="*/ 38 w 38"/>
                <a:gd name="T27" fmla="*/ 12 h 25"/>
                <a:gd name="T28" fmla="*/ 37 w 38"/>
                <a:gd name="T29" fmla="*/ 12 h 25"/>
                <a:gd name="T30" fmla="*/ 2 w 38"/>
                <a:gd name="T31" fmla="*/ 0 h 25"/>
                <a:gd name="T32" fmla="*/ 1 w 38"/>
                <a:gd name="T33" fmla="*/ 3 h 25"/>
                <a:gd name="T34" fmla="*/ 3 w 38"/>
                <a:gd name="T35" fmla="*/ 3 h 25"/>
                <a:gd name="T36" fmla="*/ 4 w 38"/>
                <a:gd name="T37" fmla="*/ 1 h 25"/>
                <a:gd name="T38" fmla="*/ 2 w 38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5">
                  <a:moveTo>
                    <a:pt x="31" y="22"/>
                  </a:moveTo>
                  <a:cubicBezTo>
                    <a:pt x="30" y="22"/>
                    <a:pt x="29" y="23"/>
                    <a:pt x="28" y="23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1" y="24"/>
                    <a:pt x="32" y="24"/>
                  </a:cubicBezTo>
                  <a:cubicBezTo>
                    <a:pt x="31" y="22"/>
                    <a:pt x="31" y="22"/>
                    <a:pt x="31" y="22"/>
                  </a:cubicBezTo>
                  <a:moveTo>
                    <a:pt x="2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1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2" y="13"/>
                    <a:pt x="2" y="12"/>
                  </a:cubicBezTo>
                  <a:moveTo>
                    <a:pt x="37" y="12"/>
                  </a:moveTo>
                  <a:cubicBezTo>
                    <a:pt x="36" y="13"/>
                    <a:pt x="36" y="13"/>
                    <a:pt x="36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moveTo>
                    <a:pt x="2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6" name="Freeform 237"/>
            <p:cNvSpPr>
              <a:spLocks noEditPoints="1"/>
            </p:cNvSpPr>
            <p:nvPr/>
          </p:nvSpPr>
          <p:spPr bwMode="auto">
            <a:xfrm>
              <a:off x="5408613" y="4289425"/>
              <a:ext cx="115888" cy="115888"/>
            </a:xfrm>
            <a:custGeom>
              <a:avLst/>
              <a:gdLst>
                <a:gd name="T0" fmla="*/ 15 w 24"/>
                <a:gd name="T1" fmla="*/ 10 h 24"/>
                <a:gd name="T2" fmla="*/ 17 w 24"/>
                <a:gd name="T3" fmla="*/ 23 h 24"/>
                <a:gd name="T4" fmla="*/ 24 w 24"/>
                <a:gd name="T5" fmla="*/ 12 h 24"/>
                <a:gd name="T6" fmla="*/ 15 w 24"/>
                <a:gd name="T7" fmla="*/ 10 h 24"/>
                <a:gd name="T8" fmla="*/ 12 w 24"/>
                <a:gd name="T9" fmla="*/ 0 h 24"/>
                <a:gd name="T10" fmla="*/ 0 w 24"/>
                <a:gd name="T11" fmla="*/ 12 h 24"/>
                <a:gd name="T12" fmla="*/ 12 w 24"/>
                <a:gd name="T13" fmla="*/ 24 h 24"/>
                <a:gd name="T14" fmla="*/ 15 w 24"/>
                <a:gd name="T15" fmla="*/ 24 h 24"/>
                <a:gd name="T16" fmla="*/ 12 w 24"/>
                <a:gd name="T17" fmla="*/ 7 h 24"/>
                <a:gd name="T18" fmla="*/ 24 w 24"/>
                <a:gd name="T19" fmla="*/ 10 h 24"/>
                <a:gd name="T20" fmla="*/ 12 w 24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4">
                  <a:moveTo>
                    <a:pt x="15" y="10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21" y="21"/>
                    <a:pt x="24" y="17"/>
                    <a:pt x="24" y="12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3" y="24"/>
                    <a:pt x="14" y="24"/>
                    <a:pt x="15" y="2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4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7" name="Freeform 238"/>
            <p:cNvSpPr/>
            <p:nvPr/>
          </p:nvSpPr>
          <p:spPr bwMode="auto">
            <a:xfrm>
              <a:off x="5467351" y="4322762"/>
              <a:ext cx="57150" cy="82550"/>
            </a:xfrm>
            <a:custGeom>
              <a:avLst/>
              <a:gdLst>
                <a:gd name="T0" fmla="*/ 0 w 12"/>
                <a:gd name="T1" fmla="*/ 0 h 17"/>
                <a:gd name="T2" fmla="*/ 3 w 12"/>
                <a:gd name="T3" fmla="*/ 17 h 17"/>
                <a:gd name="T4" fmla="*/ 5 w 12"/>
                <a:gd name="T5" fmla="*/ 16 h 17"/>
                <a:gd name="T6" fmla="*/ 3 w 12"/>
                <a:gd name="T7" fmla="*/ 3 h 17"/>
                <a:gd name="T8" fmla="*/ 12 w 12"/>
                <a:gd name="T9" fmla="*/ 5 h 17"/>
                <a:gd name="T10" fmla="*/ 12 w 12"/>
                <a:gd name="T11" fmla="*/ 5 h 17"/>
                <a:gd name="T12" fmla="*/ 12 w 12"/>
                <a:gd name="T13" fmla="*/ 3 h 17"/>
                <a:gd name="T14" fmla="*/ 0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0" y="0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6"/>
                    <a:pt x="5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8" name="Freeform 239"/>
            <p:cNvSpPr>
              <a:spLocks noEditPoints="1"/>
            </p:cNvSpPr>
            <p:nvPr/>
          </p:nvSpPr>
          <p:spPr bwMode="auto">
            <a:xfrm>
              <a:off x="5351463" y="4232275"/>
              <a:ext cx="225425" cy="231775"/>
            </a:xfrm>
            <a:custGeom>
              <a:avLst/>
              <a:gdLst>
                <a:gd name="T0" fmla="*/ 43 w 47"/>
                <a:gd name="T1" fmla="*/ 26 h 48"/>
                <a:gd name="T2" fmla="*/ 30 w 47"/>
                <a:gd name="T3" fmla="*/ 42 h 48"/>
                <a:gd name="T4" fmla="*/ 31 w 47"/>
                <a:gd name="T5" fmla="*/ 46 h 48"/>
                <a:gd name="T6" fmla="*/ 47 w 47"/>
                <a:gd name="T7" fmla="*/ 27 h 48"/>
                <a:gd name="T8" fmla="*/ 43 w 47"/>
                <a:gd name="T9" fmla="*/ 26 h 48"/>
                <a:gd name="T10" fmla="*/ 24 w 47"/>
                <a:gd name="T11" fmla="*/ 0 h 48"/>
                <a:gd name="T12" fmla="*/ 0 w 47"/>
                <a:gd name="T13" fmla="*/ 24 h 48"/>
                <a:gd name="T14" fmla="*/ 24 w 47"/>
                <a:gd name="T15" fmla="*/ 48 h 48"/>
                <a:gd name="T16" fmla="*/ 28 w 47"/>
                <a:gd name="T17" fmla="*/ 47 h 48"/>
                <a:gd name="T18" fmla="*/ 28 w 47"/>
                <a:gd name="T19" fmla="*/ 43 h 48"/>
                <a:gd name="T20" fmla="*/ 24 w 47"/>
                <a:gd name="T21" fmla="*/ 43 h 48"/>
                <a:gd name="T22" fmla="*/ 4 w 47"/>
                <a:gd name="T23" fmla="*/ 24 h 48"/>
                <a:gd name="T24" fmla="*/ 24 w 47"/>
                <a:gd name="T25" fmla="*/ 5 h 48"/>
                <a:gd name="T26" fmla="*/ 43 w 47"/>
                <a:gd name="T27" fmla="*/ 24 h 48"/>
                <a:gd name="T28" fmla="*/ 47 w 47"/>
                <a:gd name="T29" fmla="*/ 25 h 48"/>
                <a:gd name="T30" fmla="*/ 47 w 47"/>
                <a:gd name="T31" fmla="*/ 24 h 48"/>
                <a:gd name="T32" fmla="*/ 24 w 47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48">
                  <a:moveTo>
                    <a:pt x="43" y="26"/>
                  </a:moveTo>
                  <a:cubicBezTo>
                    <a:pt x="42" y="34"/>
                    <a:pt x="37" y="40"/>
                    <a:pt x="30" y="42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9" y="44"/>
                    <a:pt x="46" y="36"/>
                    <a:pt x="47" y="27"/>
                  </a:cubicBezTo>
                  <a:cubicBezTo>
                    <a:pt x="43" y="26"/>
                    <a:pt x="43" y="26"/>
                    <a:pt x="43" y="26"/>
                  </a:cubicBezTo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6" y="43"/>
                    <a:pt x="25" y="43"/>
                    <a:pt x="24" y="43"/>
                  </a:cubicBezTo>
                  <a:cubicBezTo>
                    <a:pt x="13" y="43"/>
                    <a:pt x="4" y="35"/>
                    <a:pt x="4" y="24"/>
                  </a:cubicBezTo>
                  <a:cubicBezTo>
                    <a:pt x="4" y="13"/>
                    <a:pt x="13" y="5"/>
                    <a:pt x="24" y="5"/>
                  </a:cubicBezTo>
                  <a:cubicBezTo>
                    <a:pt x="34" y="5"/>
                    <a:pt x="43" y="13"/>
                    <a:pt x="43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9" name="Freeform 240"/>
            <p:cNvSpPr>
              <a:spLocks noEditPoints="1"/>
            </p:cNvSpPr>
            <p:nvPr/>
          </p:nvSpPr>
          <p:spPr bwMode="auto">
            <a:xfrm>
              <a:off x="5486401" y="4348162"/>
              <a:ext cx="90488" cy="111125"/>
            </a:xfrm>
            <a:custGeom>
              <a:avLst/>
              <a:gdLst>
                <a:gd name="T0" fmla="*/ 2 w 19"/>
                <a:gd name="T1" fmla="*/ 18 h 23"/>
                <a:gd name="T2" fmla="*/ 0 w 19"/>
                <a:gd name="T3" fmla="*/ 19 h 23"/>
                <a:gd name="T4" fmla="*/ 0 w 19"/>
                <a:gd name="T5" fmla="*/ 23 h 23"/>
                <a:gd name="T6" fmla="*/ 3 w 19"/>
                <a:gd name="T7" fmla="*/ 22 h 23"/>
                <a:gd name="T8" fmla="*/ 2 w 19"/>
                <a:gd name="T9" fmla="*/ 18 h 23"/>
                <a:gd name="T10" fmla="*/ 15 w 19"/>
                <a:gd name="T11" fmla="*/ 0 h 23"/>
                <a:gd name="T12" fmla="*/ 15 w 19"/>
                <a:gd name="T13" fmla="*/ 0 h 23"/>
                <a:gd name="T14" fmla="*/ 15 w 19"/>
                <a:gd name="T15" fmla="*/ 2 h 23"/>
                <a:gd name="T16" fmla="*/ 19 w 19"/>
                <a:gd name="T17" fmla="*/ 3 h 23"/>
                <a:gd name="T18" fmla="*/ 19 w 19"/>
                <a:gd name="T19" fmla="*/ 1 h 23"/>
                <a:gd name="T20" fmla="*/ 15 w 19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3">
                  <a:moveTo>
                    <a:pt x="2" y="18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2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2"/>
                    <a:pt x="15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0" name="Freeform 241"/>
            <p:cNvSpPr>
              <a:spLocks noEditPoints="1"/>
            </p:cNvSpPr>
            <p:nvPr/>
          </p:nvSpPr>
          <p:spPr bwMode="auto">
            <a:xfrm>
              <a:off x="5514976" y="4994275"/>
              <a:ext cx="130175" cy="130175"/>
            </a:xfrm>
            <a:custGeom>
              <a:avLst/>
              <a:gdLst>
                <a:gd name="T0" fmla="*/ 17 w 27"/>
                <a:gd name="T1" fmla="*/ 17 h 27"/>
                <a:gd name="T2" fmla="*/ 14 w 27"/>
                <a:gd name="T3" fmla="*/ 27 h 27"/>
                <a:gd name="T4" fmla="*/ 26 w 27"/>
                <a:gd name="T5" fmla="*/ 19 h 27"/>
                <a:gd name="T6" fmla="*/ 17 w 27"/>
                <a:gd name="T7" fmla="*/ 17 h 27"/>
                <a:gd name="T8" fmla="*/ 27 w 27"/>
                <a:gd name="T9" fmla="*/ 15 h 27"/>
                <a:gd name="T10" fmla="*/ 24 w 27"/>
                <a:gd name="T11" fmla="*/ 15 h 27"/>
                <a:gd name="T12" fmla="*/ 27 w 27"/>
                <a:gd name="T13" fmla="*/ 16 h 27"/>
                <a:gd name="T14" fmla="*/ 27 w 27"/>
                <a:gd name="T15" fmla="*/ 15 h 27"/>
                <a:gd name="T16" fmla="*/ 23 w 27"/>
                <a:gd name="T17" fmla="*/ 4 h 27"/>
                <a:gd name="T18" fmla="*/ 18 w 27"/>
                <a:gd name="T19" fmla="*/ 14 h 27"/>
                <a:gd name="T20" fmla="*/ 27 w 27"/>
                <a:gd name="T21" fmla="*/ 12 h 27"/>
                <a:gd name="T22" fmla="*/ 23 w 27"/>
                <a:gd name="T23" fmla="*/ 4 h 27"/>
                <a:gd name="T24" fmla="*/ 8 w 27"/>
                <a:gd name="T25" fmla="*/ 1 h 27"/>
                <a:gd name="T26" fmla="*/ 0 w 27"/>
                <a:gd name="T27" fmla="*/ 14 h 27"/>
                <a:gd name="T28" fmla="*/ 11 w 27"/>
                <a:gd name="T29" fmla="*/ 27 h 27"/>
                <a:gd name="T30" fmla="*/ 14 w 27"/>
                <a:gd name="T31" fmla="*/ 17 h 27"/>
                <a:gd name="T32" fmla="*/ 14 w 27"/>
                <a:gd name="T33" fmla="*/ 17 h 27"/>
                <a:gd name="T34" fmla="*/ 14 w 27"/>
                <a:gd name="T35" fmla="*/ 16 h 27"/>
                <a:gd name="T36" fmla="*/ 8 w 27"/>
                <a:gd name="T37" fmla="*/ 1 h 27"/>
                <a:gd name="T38" fmla="*/ 12 w 27"/>
                <a:gd name="T39" fmla="*/ 0 h 27"/>
                <a:gd name="T40" fmla="*/ 10 w 27"/>
                <a:gd name="T41" fmla="*/ 0 h 27"/>
                <a:gd name="T42" fmla="*/ 13 w 27"/>
                <a:gd name="T43" fmla="*/ 6 h 27"/>
                <a:gd name="T44" fmla="*/ 12 w 27"/>
                <a:gd name="T45" fmla="*/ 0 h 27"/>
                <a:gd name="T46" fmla="*/ 14 w 27"/>
                <a:gd name="T47" fmla="*/ 0 h 27"/>
                <a:gd name="T48" fmla="*/ 16 w 27"/>
                <a:gd name="T49" fmla="*/ 11 h 27"/>
                <a:gd name="T50" fmla="*/ 20 w 27"/>
                <a:gd name="T51" fmla="*/ 2 h 27"/>
                <a:gd name="T52" fmla="*/ 14 w 27"/>
                <a:gd name="T5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27">
                  <a:moveTo>
                    <a:pt x="17" y="1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20" y="27"/>
                    <a:pt x="24" y="23"/>
                    <a:pt x="26" y="19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7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5"/>
                    <a:pt x="27" y="15"/>
                  </a:cubicBezTo>
                  <a:moveTo>
                    <a:pt x="23" y="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9"/>
                    <a:pt x="25" y="6"/>
                    <a:pt x="23" y="4"/>
                  </a:cubicBezTo>
                  <a:moveTo>
                    <a:pt x="8" y="1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1"/>
                    <a:pt x="5" y="26"/>
                    <a:pt x="11" y="2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4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7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1" name="Freeform 242"/>
            <p:cNvSpPr/>
            <p:nvPr/>
          </p:nvSpPr>
          <p:spPr bwMode="auto">
            <a:xfrm>
              <a:off x="5553076" y="4994275"/>
              <a:ext cx="92075" cy="130175"/>
            </a:xfrm>
            <a:custGeom>
              <a:avLst/>
              <a:gdLst>
                <a:gd name="T0" fmla="*/ 5 w 19"/>
                <a:gd name="T1" fmla="*/ 0 h 27"/>
                <a:gd name="T2" fmla="*/ 4 w 19"/>
                <a:gd name="T3" fmla="*/ 0 h 27"/>
                <a:gd name="T4" fmla="*/ 5 w 19"/>
                <a:gd name="T5" fmla="*/ 6 h 27"/>
                <a:gd name="T6" fmla="*/ 2 w 19"/>
                <a:gd name="T7" fmla="*/ 0 h 27"/>
                <a:gd name="T8" fmla="*/ 0 w 19"/>
                <a:gd name="T9" fmla="*/ 1 h 27"/>
                <a:gd name="T10" fmla="*/ 6 w 19"/>
                <a:gd name="T11" fmla="*/ 16 h 27"/>
                <a:gd name="T12" fmla="*/ 6 w 19"/>
                <a:gd name="T13" fmla="*/ 17 h 27"/>
                <a:gd name="T14" fmla="*/ 6 w 19"/>
                <a:gd name="T15" fmla="*/ 17 h 27"/>
                <a:gd name="T16" fmla="*/ 3 w 19"/>
                <a:gd name="T17" fmla="*/ 27 h 27"/>
                <a:gd name="T18" fmla="*/ 5 w 19"/>
                <a:gd name="T19" fmla="*/ 27 h 27"/>
                <a:gd name="T20" fmla="*/ 6 w 19"/>
                <a:gd name="T21" fmla="*/ 27 h 27"/>
                <a:gd name="T22" fmla="*/ 9 w 19"/>
                <a:gd name="T23" fmla="*/ 17 h 27"/>
                <a:gd name="T24" fmla="*/ 18 w 19"/>
                <a:gd name="T25" fmla="*/ 19 h 27"/>
                <a:gd name="T26" fmla="*/ 19 w 19"/>
                <a:gd name="T27" fmla="*/ 16 h 27"/>
                <a:gd name="T28" fmla="*/ 16 w 19"/>
                <a:gd name="T29" fmla="*/ 15 h 27"/>
                <a:gd name="T30" fmla="*/ 19 w 19"/>
                <a:gd name="T31" fmla="*/ 15 h 27"/>
                <a:gd name="T32" fmla="*/ 19 w 19"/>
                <a:gd name="T33" fmla="*/ 14 h 27"/>
                <a:gd name="T34" fmla="*/ 19 w 19"/>
                <a:gd name="T35" fmla="*/ 12 h 27"/>
                <a:gd name="T36" fmla="*/ 10 w 19"/>
                <a:gd name="T37" fmla="*/ 14 h 27"/>
                <a:gd name="T38" fmla="*/ 15 w 19"/>
                <a:gd name="T39" fmla="*/ 4 h 27"/>
                <a:gd name="T40" fmla="*/ 12 w 19"/>
                <a:gd name="T41" fmla="*/ 2 h 27"/>
                <a:gd name="T42" fmla="*/ 8 w 19"/>
                <a:gd name="T43" fmla="*/ 11 h 27"/>
                <a:gd name="T44" fmla="*/ 6 w 19"/>
                <a:gd name="T45" fmla="*/ 0 h 27"/>
                <a:gd name="T46" fmla="*/ 5 w 19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27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9" y="17"/>
                    <a:pt x="19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2"/>
                    <a:pt x="12" y="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2" name="Freeform 243"/>
            <p:cNvSpPr>
              <a:spLocks noEditPoints="1"/>
            </p:cNvSpPr>
            <p:nvPr/>
          </p:nvSpPr>
          <p:spPr bwMode="auto">
            <a:xfrm>
              <a:off x="5462588" y="4940300"/>
              <a:ext cx="234950" cy="236538"/>
            </a:xfrm>
            <a:custGeom>
              <a:avLst/>
              <a:gdLst>
                <a:gd name="T0" fmla="*/ 45 w 49"/>
                <a:gd name="T1" fmla="*/ 31 h 49"/>
                <a:gd name="T2" fmla="*/ 24 w 49"/>
                <a:gd name="T3" fmla="*/ 46 h 49"/>
                <a:gd name="T4" fmla="*/ 23 w 49"/>
                <a:gd name="T5" fmla="*/ 46 h 49"/>
                <a:gd name="T6" fmla="*/ 23 w 49"/>
                <a:gd name="T7" fmla="*/ 49 h 49"/>
                <a:gd name="T8" fmla="*/ 24 w 49"/>
                <a:gd name="T9" fmla="*/ 49 h 49"/>
                <a:gd name="T10" fmla="*/ 48 w 49"/>
                <a:gd name="T11" fmla="*/ 31 h 49"/>
                <a:gd name="T12" fmla="*/ 45 w 49"/>
                <a:gd name="T13" fmla="*/ 31 h 49"/>
                <a:gd name="T14" fmla="*/ 49 w 49"/>
                <a:gd name="T15" fmla="*/ 24 h 49"/>
                <a:gd name="T16" fmla="*/ 46 w 49"/>
                <a:gd name="T17" fmla="*/ 24 h 49"/>
                <a:gd name="T18" fmla="*/ 46 w 49"/>
                <a:gd name="T19" fmla="*/ 25 h 49"/>
                <a:gd name="T20" fmla="*/ 46 w 49"/>
                <a:gd name="T21" fmla="*/ 28 h 49"/>
                <a:gd name="T22" fmla="*/ 48 w 49"/>
                <a:gd name="T23" fmla="*/ 28 h 49"/>
                <a:gd name="T24" fmla="*/ 49 w 49"/>
                <a:gd name="T25" fmla="*/ 25 h 49"/>
                <a:gd name="T26" fmla="*/ 49 w 49"/>
                <a:gd name="T27" fmla="*/ 24 h 49"/>
                <a:gd name="T28" fmla="*/ 38 w 49"/>
                <a:gd name="T29" fmla="*/ 5 h 49"/>
                <a:gd name="T30" fmla="*/ 37 w 49"/>
                <a:gd name="T31" fmla="*/ 7 h 49"/>
                <a:gd name="T32" fmla="*/ 46 w 49"/>
                <a:gd name="T33" fmla="*/ 21 h 49"/>
                <a:gd name="T34" fmla="*/ 48 w 49"/>
                <a:gd name="T35" fmla="*/ 21 h 49"/>
                <a:gd name="T36" fmla="*/ 38 w 49"/>
                <a:gd name="T37" fmla="*/ 5 h 49"/>
                <a:gd name="T38" fmla="*/ 14 w 49"/>
                <a:gd name="T39" fmla="*/ 2 h 49"/>
                <a:gd name="T40" fmla="*/ 0 w 49"/>
                <a:gd name="T41" fmla="*/ 25 h 49"/>
                <a:gd name="T42" fmla="*/ 20 w 49"/>
                <a:gd name="T43" fmla="*/ 48 h 49"/>
                <a:gd name="T44" fmla="*/ 21 w 49"/>
                <a:gd name="T45" fmla="*/ 46 h 49"/>
                <a:gd name="T46" fmla="*/ 2 w 49"/>
                <a:gd name="T47" fmla="*/ 25 h 49"/>
                <a:gd name="T48" fmla="*/ 15 w 49"/>
                <a:gd name="T49" fmla="*/ 5 h 49"/>
                <a:gd name="T50" fmla="*/ 14 w 49"/>
                <a:gd name="T51" fmla="*/ 2 h 49"/>
                <a:gd name="T52" fmla="*/ 21 w 49"/>
                <a:gd name="T53" fmla="*/ 0 h 49"/>
                <a:gd name="T54" fmla="*/ 17 w 49"/>
                <a:gd name="T55" fmla="*/ 1 h 49"/>
                <a:gd name="T56" fmla="*/ 18 w 49"/>
                <a:gd name="T57" fmla="*/ 4 h 49"/>
                <a:gd name="T58" fmla="*/ 21 w 49"/>
                <a:gd name="T59" fmla="*/ 3 h 49"/>
                <a:gd name="T60" fmla="*/ 21 w 49"/>
                <a:gd name="T61" fmla="*/ 0 h 49"/>
                <a:gd name="T62" fmla="*/ 24 w 49"/>
                <a:gd name="T63" fmla="*/ 0 h 49"/>
                <a:gd name="T64" fmla="*/ 24 w 49"/>
                <a:gd name="T65" fmla="*/ 0 h 49"/>
                <a:gd name="T66" fmla="*/ 24 w 49"/>
                <a:gd name="T67" fmla="*/ 3 h 49"/>
                <a:gd name="T68" fmla="*/ 24 w 49"/>
                <a:gd name="T69" fmla="*/ 3 h 49"/>
                <a:gd name="T70" fmla="*/ 35 w 49"/>
                <a:gd name="T71" fmla="*/ 6 h 49"/>
                <a:gd name="T72" fmla="*/ 36 w 49"/>
                <a:gd name="T73" fmla="*/ 3 h 49"/>
                <a:gd name="T74" fmla="*/ 24 w 49"/>
                <a:gd name="T7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49">
                  <a:moveTo>
                    <a:pt x="45" y="31"/>
                  </a:moveTo>
                  <a:cubicBezTo>
                    <a:pt x="43" y="40"/>
                    <a:pt x="34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35" y="49"/>
                    <a:pt x="45" y="41"/>
                    <a:pt x="48" y="31"/>
                  </a:cubicBezTo>
                  <a:cubicBezTo>
                    <a:pt x="45" y="31"/>
                    <a:pt x="45" y="31"/>
                    <a:pt x="45" y="31"/>
                  </a:cubicBezTo>
                  <a:moveTo>
                    <a:pt x="49" y="24"/>
                  </a:move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5"/>
                  </a:cubicBezTo>
                  <a:cubicBezTo>
                    <a:pt x="46" y="26"/>
                    <a:pt x="46" y="27"/>
                    <a:pt x="46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7"/>
                    <a:pt x="49" y="26"/>
                    <a:pt x="49" y="25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38" y="5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42" y="10"/>
                    <a:pt x="45" y="15"/>
                    <a:pt x="46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4"/>
                    <a:pt x="44" y="8"/>
                    <a:pt x="38" y="5"/>
                  </a:cubicBezTo>
                  <a:moveTo>
                    <a:pt x="14" y="2"/>
                  </a:moveTo>
                  <a:cubicBezTo>
                    <a:pt x="6" y="6"/>
                    <a:pt x="0" y="15"/>
                    <a:pt x="0" y="25"/>
                  </a:cubicBezTo>
                  <a:cubicBezTo>
                    <a:pt x="0" y="36"/>
                    <a:pt x="9" y="46"/>
                    <a:pt x="20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0" y="44"/>
                    <a:pt x="2" y="35"/>
                    <a:pt x="2" y="25"/>
                  </a:cubicBezTo>
                  <a:cubicBezTo>
                    <a:pt x="2" y="16"/>
                    <a:pt x="8" y="8"/>
                    <a:pt x="15" y="5"/>
                  </a:cubicBezTo>
                  <a:cubicBezTo>
                    <a:pt x="14" y="2"/>
                    <a:pt x="14" y="2"/>
                    <a:pt x="14" y="2"/>
                  </a:cubicBezTo>
                  <a:moveTo>
                    <a:pt x="21" y="0"/>
                  </a:moveTo>
                  <a:cubicBezTo>
                    <a:pt x="20" y="1"/>
                    <a:pt x="18" y="1"/>
                    <a:pt x="17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8" y="3"/>
                    <a:pt x="32" y="4"/>
                    <a:pt x="35" y="6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1"/>
                    <a:pt x="29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3" name="Freeform 244"/>
            <p:cNvSpPr>
              <a:spLocks noEditPoints="1"/>
            </p:cNvSpPr>
            <p:nvPr/>
          </p:nvSpPr>
          <p:spPr bwMode="auto">
            <a:xfrm>
              <a:off x="5529263" y="4940300"/>
              <a:ext cx="168275" cy="236538"/>
            </a:xfrm>
            <a:custGeom>
              <a:avLst/>
              <a:gdLst>
                <a:gd name="T0" fmla="*/ 7 w 35"/>
                <a:gd name="T1" fmla="*/ 46 h 49"/>
                <a:gd name="T2" fmla="*/ 6 w 35"/>
                <a:gd name="T3" fmla="*/ 48 h 49"/>
                <a:gd name="T4" fmla="*/ 9 w 35"/>
                <a:gd name="T5" fmla="*/ 49 h 49"/>
                <a:gd name="T6" fmla="*/ 9 w 35"/>
                <a:gd name="T7" fmla="*/ 46 h 49"/>
                <a:gd name="T8" fmla="*/ 7 w 35"/>
                <a:gd name="T9" fmla="*/ 46 h 49"/>
                <a:gd name="T10" fmla="*/ 32 w 35"/>
                <a:gd name="T11" fmla="*/ 28 h 49"/>
                <a:gd name="T12" fmla="*/ 31 w 35"/>
                <a:gd name="T13" fmla="*/ 31 h 49"/>
                <a:gd name="T14" fmla="*/ 34 w 35"/>
                <a:gd name="T15" fmla="*/ 31 h 49"/>
                <a:gd name="T16" fmla="*/ 34 w 35"/>
                <a:gd name="T17" fmla="*/ 28 h 49"/>
                <a:gd name="T18" fmla="*/ 32 w 35"/>
                <a:gd name="T19" fmla="*/ 28 h 49"/>
                <a:gd name="T20" fmla="*/ 34 w 35"/>
                <a:gd name="T21" fmla="*/ 21 h 49"/>
                <a:gd name="T22" fmla="*/ 32 w 35"/>
                <a:gd name="T23" fmla="*/ 21 h 49"/>
                <a:gd name="T24" fmla="*/ 32 w 35"/>
                <a:gd name="T25" fmla="*/ 24 h 49"/>
                <a:gd name="T26" fmla="*/ 35 w 35"/>
                <a:gd name="T27" fmla="*/ 24 h 49"/>
                <a:gd name="T28" fmla="*/ 34 w 35"/>
                <a:gd name="T29" fmla="*/ 21 h 49"/>
                <a:gd name="T30" fmla="*/ 22 w 35"/>
                <a:gd name="T31" fmla="*/ 3 h 49"/>
                <a:gd name="T32" fmla="*/ 21 w 35"/>
                <a:gd name="T33" fmla="*/ 6 h 49"/>
                <a:gd name="T34" fmla="*/ 23 w 35"/>
                <a:gd name="T35" fmla="*/ 7 h 49"/>
                <a:gd name="T36" fmla="*/ 24 w 35"/>
                <a:gd name="T37" fmla="*/ 5 h 49"/>
                <a:gd name="T38" fmla="*/ 22 w 35"/>
                <a:gd name="T39" fmla="*/ 3 h 49"/>
                <a:gd name="T40" fmla="*/ 3 w 35"/>
                <a:gd name="T41" fmla="*/ 1 h 49"/>
                <a:gd name="T42" fmla="*/ 0 w 35"/>
                <a:gd name="T43" fmla="*/ 2 h 49"/>
                <a:gd name="T44" fmla="*/ 1 w 35"/>
                <a:gd name="T45" fmla="*/ 5 h 49"/>
                <a:gd name="T46" fmla="*/ 4 w 35"/>
                <a:gd name="T47" fmla="*/ 4 h 49"/>
                <a:gd name="T48" fmla="*/ 3 w 35"/>
                <a:gd name="T49" fmla="*/ 1 h 49"/>
                <a:gd name="T50" fmla="*/ 10 w 35"/>
                <a:gd name="T51" fmla="*/ 0 h 49"/>
                <a:gd name="T52" fmla="*/ 7 w 35"/>
                <a:gd name="T53" fmla="*/ 0 h 49"/>
                <a:gd name="T54" fmla="*/ 7 w 35"/>
                <a:gd name="T55" fmla="*/ 3 h 49"/>
                <a:gd name="T56" fmla="*/ 10 w 35"/>
                <a:gd name="T57" fmla="*/ 3 h 49"/>
                <a:gd name="T58" fmla="*/ 10 w 35"/>
                <a:gd name="T5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9">
                  <a:moveTo>
                    <a:pt x="7" y="46"/>
                  </a:moveTo>
                  <a:cubicBezTo>
                    <a:pt x="6" y="48"/>
                    <a:pt x="6" y="48"/>
                    <a:pt x="6" y="48"/>
                  </a:cubicBezTo>
                  <a:cubicBezTo>
                    <a:pt x="7" y="49"/>
                    <a:pt x="8" y="49"/>
                    <a:pt x="9" y="49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6"/>
                    <a:pt x="7" y="46"/>
                    <a:pt x="7" y="46"/>
                  </a:cubicBezTo>
                  <a:moveTo>
                    <a:pt x="32" y="28"/>
                  </a:moveTo>
                  <a:cubicBezTo>
                    <a:pt x="32" y="29"/>
                    <a:pt x="31" y="30"/>
                    <a:pt x="3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29"/>
                    <a:pt x="34" y="28"/>
                  </a:cubicBezTo>
                  <a:cubicBezTo>
                    <a:pt x="32" y="28"/>
                    <a:pt x="32" y="28"/>
                    <a:pt x="32" y="28"/>
                  </a:cubicBezTo>
                  <a:moveTo>
                    <a:pt x="34" y="21"/>
                  </a:moveTo>
                  <a:cubicBezTo>
                    <a:pt x="32" y="21"/>
                    <a:pt x="32" y="21"/>
                    <a:pt x="32" y="21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4" y="22"/>
                    <a:pt x="34" y="21"/>
                  </a:cubicBezTo>
                  <a:moveTo>
                    <a:pt x="22" y="3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3" y="7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4"/>
                    <a:pt x="23" y="4"/>
                    <a:pt x="22" y="3"/>
                  </a:cubicBezTo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0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4" name="Freeform 245"/>
            <p:cNvSpPr>
              <a:spLocks noEditPoints="1"/>
            </p:cNvSpPr>
            <p:nvPr/>
          </p:nvSpPr>
          <p:spPr bwMode="auto">
            <a:xfrm>
              <a:off x="5056188" y="3943350"/>
              <a:ext cx="203200" cy="201613"/>
            </a:xfrm>
            <a:custGeom>
              <a:avLst/>
              <a:gdLst>
                <a:gd name="T0" fmla="*/ 42 w 42"/>
                <a:gd name="T1" fmla="*/ 17 h 42"/>
                <a:gd name="T2" fmla="*/ 21 w 42"/>
                <a:gd name="T3" fmla="*/ 24 h 42"/>
                <a:gd name="T4" fmla="*/ 28 w 42"/>
                <a:gd name="T5" fmla="*/ 41 h 42"/>
                <a:gd name="T6" fmla="*/ 42 w 42"/>
                <a:gd name="T7" fmla="*/ 21 h 42"/>
                <a:gd name="T8" fmla="*/ 42 w 42"/>
                <a:gd name="T9" fmla="*/ 17 h 42"/>
                <a:gd name="T10" fmla="*/ 23 w 42"/>
                <a:gd name="T11" fmla="*/ 0 h 42"/>
                <a:gd name="T12" fmla="*/ 21 w 42"/>
                <a:gd name="T13" fmla="*/ 22 h 42"/>
                <a:gd name="T14" fmla="*/ 41 w 42"/>
                <a:gd name="T15" fmla="*/ 15 h 42"/>
                <a:gd name="T16" fmla="*/ 23 w 42"/>
                <a:gd name="T17" fmla="*/ 0 h 42"/>
                <a:gd name="T18" fmla="*/ 21 w 42"/>
                <a:gd name="T19" fmla="*/ 0 h 42"/>
                <a:gd name="T20" fmla="*/ 0 w 42"/>
                <a:gd name="T21" fmla="*/ 21 h 42"/>
                <a:gd name="T22" fmla="*/ 21 w 42"/>
                <a:gd name="T23" fmla="*/ 42 h 42"/>
                <a:gd name="T24" fmla="*/ 25 w 42"/>
                <a:gd name="T25" fmla="*/ 41 h 42"/>
                <a:gd name="T26" fmla="*/ 17 w 42"/>
                <a:gd name="T27" fmla="*/ 23 h 42"/>
                <a:gd name="T28" fmla="*/ 18 w 42"/>
                <a:gd name="T29" fmla="*/ 23 h 42"/>
                <a:gd name="T30" fmla="*/ 21 w 42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2">
                  <a:moveTo>
                    <a:pt x="42" y="17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6" y="38"/>
                    <a:pt x="42" y="30"/>
                    <a:pt x="42" y="21"/>
                  </a:cubicBezTo>
                  <a:cubicBezTo>
                    <a:pt x="42" y="20"/>
                    <a:pt x="42" y="18"/>
                    <a:pt x="42" y="17"/>
                  </a:cubicBezTo>
                  <a:moveTo>
                    <a:pt x="23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39" y="7"/>
                    <a:pt x="32" y="1"/>
                    <a:pt x="23" y="0"/>
                  </a:cubicBezTo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32"/>
                    <a:pt x="10" y="42"/>
                    <a:pt x="21" y="42"/>
                  </a:cubicBezTo>
                  <a:cubicBezTo>
                    <a:pt x="23" y="42"/>
                    <a:pt x="24" y="42"/>
                    <a:pt x="25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5" name="Freeform 246"/>
            <p:cNvSpPr/>
            <p:nvPr/>
          </p:nvSpPr>
          <p:spPr bwMode="auto">
            <a:xfrm>
              <a:off x="5138738" y="3943350"/>
              <a:ext cx="120650" cy="196850"/>
            </a:xfrm>
            <a:custGeom>
              <a:avLst/>
              <a:gdLst>
                <a:gd name="T0" fmla="*/ 4 w 25"/>
                <a:gd name="T1" fmla="*/ 0 h 41"/>
                <a:gd name="T2" fmla="*/ 4 w 25"/>
                <a:gd name="T3" fmla="*/ 0 h 41"/>
                <a:gd name="T4" fmla="*/ 1 w 25"/>
                <a:gd name="T5" fmla="*/ 23 h 41"/>
                <a:gd name="T6" fmla="*/ 0 w 25"/>
                <a:gd name="T7" fmla="*/ 23 h 41"/>
                <a:gd name="T8" fmla="*/ 8 w 25"/>
                <a:gd name="T9" fmla="*/ 41 h 41"/>
                <a:gd name="T10" fmla="*/ 11 w 25"/>
                <a:gd name="T11" fmla="*/ 41 h 41"/>
                <a:gd name="T12" fmla="*/ 4 w 25"/>
                <a:gd name="T13" fmla="*/ 24 h 41"/>
                <a:gd name="T14" fmla="*/ 25 w 25"/>
                <a:gd name="T15" fmla="*/ 17 h 41"/>
                <a:gd name="T16" fmla="*/ 24 w 25"/>
                <a:gd name="T17" fmla="*/ 15 h 41"/>
                <a:gd name="T18" fmla="*/ 4 w 25"/>
                <a:gd name="T19" fmla="*/ 22 h 41"/>
                <a:gd name="T20" fmla="*/ 6 w 25"/>
                <a:gd name="T21" fmla="*/ 0 h 41"/>
                <a:gd name="T22" fmla="*/ 4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10" y="41"/>
                    <a:pt x="11" y="41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4" y="15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6" name="Freeform 247"/>
            <p:cNvSpPr>
              <a:spLocks noEditPoints="1"/>
            </p:cNvSpPr>
            <p:nvPr/>
          </p:nvSpPr>
          <p:spPr bwMode="auto">
            <a:xfrm>
              <a:off x="5022851" y="3908425"/>
              <a:ext cx="269875" cy="269875"/>
            </a:xfrm>
            <a:custGeom>
              <a:avLst/>
              <a:gdLst>
                <a:gd name="T0" fmla="*/ 56 w 56"/>
                <a:gd name="T1" fmla="*/ 22 h 56"/>
                <a:gd name="T2" fmla="*/ 53 w 56"/>
                <a:gd name="T3" fmla="*/ 23 h 56"/>
                <a:gd name="T4" fmla="*/ 53 w 56"/>
                <a:gd name="T5" fmla="*/ 28 h 56"/>
                <a:gd name="T6" fmla="*/ 36 w 56"/>
                <a:gd name="T7" fmla="*/ 51 h 56"/>
                <a:gd name="T8" fmla="*/ 38 w 56"/>
                <a:gd name="T9" fmla="*/ 54 h 56"/>
                <a:gd name="T10" fmla="*/ 56 w 56"/>
                <a:gd name="T11" fmla="*/ 28 h 56"/>
                <a:gd name="T12" fmla="*/ 56 w 56"/>
                <a:gd name="T13" fmla="*/ 22 h 56"/>
                <a:gd name="T14" fmla="*/ 31 w 56"/>
                <a:gd name="T15" fmla="*/ 0 h 56"/>
                <a:gd name="T16" fmla="*/ 31 w 56"/>
                <a:gd name="T17" fmla="*/ 3 h 56"/>
                <a:gd name="T18" fmla="*/ 52 w 56"/>
                <a:gd name="T19" fmla="*/ 20 h 56"/>
                <a:gd name="T20" fmla="*/ 55 w 56"/>
                <a:gd name="T21" fmla="*/ 20 h 56"/>
                <a:gd name="T22" fmla="*/ 31 w 56"/>
                <a:gd name="T23" fmla="*/ 0 h 56"/>
                <a:gd name="T24" fmla="*/ 28 w 56"/>
                <a:gd name="T25" fmla="*/ 0 h 56"/>
                <a:gd name="T26" fmla="*/ 0 w 56"/>
                <a:gd name="T27" fmla="*/ 28 h 56"/>
                <a:gd name="T28" fmla="*/ 28 w 56"/>
                <a:gd name="T29" fmla="*/ 56 h 56"/>
                <a:gd name="T30" fmla="*/ 35 w 56"/>
                <a:gd name="T31" fmla="*/ 55 h 56"/>
                <a:gd name="T32" fmla="*/ 34 w 56"/>
                <a:gd name="T33" fmla="*/ 52 h 56"/>
                <a:gd name="T34" fmla="*/ 28 w 56"/>
                <a:gd name="T35" fmla="*/ 53 h 56"/>
                <a:gd name="T36" fmla="*/ 3 w 56"/>
                <a:gd name="T37" fmla="*/ 28 h 56"/>
                <a:gd name="T38" fmla="*/ 28 w 56"/>
                <a:gd name="T39" fmla="*/ 3 h 56"/>
                <a:gd name="T40" fmla="*/ 28 w 56"/>
                <a:gd name="T41" fmla="*/ 0 h 56"/>
                <a:gd name="T42" fmla="*/ 28 w 56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6">
                  <a:moveTo>
                    <a:pt x="56" y="22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5"/>
                    <a:pt x="53" y="26"/>
                    <a:pt x="53" y="28"/>
                  </a:cubicBezTo>
                  <a:cubicBezTo>
                    <a:pt x="53" y="39"/>
                    <a:pt x="46" y="48"/>
                    <a:pt x="36" y="51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48" y="50"/>
                    <a:pt x="56" y="40"/>
                    <a:pt x="56" y="28"/>
                  </a:cubicBezTo>
                  <a:cubicBezTo>
                    <a:pt x="56" y="26"/>
                    <a:pt x="56" y="24"/>
                    <a:pt x="56" y="22"/>
                  </a:cubicBezTo>
                  <a:moveTo>
                    <a:pt x="31" y="0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41" y="4"/>
                    <a:pt x="49" y="11"/>
                    <a:pt x="52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2" y="9"/>
                    <a:pt x="42" y="1"/>
                    <a:pt x="31" y="0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31" y="56"/>
                    <a:pt x="33" y="55"/>
                    <a:pt x="35" y="55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2" y="53"/>
                    <a:pt x="30" y="53"/>
                    <a:pt x="28" y="53"/>
                  </a:cubicBezTo>
                  <a:cubicBezTo>
                    <a:pt x="15" y="53"/>
                    <a:pt x="3" y="42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7" name="Freeform 248"/>
            <p:cNvSpPr>
              <a:spLocks noEditPoints="1"/>
            </p:cNvSpPr>
            <p:nvPr/>
          </p:nvSpPr>
          <p:spPr bwMode="auto">
            <a:xfrm>
              <a:off x="5157788" y="3908425"/>
              <a:ext cx="134938" cy="265113"/>
            </a:xfrm>
            <a:custGeom>
              <a:avLst/>
              <a:gdLst>
                <a:gd name="T0" fmla="*/ 8 w 28"/>
                <a:gd name="T1" fmla="*/ 51 h 55"/>
                <a:gd name="T2" fmla="*/ 6 w 28"/>
                <a:gd name="T3" fmla="*/ 52 h 55"/>
                <a:gd name="T4" fmla="*/ 7 w 28"/>
                <a:gd name="T5" fmla="*/ 55 h 55"/>
                <a:gd name="T6" fmla="*/ 10 w 28"/>
                <a:gd name="T7" fmla="*/ 54 h 55"/>
                <a:gd name="T8" fmla="*/ 8 w 28"/>
                <a:gd name="T9" fmla="*/ 51 h 55"/>
                <a:gd name="T10" fmla="*/ 27 w 28"/>
                <a:gd name="T11" fmla="*/ 20 h 55"/>
                <a:gd name="T12" fmla="*/ 24 w 28"/>
                <a:gd name="T13" fmla="*/ 20 h 55"/>
                <a:gd name="T14" fmla="*/ 25 w 28"/>
                <a:gd name="T15" fmla="*/ 23 h 55"/>
                <a:gd name="T16" fmla="*/ 28 w 28"/>
                <a:gd name="T17" fmla="*/ 22 h 55"/>
                <a:gd name="T18" fmla="*/ 27 w 28"/>
                <a:gd name="T19" fmla="*/ 20 h 55"/>
                <a:gd name="T20" fmla="*/ 0 w 28"/>
                <a:gd name="T21" fmla="*/ 0 h 55"/>
                <a:gd name="T22" fmla="*/ 0 w 28"/>
                <a:gd name="T23" fmla="*/ 3 h 55"/>
                <a:gd name="T24" fmla="*/ 0 w 28"/>
                <a:gd name="T25" fmla="*/ 3 h 55"/>
                <a:gd name="T26" fmla="*/ 3 w 28"/>
                <a:gd name="T27" fmla="*/ 3 h 55"/>
                <a:gd name="T28" fmla="*/ 3 w 28"/>
                <a:gd name="T29" fmla="*/ 0 h 55"/>
                <a:gd name="T30" fmla="*/ 0 w 28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5">
                  <a:moveTo>
                    <a:pt x="8" y="51"/>
                  </a:moveTo>
                  <a:cubicBezTo>
                    <a:pt x="8" y="52"/>
                    <a:pt x="7" y="52"/>
                    <a:pt x="6" y="52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5"/>
                    <a:pt x="9" y="54"/>
                    <a:pt x="10" y="54"/>
                  </a:cubicBezTo>
                  <a:cubicBezTo>
                    <a:pt x="8" y="51"/>
                    <a:pt x="8" y="51"/>
                    <a:pt x="8" y="51"/>
                  </a:cubicBezTo>
                  <a:moveTo>
                    <a:pt x="27" y="20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21"/>
                    <a:pt x="27" y="20"/>
                    <a:pt x="27" y="20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8" name="Freeform 249"/>
            <p:cNvSpPr>
              <a:spLocks noEditPoints="1"/>
            </p:cNvSpPr>
            <p:nvPr/>
          </p:nvSpPr>
          <p:spPr bwMode="auto">
            <a:xfrm>
              <a:off x="5211763" y="2689225"/>
              <a:ext cx="201613" cy="196850"/>
            </a:xfrm>
            <a:custGeom>
              <a:avLst/>
              <a:gdLst>
                <a:gd name="T0" fmla="*/ 23 w 42"/>
                <a:gd name="T1" fmla="*/ 17 h 41"/>
                <a:gd name="T2" fmla="*/ 20 w 42"/>
                <a:gd name="T3" fmla="*/ 41 h 41"/>
                <a:gd name="T4" fmla="*/ 21 w 42"/>
                <a:gd name="T5" fmla="*/ 41 h 41"/>
                <a:gd name="T6" fmla="*/ 37 w 42"/>
                <a:gd name="T7" fmla="*/ 34 h 41"/>
                <a:gd name="T8" fmla="*/ 23 w 42"/>
                <a:gd name="T9" fmla="*/ 17 h 41"/>
                <a:gd name="T10" fmla="*/ 25 w 42"/>
                <a:gd name="T11" fmla="*/ 16 h 41"/>
                <a:gd name="T12" fmla="*/ 39 w 42"/>
                <a:gd name="T13" fmla="*/ 31 h 41"/>
                <a:gd name="T14" fmla="*/ 42 w 42"/>
                <a:gd name="T15" fmla="*/ 20 h 41"/>
                <a:gd name="T16" fmla="*/ 42 w 42"/>
                <a:gd name="T17" fmla="*/ 19 h 41"/>
                <a:gd name="T18" fmla="*/ 25 w 42"/>
                <a:gd name="T19" fmla="*/ 16 h 41"/>
                <a:gd name="T20" fmla="*/ 32 w 42"/>
                <a:gd name="T21" fmla="*/ 3 h 41"/>
                <a:gd name="T22" fmla="*/ 24 w 42"/>
                <a:gd name="T23" fmla="*/ 13 h 41"/>
                <a:gd name="T24" fmla="*/ 41 w 42"/>
                <a:gd name="T25" fmla="*/ 17 h 41"/>
                <a:gd name="T26" fmla="*/ 32 w 42"/>
                <a:gd name="T27" fmla="*/ 3 h 41"/>
                <a:gd name="T28" fmla="*/ 21 w 42"/>
                <a:gd name="T29" fmla="*/ 0 h 41"/>
                <a:gd name="T30" fmla="*/ 0 w 42"/>
                <a:gd name="T31" fmla="*/ 20 h 41"/>
                <a:gd name="T32" fmla="*/ 17 w 42"/>
                <a:gd name="T33" fmla="*/ 41 h 41"/>
                <a:gd name="T34" fmla="*/ 20 w 42"/>
                <a:gd name="T35" fmla="*/ 14 h 41"/>
                <a:gd name="T36" fmla="*/ 18 w 42"/>
                <a:gd name="T37" fmla="*/ 11 h 41"/>
                <a:gd name="T38" fmla="*/ 21 w 42"/>
                <a:gd name="T39" fmla="*/ 12 h 41"/>
                <a:gd name="T40" fmla="*/ 29 w 42"/>
                <a:gd name="T41" fmla="*/ 1 h 41"/>
                <a:gd name="T42" fmla="*/ 21 w 42"/>
                <a:gd name="T4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1">
                  <a:moveTo>
                    <a:pt x="23" y="17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7" y="41"/>
                    <a:pt x="33" y="38"/>
                    <a:pt x="37" y="34"/>
                  </a:cubicBezTo>
                  <a:cubicBezTo>
                    <a:pt x="23" y="17"/>
                    <a:pt x="23" y="17"/>
                    <a:pt x="23" y="17"/>
                  </a:cubicBezTo>
                  <a:moveTo>
                    <a:pt x="25" y="16"/>
                  </a:moveTo>
                  <a:cubicBezTo>
                    <a:pt x="39" y="31"/>
                    <a:pt x="39" y="31"/>
                    <a:pt x="39" y="31"/>
                  </a:cubicBezTo>
                  <a:cubicBezTo>
                    <a:pt x="41" y="28"/>
                    <a:pt x="42" y="24"/>
                    <a:pt x="42" y="20"/>
                  </a:cubicBezTo>
                  <a:cubicBezTo>
                    <a:pt x="42" y="20"/>
                    <a:pt x="42" y="20"/>
                    <a:pt x="42" y="19"/>
                  </a:cubicBezTo>
                  <a:cubicBezTo>
                    <a:pt x="25" y="16"/>
                    <a:pt x="25" y="16"/>
                    <a:pt x="25" y="16"/>
                  </a:cubicBezTo>
                  <a:moveTo>
                    <a:pt x="32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1"/>
                    <a:pt x="37" y="6"/>
                    <a:pt x="32" y="3"/>
                  </a:cubicBezTo>
                  <a:moveTo>
                    <a:pt x="21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7" y="39"/>
                    <a:pt x="17" y="4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9" name="Freeform 250"/>
            <p:cNvSpPr/>
            <p:nvPr/>
          </p:nvSpPr>
          <p:spPr bwMode="auto">
            <a:xfrm>
              <a:off x="5292726" y="2693987"/>
              <a:ext cx="120650" cy="192088"/>
            </a:xfrm>
            <a:custGeom>
              <a:avLst/>
              <a:gdLst>
                <a:gd name="T0" fmla="*/ 12 w 25"/>
                <a:gd name="T1" fmla="*/ 0 h 40"/>
                <a:gd name="T2" fmla="*/ 4 w 25"/>
                <a:gd name="T3" fmla="*/ 11 h 40"/>
                <a:gd name="T4" fmla="*/ 1 w 25"/>
                <a:gd name="T5" fmla="*/ 10 h 40"/>
                <a:gd name="T6" fmla="*/ 3 w 25"/>
                <a:gd name="T7" fmla="*/ 13 h 40"/>
                <a:gd name="T8" fmla="*/ 0 w 25"/>
                <a:gd name="T9" fmla="*/ 40 h 40"/>
                <a:gd name="T10" fmla="*/ 3 w 25"/>
                <a:gd name="T11" fmla="*/ 40 h 40"/>
                <a:gd name="T12" fmla="*/ 6 w 25"/>
                <a:gd name="T13" fmla="*/ 16 h 40"/>
                <a:gd name="T14" fmla="*/ 20 w 25"/>
                <a:gd name="T15" fmla="*/ 33 h 40"/>
                <a:gd name="T16" fmla="*/ 22 w 25"/>
                <a:gd name="T17" fmla="*/ 30 h 40"/>
                <a:gd name="T18" fmla="*/ 8 w 25"/>
                <a:gd name="T19" fmla="*/ 15 h 40"/>
                <a:gd name="T20" fmla="*/ 25 w 25"/>
                <a:gd name="T21" fmla="*/ 18 h 40"/>
                <a:gd name="T22" fmla="*/ 24 w 25"/>
                <a:gd name="T23" fmla="*/ 16 h 40"/>
                <a:gd name="T24" fmla="*/ 7 w 25"/>
                <a:gd name="T25" fmla="*/ 12 h 40"/>
                <a:gd name="T26" fmla="*/ 15 w 25"/>
                <a:gd name="T27" fmla="*/ 2 h 40"/>
                <a:gd name="T28" fmla="*/ 12 w 25"/>
                <a:gd name="T2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0">
                  <a:moveTo>
                    <a:pt x="12" y="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2" y="40"/>
                    <a:pt x="3" y="4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2"/>
                    <a:pt x="21" y="31"/>
                    <a:pt x="2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0" name="Freeform 251"/>
            <p:cNvSpPr>
              <a:spLocks noEditPoints="1"/>
            </p:cNvSpPr>
            <p:nvPr/>
          </p:nvSpPr>
          <p:spPr bwMode="auto">
            <a:xfrm>
              <a:off x="5176838" y="2654300"/>
              <a:ext cx="269875" cy="266700"/>
            </a:xfrm>
            <a:custGeom>
              <a:avLst/>
              <a:gdLst>
                <a:gd name="T0" fmla="*/ 47 w 56"/>
                <a:gd name="T1" fmla="*/ 44 h 55"/>
                <a:gd name="T2" fmla="*/ 28 w 56"/>
                <a:gd name="T3" fmla="*/ 52 h 55"/>
                <a:gd name="T4" fmla="*/ 26 w 56"/>
                <a:gd name="T5" fmla="*/ 52 h 55"/>
                <a:gd name="T6" fmla="*/ 26 w 56"/>
                <a:gd name="T7" fmla="*/ 55 h 55"/>
                <a:gd name="T8" fmla="*/ 28 w 56"/>
                <a:gd name="T9" fmla="*/ 55 h 55"/>
                <a:gd name="T10" fmla="*/ 49 w 56"/>
                <a:gd name="T11" fmla="*/ 46 h 55"/>
                <a:gd name="T12" fmla="*/ 47 w 56"/>
                <a:gd name="T13" fmla="*/ 44 h 55"/>
                <a:gd name="T14" fmla="*/ 53 w 56"/>
                <a:gd name="T15" fmla="*/ 27 h 55"/>
                <a:gd name="T16" fmla="*/ 53 w 56"/>
                <a:gd name="T17" fmla="*/ 27 h 55"/>
                <a:gd name="T18" fmla="*/ 49 w 56"/>
                <a:gd name="T19" fmla="*/ 42 h 55"/>
                <a:gd name="T20" fmla="*/ 51 w 56"/>
                <a:gd name="T21" fmla="*/ 44 h 55"/>
                <a:gd name="T22" fmla="*/ 56 w 56"/>
                <a:gd name="T23" fmla="*/ 28 h 55"/>
                <a:gd name="T24" fmla="*/ 53 w 56"/>
                <a:gd name="T25" fmla="*/ 27 h 55"/>
                <a:gd name="T26" fmla="*/ 43 w 56"/>
                <a:gd name="T27" fmla="*/ 4 h 55"/>
                <a:gd name="T28" fmla="*/ 41 w 56"/>
                <a:gd name="T29" fmla="*/ 6 h 55"/>
                <a:gd name="T30" fmla="*/ 53 w 56"/>
                <a:gd name="T31" fmla="*/ 25 h 55"/>
                <a:gd name="T32" fmla="*/ 56 w 56"/>
                <a:gd name="T33" fmla="*/ 25 h 55"/>
                <a:gd name="T34" fmla="*/ 43 w 56"/>
                <a:gd name="T35" fmla="*/ 4 h 55"/>
                <a:gd name="T36" fmla="*/ 28 w 56"/>
                <a:gd name="T37" fmla="*/ 0 h 55"/>
                <a:gd name="T38" fmla="*/ 0 w 56"/>
                <a:gd name="T39" fmla="*/ 27 h 55"/>
                <a:gd name="T40" fmla="*/ 23 w 56"/>
                <a:gd name="T41" fmla="*/ 55 h 55"/>
                <a:gd name="T42" fmla="*/ 23 w 56"/>
                <a:gd name="T43" fmla="*/ 52 h 55"/>
                <a:gd name="T44" fmla="*/ 3 w 56"/>
                <a:gd name="T45" fmla="*/ 27 h 55"/>
                <a:gd name="T46" fmla="*/ 28 w 56"/>
                <a:gd name="T47" fmla="*/ 2 h 55"/>
                <a:gd name="T48" fmla="*/ 39 w 56"/>
                <a:gd name="T49" fmla="*/ 5 h 55"/>
                <a:gd name="T50" fmla="*/ 41 w 56"/>
                <a:gd name="T51" fmla="*/ 3 h 55"/>
                <a:gd name="T52" fmla="*/ 28 w 56"/>
                <a:gd name="T5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47" y="44"/>
                  </a:moveTo>
                  <a:cubicBezTo>
                    <a:pt x="42" y="49"/>
                    <a:pt x="36" y="52"/>
                    <a:pt x="28" y="52"/>
                  </a:cubicBezTo>
                  <a:cubicBezTo>
                    <a:pt x="27" y="52"/>
                    <a:pt x="27" y="52"/>
                    <a:pt x="26" y="52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36" y="55"/>
                    <a:pt x="44" y="52"/>
                    <a:pt x="49" y="46"/>
                  </a:cubicBezTo>
                  <a:cubicBezTo>
                    <a:pt x="47" y="44"/>
                    <a:pt x="47" y="44"/>
                    <a:pt x="47" y="44"/>
                  </a:cubicBezTo>
                  <a:moveTo>
                    <a:pt x="53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33"/>
                    <a:pt x="51" y="38"/>
                    <a:pt x="49" y="42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4" y="39"/>
                    <a:pt x="56" y="34"/>
                    <a:pt x="56" y="28"/>
                  </a:cubicBezTo>
                  <a:cubicBezTo>
                    <a:pt x="53" y="27"/>
                    <a:pt x="53" y="27"/>
                    <a:pt x="53" y="27"/>
                  </a:cubicBezTo>
                  <a:moveTo>
                    <a:pt x="43" y="4"/>
                  </a:moveTo>
                  <a:cubicBezTo>
                    <a:pt x="41" y="6"/>
                    <a:pt x="41" y="6"/>
                    <a:pt x="41" y="6"/>
                  </a:cubicBezTo>
                  <a:cubicBezTo>
                    <a:pt x="48" y="10"/>
                    <a:pt x="52" y="17"/>
                    <a:pt x="53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16"/>
                    <a:pt x="50" y="9"/>
                    <a:pt x="43" y="4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7"/>
                  </a:cubicBezTo>
                  <a:cubicBezTo>
                    <a:pt x="0" y="41"/>
                    <a:pt x="10" y="53"/>
                    <a:pt x="23" y="5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2" y="50"/>
                    <a:pt x="3" y="40"/>
                    <a:pt x="3" y="27"/>
                  </a:cubicBezTo>
                  <a:cubicBezTo>
                    <a:pt x="3" y="14"/>
                    <a:pt x="14" y="2"/>
                    <a:pt x="28" y="2"/>
                  </a:cubicBezTo>
                  <a:cubicBezTo>
                    <a:pt x="32" y="2"/>
                    <a:pt x="36" y="3"/>
                    <a:pt x="39" y="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1" name="Freeform 252"/>
            <p:cNvSpPr>
              <a:spLocks noEditPoints="1"/>
            </p:cNvSpPr>
            <p:nvPr/>
          </p:nvSpPr>
          <p:spPr bwMode="auto">
            <a:xfrm>
              <a:off x="5287963" y="2670175"/>
              <a:ext cx="158750" cy="250825"/>
            </a:xfrm>
            <a:custGeom>
              <a:avLst/>
              <a:gdLst>
                <a:gd name="T0" fmla="*/ 0 w 33"/>
                <a:gd name="T1" fmla="*/ 49 h 52"/>
                <a:gd name="T2" fmla="*/ 0 w 33"/>
                <a:gd name="T3" fmla="*/ 52 h 52"/>
                <a:gd name="T4" fmla="*/ 3 w 33"/>
                <a:gd name="T5" fmla="*/ 52 h 52"/>
                <a:gd name="T6" fmla="*/ 3 w 33"/>
                <a:gd name="T7" fmla="*/ 49 h 52"/>
                <a:gd name="T8" fmla="*/ 0 w 33"/>
                <a:gd name="T9" fmla="*/ 49 h 52"/>
                <a:gd name="T10" fmla="*/ 26 w 33"/>
                <a:gd name="T11" fmla="*/ 39 h 52"/>
                <a:gd name="T12" fmla="*/ 24 w 33"/>
                <a:gd name="T13" fmla="*/ 41 h 52"/>
                <a:gd name="T14" fmla="*/ 26 w 33"/>
                <a:gd name="T15" fmla="*/ 43 h 52"/>
                <a:gd name="T16" fmla="*/ 28 w 33"/>
                <a:gd name="T17" fmla="*/ 41 h 52"/>
                <a:gd name="T18" fmla="*/ 26 w 33"/>
                <a:gd name="T19" fmla="*/ 39 h 52"/>
                <a:gd name="T20" fmla="*/ 30 w 33"/>
                <a:gd name="T21" fmla="*/ 22 h 52"/>
                <a:gd name="T22" fmla="*/ 30 w 33"/>
                <a:gd name="T23" fmla="*/ 24 h 52"/>
                <a:gd name="T24" fmla="*/ 33 w 33"/>
                <a:gd name="T25" fmla="*/ 25 h 52"/>
                <a:gd name="T26" fmla="*/ 33 w 33"/>
                <a:gd name="T27" fmla="*/ 24 h 52"/>
                <a:gd name="T28" fmla="*/ 33 w 33"/>
                <a:gd name="T29" fmla="*/ 22 h 52"/>
                <a:gd name="T30" fmla="*/ 30 w 33"/>
                <a:gd name="T31" fmla="*/ 22 h 52"/>
                <a:gd name="T32" fmla="*/ 18 w 33"/>
                <a:gd name="T33" fmla="*/ 0 h 52"/>
                <a:gd name="T34" fmla="*/ 16 w 33"/>
                <a:gd name="T35" fmla="*/ 2 h 52"/>
                <a:gd name="T36" fmla="*/ 18 w 33"/>
                <a:gd name="T37" fmla="*/ 3 h 52"/>
                <a:gd name="T38" fmla="*/ 20 w 33"/>
                <a:gd name="T39" fmla="*/ 1 h 52"/>
                <a:gd name="T40" fmla="*/ 18 w 33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52">
                  <a:moveTo>
                    <a:pt x="0" y="49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" y="52"/>
                    <a:pt x="2" y="52"/>
                    <a:pt x="3" y="52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1" y="49"/>
                    <a:pt x="0" y="49"/>
                  </a:cubicBezTo>
                  <a:moveTo>
                    <a:pt x="26" y="39"/>
                  </a:moveTo>
                  <a:cubicBezTo>
                    <a:pt x="25" y="39"/>
                    <a:pt x="25" y="40"/>
                    <a:pt x="24" y="41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7" y="42"/>
                    <a:pt x="28" y="41"/>
                  </a:cubicBezTo>
                  <a:cubicBezTo>
                    <a:pt x="26" y="39"/>
                    <a:pt x="26" y="39"/>
                    <a:pt x="26" y="39"/>
                  </a:cubicBezTo>
                  <a:moveTo>
                    <a:pt x="30" y="22"/>
                  </a:moveTo>
                  <a:cubicBezTo>
                    <a:pt x="30" y="22"/>
                    <a:pt x="30" y="23"/>
                    <a:pt x="30" y="24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3" y="24"/>
                    <a:pt x="33" y="23"/>
                    <a:pt x="33" y="22"/>
                  </a:cubicBezTo>
                  <a:cubicBezTo>
                    <a:pt x="30" y="22"/>
                    <a:pt x="30" y="22"/>
                    <a:pt x="30" y="22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2" name="Freeform 253"/>
            <p:cNvSpPr>
              <a:spLocks noEditPoints="1"/>
            </p:cNvSpPr>
            <p:nvPr/>
          </p:nvSpPr>
          <p:spPr bwMode="auto">
            <a:xfrm>
              <a:off x="5597526" y="2230437"/>
              <a:ext cx="139700" cy="139700"/>
            </a:xfrm>
            <a:custGeom>
              <a:avLst/>
              <a:gdLst>
                <a:gd name="T0" fmla="*/ 14 w 29"/>
                <a:gd name="T1" fmla="*/ 15 h 29"/>
                <a:gd name="T2" fmla="*/ 6 w 29"/>
                <a:gd name="T3" fmla="*/ 26 h 29"/>
                <a:gd name="T4" fmla="*/ 14 w 29"/>
                <a:gd name="T5" fmla="*/ 29 h 29"/>
                <a:gd name="T6" fmla="*/ 26 w 29"/>
                <a:gd name="T7" fmla="*/ 24 h 29"/>
                <a:gd name="T8" fmla="*/ 14 w 29"/>
                <a:gd name="T9" fmla="*/ 15 h 29"/>
                <a:gd name="T10" fmla="*/ 28 w 29"/>
                <a:gd name="T11" fmla="*/ 9 h 29"/>
                <a:gd name="T12" fmla="*/ 17 w 29"/>
                <a:gd name="T13" fmla="*/ 13 h 29"/>
                <a:gd name="T14" fmla="*/ 27 w 29"/>
                <a:gd name="T15" fmla="*/ 22 h 29"/>
                <a:gd name="T16" fmla="*/ 29 w 29"/>
                <a:gd name="T17" fmla="*/ 15 h 29"/>
                <a:gd name="T18" fmla="*/ 28 w 29"/>
                <a:gd name="T19" fmla="*/ 9 h 29"/>
                <a:gd name="T20" fmla="*/ 21 w 29"/>
                <a:gd name="T21" fmla="*/ 2 h 29"/>
                <a:gd name="T22" fmla="*/ 17 w 29"/>
                <a:gd name="T23" fmla="*/ 10 h 29"/>
                <a:gd name="T24" fmla="*/ 27 w 29"/>
                <a:gd name="T25" fmla="*/ 7 h 29"/>
                <a:gd name="T26" fmla="*/ 21 w 29"/>
                <a:gd name="T27" fmla="*/ 2 h 29"/>
                <a:gd name="T28" fmla="*/ 14 w 29"/>
                <a:gd name="T29" fmla="*/ 0 h 29"/>
                <a:gd name="T30" fmla="*/ 0 w 29"/>
                <a:gd name="T31" fmla="*/ 15 h 29"/>
                <a:gd name="T32" fmla="*/ 4 w 29"/>
                <a:gd name="T33" fmla="*/ 25 h 29"/>
                <a:gd name="T34" fmla="*/ 12 w 29"/>
                <a:gd name="T35" fmla="*/ 13 h 29"/>
                <a:gd name="T36" fmla="*/ 12 w 29"/>
                <a:gd name="T37" fmla="*/ 12 h 29"/>
                <a:gd name="T38" fmla="*/ 13 w 29"/>
                <a:gd name="T39" fmla="*/ 12 h 29"/>
                <a:gd name="T40" fmla="*/ 19 w 29"/>
                <a:gd name="T41" fmla="*/ 1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4" y="15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9" y="29"/>
                    <a:pt x="23" y="27"/>
                    <a:pt x="26" y="24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28" y="9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0"/>
                    <a:pt x="29" y="17"/>
                    <a:pt x="29" y="15"/>
                  </a:cubicBezTo>
                  <a:cubicBezTo>
                    <a:pt x="29" y="13"/>
                    <a:pt x="29" y="11"/>
                    <a:pt x="28" y="9"/>
                  </a:cubicBezTo>
                  <a:moveTo>
                    <a:pt x="21" y="2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5" y="5"/>
                    <a:pt x="23" y="3"/>
                    <a:pt x="21" y="2"/>
                  </a:cubicBezTo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19"/>
                    <a:pt x="1" y="22"/>
                    <a:pt x="4" y="2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3" name="Freeform 254"/>
            <p:cNvSpPr/>
            <p:nvPr/>
          </p:nvSpPr>
          <p:spPr bwMode="auto">
            <a:xfrm>
              <a:off x="5616576" y="2235200"/>
              <a:ext cx="115888" cy="120650"/>
            </a:xfrm>
            <a:custGeom>
              <a:avLst/>
              <a:gdLst>
                <a:gd name="T0" fmla="*/ 15 w 24"/>
                <a:gd name="T1" fmla="*/ 0 h 25"/>
                <a:gd name="T2" fmla="*/ 9 w 24"/>
                <a:gd name="T3" fmla="*/ 11 h 25"/>
                <a:gd name="T4" fmla="*/ 8 w 24"/>
                <a:gd name="T5" fmla="*/ 11 h 25"/>
                <a:gd name="T6" fmla="*/ 8 w 24"/>
                <a:gd name="T7" fmla="*/ 12 h 25"/>
                <a:gd name="T8" fmla="*/ 0 w 24"/>
                <a:gd name="T9" fmla="*/ 24 h 25"/>
                <a:gd name="T10" fmla="*/ 2 w 24"/>
                <a:gd name="T11" fmla="*/ 25 h 25"/>
                <a:gd name="T12" fmla="*/ 10 w 24"/>
                <a:gd name="T13" fmla="*/ 14 h 25"/>
                <a:gd name="T14" fmla="*/ 22 w 24"/>
                <a:gd name="T15" fmla="*/ 23 h 25"/>
                <a:gd name="T16" fmla="*/ 23 w 24"/>
                <a:gd name="T17" fmla="*/ 21 h 25"/>
                <a:gd name="T18" fmla="*/ 13 w 24"/>
                <a:gd name="T19" fmla="*/ 12 h 25"/>
                <a:gd name="T20" fmla="*/ 24 w 24"/>
                <a:gd name="T21" fmla="*/ 8 h 25"/>
                <a:gd name="T22" fmla="*/ 23 w 24"/>
                <a:gd name="T23" fmla="*/ 6 h 25"/>
                <a:gd name="T24" fmla="*/ 13 w 24"/>
                <a:gd name="T25" fmla="*/ 9 h 25"/>
                <a:gd name="T26" fmla="*/ 17 w 24"/>
                <a:gd name="T27" fmla="*/ 1 h 25"/>
                <a:gd name="T28" fmla="*/ 15 w 24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5">
                  <a:moveTo>
                    <a:pt x="15" y="0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3" y="22"/>
                    <a:pt x="23" y="2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3" y="7"/>
                    <a:pt x="23" y="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4" name="Freeform 255"/>
            <p:cNvSpPr>
              <a:spLocks noEditPoints="1"/>
            </p:cNvSpPr>
            <p:nvPr/>
          </p:nvSpPr>
          <p:spPr bwMode="auto">
            <a:xfrm>
              <a:off x="5572126" y="2206625"/>
              <a:ext cx="188913" cy="187325"/>
            </a:xfrm>
            <a:custGeom>
              <a:avLst/>
              <a:gdLst>
                <a:gd name="T0" fmla="*/ 33 w 39"/>
                <a:gd name="T1" fmla="*/ 31 h 39"/>
                <a:gd name="T2" fmla="*/ 19 w 39"/>
                <a:gd name="T3" fmla="*/ 37 h 39"/>
                <a:gd name="T4" fmla="*/ 9 w 39"/>
                <a:gd name="T5" fmla="*/ 34 h 39"/>
                <a:gd name="T6" fmla="*/ 8 w 39"/>
                <a:gd name="T7" fmla="*/ 35 h 39"/>
                <a:gd name="T8" fmla="*/ 19 w 39"/>
                <a:gd name="T9" fmla="*/ 39 h 39"/>
                <a:gd name="T10" fmla="*/ 34 w 39"/>
                <a:gd name="T11" fmla="*/ 32 h 39"/>
                <a:gd name="T12" fmla="*/ 33 w 39"/>
                <a:gd name="T13" fmla="*/ 31 h 39"/>
                <a:gd name="T14" fmla="*/ 38 w 39"/>
                <a:gd name="T15" fmla="*/ 13 h 39"/>
                <a:gd name="T16" fmla="*/ 36 w 39"/>
                <a:gd name="T17" fmla="*/ 13 h 39"/>
                <a:gd name="T18" fmla="*/ 37 w 39"/>
                <a:gd name="T19" fmla="*/ 20 h 39"/>
                <a:gd name="T20" fmla="*/ 34 w 39"/>
                <a:gd name="T21" fmla="*/ 29 h 39"/>
                <a:gd name="T22" fmla="*/ 36 w 39"/>
                <a:gd name="T23" fmla="*/ 30 h 39"/>
                <a:gd name="T24" fmla="*/ 39 w 39"/>
                <a:gd name="T25" fmla="*/ 20 h 39"/>
                <a:gd name="T26" fmla="*/ 38 w 39"/>
                <a:gd name="T27" fmla="*/ 13 h 39"/>
                <a:gd name="T28" fmla="*/ 28 w 39"/>
                <a:gd name="T29" fmla="*/ 2 h 39"/>
                <a:gd name="T30" fmla="*/ 27 w 39"/>
                <a:gd name="T31" fmla="*/ 4 h 39"/>
                <a:gd name="T32" fmla="*/ 34 w 39"/>
                <a:gd name="T33" fmla="*/ 11 h 39"/>
                <a:gd name="T34" fmla="*/ 36 w 39"/>
                <a:gd name="T35" fmla="*/ 10 h 39"/>
                <a:gd name="T36" fmla="*/ 28 w 39"/>
                <a:gd name="T37" fmla="*/ 2 h 39"/>
                <a:gd name="T38" fmla="*/ 19 w 39"/>
                <a:gd name="T39" fmla="*/ 0 h 39"/>
                <a:gd name="T40" fmla="*/ 0 w 39"/>
                <a:gd name="T41" fmla="*/ 20 h 39"/>
                <a:gd name="T42" fmla="*/ 6 w 39"/>
                <a:gd name="T43" fmla="*/ 34 h 39"/>
                <a:gd name="T44" fmla="*/ 7 w 39"/>
                <a:gd name="T45" fmla="*/ 32 h 39"/>
                <a:gd name="T46" fmla="*/ 2 w 39"/>
                <a:gd name="T47" fmla="*/ 20 h 39"/>
                <a:gd name="T48" fmla="*/ 19 w 39"/>
                <a:gd name="T49" fmla="*/ 2 h 39"/>
                <a:gd name="T50" fmla="*/ 25 w 39"/>
                <a:gd name="T51" fmla="*/ 3 h 39"/>
                <a:gd name="T52" fmla="*/ 26 w 39"/>
                <a:gd name="T53" fmla="*/ 1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3" y="31"/>
                  </a:moveTo>
                  <a:cubicBezTo>
                    <a:pt x="30" y="35"/>
                    <a:pt x="25" y="37"/>
                    <a:pt x="19" y="37"/>
                  </a:cubicBezTo>
                  <a:cubicBezTo>
                    <a:pt x="16" y="37"/>
                    <a:pt x="12" y="36"/>
                    <a:pt x="9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8"/>
                    <a:pt x="15" y="39"/>
                    <a:pt x="19" y="39"/>
                  </a:cubicBezTo>
                  <a:cubicBezTo>
                    <a:pt x="25" y="39"/>
                    <a:pt x="31" y="37"/>
                    <a:pt x="34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38" y="13"/>
                  </a:moveTo>
                  <a:cubicBezTo>
                    <a:pt x="36" y="13"/>
                    <a:pt x="36" y="13"/>
                    <a:pt x="36" y="13"/>
                  </a:cubicBezTo>
                  <a:cubicBezTo>
                    <a:pt x="37" y="15"/>
                    <a:pt x="37" y="17"/>
                    <a:pt x="37" y="20"/>
                  </a:cubicBezTo>
                  <a:cubicBezTo>
                    <a:pt x="37" y="23"/>
                    <a:pt x="36" y="26"/>
                    <a:pt x="34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8" y="27"/>
                    <a:pt x="39" y="24"/>
                    <a:pt x="39" y="20"/>
                  </a:cubicBezTo>
                  <a:cubicBezTo>
                    <a:pt x="39" y="17"/>
                    <a:pt x="38" y="15"/>
                    <a:pt x="38" y="13"/>
                  </a:cubicBezTo>
                  <a:moveTo>
                    <a:pt x="28" y="2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0" y="6"/>
                    <a:pt x="33" y="8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7"/>
                    <a:pt x="32" y="4"/>
                    <a:pt x="28" y="2"/>
                  </a:cubicBezTo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5"/>
                    <a:pt x="2" y="30"/>
                    <a:pt x="6" y="3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4" y="29"/>
                    <a:pt x="2" y="25"/>
                    <a:pt x="2" y="20"/>
                  </a:cubicBezTo>
                  <a:cubicBezTo>
                    <a:pt x="2" y="10"/>
                    <a:pt x="10" y="2"/>
                    <a:pt x="19" y="2"/>
                  </a:cubicBezTo>
                  <a:cubicBezTo>
                    <a:pt x="21" y="2"/>
                    <a:pt x="23" y="3"/>
                    <a:pt x="25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5" name="Freeform 256"/>
            <p:cNvSpPr>
              <a:spLocks noEditPoints="1"/>
            </p:cNvSpPr>
            <p:nvPr/>
          </p:nvSpPr>
          <p:spPr bwMode="auto">
            <a:xfrm>
              <a:off x="5602288" y="2211387"/>
              <a:ext cx="153988" cy="163513"/>
            </a:xfrm>
            <a:custGeom>
              <a:avLst/>
              <a:gdLst>
                <a:gd name="T0" fmla="*/ 1 w 32"/>
                <a:gd name="T1" fmla="*/ 31 h 34"/>
                <a:gd name="T2" fmla="*/ 0 w 32"/>
                <a:gd name="T3" fmla="*/ 33 h 34"/>
                <a:gd name="T4" fmla="*/ 2 w 32"/>
                <a:gd name="T5" fmla="*/ 34 h 34"/>
                <a:gd name="T6" fmla="*/ 3 w 32"/>
                <a:gd name="T7" fmla="*/ 33 h 34"/>
                <a:gd name="T8" fmla="*/ 1 w 32"/>
                <a:gd name="T9" fmla="*/ 31 h 34"/>
                <a:gd name="T10" fmla="*/ 28 w 32"/>
                <a:gd name="T11" fmla="*/ 28 h 34"/>
                <a:gd name="T12" fmla="*/ 27 w 32"/>
                <a:gd name="T13" fmla="*/ 30 h 34"/>
                <a:gd name="T14" fmla="*/ 28 w 32"/>
                <a:gd name="T15" fmla="*/ 31 h 34"/>
                <a:gd name="T16" fmla="*/ 30 w 32"/>
                <a:gd name="T17" fmla="*/ 29 h 34"/>
                <a:gd name="T18" fmla="*/ 28 w 32"/>
                <a:gd name="T19" fmla="*/ 28 h 34"/>
                <a:gd name="T20" fmla="*/ 30 w 32"/>
                <a:gd name="T21" fmla="*/ 9 h 34"/>
                <a:gd name="T22" fmla="*/ 28 w 32"/>
                <a:gd name="T23" fmla="*/ 10 h 34"/>
                <a:gd name="T24" fmla="*/ 30 w 32"/>
                <a:gd name="T25" fmla="*/ 12 h 34"/>
                <a:gd name="T26" fmla="*/ 32 w 32"/>
                <a:gd name="T27" fmla="*/ 12 h 34"/>
                <a:gd name="T28" fmla="*/ 30 w 32"/>
                <a:gd name="T29" fmla="*/ 9 h 34"/>
                <a:gd name="T30" fmla="*/ 20 w 32"/>
                <a:gd name="T31" fmla="*/ 0 h 34"/>
                <a:gd name="T32" fmla="*/ 19 w 32"/>
                <a:gd name="T33" fmla="*/ 2 h 34"/>
                <a:gd name="T34" fmla="*/ 21 w 32"/>
                <a:gd name="T35" fmla="*/ 3 h 34"/>
                <a:gd name="T36" fmla="*/ 22 w 32"/>
                <a:gd name="T37" fmla="*/ 1 h 34"/>
                <a:gd name="T38" fmla="*/ 20 w 32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4">
                  <a:moveTo>
                    <a:pt x="1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2"/>
                    <a:pt x="2" y="32"/>
                    <a:pt x="1" y="31"/>
                  </a:cubicBezTo>
                  <a:moveTo>
                    <a:pt x="28" y="28"/>
                  </a:moveTo>
                  <a:cubicBezTo>
                    <a:pt x="28" y="29"/>
                    <a:pt x="27" y="29"/>
                    <a:pt x="27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1"/>
                    <a:pt x="29" y="30"/>
                    <a:pt x="30" y="29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30" y="9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9" y="11"/>
                    <a:pt x="29" y="11"/>
                    <a:pt x="30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11"/>
                    <a:pt x="31" y="10"/>
                    <a:pt x="30" y="9"/>
                  </a:cubicBezTo>
                  <a:moveTo>
                    <a:pt x="20" y="0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20" y="3"/>
                    <a:pt x="21" y="3"/>
                    <a:pt x="21" y="3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1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6" name="Freeform 257"/>
            <p:cNvSpPr>
              <a:spLocks noEditPoints="1"/>
            </p:cNvSpPr>
            <p:nvPr/>
          </p:nvSpPr>
          <p:spPr bwMode="auto">
            <a:xfrm>
              <a:off x="5803901" y="4367212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12 w 29"/>
                <a:gd name="T3" fmla="*/ 29 h 29"/>
                <a:gd name="T4" fmla="*/ 15 w 29"/>
                <a:gd name="T5" fmla="*/ 29 h 29"/>
                <a:gd name="T6" fmla="*/ 29 w 29"/>
                <a:gd name="T7" fmla="*/ 18 h 29"/>
                <a:gd name="T8" fmla="*/ 18 w 29"/>
                <a:gd name="T9" fmla="*/ 16 h 29"/>
                <a:gd name="T10" fmla="*/ 0 w 29"/>
                <a:gd name="T11" fmla="*/ 11 h 29"/>
                <a:gd name="T12" fmla="*/ 0 w 29"/>
                <a:gd name="T13" fmla="*/ 14 h 29"/>
                <a:gd name="T14" fmla="*/ 9 w 29"/>
                <a:gd name="T15" fmla="*/ 28 h 29"/>
                <a:gd name="T16" fmla="*/ 15 w 29"/>
                <a:gd name="T17" fmla="*/ 15 h 29"/>
                <a:gd name="T18" fmla="*/ 0 w 29"/>
                <a:gd name="T19" fmla="*/ 11 h 29"/>
                <a:gd name="T20" fmla="*/ 27 w 29"/>
                <a:gd name="T21" fmla="*/ 6 h 29"/>
                <a:gd name="T22" fmla="*/ 19 w 29"/>
                <a:gd name="T23" fmla="*/ 13 h 29"/>
                <a:gd name="T24" fmla="*/ 29 w 29"/>
                <a:gd name="T25" fmla="*/ 16 h 29"/>
                <a:gd name="T26" fmla="*/ 29 w 29"/>
                <a:gd name="T27" fmla="*/ 14 h 29"/>
                <a:gd name="T28" fmla="*/ 27 w 29"/>
                <a:gd name="T29" fmla="*/ 6 h 29"/>
                <a:gd name="T30" fmla="*/ 15 w 29"/>
                <a:gd name="T31" fmla="*/ 0 h 29"/>
                <a:gd name="T32" fmla="*/ 1 w 29"/>
                <a:gd name="T33" fmla="*/ 9 h 29"/>
                <a:gd name="T34" fmla="*/ 16 w 29"/>
                <a:gd name="T35" fmla="*/ 12 h 29"/>
                <a:gd name="T36" fmla="*/ 17 w 29"/>
                <a:gd name="T37" fmla="*/ 12 h 29"/>
                <a:gd name="T38" fmla="*/ 17 w 29"/>
                <a:gd name="T39" fmla="*/ 11 h 29"/>
                <a:gd name="T40" fmla="*/ 25 w 29"/>
                <a:gd name="T41" fmla="*/ 4 h 29"/>
                <a:gd name="T42" fmla="*/ 15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1" y="29"/>
                    <a:pt x="27" y="24"/>
                    <a:pt x="29" y="18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4"/>
                  </a:cubicBezTo>
                  <a:cubicBezTo>
                    <a:pt x="0" y="20"/>
                    <a:pt x="4" y="26"/>
                    <a:pt x="9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7" y="6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4"/>
                  </a:cubicBezTo>
                  <a:cubicBezTo>
                    <a:pt x="29" y="11"/>
                    <a:pt x="28" y="8"/>
                    <a:pt x="27" y="6"/>
                  </a:cubicBezTo>
                  <a:moveTo>
                    <a:pt x="15" y="0"/>
                  </a:moveTo>
                  <a:cubicBezTo>
                    <a:pt x="8" y="0"/>
                    <a:pt x="3" y="3"/>
                    <a:pt x="1" y="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7" name="Freeform 258"/>
            <p:cNvSpPr/>
            <p:nvPr/>
          </p:nvSpPr>
          <p:spPr bwMode="auto">
            <a:xfrm>
              <a:off x="5803901" y="4386262"/>
              <a:ext cx="139700" cy="120650"/>
            </a:xfrm>
            <a:custGeom>
              <a:avLst/>
              <a:gdLst>
                <a:gd name="T0" fmla="*/ 25 w 29"/>
                <a:gd name="T1" fmla="*/ 0 h 25"/>
                <a:gd name="T2" fmla="*/ 17 w 29"/>
                <a:gd name="T3" fmla="*/ 7 h 25"/>
                <a:gd name="T4" fmla="*/ 17 w 29"/>
                <a:gd name="T5" fmla="*/ 8 h 25"/>
                <a:gd name="T6" fmla="*/ 16 w 29"/>
                <a:gd name="T7" fmla="*/ 8 h 25"/>
                <a:gd name="T8" fmla="*/ 1 w 29"/>
                <a:gd name="T9" fmla="*/ 5 h 25"/>
                <a:gd name="T10" fmla="*/ 0 w 29"/>
                <a:gd name="T11" fmla="*/ 7 h 25"/>
                <a:gd name="T12" fmla="*/ 15 w 29"/>
                <a:gd name="T13" fmla="*/ 11 h 25"/>
                <a:gd name="T14" fmla="*/ 9 w 29"/>
                <a:gd name="T15" fmla="*/ 24 h 25"/>
                <a:gd name="T16" fmla="*/ 12 w 29"/>
                <a:gd name="T17" fmla="*/ 25 h 25"/>
                <a:gd name="T18" fmla="*/ 18 w 29"/>
                <a:gd name="T19" fmla="*/ 12 h 25"/>
                <a:gd name="T20" fmla="*/ 29 w 29"/>
                <a:gd name="T21" fmla="*/ 14 h 25"/>
                <a:gd name="T22" fmla="*/ 29 w 29"/>
                <a:gd name="T23" fmla="*/ 12 h 25"/>
                <a:gd name="T24" fmla="*/ 19 w 29"/>
                <a:gd name="T25" fmla="*/ 9 h 25"/>
                <a:gd name="T26" fmla="*/ 27 w 29"/>
                <a:gd name="T27" fmla="*/ 2 h 25"/>
                <a:gd name="T28" fmla="*/ 25 w 29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5">
                  <a:moveTo>
                    <a:pt x="25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1" y="24"/>
                    <a:pt x="12" y="25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29" y="13"/>
                    <a:pt x="29" y="12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8" name="Freeform 259"/>
            <p:cNvSpPr>
              <a:spLocks noEditPoints="1"/>
            </p:cNvSpPr>
            <p:nvPr/>
          </p:nvSpPr>
          <p:spPr bwMode="auto">
            <a:xfrm>
              <a:off x="5780088" y="4343400"/>
              <a:ext cx="187325" cy="187325"/>
            </a:xfrm>
            <a:custGeom>
              <a:avLst/>
              <a:gdLst>
                <a:gd name="T0" fmla="*/ 36 w 39"/>
                <a:gd name="T1" fmla="*/ 24 h 39"/>
                <a:gd name="T2" fmla="*/ 20 w 39"/>
                <a:gd name="T3" fmla="*/ 37 h 39"/>
                <a:gd name="T4" fmla="*/ 15 w 39"/>
                <a:gd name="T5" fmla="*/ 36 h 39"/>
                <a:gd name="T6" fmla="*/ 15 w 39"/>
                <a:gd name="T7" fmla="*/ 38 h 39"/>
                <a:gd name="T8" fmla="*/ 20 w 39"/>
                <a:gd name="T9" fmla="*/ 39 h 39"/>
                <a:gd name="T10" fmla="*/ 38 w 39"/>
                <a:gd name="T11" fmla="*/ 25 h 39"/>
                <a:gd name="T12" fmla="*/ 36 w 39"/>
                <a:gd name="T13" fmla="*/ 24 h 39"/>
                <a:gd name="T14" fmla="*/ 1 w 39"/>
                <a:gd name="T15" fmla="*/ 15 h 39"/>
                <a:gd name="T16" fmla="*/ 0 w 39"/>
                <a:gd name="T17" fmla="*/ 19 h 39"/>
                <a:gd name="T18" fmla="*/ 12 w 39"/>
                <a:gd name="T19" fmla="*/ 37 h 39"/>
                <a:gd name="T20" fmla="*/ 13 w 39"/>
                <a:gd name="T21" fmla="*/ 35 h 39"/>
                <a:gd name="T22" fmla="*/ 2 w 39"/>
                <a:gd name="T23" fmla="*/ 19 h 39"/>
                <a:gd name="T24" fmla="*/ 2 w 39"/>
                <a:gd name="T25" fmla="*/ 15 h 39"/>
                <a:gd name="T26" fmla="*/ 1 w 39"/>
                <a:gd name="T27" fmla="*/ 15 h 39"/>
                <a:gd name="T28" fmla="*/ 35 w 39"/>
                <a:gd name="T29" fmla="*/ 8 h 39"/>
                <a:gd name="T30" fmla="*/ 34 w 39"/>
                <a:gd name="T31" fmla="*/ 9 h 39"/>
                <a:gd name="T32" fmla="*/ 37 w 39"/>
                <a:gd name="T33" fmla="*/ 19 h 39"/>
                <a:gd name="T34" fmla="*/ 37 w 39"/>
                <a:gd name="T35" fmla="*/ 21 h 39"/>
                <a:gd name="T36" fmla="*/ 39 w 39"/>
                <a:gd name="T37" fmla="*/ 22 h 39"/>
                <a:gd name="T38" fmla="*/ 39 w 39"/>
                <a:gd name="T39" fmla="*/ 19 h 39"/>
                <a:gd name="T40" fmla="*/ 35 w 39"/>
                <a:gd name="T41" fmla="*/ 8 h 39"/>
                <a:gd name="T42" fmla="*/ 20 w 39"/>
                <a:gd name="T43" fmla="*/ 0 h 39"/>
                <a:gd name="T44" fmla="*/ 1 w 39"/>
                <a:gd name="T45" fmla="*/ 12 h 39"/>
                <a:gd name="T46" fmla="*/ 3 w 39"/>
                <a:gd name="T47" fmla="*/ 13 h 39"/>
                <a:gd name="T48" fmla="*/ 20 w 39"/>
                <a:gd name="T49" fmla="*/ 2 h 39"/>
                <a:gd name="T50" fmla="*/ 32 w 39"/>
                <a:gd name="T51" fmla="*/ 7 h 39"/>
                <a:gd name="T52" fmla="*/ 34 w 39"/>
                <a:gd name="T53" fmla="*/ 6 h 39"/>
                <a:gd name="T54" fmla="*/ 20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6" y="24"/>
                  </a:moveTo>
                  <a:cubicBezTo>
                    <a:pt x="34" y="31"/>
                    <a:pt x="28" y="37"/>
                    <a:pt x="20" y="37"/>
                  </a:cubicBezTo>
                  <a:cubicBezTo>
                    <a:pt x="18" y="37"/>
                    <a:pt x="17" y="37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9"/>
                    <a:pt x="18" y="39"/>
                    <a:pt x="20" y="39"/>
                  </a:cubicBezTo>
                  <a:cubicBezTo>
                    <a:pt x="28" y="39"/>
                    <a:pt x="36" y="33"/>
                    <a:pt x="38" y="25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1" y="15"/>
                  </a:moveTo>
                  <a:cubicBezTo>
                    <a:pt x="0" y="16"/>
                    <a:pt x="0" y="18"/>
                    <a:pt x="0" y="19"/>
                  </a:cubicBezTo>
                  <a:cubicBezTo>
                    <a:pt x="0" y="27"/>
                    <a:pt x="5" y="34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7" y="33"/>
                    <a:pt x="2" y="27"/>
                    <a:pt x="2" y="19"/>
                  </a:cubicBezTo>
                  <a:cubicBezTo>
                    <a:pt x="2" y="18"/>
                    <a:pt x="2" y="17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35" y="8"/>
                  </a:moveTo>
                  <a:cubicBezTo>
                    <a:pt x="34" y="9"/>
                    <a:pt x="34" y="9"/>
                    <a:pt x="34" y="9"/>
                  </a:cubicBezTo>
                  <a:cubicBezTo>
                    <a:pt x="36" y="12"/>
                    <a:pt x="37" y="16"/>
                    <a:pt x="37" y="19"/>
                  </a:cubicBezTo>
                  <a:cubicBezTo>
                    <a:pt x="37" y="20"/>
                    <a:pt x="37" y="21"/>
                    <a:pt x="37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1"/>
                    <a:pt x="39" y="20"/>
                    <a:pt x="39" y="19"/>
                  </a:cubicBezTo>
                  <a:cubicBezTo>
                    <a:pt x="39" y="15"/>
                    <a:pt x="38" y="11"/>
                    <a:pt x="35" y="8"/>
                  </a:cubicBezTo>
                  <a:moveTo>
                    <a:pt x="20" y="0"/>
                  </a:moveTo>
                  <a:cubicBezTo>
                    <a:pt x="11" y="0"/>
                    <a:pt x="4" y="5"/>
                    <a:pt x="1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6"/>
                    <a:pt x="12" y="2"/>
                    <a:pt x="20" y="2"/>
                  </a:cubicBezTo>
                  <a:cubicBezTo>
                    <a:pt x="25" y="2"/>
                    <a:pt x="29" y="4"/>
                    <a:pt x="32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9" name="Freeform 260"/>
            <p:cNvSpPr>
              <a:spLocks noEditPoints="1"/>
            </p:cNvSpPr>
            <p:nvPr/>
          </p:nvSpPr>
          <p:spPr bwMode="auto">
            <a:xfrm>
              <a:off x="5784851" y="4371975"/>
              <a:ext cx="182563" cy="153988"/>
            </a:xfrm>
            <a:custGeom>
              <a:avLst/>
              <a:gdLst>
                <a:gd name="T0" fmla="*/ 12 w 38"/>
                <a:gd name="T1" fmla="*/ 29 h 32"/>
                <a:gd name="T2" fmla="*/ 11 w 38"/>
                <a:gd name="T3" fmla="*/ 31 h 32"/>
                <a:gd name="T4" fmla="*/ 14 w 38"/>
                <a:gd name="T5" fmla="*/ 32 h 32"/>
                <a:gd name="T6" fmla="*/ 14 w 38"/>
                <a:gd name="T7" fmla="*/ 30 h 32"/>
                <a:gd name="T8" fmla="*/ 12 w 38"/>
                <a:gd name="T9" fmla="*/ 29 h 32"/>
                <a:gd name="T10" fmla="*/ 36 w 38"/>
                <a:gd name="T11" fmla="*/ 15 h 32"/>
                <a:gd name="T12" fmla="*/ 35 w 38"/>
                <a:gd name="T13" fmla="*/ 18 h 32"/>
                <a:gd name="T14" fmla="*/ 37 w 38"/>
                <a:gd name="T15" fmla="*/ 19 h 32"/>
                <a:gd name="T16" fmla="*/ 38 w 38"/>
                <a:gd name="T17" fmla="*/ 16 h 32"/>
                <a:gd name="T18" fmla="*/ 36 w 38"/>
                <a:gd name="T19" fmla="*/ 15 h 32"/>
                <a:gd name="T20" fmla="*/ 0 w 38"/>
                <a:gd name="T21" fmla="*/ 6 h 32"/>
                <a:gd name="T22" fmla="*/ 0 w 38"/>
                <a:gd name="T23" fmla="*/ 9 h 32"/>
                <a:gd name="T24" fmla="*/ 1 w 38"/>
                <a:gd name="T25" fmla="*/ 9 h 32"/>
                <a:gd name="T26" fmla="*/ 2 w 38"/>
                <a:gd name="T27" fmla="*/ 7 h 32"/>
                <a:gd name="T28" fmla="*/ 0 w 38"/>
                <a:gd name="T29" fmla="*/ 6 h 32"/>
                <a:gd name="T30" fmla="*/ 33 w 38"/>
                <a:gd name="T31" fmla="*/ 0 h 32"/>
                <a:gd name="T32" fmla="*/ 31 w 38"/>
                <a:gd name="T33" fmla="*/ 1 h 32"/>
                <a:gd name="T34" fmla="*/ 33 w 38"/>
                <a:gd name="T35" fmla="*/ 3 h 32"/>
                <a:gd name="T36" fmla="*/ 34 w 38"/>
                <a:gd name="T37" fmla="*/ 2 h 32"/>
                <a:gd name="T38" fmla="*/ 33 w 3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2">
                  <a:moveTo>
                    <a:pt x="12" y="29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3" y="30"/>
                    <a:pt x="12" y="29"/>
                  </a:cubicBezTo>
                  <a:moveTo>
                    <a:pt x="36" y="15"/>
                  </a:moveTo>
                  <a:cubicBezTo>
                    <a:pt x="36" y="16"/>
                    <a:pt x="36" y="17"/>
                    <a:pt x="35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8"/>
                    <a:pt x="38" y="17"/>
                    <a:pt x="38" y="16"/>
                  </a:cubicBezTo>
                  <a:cubicBezTo>
                    <a:pt x="36" y="15"/>
                    <a:pt x="36" y="15"/>
                    <a:pt x="36" y="15"/>
                  </a:cubicBezTo>
                  <a:moveTo>
                    <a:pt x="0" y="6"/>
                  </a:moveTo>
                  <a:cubicBezTo>
                    <a:pt x="0" y="7"/>
                    <a:pt x="0" y="8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8"/>
                    <a:pt x="2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33" y="0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32" y="2"/>
                    <a:pt x="32" y="2"/>
                    <a:pt x="33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0" name="Freeform 261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close/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close/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close/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close/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close/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close/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close/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close/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close/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close/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close/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close/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close/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close/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close/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close/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close/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close/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close/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close/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close/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close/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close/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close/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close/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close/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close/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close/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close/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close/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close/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close/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close/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close/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close/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1" name="Freeform 262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2" name="Freeform 263"/>
            <p:cNvSpPr>
              <a:spLocks noEditPoints="1"/>
            </p:cNvSpPr>
            <p:nvPr/>
          </p:nvSpPr>
          <p:spPr bwMode="auto">
            <a:xfrm>
              <a:off x="9896476" y="4549775"/>
              <a:ext cx="179388" cy="169863"/>
            </a:xfrm>
            <a:custGeom>
              <a:avLst/>
              <a:gdLst>
                <a:gd name="T0" fmla="*/ 16 w 37"/>
                <a:gd name="T1" fmla="*/ 19 h 35"/>
                <a:gd name="T2" fmla="*/ 3 w 37"/>
                <a:gd name="T3" fmla="*/ 27 h 35"/>
                <a:gd name="T4" fmla="*/ 11 w 37"/>
                <a:gd name="T5" fmla="*/ 34 h 35"/>
                <a:gd name="T6" fmla="*/ 16 w 37"/>
                <a:gd name="T7" fmla="*/ 19 h 35"/>
                <a:gd name="T8" fmla="*/ 30 w 37"/>
                <a:gd name="T9" fmla="*/ 4 h 35"/>
                <a:gd name="T10" fmla="*/ 20 w 37"/>
                <a:gd name="T11" fmla="*/ 17 h 35"/>
                <a:gd name="T12" fmla="*/ 14 w 37"/>
                <a:gd name="T13" fmla="*/ 35 h 35"/>
                <a:gd name="T14" fmla="*/ 15 w 37"/>
                <a:gd name="T15" fmla="*/ 35 h 35"/>
                <a:gd name="T16" fmla="*/ 18 w 37"/>
                <a:gd name="T17" fmla="*/ 35 h 35"/>
                <a:gd name="T18" fmla="*/ 36 w 37"/>
                <a:gd name="T19" fmla="*/ 20 h 35"/>
                <a:gd name="T20" fmla="*/ 30 w 37"/>
                <a:gd name="T21" fmla="*/ 4 h 35"/>
                <a:gd name="T22" fmla="*/ 20 w 37"/>
                <a:gd name="T23" fmla="*/ 0 h 35"/>
                <a:gd name="T24" fmla="*/ 20 w 37"/>
                <a:gd name="T25" fmla="*/ 12 h 35"/>
                <a:gd name="T26" fmla="*/ 28 w 37"/>
                <a:gd name="T27" fmla="*/ 3 h 35"/>
                <a:gd name="T28" fmla="*/ 21 w 37"/>
                <a:gd name="T29" fmla="*/ 0 h 35"/>
                <a:gd name="T30" fmla="*/ 20 w 37"/>
                <a:gd name="T31" fmla="*/ 0 h 35"/>
                <a:gd name="T32" fmla="*/ 18 w 37"/>
                <a:gd name="T33" fmla="*/ 0 h 35"/>
                <a:gd name="T34" fmla="*/ 0 w 37"/>
                <a:gd name="T35" fmla="*/ 15 h 35"/>
                <a:gd name="T36" fmla="*/ 1 w 37"/>
                <a:gd name="T37" fmla="*/ 25 h 35"/>
                <a:gd name="T38" fmla="*/ 17 w 37"/>
                <a:gd name="T39" fmla="*/ 15 h 35"/>
                <a:gd name="T40" fmla="*/ 18 w 37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5">
                  <a:moveTo>
                    <a:pt x="16" y="19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5" y="30"/>
                    <a:pt x="8" y="33"/>
                    <a:pt x="11" y="34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30" y="4"/>
                  </a:moveTo>
                  <a:cubicBezTo>
                    <a:pt x="20" y="17"/>
                    <a:pt x="20" y="17"/>
                    <a:pt x="20" y="1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7" y="35"/>
                    <a:pt x="34" y="29"/>
                    <a:pt x="36" y="20"/>
                  </a:cubicBezTo>
                  <a:cubicBezTo>
                    <a:pt x="37" y="14"/>
                    <a:pt x="34" y="8"/>
                    <a:pt x="30" y="4"/>
                  </a:cubicBezTo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1"/>
                    <a:pt x="23" y="0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  <a:moveTo>
                    <a:pt x="18" y="0"/>
                  </a:moveTo>
                  <a:cubicBezTo>
                    <a:pt x="9" y="0"/>
                    <a:pt x="2" y="6"/>
                    <a:pt x="0" y="15"/>
                  </a:cubicBezTo>
                  <a:cubicBezTo>
                    <a:pt x="0" y="18"/>
                    <a:pt x="0" y="22"/>
                    <a:pt x="1" y="2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3" name="Freeform 264"/>
            <p:cNvSpPr/>
            <p:nvPr/>
          </p:nvSpPr>
          <p:spPr bwMode="auto">
            <a:xfrm>
              <a:off x="9901238" y="4549775"/>
              <a:ext cx="139700" cy="169863"/>
            </a:xfrm>
            <a:custGeom>
              <a:avLst/>
              <a:gdLst>
                <a:gd name="T0" fmla="*/ 17 w 29"/>
                <a:gd name="T1" fmla="*/ 0 h 35"/>
                <a:gd name="T2" fmla="*/ 17 w 29"/>
                <a:gd name="T3" fmla="*/ 0 h 35"/>
                <a:gd name="T4" fmla="*/ 16 w 29"/>
                <a:gd name="T5" fmla="*/ 15 h 35"/>
                <a:gd name="T6" fmla="*/ 0 w 29"/>
                <a:gd name="T7" fmla="*/ 25 h 35"/>
                <a:gd name="T8" fmla="*/ 2 w 29"/>
                <a:gd name="T9" fmla="*/ 27 h 35"/>
                <a:gd name="T10" fmla="*/ 15 w 29"/>
                <a:gd name="T11" fmla="*/ 19 h 35"/>
                <a:gd name="T12" fmla="*/ 10 w 29"/>
                <a:gd name="T13" fmla="*/ 34 h 35"/>
                <a:gd name="T14" fmla="*/ 13 w 29"/>
                <a:gd name="T15" fmla="*/ 35 h 35"/>
                <a:gd name="T16" fmla="*/ 19 w 29"/>
                <a:gd name="T17" fmla="*/ 17 h 35"/>
                <a:gd name="T18" fmla="*/ 29 w 29"/>
                <a:gd name="T19" fmla="*/ 4 h 35"/>
                <a:gd name="T20" fmla="*/ 27 w 29"/>
                <a:gd name="T21" fmla="*/ 3 h 35"/>
                <a:gd name="T22" fmla="*/ 19 w 29"/>
                <a:gd name="T23" fmla="*/ 12 h 35"/>
                <a:gd name="T24" fmla="*/ 19 w 29"/>
                <a:gd name="T25" fmla="*/ 0 h 35"/>
                <a:gd name="T26" fmla="*/ 17 w 29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2" y="27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1" y="35"/>
                    <a:pt x="12" y="35"/>
                    <a:pt x="13" y="3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3"/>
                    <a:pt x="27" y="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4" name="Freeform 265"/>
            <p:cNvSpPr>
              <a:spLocks noEditPoints="1"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14 h 23"/>
                <a:gd name="T2" fmla="*/ 18 w 23"/>
                <a:gd name="T3" fmla="*/ 21 h 23"/>
                <a:gd name="T4" fmla="*/ 23 w 23"/>
                <a:gd name="T5" fmla="*/ 15 h 23"/>
                <a:gd name="T6" fmla="*/ 14 w 23"/>
                <a:gd name="T7" fmla="*/ 14 h 23"/>
                <a:gd name="T8" fmla="*/ 0 w 23"/>
                <a:gd name="T9" fmla="*/ 13 h 23"/>
                <a:gd name="T10" fmla="*/ 9 w 23"/>
                <a:gd name="T11" fmla="*/ 23 h 23"/>
                <a:gd name="T12" fmla="*/ 11 w 23"/>
                <a:gd name="T13" fmla="*/ 23 h 23"/>
                <a:gd name="T14" fmla="*/ 15 w 23"/>
                <a:gd name="T15" fmla="*/ 23 h 23"/>
                <a:gd name="T16" fmla="*/ 10 w 23"/>
                <a:gd name="T17" fmla="*/ 14 h 23"/>
                <a:gd name="T18" fmla="*/ 0 w 23"/>
                <a:gd name="T19" fmla="*/ 13 h 23"/>
                <a:gd name="T20" fmla="*/ 16 w 23"/>
                <a:gd name="T21" fmla="*/ 1 h 23"/>
                <a:gd name="T22" fmla="*/ 13 w 23"/>
                <a:gd name="T23" fmla="*/ 11 h 23"/>
                <a:gd name="T24" fmla="*/ 23 w 23"/>
                <a:gd name="T25" fmla="*/ 12 h 23"/>
                <a:gd name="T26" fmla="*/ 16 w 23"/>
                <a:gd name="T27" fmla="*/ 1 h 23"/>
                <a:gd name="T28" fmla="*/ 11 w 23"/>
                <a:gd name="T29" fmla="*/ 0 h 23"/>
                <a:gd name="T30" fmla="*/ 0 w 23"/>
                <a:gd name="T31" fmla="*/ 10 h 23"/>
                <a:gd name="T32" fmla="*/ 0 w 23"/>
                <a:gd name="T33" fmla="*/ 11 h 23"/>
                <a:gd name="T34" fmla="*/ 10 w 23"/>
                <a:gd name="T35" fmla="*/ 11 h 23"/>
                <a:gd name="T36" fmla="*/ 14 w 23"/>
                <a:gd name="T37" fmla="*/ 0 h 23"/>
                <a:gd name="T38" fmla="*/ 13 w 23"/>
                <a:gd name="T39" fmla="*/ 0 h 23"/>
                <a:gd name="T40" fmla="*/ 11 w 23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3">
                  <a:moveTo>
                    <a:pt x="14" y="14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0" y="20"/>
                    <a:pt x="22" y="18"/>
                    <a:pt x="23" y="15"/>
                  </a:cubicBezTo>
                  <a:cubicBezTo>
                    <a:pt x="14" y="14"/>
                    <a:pt x="14" y="14"/>
                    <a:pt x="14" y="14"/>
                  </a:cubicBezTo>
                  <a:moveTo>
                    <a:pt x="0" y="13"/>
                  </a:moveTo>
                  <a:cubicBezTo>
                    <a:pt x="1" y="18"/>
                    <a:pt x="4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6" y="1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7"/>
                    <a:pt x="21" y="3"/>
                    <a:pt x="16" y="1"/>
                  </a:cubicBezTo>
                  <a:moveTo>
                    <a:pt x="11" y="0"/>
                  </a:moveTo>
                  <a:cubicBezTo>
                    <a:pt x="6" y="0"/>
                    <a:pt x="1" y="4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5" name="Freeform 266"/>
            <p:cNvSpPr/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0 h 23"/>
                <a:gd name="T2" fmla="*/ 10 w 23"/>
                <a:gd name="T3" fmla="*/ 11 h 23"/>
                <a:gd name="T4" fmla="*/ 0 w 23"/>
                <a:gd name="T5" fmla="*/ 11 h 23"/>
                <a:gd name="T6" fmla="*/ 0 w 23"/>
                <a:gd name="T7" fmla="*/ 13 h 23"/>
                <a:gd name="T8" fmla="*/ 10 w 23"/>
                <a:gd name="T9" fmla="*/ 14 h 23"/>
                <a:gd name="T10" fmla="*/ 15 w 23"/>
                <a:gd name="T11" fmla="*/ 23 h 23"/>
                <a:gd name="T12" fmla="*/ 18 w 23"/>
                <a:gd name="T13" fmla="*/ 21 h 23"/>
                <a:gd name="T14" fmla="*/ 14 w 23"/>
                <a:gd name="T15" fmla="*/ 14 h 23"/>
                <a:gd name="T16" fmla="*/ 23 w 23"/>
                <a:gd name="T17" fmla="*/ 15 h 23"/>
                <a:gd name="T18" fmla="*/ 23 w 23"/>
                <a:gd name="T19" fmla="*/ 13 h 23"/>
                <a:gd name="T20" fmla="*/ 23 w 23"/>
                <a:gd name="T21" fmla="*/ 12 h 23"/>
                <a:gd name="T22" fmla="*/ 13 w 23"/>
                <a:gd name="T23" fmla="*/ 11 h 23"/>
                <a:gd name="T24" fmla="*/ 16 w 23"/>
                <a:gd name="T25" fmla="*/ 1 h 23"/>
                <a:gd name="T26" fmla="*/ 14 w 23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3">
                  <a:moveTo>
                    <a:pt x="14" y="0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6" name="Freeform 267"/>
            <p:cNvSpPr>
              <a:spLocks noEditPoints="1"/>
            </p:cNvSpPr>
            <p:nvPr/>
          </p:nvSpPr>
          <p:spPr bwMode="auto">
            <a:xfrm>
              <a:off x="9704388" y="5046662"/>
              <a:ext cx="222250" cy="217488"/>
            </a:xfrm>
            <a:custGeom>
              <a:avLst/>
              <a:gdLst>
                <a:gd name="T0" fmla="*/ 40 w 46"/>
                <a:gd name="T1" fmla="*/ 27 h 45"/>
                <a:gd name="T2" fmla="*/ 32 w 46"/>
                <a:gd name="T3" fmla="*/ 38 h 45"/>
                <a:gd name="T4" fmla="*/ 34 w 46"/>
                <a:gd name="T5" fmla="*/ 42 h 45"/>
                <a:gd name="T6" fmla="*/ 45 w 46"/>
                <a:gd name="T7" fmla="*/ 27 h 45"/>
                <a:gd name="T8" fmla="*/ 40 w 46"/>
                <a:gd name="T9" fmla="*/ 27 h 45"/>
                <a:gd name="T10" fmla="*/ 0 w 46"/>
                <a:gd name="T11" fmla="*/ 24 h 45"/>
                <a:gd name="T12" fmla="*/ 19 w 46"/>
                <a:gd name="T13" fmla="*/ 45 h 45"/>
                <a:gd name="T14" fmla="*/ 22 w 46"/>
                <a:gd name="T15" fmla="*/ 45 h 45"/>
                <a:gd name="T16" fmla="*/ 32 w 46"/>
                <a:gd name="T17" fmla="*/ 43 h 45"/>
                <a:gd name="T18" fmla="*/ 30 w 46"/>
                <a:gd name="T19" fmla="*/ 40 h 45"/>
                <a:gd name="T20" fmla="*/ 22 w 46"/>
                <a:gd name="T21" fmla="*/ 41 h 45"/>
                <a:gd name="T22" fmla="*/ 19 w 46"/>
                <a:gd name="T23" fmla="*/ 41 h 45"/>
                <a:gd name="T24" fmla="*/ 4 w 46"/>
                <a:gd name="T25" fmla="*/ 24 h 45"/>
                <a:gd name="T26" fmla="*/ 0 w 46"/>
                <a:gd name="T27" fmla="*/ 24 h 45"/>
                <a:gd name="T28" fmla="*/ 31 w 46"/>
                <a:gd name="T29" fmla="*/ 2 h 45"/>
                <a:gd name="T30" fmla="*/ 30 w 46"/>
                <a:gd name="T31" fmla="*/ 5 h 45"/>
                <a:gd name="T32" fmla="*/ 41 w 46"/>
                <a:gd name="T33" fmla="*/ 24 h 45"/>
                <a:gd name="T34" fmla="*/ 45 w 46"/>
                <a:gd name="T35" fmla="*/ 24 h 45"/>
                <a:gd name="T36" fmla="*/ 31 w 46"/>
                <a:gd name="T37" fmla="*/ 2 h 45"/>
                <a:gd name="T38" fmla="*/ 22 w 46"/>
                <a:gd name="T39" fmla="*/ 0 h 45"/>
                <a:gd name="T40" fmla="*/ 0 w 46"/>
                <a:gd name="T41" fmla="*/ 19 h 45"/>
                <a:gd name="T42" fmla="*/ 0 w 46"/>
                <a:gd name="T43" fmla="*/ 22 h 45"/>
                <a:gd name="T44" fmla="*/ 4 w 46"/>
                <a:gd name="T45" fmla="*/ 22 h 45"/>
                <a:gd name="T46" fmla="*/ 4 w 46"/>
                <a:gd name="T47" fmla="*/ 20 h 45"/>
                <a:gd name="T48" fmla="*/ 22 w 46"/>
                <a:gd name="T49" fmla="*/ 4 h 45"/>
                <a:gd name="T50" fmla="*/ 25 w 46"/>
                <a:gd name="T51" fmla="*/ 4 h 45"/>
                <a:gd name="T52" fmla="*/ 27 w 46"/>
                <a:gd name="T53" fmla="*/ 5 h 45"/>
                <a:gd name="T54" fmla="*/ 28 w 46"/>
                <a:gd name="T55" fmla="*/ 1 h 45"/>
                <a:gd name="T56" fmla="*/ 26 w 46"/>
                <a:gd name="T57" fmla="*/ 0 h 45"/>
                <a:gd name="T58" fmla="*/ 22 w 46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5">
                  <a:moveTo>
                    <a:pt x="40" y="27"/>
                  </a:moveTo>
                  <a:cubicBezTo>
                    <a:pt x="39" y="32"/>
                    <a:pt x="36" y="36"/>
                    <a:pt x="32" y="38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9" y="39"/>
                    <a:pt x="43" y="34"/>
                    <a:pt x="45" y="27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0" y="24"/>
                  </a:moveTo>
                  <a:cubicBezTo>
                    <a:pt x="0" y="34"/>
                    <a:pt x="8" y="43"/>
                    <a:pt x="19" y="45"/>
                  </a:cubicBezTo>
                  <a:cubicBezTo>
                    <a:pt x="20" y="45"/>
                    <a:pt x="21" y="45"/>
                    <a:pt x="22" y="45"/>
                  </a:cubicBezTo>
                  <a:cubicBezTo>
                    <a:pt x="26" y="45"/>
                    <a:pt x="29" y="45"/>
                    <a:pt x="32" y="43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7" y="41"/>
                    <a:pt x="25" y="41"/>
                    <a:pt x="22" y="41"/>
                  </a:cubicBezTo>
                  <a:cubicBezTo>
                    <a:pt x="21" y="41"/>
                    <a:pt x="20" y="41"/>
                    <a:pt x="19" y="41"/>
                  </a:cubicBezTo>
                  <a:cubicBezTo>
                    <a:pt x="11" y="40"/>
                    <a:pt x="5" y="33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1" y="2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7" y="8"/>
                    <a:pt x="41" y="16"/>
                    <a:pt x="41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14"/>
                    <a:pt x="40" y="5"/>
                    <a:pt x="31" y="2"/>
                  </a:cubicBezTo>
                  <a:moveTo>
                    <a:pt x="22" y="0"/>
                  </a:moveTo>
                  <a:cubicBezTo>
                    <a:pt x="11" y="0"/>
                    <a:pt x="2" y="8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4" y="20"/>
                  </a:cubicBezTo>
                  <a:cubicBezTo>
                    <a:pt x="5" y="10"/>
                    <a:pt x="13" y="4"/>
                    <a:pt x="22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6" y="4"/>
                    <a:pt x="26" y="4"/>
                    <a:pt x="27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5" y="0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7" name="Freeform 268"/>
            <p:cNvSpPr>
              <a:spLocks noEditPoints="1"/>
            </p:cNvSpPr>
            <p:nvPr/>
          </p:nvSpPr>
          <p:spPr bwMode="auto">
            <a:xfrm>
              <a:off x="9704388" y="5051425"/>
              <a:ext cx="217488" cy="203200"/>
            </a:xfrm>
            <a:custGeom>
              <a:avLst/>
              <a:gdLst>
                <a:gd name="T0" fmla="*/ 32 w 45"/>
                <a:gd name="T1" fmla="*/ 37 h 42"/>
                <a:gd name="T2" fmla="*/ 30 w 45"/>
                <a:gd name="T3" fmla="*/ 39 h 42"/>
                <a:gd name="T4" fmla="*/ 32 w 45"/>
                <a:gd name="T5" fmla="*/ 42 h 42"/>
                <a:gd name="T6" fmla="*/ 34 w 45"/>
                <a:gd name="T7" fmla="*/ 41 h 42"/>
                <a:gd name="T8" fmla="*/ 32 w 45"/>
                <a:gd name="T9" fmla="*/ 37 h 42"/>
                <a:gd name="T10" fmla="*/ 41 w 45"/>
                <a:gd name="T11" fmla="*/ 23 h 42"/>
                <a:gd name="T12" fmla="*/ 41 w 45"/>
                <a:gd name="T13" fmla="*/ 25 h 42"/>
                <a:gd name="T14" fmla="*/ 40 w 45"/>
                <a:gd name="T15" fmla="*/ 26 h 42"/>
                <a:gd name="T16" fmla="*/ 45 w 45"/>
                <a:gd name="T17" fmla="*/ 26 h 42"/>
                <a:gd name="T18" fmla="*/ 45 w 45"/>
                <a:gd name="T19" fmla="*/ 25 h 42"/>
                <a:gd name="T20" fmla="*/ 45 w 45"/>
                <a:gd name="T21" fmla="*/ 23 h 42"/>
                <a:gd name="T22" fmla="*/ 41 w 45"/>
                <a:gd name="T23" fmla="*/ 23 h 42"/>
                <a:gd name="T24" fmla="*/ 0 w 45"/>
                <a:gd name="T25" fmla="*/ 21 h 42"/>
                <a:gd name="T26" fmla="*/ 0 w 45"/>
                <a:gd name="T27" fmla="*/ 23 h 42"/>
                <a:gd name="T28" fmla="*/ 4 w 45"/>
                <a:gd name="T29" fmla="*/ 23 h 42"/>
                <a:gd name="T30" fmla="*/ 4 w 45"/>
                <a:gd name="T31" fmla="*/ 21 h 42"/>
                <a:gd name="T32" fmla="*/ 0 w 45"/>
                <a:gd name="T33" fmla="*/ 21 h 42"/>
                <a:gd name="T34" fmla="*/ 28 w 45"/>
                <a:gd name="T35" fmla="*/ 0 h 42"/>
                <a:gd name="T36" fmla="*/ 27 w 45"/>
                <a:gd name="T37" fmla="*/ 4 h 42"/>
                <a:gd name="T38" fmla="*/ 30 w 45"/>
                <a:gd name="T39" fmla="*/ 4 h 42"/>
                <a:gd name="T40" fmla="*/ 31 w 45"/>
                <a:gd name="T41" fmla="*/ 1 h 42"/>
                <a:gd name="T42" fmla="*/ 28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32" y="37"/>
                  </a:moveTo>
                  <a:cubicBezTo>
                    <a:pt x="31" y="38"/>
                    <a:pt x="30" y="38"/>
                    <a:pt x="30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37"/>
                    <a:pt x="32" y="37"/>
                    <a:pt x="32" y="37"/>
                  </a:cubicBezTo>
                  <a:moveTo>
                    <a:pt x="41" y="23"/>
                  </a:moveTo>
                  <a:cubicBezTo>
                    <a:pt x="41" y="23"/>
                    <a:pt x="41" y="24"/>
                    <a:pt x="41" y="25"/>
                  </a:cubicBezTo>
                  <a:cubicBezTo>
                    <a:pt x="41" y="25"/>
                    <a:pt x="41" y="25"/>
                    <a:pt x="40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5"/>
                  </a:cubicBezTo>
                  <a:cubicBezTo>
                    <a:pt x="45" y="25"/>
                    <a:pt x="45" y="24"/>
                    <a:pt x="45" y="23"/>
                  </a:cubicBezTo>
                  <a:cubicBezTo>
                    <a:pt x="41" y="23"/>
                    <a:pt x="41" y="23"/>
                    <a:pt x="41" y="23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28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8" name="Freeform 269"/>
            <p:cNvSpPr>
              <a:spLocks noEditPoints="1"/>
            </p:cNvSpPr>
            <p:nvPr/>
          </p:nvSpPr>
          <p:spPr bwMode="auto">
            <a:xfrm>
              <a:off x="9290051" y="3051175"/>
              <a:ext cx="111125" cy="109538"/>
            </a:xfrm>
            <a:custGeom>
              <a:avLst/>
              <a:gdLst>
                <a:gd name="T0" fmla="*/ 8 w 23"/>
                <a:gd name="T1" fmla="*/ 11 h 23"/>
                <a:gd name="T2" fmla="*/ 2 w 23"/>
                <a:gd name="T3" fmla="*/ 18 h 23"/>
                <a:gd name="T4" fmla="*/ 10 w 23"/>
                <a:gd name="T5" fmla="*/ 23 h 23"/>
                <a:gd name="T6" fmla="*/ 11 w 23"/>
                <a:gd name="T7" fmla="*/ 23 h 23"/>
                <a:gd name="T8" fmla="*/ 13 w 23"/>
                <a:gd name="T9" fmla="*/ 23 h 23"/>
                <a:gd name="T10" fmla="*/ 8 w 23"/>
                <a:gd name="T11" fmla="*/ 11 h 23"/>
                <a:gd name="T12" fmla="*/ 11 w 23"/>
                <a:gd name="T13" fmla="*/ 11 h 23"/>
                <a:gd name="T14" fmla="*/ 16 w 23"/>
                <a:gd name="T15" fmla="*/ 23 h 23"/>
                <a:gd name="T16" fmla="*/ 23 w 23"/>
                <a:gd name="T17" fmla="*/ 14 h 23"/>
                <a:gd name="T18" fmla="*/ 11 w 23"/>
                <a:gd name="T19" fmla="*/ 11 h 23"/>
                <a:gd name="T20" fmla="*/ 22 w 23"/>
                <a:gd name="T21" fmla="*/ 6 h 23"/>
                <a:gd name="T22" fmla="*/ 13 w 23"/>
                <a:gd name="T23" fmla="*/ 9 h 23"/>
                <a:gd name="T24" fmla="*/ 23 w 23"/>
                <a:gd name="T25" fmla="*/ 12 h 23"/>
                <a:gd name="T26" fmla="*/ 22 w 23"/>
                <a:gd name="T27" fmla="*/ 6 h 23"/>
                <a:gd name="T28" fmla="*/ 7 w 23"/>
                <a:gd name="T29" fmla="*/ 1 h 23"/>
                <a:gd name="T30" fmla="*/ 0 w 23"/>
                <a:gd name="T31" fmla="*/ 10 h 23"/>
                <a:gd name="T32" fmla="*/ 1 w 23"/>
                <a:gd name="T33" fmla="*/ 16 h 23"/>
                <a:gd name="T34" fmla="*/ 6 w 23"/>
                <a:gd name="T35" fmla="*/ 9 h 23"/>
                <a:gd name="T36" fmla="*/ 4 w 23"/>
                <a:gd name="T37" fmla="*/ 9 h 23"/>
                <a:gd name="T38" fmla="*/ 7 w 23"/>
                <a:gd name="T39" fmla="*/ 8 h 23"/>
                <a:gd name="T40" fmla="*/ 7 w 23"/>
                <a:gd name="T41" fmla="*/ 1 h 23"/>
                <a:gd name="T42" fmla="*/ 11 w 23"/>
                <a:gd name="T43" fmla="*/ 0 h 23"/>
                <a:gd name="T44" fmla="*/ 10 w 23"/>
                <a:gd name="T45" fmla="*/ 0 h 23"/>
                <a:gd name="T46" fmla="*/ 10 w 23"/>
                <a:gd name="T47" fmla="*/ 7 h 23"/>
                <a:gd name="T48" fmla="*/ 20 w 23"/>
                <a:gd name="T49" fmla="*/ 4 h 23"/>
                <a:gd name="T50" fmla="*/ 13 w 23"/>
                <a:gd name="T51" fmla="*/ 0 h 23"/>
                <a:gd name="T52" fmla="*/ 11 w 23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3">
                  <a:moveTo>
                    <a:pt x="8" y="11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4" y="21"/>
                    <a:pt x="6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8" y="11"/>
                    <a:pt x="8" y="11"/>
                    <a:pt x="8" y="11"/>
                  </a:cubicBezTo>
                  <a:moveTo>
                    <a:pt x="11" y="11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9" y="21"/>
                    <a:pt x="22" y="18"/>
                    <a:pt x="23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6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7" y="1"/>
                  </a:moveTo>
                  <a:cubicBezTo>
                    <a:pt x="3" y="2"/>
                    <a:pt x="1" y="5"/>
                    <a:pt x="0" y="10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1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6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9" name="Freeform 270"/>
            <p:cNvSpPr/>
            <p:nvPr/>
          </p:nvSpPr>
          <p:spPr bwMode="auto">
            <a:xfrm>
              <a:off x="9294813" y="3051175"/>
              <a:ext cx="106363" cy="109538"/>
            </a:xfrm>
            <a:custGeom>
              <a:avLst/>
              <a:gdLst>
                <a:gd name="T0" fmla="*/ 9 w 22"/>
                <a:gd name="T1" fmla="*/ 0 h 23"/>
                <a:gd name="T2" fmla="*/ 6 w 22"/>
                <a:gd name="T3" fmla="*/ 1 h 23"/>
                <a:gd name="T4" fmla="*/ 6 w 22"/>
                <a:gd name="T5" fmla="*/ 8 h 23"/>
                <a:gd name="T6" fmla="*/ 3 w 22"/>
                <a:gd name="T7" fmla="*/ 9 h 23"/>
                <a:gd name="T8" fmla="*/ 5 w 22"/>
                <a:gd name="T9" fmla="*/ 9 h 23"/>
                <a:gd name="T10" fmla="*/ 0 w 22"/>
                <a:gd name="T11" fmla="*/ 16 h 23"/>
                <a:gd name="T12" fmla="*/ 1 w 22"/>
                <a:gd name="T13" fmla="*/ 18 h 23"/>
                <a:gd name="T14" fmla="*/ 7 w 22"/>
                <a:gd name="T15" fmla="*/ 11 h 23"/>
                <a:gd name="T16" fmla="*/ 12 w 22"/>
                <a:gd name="T17" fmla="*/ 23 h 23"/>
                <a:gd name="T18" fmla="*/ 15 w 22"/>
                <a:gd name="T19" fmla="*/ 23 h 23"/>
                <a:gd name="T20" fmla="*/ 10 w 22"/>
                <a:gd name="T21" fmla="*/ 11 h 23"/>
                <a:gd name="T22" fmla="*/ 22 w 22"/>
                <a:gd name="T23" fmla="*/ 14 h 23"/>
                <a:gd name="T24" fmla="*/ 22 w 22"/>
                <a:gd name="T25" fmla="*/ 13 h 23"/>
                <a:gd name="T26" fmla="*/ 22 w 22"/>
                <a:gd name="T27" fmla="*/ 12 h 23"/>
                <a:gd name="T28" fmla="*/ 12 w 22"/>
                <a:gd name="T29" fmla="*/ 9 h 23"/>
                <a:gd name="T30" fmla="*/ 21 w 22"/>
                <a:gd name="T31" fmla="*/ 6 h 23"/>
                <a:gd name="T32" fmla="*/ 19 w 22"/>
                <a:gd name="T33" fmla="*/ 4 h 23"/>
                <a:gd name="T34" fmla="*/ 9 w 22"/>
                <a:gd name="T35" fmla="*/ 7 h 23"/>
                <a:gd name="T36" fmla="*/ 9 w 22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3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4"/>
                    <a:pt x="19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0" name="Freeform 271"/>
            <p:cNvSpPr>
              <a:spLocks noEditPoints="1"/>
            </p:cNvSpPr>
            <p:nvPr/>
          </p:nvSpPr>
          <p:spPr bwMode="auto">
            <a:xfrm>
              <a:off x="9231313" y="2997200"/>
              <a:ext cx="227013" cy="217488"/>
            </a:xfrm>
            <a:custGeom>
              <a:avLst/>
              <a:gdLst>
                <a:gd name="T0" fmla="*/ 9 w 47"/>
                <a:gd name="T1" fmla="*/ 35 h 45"/>
                <a:gd name="T2" fmla="*/ 7 w 47"/>
                <a:gd name="T3" fmla="*/ 38 h 45"/>
                <a:gd name="T4" fmla="*/ 20 w 47"/>
                <a:gd name="T5" fmla="*/ 45 h 45"/>
                <a:gd name="T6" fmla="*/ 23 w 47"/>
                <a:gd name="T7" fmla="*/ 45 h 45"/>
                <a:gd name="T8" fmla="*/ 29 w 47"/>
                <a:gd name="T9" fmla="*/ 45 h 45"/>
                <a:gd name="T10" fmla="*/ 28 w 47"/>
                <a:gd name="T11" fmla="*/ 41 h 45"/>
                <a:gd name="T12" fmla="*/ 23 w 47"/>
                <a:gd name="T13" fmla="*/ 41 h 45"/>
                <a:gd name="T14" fmla="*/ 20 w 47"/>
                <a:gd name="T15" fmla="*/ 41 h 45"/>
                <a:gd name="T16" fmla="*/ 9 w 47"/>
                <a:gd name="T17" fmla="*/ 35 h 45"/>
                <a:gd name="T18" fmla="*/ 41 w 47"/>
                <a:gd name="T19" fmla="*/ 27 h 45"/>
                <a:gd name="T20" fmla="*/ 30 w 47"/>
                <a:gd name="T21" fmla="*/ 40 h 45"/>
                <a:gd name="T22" fmla="*/ 32 w 47"/>
                <a:gd name="T23" fmla="*/ 44 h 45"/>
                <a:gd name="T24" fmla="*/ 45 w 47"/>
                <a:gd name="T25" fmla="*/ 28 h 45"/>
                <a:gd name="T26" fmla="*/ 41 w 47"/>
                <a:gd name="T27" fmla="*/ 27 h 45"/>
                <a:gd name="T28" fmla="*/ 44 w 47"/>
                <a:gd name="T29" fmla="*/ 14 h 45"/>
                <a:gd name="T30" fmla="*/ 40 w 47"/>
                <a:gd name="T31" fmla="*/ 15 h 45"/>
                <a:gd name="T32" fmla="*/ 42 w 47"/>
                <a:gd name="T33" fmla="*/ 25 h 45"/>
                <a:gd name="T34" fmla="*/ 46 w 47"/>
                <a:gd name="T35" fmla="*/ 26 h 45"/>
                <a:gd name="T36" fmla="*/ 44 w 47"/>
                <a:gd name="T37" fmla="*/ 14 h 45"/>
                <a:gd name="T38" fmla="*/ 19 w 47"/>
                <a:gd name="T39" fmla="*/ 0 h 45"/>
                <a:gd name="T40" fmla="*/ 1 w 47"/>
                <a:gd name="T41" fmla="*/ 19 h 45"/>
                <a:gd name="T42" fmla="*/ 5 w 47"/>
                <a:gd name="T43" fmla="*/ 36 h 45"/>
                <a:gd name="T44" fmla="*/ 8 w 47"/>
                <a:gd name="T45" fmla="*/ 32 h 45"/>
                <a:gd name="T46" fmla="*/ 5 w 47"/>
                <a:gd name="T47" fmla="*/ 20 h 45"/>
                <a:gd name="T48" fmla="*/ 19 w 47"/>
                <a:gd name="T49" fmla="*/ 4 h 45"/>
                <a:gd name="T50" fmla="*/ 19 w 47"/>
                <a:gd name="T51" fmla="*/ 0 h 45"/>
                <a:gd name="T52" fmla="*/ 23 w 47"/>
                <a:gd name="T53" fmla="*/ 0 h 45"/>
                <a:gd name="T54" fmla="*/ 22 w 47"/>
                <a:gd name="T55" fmla="*/ 0 h 45"/>
                <a:gd name="T56" fmla="*/ 22 w 47"/>
                <a:gd name="T57" fmla="*/ 4 h 45"/>
                <a:gd name="T58" fmla="*/ 23 w 47"/>
                <a:gd name="T59" fmla="*/ 4 h 45"/>
                <a:gd name="T60" fmla="*/ 26 w 47"/>
                <a:gd name="T61" fmla="*/ 4 h 45"/>
                <a:gd name="T62" fmla="*/ 39 w 47"/>
                <a:gd name="T63" fmla="*/ 12 h 45"/>
                <a:gd name="T64" fmla="*/ 43 w 47"/>
                <a:gd name="T65" fmla="*/ 11 h 45"/>
                <a:gd name="T66" fmla="*/ 27 w 47"/>
                <a:gd name="T67" fmla="*/ 0 h 45"/>
                <a:gd name="T68" fmla="*/ 23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9" y="35"/>
                  </a:moveTo>
                  <a:cubicBezTo>
                    <a:pt x="7" y="38"/>
                    <a:pt x="7" y="38"/>
                    <a:pt x="7" y="38"/>
                  </a:cubicBezTo>
                  <a:cubicBezTo>
                    <a:pt x="10" y="41"/>
                    <a:pt x="15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9" y="45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6" y="41"/>
                    <a:pt x="25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6" y="40"/>
                    <a:pt x="12" y="38"/>
                    <a:pt x="9" y="35"/>
                  </a:cubicBezTo>
                  <a:moveTo>
                    <a:pt x="41" y="27"/>
                  </a:moveTo>
                  <a:cubicBezTo>
                    <a:pt x="40" y="33"/>
                    <a:pt x="36" y="38"/>
                    <a:pt x="30" y="4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8" y="41"/>
                    <a:pt x="43" y="36"/>
                    <a:pt x="45" y="28"/>
                  </a:cubicBezTo>
                  <a:cubicBezTo>
                    <a:pt x="41" y="27"/>
                    <a:pt x="41" y="27"/>
                    <a:pt x="41" y="27"/>
                  </a:cubicBezTo>
                  <a:moveTo>
                    <a:pt x="44" y="14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2" y="18"/>
                    <a:pt x="42" y="21"/>
                    <a:pt x="42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2"/>
                    <a:pt x="46" y="17"/>
                    <a:pt x="44" y="14"/>
                  </a:cubicBezTo>
                  <a:moveTo>
                    <a:pt x="19" y="0"/>
                  </a:moveTo>
                  <a:cubicBezTo>
                    <a:pt x="10" y="2"/>
                    <a:pt x="3" y="9"/>
                    <a:pt x="1" y="19"/>
                  </a:cubicBezTo>
                  <a:cubicBezTo>
                    <a:pt x="0" y="25"/>
                    <a:pt x="2" y="31"/>
                    <a:pt x="5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5" y="29"/>
                    <a:pt x="4" y="24"/>
                    <a:pt x="5" y="20"/>
                  </a:cubicBezTo>
                  <a:cubicBezTo>
                    <a:pt x="6" y="12"/>
                    <a:pt x="12" y="6"/>
                    <a:pt x="19" y="4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2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2" y="5"/>
                    <a:pt x="36" y="8"/>
                    <a:pt x="39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0" y="6"/>
                    <a:pt x="34" y="1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1" name="Freeform 272"/>
            <p:cNvSpPr>
              <a:spLocks noEditPoints="1"/>
            </p:cNvSpPr>
            <p:nvPr/>
          </p:nvSpPr>
          <p:spPr bwMode="auto">
            <a:xfrm>
              <a:off x="9255126" y="2997200"/>
              <a:ext cx="198438" cy="217488"/>
            </a:xfrm>
            <a:custGeom>
              <a:avLst/>
              <a:gdLst>
                <a:gd name="T0" fmla="*/ 25 w 41"/>
                <a:gd name="T1" fmla="*/ 40 h 45"/>
                <a:gd name="T2" fmla="*/ 23 w 41"/>
                <a:gd name="T3" fmla="*/ 41 h 45"/>
                <a:gd name="T4" fmla="*/ 24 w 41"/>
                <a:gd name="T5" fmla="*/ 45 h 45"/>
                <a:gd name="T6" fmla="*/ 27 w 41"/>
                <a:gd name="T7" fmla="*/ 44 h 45"/>
                <a:gd name="T8" fmla="*/ 25 w 41"/>
                <a:gd name="T9" fmla="*/ 40 h 45"/>
                <a:gd name="T10" fmla="*/ 3 w 41"/>
                <a:gd name="T11" fmla="*/ 32 h 45"/>
                <a:gd name="T12" fmla="*/ 0 w 41"/>
                <a:gd name="T13" fmla="*/ 36 h 45"/>
                <a:gd name="T14" fmla="*/ 2 w 41"/>
                <a:gd name="T15" fmla="*/ 38 h 45"/>
                <a:gd name="T16" fmla="*/ 4 w 41"/>
                <a:gd name="T17" fmla="*/ 35 h 45"/>
                <a:gd name="T18" fmla="*/ 3 w 41"/>
                <a:gd name="T19" fmla="*/ 32 h 45"/>
                <a:gd name="T20" fmla="*/ 37 w 41"/>
                <a:gd name="T21" fmla="*/ 25 h 45"/>
                <a:gd name="T22" fmla="*/ 37 w 41"/>
                <a:gd name="T23" fmla="*/ 26 h 45"/>
                <a:gd name="T24" fmla="*/ 36 w 41"/>
                <a:gd name="T25" fmla="*/ 27 h 45"/>
                <a:gd name="T26" fmla="*/ 40 w 41"/>
                <a:gd name="T27" fmla="*/ 28 h 45"/>
                <a:gd name="T28" fmla="*/ 41 w 41"/>
                <a:gd name="T29" fmla="*/ 26 h 45"/>
                <a:gd name="T30" fmla="*/ 41 w 41"/>
                <a:gd name="T31" fmla="*/ 26 h 45"/>
                <a:gd name="T32" fmla="*/ 37 w 41"/>
                <a:gd name="T33" fmla="*/ 25 h 45"/>
                <a:gd name="T34" fmla="*/ 38 w 41"/>
                <a:gd name="T35" fmla="*/ 11 h 45"/>
                <a:gd name="T36" fmla="*/ 34 w 41"/>
                <a:gd name="T37" fmla="*/ 12 h 45"/>
                <a:gd name="T38" fmla="*/ 35 w 41"/>
                <a:gd name="T39" fmla="*/ 15 h 45"/>
                <a:gd name="T40" fmla="*/ 39 w 41"/>
                <a:gd name="T41" fmla="*/ 14 h 45"/>
                <a:gd name="T42" fmla="*/ 38 w 41"/>
                <a:gd name="T43" fmla="*/ 11 h 45"/>
                <a:gd name="T44" fmla="*/ 17 w 41"/>
                <a:gd name="T45" fmla="*/ 0 h 45"/>
                <a:gd name="T46" fmla="*/ 14 w 41"/>
                <a:gd name="T47" fmla="*/ 0 h 45"/>
                <a:gd name="T48" fmla="*/ 14 w 41"/>
                <a:gd name="T49" fmla="*/ 4 h 45"/>
                <a:gd name="T50" fmla="*/ 17 w 41"/>
                <a:gd name="T51" fmla="*/ 4 h 45"/>
                <a:gd name="T52" fmla="*/ 17 w 41"/>
                <a:gd name="T5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45">
                  <a:moveTo>
                    <a:pt x="25" y="40"/>
                  </a:moveTo>
                  <a:cubicBezTo>
                    <a:pt x="24" y="40"/>
                    <a:pt x="23" y="41"/>
                    <a:pt x="23" y="41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4"/>
                    <a:pt x="26" y="44"/>
                    <a:pt x="27" y="44"/>
                  </a:cubicBezTo>
                  <a:cubicBezTo>
                    <a:pt x="25" y="40"/>
                    <a:pt x="25" y="40"/>
                    <a:pt x="25" y="40"/>
                  </a:cubicBezTo>
                  <a:moveTo>
                    <a:pt x="3" y="32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" y="37"/>
                    <a:pt x="2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4"/>
                    <a:pt x="3" y="33"/>
                    <a:pt x="3" y="32"/>
                  </a:cubicBezTo>
                  <a:moveTo>
                    <a:pt x="37" y="25"/>
                  </a:moveTo>
                  <a:cubicBezTo>
                    <a:pt x="37" y="25"/>
                    <a:pt x="37" y="25"/>
                    <a:pt x="37" y="26"/>
                  </a:cubicBezTo>
                  <a:cubicBezTo>
                    <a:pt x="37" y="26"/>
                    <a:pt x="37" y="27"/>
                    <a:pt x="36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7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7" y="25"/>
                    <a:pt x="37" y="25"/>
                    <a:pt x="37" y="25"/>
                  </a:cubicBezTo>
                  <a:moveTo>
                    <a:pt x="38" y="11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5" y="13"/>
                    <a:pt x="35" y="14"/>
                    <a:pt x="35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2" name="Freeform 273"/>
            <p:cNvSpPr>
              <a:spLocks noEditPoints="1"/>
            </p:cNvSpPr>
            <p:nvPr/>
          </p:nvSpPr>
          <p:spPr bwMode="auto">
            <a:xfrm>
              <a:off x="9366251" y="5297487"/>
              <a:ext cx="115888" cy="111125"/>
            </a:xfrm>
            <a:custGeom>
              <a:avLst/>
              <a:gdLst>
                <a:gd name="T0" fmla="*/ 11 w 24"/>
                <a:gd name="T1" fmla="*/ 13 h 23"/>
                <a:gd name="T2" fmla="*/ 15 w 24"/>
                <a:gd name="T3" fmla="*/ 23 h 23"/>
                <a:gd name="T4" fmla="*/ 20 w 24"/>
                <a:gd name="T5" fmla="*/ 19 h 23"/>
                <a:gd name="T6" fmla="*/ 11 w 24"/>
                <a:gd name="T7" fmla="*/ 13 h 23"/>
                <a:gd name="T8" fmla="*/ 7 w 24"/>
                <a:gd name="T9" fmla="*/ 12 h 23"/>
                <a:gd name="T10" fmla="*/ 0 w 24"/>
                <a:gd name="T11" fmla="*/ 16 h 23"/>
                <a:gd name="T12" fmla="*/ 9 w 24"/>
                <a:gd name="T13" fmla="*/ 23 h 23"/>
                <a:gd name="T14" fmla="*/ 11 w 24"/>
                <a:gd name="T15" fmla="*/ 23 h 23"/>
                <a:gd name="T16" fmla="*/ 12 w 24"/>
                <a:gd name="T17" fmla="*/ 23 h 23"/>
                <a:gd name="T18" fmla="*/ 7 w 24"/>
                <a:gd name="T19" fmla="*/ 12 h 23"/>
                <a:gd name="T20" fmla="*/ 1 w 24"/>
                <a:gd name="T21" fmla="*/ 7 h 23"/>
                <a:gd name="T22" fmla="*/ 0 w 24"/>
                <a:gd name="T23" fmla="*/ 10 h 23"/>
                <a:gd name="T24" fmla="*/ 0 w 24"/>
                <a:gd name="T25" fmla="*/ 13 h 23"/>
                <a:gd name="T26" fmla="*/ 5 w 24"/>
                <a:gd name="T27" fmla="*/ 10 h 23"/>
                <a:gd name="T28" fmla="*/ 1 w 24"/>
                <a:gd name="T29" fmla="*/ 7 h 23"/>
                <a:gd name="T30" fmla="*/ 1 w 24"/>
                <a:gd name="T31" fmla="*/ 7 h 23"/>
                <a:gd name="T32" fmla="*/ 11 w 24"/>
                <a:gd name="T33" fmla="*/ 0 h 23"/>
                <a:gd name="T34" fmla="*/ 2 w 24"/>
                <a:gd name="T35" fmla="*/ 5 h 23"/>
                <a:gd name="T36" fmla="*/ 2 w 24"/>
                <a:gd name="T37" fmla="*/ 5 h 23"/>
                <a:gd name="T38" fmla="*/ 8 w 24"/>
                <a:gd name="T39" fmla="*/ 8 h 23"/>
                <a:gd name="T40" fmla="*/ 9 w 24"/>
                <a:gd name="T41" fmla="*/ 8 h 23"/>
                <a:gd name="T42" fmla="*/ 9 w 24"/>
                <a:gd name="T43" fmla="*/ 9 h 23"/>
                <a:gd name="T44" fmla="*/ 22 w 24"/>
                <a:gd name="T45" fmla="*/ 17 h 23"/>
                <a:gd name="T46" fmla="*/ 23 w 24"/>
                <a:gd name="T47" fmla="*/ 13 h 23"/>
                <a:gd name="T48" fmla="*/ 13 w 24"/>
                <a:gd name="T49" fmla="*/ 0 h 23"/>
                <a:gd name="T50" fmla="*/ 11 w 24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3">
                  <a:moveTo>
                    <a:pt x="11" y="1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7" y="22"/>
                    <a:pt x="19" y="21"/>
                    <a:pt x="20" y="19"/>
                  </a:cubicBezTo>
                  <a:cubicBezTo>
                    <a:pt x="11" y="13"/>
                    <a:pt x="11" y="13"/>
                    <a:pt x="11" y="13"/>
                  </a:cubicBezTo>
                  <a:moveTo>
                    <a:pt x="7" y="1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5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1" y="0"/>
                  </a:moveTo>
                  <a:cubicBezTo>
                    <a:pt x="8" y="0"/>
                    <a:pt x="4" y="2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3" y="15"/>
                    <a:pt x="23" y="13"/>
                  </a:cubicBezTo>
                  <a:cubicBezTo>
                    <a:pt x="24" y="7"/>
                    <a:pt x="20" y="1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3" name="Freeform 274"/>
            <p:cNvSpPr/>
            <p:nvPr/>
          </p:nvSpPr>
          <p:spPr bwMode="auto">
            <a:xfrm>
              <a:off x="9366251" y="5321300"/>
              <a:ext cx="106363" cy="87313"/>
            </a:xfrm>
            <a:custGeom>
              <a:avLst/>
              <a:gdLst>
                <a:gd name="T0" fmla="*/ 2 w 22"/>
                <a:gd name="T1" fmla="*/ 0 h 18"/>
                <a:gd name="T2" fmla="*/ 1 w 22"/>
                <a:gd name="T3" fmla="*/ 2 h 18"/>
                <a:gd name="T4" fmla="*/ 1 w 22"/>
                <a:gd name="T5" fmla="*/ 2 h 18"/>
                <a:gd name="T6" fmla="*/ 5 w 22"/>
                <a:gd name="T7" fmla="*/ 5 h 18"/>
                <a:gd name="T8" fmla="*/ 0 w 22"/>
                <a:gd name="T9" fmla="*/ 8 h 18"/>
                <a:gd name="T10" fmla="*/ 0 w 22"/>
                <a:gd name="T11" fmla="*/ 11 h 18"/>
                <a:gd name="T12" fmla="*/ 7 w 22"/>
                <a:gd name="T13" fmla="*/ 7 h 18"/>
                <a:gd name="T14" fmla="*/ 12 w 22"/>
                <a:gd name="T15" fmla="*/ 18 h 18"/>
                <a:gd name="T16" fmla="*/ 15 w 22"/>
                <a:gd name="T17" fmla="*/ 18 h 18"/>
                <a:gd name="T18" fmla="*/ 11 w 22"/>
                <a:gd name="T19" fmla="*/ 8 h 18"/>
                <a:gd name="T20" fmla="*/ 20 w 22"/>
                <a:gd name="T21" fmla="*/ 14 h 18"/>
                <a:gd name="T22" fmla="*/ 22 w 22"/>
                <a:gd name="T23" fmla="*/ 12 h 18"/>
                <a:gd name="T24" fmla="*/ 9 w 22"/>
                <a:gd name="T25" fmla="*/ 4 h 18"/>
                <a:gd name="T26" fmla="*/ 9 w 22"/>
                <a:gd name="T27" fmla="*/ 3 h 18"/>
                <a:gd name="T28" fmla="*/ 8 w 22"/>
                <a:gd name="T29" fmla="*/ 3 h 18"/>
                <a:gd name="T30" fmla="*/ 2 w 22"/>
                <a:gd name="T31" fmla="*/ 0 h 18"/>
                <a:gd name="T32" fmla="*/ 2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3"/>
                    <a:pt x="21" y="12"/>
                    <a:pt x="22" y="1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4" name="Freeform 275"/>
            <p:cNvSpPr>
              <a:spLocks noEditPoints="1"/>
            </p:cNvSpPr>
            <p:nvPr/>
          </p:nvSpPr>
          <p:spPr bwMode="auto">
            <a:xfrm>
              <a:off x="9309101" y="5245100"/>
              <a:ext cx="231775" cy="215900"/>
            </a:xfrm>
            <a:custGeom>
              <a:avLst/>
              <a:gdLst>
                <a:gd name="T0" fmla="*/ 38 w 48"/>
                <a:gd name="T1" fmla="*/ 33 h 45"/>
                <a:gd name="T2" fmla="*/ 29 w 48"/>
                <a:gd name="T3" fmla="*/ 40 h 45"/>
                <a:gd name="T4" fmla="*/ 31 w 48"/>
                <a:gd name="T5" fmla="*/ 44 h 45"/>
                <a:gd name="T6" fmla="*/ 42 w 48"/>
                <a:gd name="T7" fmla="*/ 36 h 45"/>
                <a:gd name="T8" fmla="*/ 38 w 48"/>
                <a:gd name="T9" fmla="*/ 33 h 45"/>
                <a:gd name="T10" fmla="*/ 7 w 48"/>
                <a:gd name="T11" fmla="*/ 31 h 45"/>
                <a:gd name="T12" fmla="*/ 3 w 48"/>
                <a:gd name="T13" fmla="*/ 33 h 45"/>
                <a:gd name="T14" fmla="*/ 20 w 48"/>
                <a:gd name="T15" fmla="*/ 45 h 45"/>
                <a:gd name="T16" fmla="*/ 23 w 48"/>
                <a:gd name="T17" fmla="*/ 45 h 45"/>
                <a:gd name="T18" fmla="*/ 28 w 48"/>
                <a:gd name="T19" fmla="*/ 45 h 45"/>
                <a:gd name="T20" fmla="*/ 27 w 48"/>
                <a:gd name="T21" fmla="*/ 41 h 45"/>
                <a:gd name="T22" fmla="*/ 23 w 48"/>
                <a:gd name="T23" fmla="*/ 41 h 45"/>
                <a:gd name="T24" fmla="*/ 20 w 48"/>
                <a:gd name="T25" fmla="*/ 41 h 45"/>
                <a:gd name="T26" fmla="*/ 7 w 48"/>
                <a:gd name="T27" fmla="*/ 31 h 45"/>
                <a:gd name="T28" fmla="*/ 4 w 48"/>
                <a:gd name="T29" fmla="*/ 12 h 45"/>
                <a:gd name="T30" fmla="*/ 1 w 48"/>
                <a:gd name="T31" fmla="*/ 19 h 45"/>
                <a:gd name="T32" fmla="*/ 2 w 48"/>
                <a:gd name="T33" fmla="*/ 30 h 45"/>
                <a:gd name="T34" fmla="*/ 6 w 48"/>
                <a:gd name="T35" fmla="*/ 28 h 45"/>
                <a:gd name="T36" fmla="*/ 5 w 48"/>
                <a:gd name="T37" fmla="*/ 20 h 45"/>
                <a:gd name="T38" fmla="*/ 7 w 48"/>
                <a:gd name="T39" fmla="*/ 14 h 45"/>
                <a:gd name="T40" fmla="*/ 4 w 48"/>
                <a:gd name="T41" fmla="*/ 12 h 45"/>
                <a:gd name="T42" fmla="*/ 23 w 48"/>
                <a:gd name="T43" fmla="*/ 0 h 45"/>
                <a:gd name="T44" fmla="*/ 5 w 48"/>
                <a:gd name="T45" fmla="*/ 9 h 45"/>
                <a:gd name="T46" fmla="*/ 8 w 48"/>
                <a:gd name="T47" fmla="*/ 12 h 45"/>
                <a:gd name="T48" fmla="*/ 23 w 48"/>
                <a:gd name="T49" fmla="*/ 4 h 45"/>
                <a:gd name="T50" fmla="*/ 26 w 48"/>
                <a:gd name="T51" fmla="*/ 4 h 45"/>
                <a:gd name="T52" fmla="*/ 42 w 48"/>
                <a:gd name="T53" fmla="*/ 26 h 45"/>
                <a:gd name="T54" fmla="*/ 40 w 48"/>
                <a:gd name="T55" fmla="*/ 31 h 45"/>
                <a:gd name="T56" fmla="*/ 43 w 48"/>
                <a:gd name="T57" fmla="*/ 33 h 45"/>
                <a:gd name="T58" fmla="*/ 46 w 48"/>
                <a:gd name="T59" fmla="*/ 26 h 45"/>
                <a:gd name="T60" fmla="*/ 27 w 48"/>
                <a:gd name="T61" fmla="*/ 0 h 45"/>
                <a:gd name="T62" fmla="*/ 23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38" y="33"/>
                  </a:moveTo>
                  <a:cubicBezTo>
                    <a:pt x="36" y="37"/>
                    <a:pt x="33" y="39"/>
                    <a:pt x="29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5" y="42"/>
                    <a:pt x="39" y="39"/>
                    <a:pt x="42" y="36"/>
                  </a:cubicBezTo>
                  <a:cubicBezTo>
                    <a:pt x="38" y="33"/>
                    <a:pt x="38" y="33"/>
                    <a:pt x="38" y="33"/>
                  </a:cubicBezTo>
                  <a:moveTo>
                    <a:pt x="7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6" y="39"/>
                    <a:pt x="12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4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4" y="40"/>
                    <a:pt x="9" y="36"/>
                    <a:pt x="7" y="31"/>
                  </a:cubicBezTo>
                  <a:moveTo>
                    <a:pt x="4" y="12"/>
                  </a:moveTo>
                  <a:cubicBezTo>
                    <a:pt x="2" y="14"/>
                    <a:pt x="1" y="16"/>
                    <a:pt x="1" y="19"/>
                  </a:cubicBezTo>
                  <a:cubicBezTo>
                    <a:pt x="0" y="23"/>
                    <a:pt x="1" y="27"/>
                    <a:pt x="2" y="3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5"/>
                    <a:pt x="4" y="22"/>
                    <a:pt x="5" y="20"/>
                  </a:cubicBezTo>
                  <a:cubicBezTo>
                    <a:pt x="5" y="18"/>
                    <a:pt x="6" y="16"/>
                    <a:pt x="7" y="14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23" y="0"/>
                  </a:moveTo>
                  <a:cubicBezTo>
                    <a:pt x="16" y="0"/>
                    <a:pt x="9" y="4"/>
                    <a:pt x="5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2" y="7"/>
                    <a:pt x="17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6" y="6"/>
                    <a:pt x="43" y="15"/>
                    <a:pt x="42" y="26"/>
                  </a:cubicBezTo>
                  <a:cubicBezTo>
                    <a:pt x="41" y="28"/>
                    <a:pt x="41" y="29"/>
                    <a:pt x="40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1"/>
                    <a:pt x="45" y="29"/>
                    <a:pt x="46" y="26"/>
                  </a:cubicBezTo>
                  <a:cubicBezTo>
                    <a:pt x="48" y="14"/>
                    <a:pt x="39" y="2"/>
                    <a:pt x="27" y="0"/>
                  </a:cubicBezTo>
                  <a:cubicBezTo>
                    <a:pt x="26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5" name="Freeform 276"/>
            <p:cNvSpPr>
              <a:spLocks noEditPoints="1"/>
            </p:cNvSpPr>
            <p:nvPr/>
          </p:nvSpPr>
          <p:spPr bwMode="auto">
            <a:xfrm>
              <a:off x="9318626" y="5287962"/>
              <a:ext cx="196850" cy="173038"/>
            </a:xfrm>
            <a:custGeom>
              <a:avLst/>
              <a:gdLst>
                <a:gd name="T0" fmla="*/ 27 w 41"/>
                <a:gd name="T1" fmla="*/ 31 h 36"/>
                <a:gd name="T2" fmla="*/ 25 w 41"/>
                <a:gd name="T3" fmla="*/ 32 h 36"/>
                <a:gd name="T4" fmla="*/ 26 w 41"/>
                <a:gd name="T5" fmla="*/ 36 h 36"/>
                <a:gd name="T6" fmla="*/ 29 w 41"/>
                <a:gd name="T7" fmla="*/ 35 h 36"/>
                <a:gd name="T8" fmla="*/ 27 w 41"/>
                <a:gd name="T9" fmla="*/ 31 h 36"/>
                <a:gd name="T10" fmla="*/ 38 w 41"/>
                <a:gd name="T11" fmla="*/ 22 h 36"/>
                <a:gd name="T12" fmla="*/ 36 w 41"/>
                <a:gd name="T13" fmla="*/ 24 h 36"/>
                <a:gd name="T14" fmla="*/ 40 w 41"/>
                <a:gd name="T15" fmla="*/ 27 h 36"/>
                <a:gd name="T16" fmla="*/ 41 w 41"/>
                <a:gd name="T17" fmla="*/ 24 h 36"/>
                <a:gd name="T18" fmla="*/ 38 w 41"/>
                <a:gd name="T19" fmla="*/ 22 h 36"/>
                <a:gd name="T20" fmla="*/ 4 w 41"/>
                <a:gd name="T21" fmla="*/ 19 h 36"/>
                <a:gd name="T22" fmla="*/ 0 w 41"/>
                <a:gd name="T23" fmla="*/ 21 h 36"/>
                <a:gd name="T24" fmla="*/ 1 w 41"/>
                <a:gd name="T25" fmla="*/ 24 h 36"/>
                <a:gd name="T26" fmla="*/ 5 w 41"/>
                <a:gd name="T27" fmla="*/ 22 h 36"/>
                <a:gd name="T28" fmla="*/ 4 w 41"/>
                <a:gd name="T29" fmla="*/ 19 h 36"/>
                <a:gd name="T30" fmla="*/ 3 w 41"/>
                <a:gd name="T31" fmla="*/ 0 h 36"/>
                <a:gd name="T32" fmla="*/ 2 w 41"/>
                <a:gd name="T33" fmla="*/ 3 h 36"/>
                <a:gd name="T34" fmla="*/ 5 w 41"/>
                <a:gd name="T35" fmla="*/ 5 h 36"/>
                <a:gd name="T36" fmla="*/ 6 w 41"/>
                <a:gd name="T37" fmla="*/ 3 h 36"/>
                <a:gd name="T38" fmla="*/ 3 w 41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36">
                  <a:moveTo>
                    <a:pt x="27" y="31"/>
                  </a:moveTo>
                  <a:cubicBezTo>
                    <a:pt x="26" y="31"/>
                    <a:pt x="26" y="32"/>
                    <a:pt x="25" y="3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6"/>
                    <a:pt x="28" y="35"/>
                    <a:pt x="29" y="35"/>
                  </a:cubicBezTo>
                  <a:cubicBezTo>
                    <a:pt x="27" y="31"/>
                    <a:pt x="27" y="31"/>
                    <a:pt x="27" y="31"/>
                  </a:cubicBezTo>
                  <a:moveTo>
                    <a:pt x="38" y="22"/>
                  </a:moveTo>
                  <a:cubicBezTo>
                    <a:pt x="37" y="23"/>
                    <a:pt x="37" y="24"/>
                    <a:pt x="36" y="24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4" y="19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1"/>
                    <a:pt x="4" y="20"/>
                    <a:pt x="4" y="19"/>
                  </a:cubicBezTo>
                  <a:moveTo>
                    <a:pt x="3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6" name="Freeform 277"/>
            <p:cNvSpPr>
              <a:spLocks noEditPoints="1"/>
            </p:cNvSpPr>
            <p:nvPr/>
          </p:nvSpPr>
          <p:spPr bwMode="auto">
            <a:xfrm>
              <a:off x="10812463" y="4227512"/>
              <a:ext cx="87313" cy="85725"/>
            </a:xfrm>
            <a:custGeom>
              <a:avLst/>
              <a:gdLst>
                <a:gd name="T0" fmla="*/ 8 w 18"/>
                <a:gd name="T1" fmla="*/ 14 h 18"/>
                <a:gd name="T2" fmla="*/ 7 w 18"/>
                <a:gd name="T3" fmla="*/ 17 h 18"/>
                <a:gd name="T4" fmla="*/ 7 w 18"/>
                <a:gd name="T5" fmla="*/ 18 h 18"/>
                <a:gd name="T6" fmla="*/ 9 w 18"/>
                <a:gd name="T7" fmla="*/ 18 h 18"/>
                <a:gd name="T8" fmla="*/ 10 w 18"/>
                <a:gd name="T9" fmla="*/ 18 h 18"/>
                <a:gd name="T10" fmla="*/ 8 w 18"/>
                <a:gd name="T11" fmla="*/ 14 h 18"/>
                <a:gd name="T12" fmla="*/ 2 w 18"/>
                <a:gd name="T13" fmla="*/ 4 h 18"/>
                <a:gd name="T14" fmla="*/ 0 w 18"/>
                <a:gd name="T15" fmla="*/ 7 h 18"/>
                <a:gd name="T16" fmla="*/ 4 w 18"/>
                <a:gd name="T17" fmla="*/ 16 h 18"/>
                <a:gd name="T18" fmla="*/ 6 w 18"/>
                <a:gd name="T19" fmla="*/ 11 h 18"/>
                <a:gd name="T20" fmla="*/ 2 w 18"/>
                <a:gd name="T21" fmla="*/ 4 h 18"/>
                <a:gd name="T22" fmla="*/ 16 w 18"/>
                <a:gd name="T23" fmla="*/ 3 h 18"/>
                <a:gd name="T24" fmla="*/ 10 w 18"/>
                <a:gd name="T25" fmla="*/ 6 h 18"/>
                <a:gd name="T26" fmla="*/ 9 w 18"/>
                <a:gd name="T27" fmla="*/ 11 h 18"/>
                <a:gd name="T28" fmla="*/ 13 w 18"/>
                <a:gd name="T29" fmla="*/ 17 h 18"/>
                <a:gd name="T30" fmla="*/ 18 w 18"/>
                <a:gd name="T31" fmla="*/ 10 h 18"/>
                <a:gd name="T32" fmla="*/ 16 w 18"/>
                <a:gd name="T33" fmla="*/ 3 h 18"/>
                <a:gd name="T34" fmla="*/ 9 w 18"/>
                <a:gd name="T35" fmla="*/ 0 h 18"/>
                <a:gd name="T36" fmla="*/ 3 w 18"/>
                <a:gd name="T37" fmla="*/ 2 h 18"/>
                <a:gd name="T38" fmla="*/ 7 w 18"/>
                <a:gd name="T39" fmla="*/ 8 h 18"/>
                <a:gd name="T40" fmla="*/ 8 w 18"/>
                <a:gd name="T41" fmla="*/ 5 h 18"/>
                <a:gd name="T42" fmla="*/ 13 w 18"/>
                <a:gd name="T43" fmla="*/ 1 h 18"/>
                <a:gd name="T44" fmla="*/ 10 w 18"/>
                <a:gd name="T45" fmla="*/ 0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8" y="14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8" y="14"/>
                    <a:pt x="8" y="14"/>
                    <a:pt x="8" y="14"/>
                  </a:cubicBezTo>
                  <a:moveTo>
                    <a:pt x="2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0" y="11"/>
                    <a:pt x="1" y="15"/>
                    <a:pt x="4" y="16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16" y="3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6"/>
                    <a:pt x="17" y="13"/>
                    <a:pt x="18" y="10"/>
                  </a:cubicBezTo>
                  <a:cubicBezTo>
                    <a:pt x="18" y="8"/>
                    <a:pt x="17" y="5"/>
                    <a:pt x="16" y="3"/>
                  </a:cubicBezTo>
                  <a:moveTo>
                    <a:pt x="9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7" name="Freeform 278"/>
            <p:cNvSpPr/>
            <p:nvPr/>
          </p:nvSpPr>
          <p:spPr bwMode="auto">
            <a:xfrm>
              <a:off x="10821988" y="4232275"/>
              <a:ext cx="68263" cy="80963"/>
            </a:xfrm>
            <a:custGeom>
              <a:avLst/>
              <a:gdLst>
                <a:gd name="T0" fmla="*/ 11 w 14"/>
                <a:gd name="T1" fmla="*/ 0 h 17"/>
                <a:gd name="T2" fmla="*/ 6 w 14"/>
                <a:gd name="T3" fmla="*/ 4 h 17"/>
                <a:gd name="T4" fmla="*/ 5 w 14"/>
                <a:gd name="T5" fmla="*/ 7 h 17"/>
                <a:gd name="T6" fmla="*/ 1 w 14"/>
                <a:gd name="T7" fmla="*/ 1 h 17"/>
                <a:gd name="T8" fmla="*/ 0 w 14"/>
                <a:gd name="T9" fmla="*/ 3 h 17"/>
                <a:gd name="T10" fmla="*/ 4 w 14"/>
                <a:gd name="T11" fmla="*/ 10 h 17"/>
                <a:gd name="T12" fmla="*/ 2 w 14"/>
                <a:gd name="T13" fmla="*/ 15 h 17"/>
                <a:gd name="T14" fmla="*/ 5 w 14"/>
                <a:gd name="T15" fmla="*/ 16 h 17"/>
                <a:gd name="T16" fmla="*/ 6 w 14"/>
                <a:gd name="T17" fmla="*/ 13 h 17"/>
                <a:gd name="T18" fmla="*/ 8 w 14"/>
                <a:gd name="T19" fmla="*/ 17 h 17"/>
                <a:gd name="T20" fmla="*/ 11 w 14"/>
                <a:gd name="T21" fmla="*/ 16 h 17"/>
                <a:gd name="T22" fmla="*/ 7 w 14"/>
                <a:gd name="T23" fmla="*/ 10 h 17"/>
                <a:gd name="T24" fmla="*/ 8 w 14"/>
                <a:gd name="T25" fmla="*/ 5 h 17"/>
                <a:gd name="T26" fmla="*/ 14 w 14"/>
                <a:gd name="T27" fmla="*/ 2 h 17"/>
                <a:gd name="T28" fmla="*/ 11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11" y="0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10" y="16"/>
                    <a:pt x="11" y="16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2" y="1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8" name="Freeform 279"/>
            <p:cNvSpPr>
              <a:spLocks noEditPoints="1"/>
            </p:cNvSpPr>
            <p:nvPr/>
          </p:nvSpPr>
          <p:spPr bwMode="auto">
            <a:xfrm>
              <a:off x="10769601" y="4187825"/>
              <a:ext cx="173038" cy="165100"/>
            </a:xfrm>
            <a:custGeom>
              <a:avLst/>
              <a:gdLst>
                <a:gd name="T0" fmla="*/ 22 w 36"/>
                <a:gd name="T1" fmla="*/ 30 h 34"/>
                <a:gd name="T2" fmla="*/ 18 w 36"/>
                <a:gd name="T3" fmla="*/ 31 h 34"/>
                <a:gd name="T4" fmla="*/ 16 w 36"/>
                <a:gd name="T5" fmla="*/ 31 h 34"/>
                <a:gd name="T6" fmla="*/ 14 w 36"/>
                <a:gd name="T7" fmla="*/ 31 h 34"/>
                <a:gd name="T8" fmla="*/ 13 w 36"/>
                <a:gd name="T9" fmla="*/ 33 h 34"/>
                <a:gd name="T10" fmla="*/ 15 w 36"/>
                <a:gd name="T11" fmla="*/ 34 h 34"/>
                <a:gd name="T12" fmla="*/ 18 w 36"/>
                <a:gd name="T13" fmla="*/ 34 h 34"/>
                <a:gd name="T14" fmla="*/ 24 w 36"/>
                <a:gd name="T15" fmla="*/ 33 h 34"/>
                <a:gd name="T16" fmla="*/ 22 w 36"/>
                <a:gd name="T17" fmla="*/ 30 h 34"/>
                <a:gd name="T18" fmla="*/ 32 w 36"/>
                <a:gd name="T19" fmla="*/ 6 h 34"/>
                <a:gd name="T20" fmla="*/ 29 w 36"/>
                <a:gd name="T21" fmla="*/ 8 h 34"/>
                <a:gd name="T22" fmla="*/ 32 w 36"/>
                <a:gd name="T23" fmla="*/ 19 h 34"/>
                <a:gd name="T24" fmla="*/ 25 w 36"/>
                <a:gd name="T25" fmla="*/ 29 h 34"/>
                <a:gd name="T26" fmla="*/ 26 w 36"/>
                <a:gd name="T27" fmla="*/ 32 h 34"/>
                <a:gd name="T28" fmla="*/ 35 w 36"/>
                <a:gd name="T29" fmla="*/ 20 h 34"/>
                <a:gd name="T30" fmla="*/ 32 w 36"/>
                <a:gd name="T31" fmla="*/ 6 h 34"/>
                <a:gd name="T32" fmla="*/ 6 w 36"/>
                <a:gd name="T33" fmla="*/ 4 h 34"/>
                <a:gd name="T34" fmla="*/ 1 w 36"/>
                <a:gd name="T35" fmla="*/ 14 h 34"/>
                <a:gd name="T36" fmla="*/ 11 w 36"/>
                <a:gd name="T37" fmla="*/ 33 h 34"/>
                <a:gd name="T38" fmla="*/ 12 w 36"/>
                <a:gd name="T39" fmla="*/ 30 h 34"/>
                <a:gd name="T40" fmla="*/ 4 w 36"/>
                <a:gd name="T41" fmla="*/ 15 h 34"/>
                <a:gd name="T42" fmla="*/ 8 w 36"/>
                <a:gd name="T43" fmla="*/ 7 h 34"/>
                <a:gd name="T44" fmla="*/ 6 w 36"/>
                <a:gd name="T45" fmla="*/ 4 h 34"/>
                <a:gd name="T46" fmla="*/ 18 w 36"/>
                <a:gd name="T47" fmla="*/ 0 h 34"/>
                <a:gd name="T48" fmla="*/ 8 w 36"/>
                <a:gd name="T49" fmla="*/ 3 h 34"/>
                <a:gd name="T50" fmla="*/ 10 w 36"/>
                <a:gd name="T51" fmla="*/ 5 h 34"/>
                <a:gd name="T52" fmla="*/ 18 w 36"/>
                <a:gd name="T53" fmla="*/ 3 h 34"/>
                <a:gd name="T54" fmla="*/ 20 w 36"/>
                <a:gd name="T55" fmla="*/ 3 h 34"/>
                <a:gd name="T56" fmla="*/ 27 w 36"/>
                <a:gd name="T57" fmla="*/ 6 h 34"/>
                <a:gd name="T58" fmla="*/ 30 w 36"/>
                <a:gd name="T59" fmla="*/ 4 h 34"/>
                <a:gd name="T60" fmla="*/ 21 w 36"/>
                <a:gd name="T61" fmla="*/ 0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22" y="30"/>
                  </a:moveTo>
                  <a:cubicBezTo>
                    <a:pt x="21" y="31"/>
                    <a:pt x="19" y="31"/>
                    <a:pt x="18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5" y="31"/>
                    <a:pt x="15" y="31"/>
                    <a:pt x="14" y="31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0" y="34"/>
                    <a:pt x="22" y="34"/>
                    <a:pt x="24" y="33"/>
                  </a:cubicBezTo>
                  <a:cubicBezTo>
                    <a:pt x="22" y="30"/>
                    <a:pt x="22" y="30"/>
                    <a:pt x="22" y="30"/>
                  </a:cubicBezTo>
                  <a:moveTo>
                    <a:pt x="32" y="6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31" y="11"/>
                    <a:pt x="33" y="15"/>
                    <a:pt x="32" y="19"/>
                  </a:cubicBezTo>
                  <a:cubicBezTo>
                    <a:pt x="31" y="24"/>
                    <a:pt x="28" y="27"/>
                    <a:pt x="25" y="2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1" y="29"/>
                    <a:pt x="34" y="25"/>
                    <a:pt x="35" y="20"/>
                  </a:cubicBezTo>
                  <a:cubicBezTo>
                    <a:pt x="36" y="15"/>
                    <a:pt x="34" y="10"/>
                    <a:pt x="32" y="6"/>
                  </a:cubicBezTo>
                  <a:moveTo>
                    <a:pt x="6" y="4"/>
                  </a:moveTo>
                  <a:cubicBezTo>
                    <a:pt x="3" y="7"/>
                    <a:pt x="1" y="10"/>
                    <a:pt x="1" y="14"/>
                  </a:cubicBezTo>
                  <a:cubicBezTo>
                    <a:pt x="0" y="22"/>
                    <a:pt x="4" y="29"/>
                    <a:pt x="11" y="33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6" y="27"/>
                    <a:pt x="3" y="21"/>
                    <a:pt x="4" y="15"/>
                  </a:cubicBezTo>
                  <a:cubicBezTo>
                    <a:pt x="4" y="12"/>
                    <a:pt x="6" y="9"/>
                    <a:pt x="8" y="7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8" y="0"/>
                  </a:moveTo>
                  <a:cubicBezTo>
                    <a:pt x="14" y="0"/>
                    <a:pt x="11" y="1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5" y="3"/>
                    <a:pt x="18" y="3"/>
                  </a:cubicBezTo>
                  <a:cubicBezTo>
                    <a:pt x="19" y="3"/>
                    <a:pt x="19" y="3"/>
                    <a:pt x="20" y="3"/>
                  </a:cubicBezTo>
                  <a:cubicBezTo>
                    <a:pt x="23" y="3"/>
                    <a:pt x="25" y="4"/>
                    <a:pt x="27" y="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7" y="2"/>
                    <a:pt x="24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9" name="Freeform 280"/>
            <p:cNvSpPr>
              <a:spLocks noEditPoints="1"/>
            </p:cNvSpPr>
            <p:nvPr/>
          </p:nvSpPr>
          <p:spPr bwMode="auto">
            <a:xfrm>
              <a:off x="10798176" y="4203700"/>
              <a:ext cx="125413" cy="144463"/>
            </a:xfrm>
            <a:custGeom>
              <a:avLst/>
              <a:gdLst>
                <a:gd name="T0" fmla="*/ 6 w 26"/>
                <a:gd name="T1" fmla="*/ 27 h 30"/>
                <a:gd name="T2" fmla="*/ 5 w 26"/>
                <a:gd name="T3" fmla="*/ 30 h 30"/>
                <a:gd name="T4" fmla="*/ 7 w 26"/>
                <a:gd name="T5" fmla="*/ 30 h 30"/>
                <a:gd name="T6" fmla="*/ 8 w 26"/>
                <a:gd name="T7" fmla="*/ 28 h 30"/>
                <a:gd name="T8" fmla="*/ 6 w 26"/>
                <a:gd name="T9" fmla="*/ 27 h 30"/>
                <a:gd name="T10" fmla="*/ 19 w 26"/>
                <a:gd name="T11" fmla="*/ 26 h 30"/>
                <a:gd name="T12" fmla="*/ 16 w 26"/>
                <a:gd name="T13" fmla="*/ 27 h 30"/>
                <a:gd name="T14" fmla="*/ 18 w 26"/>
                <a:gd name="T15" fmla="*/ 30 h 30"/>
                <a:gd name="T16" fmla="*/ 20 w 26"/>
                <a:gd name="T17" fmla="*/ 29 h 30"/>
                <a:gd name="T18" fmla="*/ 19 w 26"/>
                <a:gd name="T19" fmla="*/ 26 h 30"/>
                <a:gd name="T20" fmla="*/ 24 w 26"/>
                <a:gd name="T21" fmla="*/ 1 h 30"/>
                <a:gd name="T22" fmla="*/ 21 w 26"/>
                <a:gd name="T23" fmla="*/ 3 h 30"/>
                <a:gd name="T24" fmla="*/ 23 w 26"/>
                <a:gd name="T25" fmla="*/ 5 h 30"/>
                <a:gd name="T26" fmla="*/ 26 w 26"/>
                <a:gd name="T27" fmla="*/ 3 h 30"/>
                <a:gd name="T28" fmla="*/ 24 w 26"/>
                <a:gd name="T29" fmla="*/ 1 h 30"/>
                <a:gd name="T30" fmla="*/ 2 w 26"/>
                <a:gd name="T31" fmla="*/ 0 h 30"/>
                <a:gd name="T32" fmla="*/ 0 w 26"/>
                <a:gd name="T33" fmla="*/ 1 h 30"/>
                <a:gd name="T34" fmla="*/ 2 w 26"/>
                <a:gd name="T35" fmla="*/ 4 h 30"/>
                <a:gd name="T36" fmla="*/ 4 w 26"/>
                <a:gd name="T37" fmla="*/ 2 h 30"/>
                <a:gd name="T38" fmla="*/ 2 w 2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0">
                  <a:moveTo>
                    <a:pt x="6" y="27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7"/>
                    <a:pt x="6" y="27"/>
                    <a:pt x="6" y="27"/>
                  </a:cubicBezTo>
                  <a:moveTo>
                    <a:pt x="19" y="26"/>
                  </a:moveTo>
                  <a:cubicBezTo>
                    <a:pt x="18" y="27"/>
                    <a:pt x="17" y="27"/>
                    <a:pt x="16" y="27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0"/>
                    <a:pt x="19" y="29"/>
                    <a:pt x="20" y="29"/>
                  </a:cubicBezTo>
                  <a:cubicBezTo>
                    <a:pt x="19" y="26"/>
                    <a:pt x="19" y="26"/>
                    <a:pt x="19" y="26"/>
                  </a:cubicBezTo>
                  <a:moveTo>
                    <a:pt x="24" y="1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4"/>
                    <a:pt x="22" y="4"/>
                    <a:pt x="23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4" y="2"/>
                    <a:pt x="24" y="1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3"/>
                    <a:pt x="4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0" name="Freeform 281"/>
            <p:cNvSpPr>
              <a:spLocks noEditPoints="1"/>
            </p:cNvSpPr>
            <p:nvPr/>
          </p:nvSpPr>
          <p:spPr bwMode="auto">
            <a:xfrm>
              <a:off x="10942638" y="3035300"/>
              <a:ext cx="87313" cy="87313"/>
            </a:xfrm>
            <a:custGeom>
              <a:avLst/>
              <a:gdLst>
                <a:gd name="T0" fmla="*/ 11 w 18"/>
                <a:gd name="T1" fmla="*/ 9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8 h 18"/>
                <a:gd name="T8" fmla="*/ 17 w 18"/>
                <a:gd name="T9" fmla="*/ 11 h 18"/>
                <a:gd name="T10" fmla="*/ 11 w 18"/>
                <a:gd name="T11" fmla="*/ 9 h 18"/>
                <a:gd name="T12" fmla="*/ 0 w 18"/>
                <a:gd name="T13" fmla="*/ 8 h 18"/>
                <a:gd name="T14" fmla="*/ 0 w 18"/>
                <a:gd name="T15" fmla="*/ 11 h 18"/>
                <a:gd name="T16" fmla="*/ 6 w 18"/>
                <a:gd name="T17" fmla="*/ 8 h 18"/>
                <a:gd name="T18" fmla="*/ 0 w 18"/>
                <a:gd name="T19" fmla="*/ 8 h 18"/>
                <a:gd name="T20" fmla="*/ 18 w 18"/>
                <a:gd name="T21" fmla="*/ 7 h 18"/>
                <a:gd name="T22" fmla="*/ 17 w 18"/>
                <a:gd name="T23" fmla="*/ 8 h 18"/>
                <a:gd name="T24" fmla="*/ 18 w 18"/>
                <a:gd name="T25" fmla="*/ 8 h 18"/>
                <a:gd name="T26" fmla="*/ 18 w 18"/>
                <a:gd name="T27" fmla="*/ 7 h 18"/>
                <a:gd name="T28" fmla="*/ 9 w 18"/>
                <a:gd name="T29" fmla="*/ 0 h 18"/>
                <a:gd name="T30" fmla="*/ 1 w 18"/>
                <a:gd name="T31" fmla="*/ 5 h 18"/>
                <a:gd name="T32" fmla="*/ 11 w 18"/>
                <a:gd name="T33" fmla="*/ 6 h 18"/>
                <a:gd name="T34" fmla="*/ 11 w 18"/>
                <a:gd name="T35" fmla="*/ 6 h 18"/>
                <a:gd name="T36" fmla="*/ 11 w 18"/>
                <a:gd name="T37" fmla="*/ 6 h 18"/>
                <a:gd name="T38" fmla="*/ 17 w 18"/>
                <a:gd name="T39" fmla="*/ 5 h 18"/>
                <a:gd name="T40" fmla="*/ 10 w 18"/>
                <a:gd name="T41" fmla="*/ 0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9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2" y="15"/>
                    <a:pt x="5" y="17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3" y="18"/>
                    <a:pt x="17" y="15"/>
                    <a:pt x="17" y="11"/>
                  </a:cubicBezTo>
                  <a:cubicBezTo>
                    <a:pt x="11" y="9"/>
                    <a:pt x="11" y="9"/>
                    <a:pt x="11" y="9"/>
                  </a:cubicBezTo>
                  <a:moveTo>
                    <a:pt x="0" y="8"/>
                  </a:moveTo>
                  <a:cubicBezTo>
                    <a:pt x="0" y="9"/>
                    <a:pt x="0" y="10"/>
                    <a:pt x="0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18" y="7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7"/>
                    <a:pt x="18" y="7"/>
                  </a:cubicBezTo>
                  <a:moveTo>
                    <a:pt x="9" y="0"/>
                  </a:moveTo>
                  <a:cubicBezTo>
                    <a:pt x="5" y="0"/>
                    <a:pt x="2" y="2"/>
                    <a:pt x="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1" name="Freeform 282"/>
            <p:cNvSpPr/>
            <p:nvPr/>
          </p:nvSpPr>
          <p:spPr bwMode="auto">
            <a:xfrm>
              <a:off x="10942638" y="3060700"/>
              <a:ext cx="87313" cy="38100"/>
            </a:xfrm>
            <a:custGeom>
              <a:avLst/>
              <a:gdLst>
                <a:gd name="T0" fmla="*/ 17 w 18"/>
                <a:gd name="T1" fmla="*/ 0 h 8"/>
                <a:gd name="T2" fmla="*/ 11 w 18"/>
                <a:gd name="T3" fmla="*/ 1 h 8"/>
                <a:gd name="T4" fmla="*/ 11 w 18"/>
                <a:gd name="T5" fmla="*/ 1 h 8"/>
                <a:gd name="T6" fmla="*/ 11 w 18"/>
                <a:gd name="T7" fmla="*/ 1 h 8"/>
                <a:gd name="T8" fmla="*/ 1 w 18"/>
                <a:gd name="T9" fmla="*/ 0 h 8"/>
                <a:gd name="T10" fmla="*/ 0 w 18"/>
                <a:gd name="T11" fmla="*/ 2 h 8"/>
                <a:gd name="T12" fmla="*/ 0 w 18"/>
                <a:gd name="T13" fmla="*/ 3 h 8"/>
                <a:gd name="T14" fmla="*/ 6 w 18"/>
                <a:gd name="T15" fmla="*/ 3 h 8"/>
                <a:gd name="T16" fmla="*/ 0 w 18"/>
                <a:gd name="T17" fmla="*/ 6 h 8"/>
                <a:gd name="T18" fmla="*/ 1 w 18"/>
                <a:gd name="T19" fmla="*/ 8 h 8"/>
                <a:gd name="T20" fmla="*/ 11 w 18"/>
                <a:gd name="T21" fmla="*/ 4 h 8"/>
                <a:gd name="T22" fmla="*/ 17 w 18"/>
                <a:gd name="T23" fmla="*/ 6 h 8"/>
                <a:gd name="T24" fmla="*/ 18 w 18"/>
                <a:gd name="T25" fmla="*/ 5 h 8"/>
                <a:gd name="T26" fmla="*/ 18 w 18"/>
                <a:gd name="T27" fmla="*/ 3 h 8"/>
                <a:gd name="T28" fmla="*/ 17 w 18"/>
                <a:gd name="T29" fmla="*/ 3 h 8"/>
                <a:gd name="T30" fmla="*/ 18 w 18"/>
                <a:gd name="T31" fmla="*/ 2 h 8"/>
                <a:gd name="T32" fmla="*/ 17 w 18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8">
                  <a:moveTo>
                    <a:pt x="17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5"/>
                    <a:pt x="18" y="5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2" name="Freeform 283"/>
            <p:cNvSpPr>
              <a:spLocks noEditPoints="1"/>
            </p:cNvSpPr>
            <p:nvPr/>
          </p:nvSpPr>
          <p:spPr bwMode="auto">
            <a:xfrm>
              <a:off x="10899776" y="2992437"/>
              <a:ext cx="168275" cy="168275"/>
            </a:xfrm>
            <a:custGeom>
              <a:avLst/>
              <a:gdLst>
                <a:gd name="T0" fmla="*/ 31 w 35"/>
                <a:gd name="T1" fmla="*/ 21 h 35"/>
                <a:gd name="T2" fmla="*/ 18 w 35"/>
                <a:gd name="T3" fmla="*/ 32 h 35"/>
                <a:gd name="T4" fmla="*/ 15 w 35"/>
                <a:gd name="T5" fmla="*/ 32 h 35"/>
                <a:gd name="T6" fmla="*/ 5 w 35"/>
                <a:gd name="T7" fmla="*/ 24 h 35"/>
                <a:gd name="T8" fmla="*/ 2 w 35"/>
                <a:gd name="T9" fmla="*/ 25 h 35"/>
                <a:gd name="T10" fmla="*/ 15 w 35"/>
                <a:gd name="T11" fmla="*/ 35 h 35"/>
                <a:gd name="T12" fmla="*/ 18 w 35"/>
                <a:gd name="T13" fmla="*/ 35 h 35"/>
                <a:gd name="T14" fmla="*/ 34 w 35"/>
                <a:gd name="T15" fmla="*/ 22 h 35"/>
                <a:gd name="T16" fmla="*/ 31 w 35"/>
                <a:gd name="T17" fmla="*/ 21 h 35"/>
                <a:gd name="T18" fmla="*/ 1 w 35"/>
                <a:gd name="T19" fmla="*/ 16 h 35"/>
                <a:gd name="T20" fmla="*/ 1 w 35"/>
                <a:gd name="T21" fmla="*/ 23 h 35"/>
                <a:gd name="T22" fmla="*/ 4 w 35"/>
                <a:gd name="T23" fmla="*/ 22 h 35"/>
                <a:gd name="T24" fmla="*/ 4 w 35"/>
                <a:gd name="T25" fmla="*/ 16 h 35"/>
                <a:gd name="T26" fmla="*/ 1 w 35"/>
                <a:gd name="T27" fmla="*/ 16 h 35"/>
                <a:gd name="T28" fmla="*/ 35 w 35"/>
                <a:gd name="T29" fmla="*/ 14 h 35"/>
                <a:gd name="T30" fmla="*/ 32 w 35"/>
                <a:gd name="T31" fmla="*/ 15 h 35"/>
                <a:gd name="T32" fmla="*/ 32 w 35"/>
                <a:gd name="T33" fmla="*/ 19 h 35"/>
                <a:gd name="T34" fmla="*/ 35 w 35"/>
                <a:gd name="T35" fmla="*/ 19 h 35"/>
                <a:gd name="T36" fmla="*/ 35 w 35"/>
                <a:gd name="T37" fmla="*/ 14 h 35"/>
                <a:gd name="T38" fmla="*/ 18 w 35"/>
                <a:gd name="T39" fmla="*/ 0 h 35"/>
                <a:gd name="T40" fmla="*/ 1 w 35"/>
                <a:gd name="T41" fmla="*/ 13 h 35"/>
                <a:gd name="T42" fmla="*/ 4 w 35"/>
                <a:gd name="T43" fmla="*/ 13 h 35"/>
                <a:gd name="T44" fmla="*/ 18 w 35"/>
                <a:gd name="T45" fmla="*/ 4 h 35"/>
                <a:gd name="T46" fmla="*/ 20 w 35"/>
                <a:gd name="T47" fmla="*/ 4 h 35"/>
                <a:gd name="T48" fmla="*/ 31 w 35"/>
                <a:gd name="T49" fmla="*/ 13 h 35"/>
                <a:gd name="T50" fmla="*/ 34 w 35"/>
                <a:gd name="T51" fmla="*/ 12 h 35"/>
                <a:gd name="T52" fmla="*/ 21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31" y="21"/>
                  </a:moveTo>
                  <a:cubicBezTo>
                    <a:pt x="30" y="28"/>
                    <a:pt x="24" y="32"/>
                    <a:pt x="18" y="32"/>
                  </a:cubicBezTo>
                  <a:cubicBezTo>
                    <a:pt x="17" y="32"/>
                    <a:pt x="16" y="32"/>
                    <a:pt x="15" y="32"/>
                  </a:cubicBezTo>
                  <a:cubicBezTo>
                    <a:pt x="11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0"/>
                    <a:pt x="9" y="34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6" y="35"/>
                    <a:pt x="32" y="30"/>
                    <a:pt x="34" y="22"/>
                  </a:cubicBezTo>
                  <a:cubicBezTo>
                    <a:pt x="31" y="21"/>
                    <a:pt x="31" y="21"/>
                    <a:pt x="31" y="21"/>
                  </a:cubicBezTo>
                  <a:moveTo>
                    <a:pt x="1" y="16"/>
                  </a:moveTo>
                  <a:cubicBezTo>
                    <a:pt x="0" y="18"/>
                    <a:pt x="1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3" y="18"/>
                    <a:pt x="4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4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2" y="17"/>
                    <a:pt x="32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6"/>
                    <a:pt x="35" y="14"/>
                  </a:cubicBezTo>
                  <a:moveTo>
                    <a:pt x="18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8"/>
                    <a:pt x="12" y="4"/>
                    <a:pt x="18" y="4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25" y="5"/>
                    <a:pt x="29" y="8"/>
                    <a:pt x="31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2" y="6"/>
                    <a:pt x="27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3" name="Freeform 284"/>
            <p:cNvSpPr>
              <a:spLocks noEditPoints="1"/>
            </p:cNvSpPr>
            <p:nvPr/>
          </p:nvSpPr>
          <p:spPr bwMode="auto">
            <a:xfrm>
              <a:off x="10904538" y="3051175"/>
              <a:ext cx="163513" cy="61913"/>
            </a:xfrm>
            <a:custGeom>
              <a:avLst/>
              <a:gdLst>
                <a:gd name="T0" fmla="*/ 3 w 34"/>
                <a:gd name="T1" fmla="*/ 10 h 13"/>
                <a:gd name="T2" fmla="*/ 0 w 34"/>
                <a:gd name="T3" fmla="*/ 11 h 13"/>
                <a:gd name="T4" fmla="*/ 1 w 34"/>
                <a:gd name="T5" fmla="*/ 13 h 13"/>
                <a:gd name="T6" fmla="*/ 4 w 34"/>
                <a:gd name="T7" fmla="*/ 12 h 13"/>
                <a:gd name="T8" fmla="*/ 3 w 34"/>
                <a:gd name="T9" fmla="*/ 10 h 13"/>
                <a:gd name="T10" fmla="*/ 31 w 34"/>
                <a:gd name="T11" fmla="*/ 7 h 13"/>
                <a:gd name="T12" fmla="*/ 31 w 34"/>
                <a:gd name="T13" fmla="*/ 8 h 13"/>
                <a:gd name="T14" fmla="*/ 30 w 34"/>
                <a:gd name="T15" fmla="*/ 9 h 13"/>
                <a:gd name="T16" fmla="*/ 33 w 34"/>
                <a:gd name="T17" fmla="*/ 10 h 13"/>
                <a:gd name="T18" fmla="*/ 34 w 34"/>
                <a:gd name="T19" fmla="*/ 9 h 13"/>
                <a:gd name="T20" fmla="*/ 34 w 34"/>
                <a:gd name="T21" fmla="*/ 7 h 13"/>
                <a:gd name="T22" fmla="*/ 31 w 34"/>
                <a:gd name="T23" fmla="*/ 7 h 13"/>
                <a:gd name="T24" fmla="*/ 0 w 34"/>
                <a:gd name="T25" fmla="*/ 1 h 13"/>
                <a:gd name="T26" fmla="*/ 0 w 34"/>
                <a:gd name="T27" fmla="*/ 3 h 13"/>
                <a:gd name="T28" fmla="*/ 0 w 34"/>
                <a:gd name="T29" fmla="*/ 4 h 13"/>
                <a:gd name="T30" fmla="*/ 3 w 34"/>
                <a:gd name="T31" fmla="*/ 4 h 13"/>
                <a:gd name="T32" fmla="*/ 3 w 34"/>
                <a:gd name="T33" fmla="*/ 3 h 13"/>
                <a:gd name="T34" fmla="*/ 3 w 34"/>
                <a:gd name="T35" fmla="*/ 1 h 13"/>
                <a:gd name="T36" fmla="*/ 0 w 34"/>
                <a:gd name="T37" fmla="*/ 1 h 13"/>
                <a:gd name="T38" fmla="*/ 33 w 34"/>
                <a:gd name="T39" fmla="*/ 0 h 13"/>
                <a:gd name="T40" fmla="*/ 30 w 34"/>
                <a:gd name="T41" fmla="*/ 1 h 13"/>
                <a:gd name="T42" fmla="*/ 31 w 34"/>
                <a:gd name="T43" fmla="*/ 3 h 13"/>
                <a:gd name="T44" fmla="*/ 34 w 34"/>
                <a:gd name="T45" fmla="*/ 2 h 13"/>
                <a:gd name="T46" fmla="*/ 33 w 34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3"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3" y="11"/>
                    <a:pt x="3" y="10"/>
                  </a:cubicBezTo>
                  <a:moveTo>
                    <a:pt x="31" y="7"/>
                  </a:moveTo>
                  <a:cubicBezTo>
                    <a:pt x="31" y="7"/>
                    <a:pt x="31" y="8"/>
                    <a:pt x="31" y="8"/>
                  </a:cubicBezTo>
                  <a:cubicBezTo>
                    <a:pt x="31" y="8"/>
                    <a:pt x="31" y="9"/>
                    <a:pt x="30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1" y="7"/>
                    <a:pt x="31" y="7"/>
                    <a:pt x="31" y="7"/>
                  </a:cubicBezTo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33" y="0"/>
                  </a:move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2"/>
                    <a:pt x="31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4" name="Freeform 285"/>
            <p:cNvSpPr>
              <a:spLocks noEditPoints="1"/>
            </p:cNvSpPr>
            <p:nvPr/>
          </p:nvSpPr>
          <p:spPr bwMode="auto">
            <a:xfrm>
              <a:off x="11941176" y="2774950"/>
              <a:ext cx="92075" cy="87313"/>
            </a:xfrm>
            <a:custGeom>
              <a:avLst/>
              <a:gdLst>
                <a:gd name="T0" fmla="*/ 11 w 19"/>
                <a:gd name="T1" fmla="*/ 14 h 18"/>
                <a:gd name="T2" fmla="*/ 3 w 19"/>
                <a:gd name="T3" fmla="*/ 16 h 18"/>
                <a:gd name="T4" fmla="*/ 8 w 19"/>
                <a:gd name="T5" fmla="*/ 18 h 18"/>
                <a:gd name="T6" fmla="*/ 9 w 19"/>
                <a:gd name="T7" fmla="*/ 18 h 18"/>
                <a:gd name="T8" fmla="*/ 11 w 19"/>
                <a:gd name="T9" fmla="*/ 14 h 18"/>
                <a:gd name="T10" fmla="*/ 9 w 19"/>
                <a:gd name="T11" fmla="*/ 0 h 18"/>
                <a:gd name="T12" fmla="*/ 0 w 19"/>
                <a:gd name="T13" fmla="*/ 8 h 18"/>
                <a:gd name="T14" fmla="*/ 1 w 19"/>
                <a:gd name="T15" fmla="*/ 13 h 18"/>
                <a:gd name="T16" fmla="*/ 15 w 19"/>
                <a:gd name="T17" fmla="*/ 10 h 18"/>
                <a:gd name="T18" fmla="*/ 12 w 19"/>
                <a:gd name="T19" fmla="*/ 17 h 18"/>
                <a:gd name="T20" fmla="*/ 18 w 19"/>
                <a:gd name="T21" fmla="*/ 11 h 18"/>
                <a:gd name="T22" fmla="*/ 11 w 19"/>
                <a:gd name="T23" fmla="*/ 0 h 18"/>
                <a:gd name="T24" fmla="*/ 9 w 19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8">
                  <a:moveTo>
                    <a:pt x="11" y="14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6" y="18"/>
                    <a:pt x="8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11" y="14"/>
                    <a:pt x="11" y="14"/>
                    <a:pt x="11" y="14"/>
                  </a:cubicBezTo>
                  <a:moveTo>
                    <a:pt x="9" y="0"/>
                  </a:moveTo>
                  <a:cubicBezTo>
                    <a:pt x="5" y="0"/>
                    <a:pt x="1" y="3"/>
                    <a:pt x="0" y="8"/>
                  </a:cubicBezTo>
                  <a:cubicBezTo>
                    <a:pt x="0" y="10"/>
                    <a:pt x="1" y="12"/>
                    <a:pt x="1" y="1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5" y="16"/>
                    <a:pt x="17" y="14"/>
                    <a:pt x="18" y="11"/>
                  </a:cubicBezTo>
                  <a:cubicBezTo>
                    <a:pt x="19" y="6"/>
                    <a:pt x="16" y="1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5" name="Freeform 286"/>
            <p:cNvSpPr/>
            <p:nvPr/>
          </p:nvSpPr>
          <p:spPr bwMode="auto">
            <a:xfrm>
              <a:off x="11945938" y="2824162"/>
              <a:ext cx="66675" cy="38100"/>
            </a:xfrm>
            <a:custGeom>
              <a:avLst/>
              <a:gdLst>
                <a:gd name="T0" fmla="*/ 14 w 14"/>
                <a:gd name="T1" fmla="*/ 0 h 8"/>
                <a:gd name="T2" fmla="*/ 0 w 14"/>
                <a:gd name="T3" fmla="*/ 3 h 8"/>
                <a:gd name="T4" fmla="*/ 2 w 14"/>
                <a:gd name="T5" fmla="*/ 6 h 8"/>
                <a:gd name="T6" fmla="*/ 10 w 14"/>
                <a:gd name="T7" fmla="*/ 4 h 8"/>
                <a:gd name="T8" fmla="*/ 8 w 14"/>
                <a:gd name="T9" fmla="*/ 8 h 8"/>
                <a:gd name="T10" fmla="*/ 8 w 14"/>
                <a:gd name="T11" fmla="*/ 8 h 8"/>
                <a:gd name="T12" fmla="*/ 11 w 14"/>
                <a:gd name="T13" fmla="*/ 7 h 8"/>
                <a:gd name="T14" fmla="*/ 14 w 14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1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5"/>
                    <a:pt x="2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6" name="Freeform 287"/>
            <p:cNvSpPr>
              <a:spLocks noEditPoints="1"/>
            </p:cNvSpPr>
            <p:nvPr/>
          </p:nvSpPr>
          <p:spPr bwMode="auto">
            <a:xfrm>
              <a:off x="11903076" y="2736850"/>
              <a:ext cx="173038" cy="163513"/>
            </a:xfrm>
            <a:custGeom>
              <a:avLst/>
              <a:gdLst>
                <a:gd name="T0" fmla="*/ 6 w 36"/>
                <a:gd name="T1" fmla="*/ 25 h 34"/>
                <a:gd name="T2" fmla="*/ 2 w 36"/>
                <a:gd name="T3" fmla="*/ 26 h 34"/>
                <a:gd name="T4" fmla="*/ 14 w 36"/>
                <a:gd name="T5" fmla="*/ 34 h 34"/>
                <a:gd name="T6" fmla="*/ 15 w 36"/>
                <a:gd name="T7" fmla="*/ 31 h 34"/>
                <a:gd name="T8" fmla="*/ 15 w 36"/>
                <a:gd name="T9" fmla="*/ 31 h 34"/>
                <a:gd name="T10" fmla="*/ 6 w 36"/>
                <a:gd name="T11" fmla="*/ 25 h 34"/>
                <a:gd name="T12" fmla="*/ 17 w 36"/>
                <a:gd name="T13" fmla="*/ 0 h 34"/>
                <a:gd name="T14" fmla="*/ 0 w 36"/>
                <a:gd name="T15" fmla="*/ 14 h 34"/>
                <a:gd name="T16" fmla="*/ 1 w 36"/>
                <a:gd name="T17" fmla="*/ 23 h 34"/>
                <a:gd name="T18" fmla="*/ 4 w 36"/>
                <a:gd name="T19" fmla="*/ 23 h 34"/>
                <a:gd name="T20" fmla="*/ 3 w 36"/>
                <a:gd name="T21" fmla="*/ 15 h 34"/>
                <a:gd name="T22" fmla="*/ 17 w 36"/>
                <a:gd name="T23" fmla="*/ 3 h 34"/>
                <a:gd name="T24" fmla="*/ 20 w 36"/>
                <a:gd name="T25" fmla="*/ 3 h 34"/>
                <a:gd name="T26" fmla="*/ 31 w 36"/>
                <a:gd name="T27" fmla="*/ 19 h 34"/>
                <a:gd name="T28" fmla="*/ 18 w 36"/>
                <a:gd name="T29" fmla="*/ 31 h 34"/>
                <a:gd name="T30" fmla="*/ 17 w 36"/>
                <a:gd name="T31" fmla="*/ 34 h 34"/>
                <a:gd name="T32" fmla="*/ 17 w 36"/>
                <a:gd name="T33" fmla="*/ 34 h 34"/>
                <a:gd name="T34" fmla="*/ 34 w 36"/>
                <a:gd name="T35" fmla="*/ 20 h 34"/>
                <a:gd name="T36" fmla="*/ 20 w 36"/>
                <a:gd name="T37" fmla="*/ 0 h 34"/>
                <a:gd name="T38" fmla="*/ 17 w 36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4">
                  <a:moveTo>
                    <a:pt x="6" y="25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0"/>
                    <a:pt x="9" y="33"/>
                    <a:pt x="14" y="34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0"/>
                    <a:pt x="8" y="28"/>
                    <a:pt x="6" y="25"/>
                  </a:cubicBezTo>
                  <a:moveTo>
                    <a:pt x="17" y="0"/>
                  </a:moveTo>
                  <a:cubicBezTo>
                    <a:pt x="9" y="0"/>
                    <a:pt x="2" y="6"/>
                    <a:pt x="0" y="14"/>
                  </a:cubicBezTo>
                  <a:cubicBezTo>
                    <a:pt x="0" y="17"/>
                    <a:pt x="0" y="21"/>
                    <a:pt x="1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0"/>
                    <a:pt x="3" y="18"/>
                    <a:pt x="3" y="15"/>
                  </a:cubicBezTo>
                  <a:cubicBezTo>
                    <a:pt x="4" y="8"/>
                    <a:pt x="10" y="3"/>
                    <a:pt x="17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7" y="4"/>
                    <a:pt x="32" y="12"/>
                    <a:pt x="31" y="19"/>
                  </a:cubicBezTo>
                  <a:cubicBezTo>
                    <a:pt x="30" y="26"/>
                    <a:pt x="24" y="31"/>
                    <a:pt x="18" y="3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6" y="34"/>
                    <a:pt x="33" y="28"/>
                    <a:pt x="34" y="20"/>
                  </a:cubicBezTo>
                  <a:cubicBezTo>
                    <a:pt x="36" y="11"/>
                    <a:pt x="29" y="2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7" name="Freeform 288"/>
            <p:cNvSpPr>
              <a:spLocks noEditPoints="1"/>
            </p:cNvSpPr>
            <p:nvPr/>
          </p:nvSpPr>
          <p:spPr bwMode="auto">
            <a:xfrm>
              <a:off x="11907838" y="2847975"/>
              <a:ext cx="80963" cy="52388"/>
            </a:xfrm>
            <a:custGeom>
              <a:avLst/>
              <a:gdLst>
                <a:gd name="T0" fmla="*/ 14 w 17"/>
                <a:gd name="T1" fmla="*/ 8 h 11"/>
                <a:gd name="T2" fmla="*/ 13 w 17"/>
                <a:gd name="T3" fmla="*/ 11 h 11"/>
                <a:gd name="T4" fmla="*/ 13 w 17"/>
                <a:gd name="T5" fmla="*/ 11 h 11"/>
                <a:gd name="T6" fmla="*/ 16 w 17"/>
                <a:gd name="T7" fmla="*/ 11 h 11"/>
                <a:gd name="T8" fmla="*/ 17 w 17"/>
                <a:gd name="T9" fmla="*/ 8 h 11"/>
                <a:gd name="T10" fmla="*/ 16 w 17"/>
                <a:gd name="T11" fmla="*/ 8 h 11"/>
                <a:gd name="T12" fmla="*/ 14 w 17"/>
                <a:gd name="T13" fmla="*/ 8 h 11"/>
                <a:gd name="T14" fmla="*/ 3 w 17"/>
                <a:gd name="T15" fmla="*/ 0 h 11"/>
                <a:gd name="T16" fmla="*/ 0 w 17"/>
                <a:gd name="T17" fmla="*/ 0 h 11"/>
                <a:gd name="T18" fmla="*/ 1 w 17"/>
                <a:gd name="T19" fmla="*/ 3 h 11"/>
                <a:gd name="T20" fmla="*/ 5 w 17"/>
                <a:gd name="T21" fmla="*/ 2 h 11"/>
                <a:gd name="T22" fmla="*/ 3 w 17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5" y="11"/>
                    <a:pt x="16" y="11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6" y="8"/>
                    <a:pt x="16" y="8"/>
                  </a:cubicBezTo>
                  <a:cubicBezTo>
                    <a:pt x="16" y="8"/>
                    <a:pt x="15" y="8"/>
                    <a:pt x="14" y="8"/>
                  </a:cubicBezTo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8" name="Freeform 289"/>
            <p:cNvSpPr>
              <a:spLocks noEditPoints="1"/>
            </p:cNvSpPr>
            <p:nvPr/>
          </p:nvSpPr>
          <p:spPr bwMode="auto">
            <a:xfrm>
              <a:off x="10047288" y="5697537"/>
              <a:ext cx="234950" cy="227013"/>
            </a:xfrm>
            <a:custGeom>
              <a:avLst/>
              <a:gdLst>
                <a:gd name="T0" fmla="*/ 23 w 49"/>
                <a:gd name="T1" fmla="*/ 23 h 47"/>
                <a:gd name="T2" fmla="*/ 0 w 49"/>
                <a:gd name="T3" fmla="*/ 24 h 47"/>
                <a:gd name="T4" fmla="*/ 20 w 49"/>
                <a:gd name="T5" fmla="*/ 47 h 47"/>
                <a:gd name="T6" fmla="*/ 24 w 49"/>
                <a:gd name="T7" fmla="*/ 47 h 47"/>
                <a:gd name="T8" fmla="*/ 33 w 49"/>
                <a:gd name="T9" fmla="*/ 45 h 47"/>
                <a:gd name="T10" fmla="*/ 23 w 49"/>
                <a:gd name="T11" fmla="*/ 23 h 47"/>
                <a:gd name="T12" fmla="*/ 4 w 49"/>
                <a:gd name="T13" fmla="*/ 11 h 47"/>
                <a:gd name="T14" fmla="*/ 1 w 49"/>
                <a:gd name="T15" fmla="*/ 20 h 47"/>
                <a:gd name="T16" fmla="*/ 0 w 49"/>
                <a:gd name="T17" fmla="*/ 22 h 47"/>
                <a:gd name="T18" fmla="*/ 19 w 49"/>
                <a:gd name="T19" fmla="*/ 20 h 47"/>
                <a:gd name="T20" fmla="*/ 4 w 49"/>
                <a:gd name="T21" fmla="*/ 11 h 47"/>
                <a:gd name="T22" fmla="*/ 38 w 49"/>
                <a:gd name="T23" fmla="*/ 4 h 47"/>
                <a:gd name="T24" fmla="*/ 25 w 49"/>
                <a:gd name="T25" fmla="*/ 22 h 47"/>
                <a:gd name="T26" fmla="*/ 35 w 49"/>
                <a:gd name="T27" fmla="*/ 44 h 47"/>
                <a:gd name="T28" fmla="*/ 48 w 49"/>
                <a:gd name="T29" fmla="*/ 27 h 47"/>
                <a:gd name="T30" fmla="*/ 38 w 49"/>
                <a:gd name="T31" fmla="*/ 4 h 47"/>
                <a:gd name="T32" fmla="*/ 12 w 49"/>
                <a:gd name="T33" fmla="*/ 3 h 47"/>
                <a:gd name="T34" fmla="*/ 5 w 49"/>
                <a:gd name="T35" fmla="*/ 9 h 47"/>
                <a:gd name="T36" fmla="*/ 20 w 49"/>
                <a:gd name="T37" fmla="*/ 18 h 47"/>
                <a:gd name="T38" fmla="*/ 12 w 49"/>
                <a:gd name="T39" fmla="*/ 3 h 47"/>
                <a:gd name="T40" fmla="*/ 24 w 49"/>
                <a:gd name="T41" fmla="*/ 0 h 47"/>
                <a:gd name="T42" fmla="*/ 14 w 49"/>
                <a:gd name="T43" fmla="*/ 2 h 47"/>
                <a:gd name="T44" fmla="*/ 24 w 49"/>
                <a:gd name="T45" fmla="*/ 19 h 47"/>
                <a:gd name="T46" fmla="*/ 36 w 49"/>
                <a:gd name="T47" fmla="*/ 3 h 47"/>
                <a:gd name="T48" fmla="*/ 28 w 49"/>
                <a:gd name="T49" fmla="*/ 0 h 47"/>
                <a:gd name="T50" fmla="*/ 24 w 49"/>
                <a:gd name="T5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7">
                  <a:moveTo>
                    <a:pt x="2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5"/>
                    <a:pt x="9" y="45"/>
                    <a:pt x="20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7" y="47"/>
                    <a:pt x="30" y="47"/>
                    <a:pt x="33" y="45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4" y="11"/>
                  </a:moveTo>
                  <a:cubicBezTo>
                    <a:pt x="2" y="14"/>
                    <a:pt x="1" y="16"/>
                    <a:pt x="1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4" y="11"/>
                    <a:pt x="4" y="11"/>
                    <a:pt x="4" y="11"/>
                  </a:cubicBezTo>
                  <a:moveTo>
                    <a:pt x="38" y="4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42" y="41"/>
                    <a:pt x="46" y="35"/>
                    <a:pt x="48" y="27"/>
                  </a:cubicBezTo>
                  <a:cubicBezTo>
                    <a:pt x="49" y="18"/>
                    <a:pt x="45" y="10"/>
                    <a:pt x="38" y="4"/>
                  </a:cubicBezTo>
                  <a:moveTo>
                    <a:pt x="12" y="3"/>
                  </a:moveTo>
                  <a:cubicBezTo>
                    <a:pt x="9" y="4"/>
                    <a:pt x="7" y="6"/>
                    <a:pt x="5" y="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4" y="0"/>
                  </a:moveTo>
                  <a:cubicBezTo>
                    <a:pt x="21" y="0"/>
                    <a:pt x="17" y="0"/>
                    <a:pt x="14" y="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4" y="1"/>
                    <a:pt x="31" y="0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9" name="Freeform 290"/>
            <p:cNvSpPr/>
            <p:nvPr/>
          </p:nvSpPr>
          <p:spPr bwMode="auto">
            <a:xfrm>
              <a:off x="10047288" y="5707062"/>
              <a:ext cx="182563" cy="207963"/>
            </a:xfrm>
            <a:custGeom>
              <a:avLst/>
              <a:gdLst>
                <a:gd name="T0" fmla="*/ 14 w 38"/>
                <a:gd name="T1" fmla="*/ 0 h 43"/>
                <a:gd name="T2" fmla="*/ 12 w 38"/>
                <a:gd name="T3" fmla="*/ 1 h 43"/>
                <a:gd name="T4" fmla="*/ 20 w 38"/>
                <a:gd name="T5" fmla="*/ 16 h 43"/>
                <a:gd name="T6" fmla="*/ 5 w 38"/>
                <a:gd name="T7" fmla="*/ 7 h 43"/>
                <a:gd name="T8" fmla="*/ 4 w 38"/>
                <a:gd name="T9" fmla="*/ 9 h 43"/>
                <a:gd name="T10" fmla="*/ 19 w 38"/>
                <a:gd name="T11" fmla="*/ 18 h 43"/>
                <a:gd name="T12" fmla="*/ 0 w 38"/>
                <a:gd name="T13" fmla="*/ 20 h 43"/>
                <a:gd name="T14" fmla="*/ 0 w 38"/>
                <a:gd name="T15" fmla="*/ 22 h 43"/>
                <a:gd name="T16" fmla="*/ 23 w 38"/>
                <a:gd name="T17" fmla="*/ 21 h 43"/>
                <a:gd name="T18" fmla="*/ 33 w 38"/>
                <a:gd name="T19" fmla="*/ 43 h 43"/>
                <a:gd name="T20" fmla="*/ 35 w 38"/>
                <a:gd name="T21" fmla="*/ 42 h 43"/>
                <a:gd name="T22" fmla="*/ 25 w 38"/>
                <a:gd name="T23" fmla="*/ 20 h 43"/>
                <a:gd name="T24" fmla="*/ 38 w 38"/>
                <a:gd name="T25" fmla="*/ 2 h 43"/>
                <a:gd name="T26" fmla="*/ 36 w 38"/>
                <a:gd name="T27" fmla="*/ 1 h 43"/>
                <a:gd name="T28" fmla="*/ 24 w 38"/>
                <a:gd name="T29" fmla="*/ 17 h 43"/>
                <a:gd name="T30" fmla="*/ 14 w 38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3">
                  <a:moveTo>
                    <a:pt x="14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4" y="8"/>
                    <a:pt x="4" y="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5" y="43"/>
                    <a:pt x="35" y="42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0" name="Freeform 291"/>
            <p:cNvSpPr>
              <a:spLocks noEditPoints="1"/>
            </p:cNvSpPr>
            <p:nvPr/>
          </p:nvSpPr>
          <p:spPr bwMode="auto">
            <a:xfrm>
              <a:off x="10007601" y="5654675"/>
              <a:ext cx="319088" cy="307975"/>
            </a:xfrm>
            <a:custGeom>
              <a:avLst/>
              <a:gdLst>
                <a:gd name="T0" fmla="*/ 4 w 66"/>
                <a:gd name="T1" fmla="*/ 34 h 64"/>
                <a:gd name="T2" fmla="*/ 0 w 66"/>
                <a:gd name="T3" fmla="*/ 34 h 64"/>
                <a:gd name="T4" fmla="*/ 27 w 66"/>
                <a:gd name="T5" fmla="*/ 64 h 64"/>
                <a:gd name="T6" fmla="*/ 32 w 66"/>
                <a:gd name="T7" fmla="*/ 64 h 64"/>
                <a:gd name="T8" fmla="*/ 44 w 66"/>
                <a:gd name="T9" fmla="*/ 62 h 64"/>
                <a:gd name="T10" fmla="*/ 43 w 66"/>
                <a:gd name="T11" fmla="*/ 58 h 64"/>
                <a:gd name="T12" fmla="*/ 32 w 66"/>
                <a:gd name="T13" fmla="*/ 60 h 64"/>
                <a:gd name="T14" fmla="*/ 28 w 66"/>
                <a:gd name="T15" fmla="*/ 60 h 64"/>
                <a:gd name="T16" fmla="*/ 4 w 66"/>
                <a:gd name="T17" fmla="*/ 34 h 64"/>
                <a:gd name="T18" fmla="*/ 5 w 66"/>
                <a:gd name="T19" fmla="*/ 16 h 64"/>
                <a:gd name="T20" fmla="*/ 0 w 66"/>
                <a:gd name="T21" fmla="*/ 27 h 64"/>
                <a:gd name="T22" fmla="*/ 0 w 66"/>
                <a:gd name="T23" fmla="*/ 31 h 64"/>
                <a:gd name="T24" fmla="*/ 4 w 66"/>
                <a:gd name="T25" fmla="*/ 31 h 64"/>
                <a:gd name="T26" fmla="*/ 4 w 66"/>
                <a:gd name="T27" fmla="*/ 28 h 64"/>
                <a:gd name="T28" fmla="*/ 8 w 66"/>
                <a:gd name="T29" fmla="*/ 18 h 64"/>
                <a:gd name="T30" fmla="*/ 5 w 66"/>
                <a:gd name="T31" fmla="*/ 16 h 64"/>
                <a:gd name="T32" fmla="*/ 52 w 66"/>
                <a:gd name="T33" fmla="*/ 7 h 64"/>
                <a:gd name="T34" fmla="*/ 49 w 66"/>
                <a:gd name="T35" fmla="*/ 10 h 64"/>
                <a:gd name="T36" fmla="*/ 60 w 66"/>
                <a:gd name="T37" fmla="*/ 37 h 64"/>
                <a:gd name="T38" fmla="*/ 45 w 66"/>
                <a:gd name="T39" fmla="*/ 57 h 64"/>
                <a:gd name="T40" fmla="*/ 47 w 66"/>
                <a:gd name="T41" fmla="*/ 61 h 64"/>
                <a:gd name="T42" fmla="*/ 64 w 66"/>
                <a:gd name="T43" fmla="*/ 38 h 64"/>
                <a:gd name="T44" fmla="*/ 52 w 66"/>
                <a:gd name="T45" fmla="*/ 7 h 64"/>
                <a:gd name="T46" fmla="*/ 16 w 66"/>
                <a:gd name="T47" fmla="*/ 5 h 64"/>
                <a:gd name="T48" fmla="*/ 6 w 66"/>
                <a:gd name="T49" fmla="*/ 13 h 64"/>
                <a:gd name="T50" fmla="*/ 10 w 66"/>
                <a:gd name="T51" fmla="*/ 16 h 64"/>
                <a:gd name="T52" fmla="*/ 18 w 66"/>
                <a:gd name="T53" fmla="*/ 8 h 64"/>
                <a:gd name="T54" fmla="*/ 16 w 66"/>
                <a:gd name="T55" fmla="*/ 5 h 64"/>
                <a:gd name="T56" fmla="*/ 32 w 66"/>
                <a:gd name="T57" fmla="*/ 0 h 64"/>
                <a:gd name="T58" fmla="*/ 18 w 66"/>
                <a:gd name="T59" fmla="*/ 3 h 64"/>
                <a:gd name="T60" fmla="*/ 20 w 66"/>
                <a:gd name="T61" fmla="*/ 7 h 64"/>
                <a:gd name="T62" fmla="*/ 32 w 66"/>
                <a:gd name="T63" fmla="*/ 4 h 64"/>
                <a:gd name="T64" fmla="*/ 37 w 66"/>
                <a:gd name="T65" fmla="*/ 5 h 64"/>
                <a:gd name="T66" fmla="*/ 47 w 66"/>
                <a:gd name="T67" fmla="*/ 8 h 64"/>
                <a:gd name="T68" fmla="*/ 49 w 66"/>
                <a:gd name="T69" fmla="*/ 5 h 64"/>
                <a:gd name="T70" fmla="*/ 37 w 66"/>
                <a:gd name="T71" fmla="*/ 1 h 64"/>
                <a:gd name="T72" fmla="*/ 32 w 66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64">
                  <a:moveTo>
                    <a:pt x="4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49"/>
                    <a:pt x="12" y="62"/>
                    <a:pt x="27" y="64"/>
                  </a:cubicBezTo>
                  <a:cubicBezTo>
                    <a:pt x="29" y="64"/>
                    <a:pt x="30" y="64"/>
                    <a:pt x="32" y="64"/>
                  </a:cubicBezTo>
                  <a:cubicBezTo>
                    <a:pt x="36" y="64"/>
                    <a:pt x="41" y="64"/>
                    <a:pt x="44" y="62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6" y="60"/>
                    <a:pt x="32" y="60"/>
                  </a:cubicBezTo>
                  <a:cubicBezTo>
                    <a:pt x="31" y="60"/>
                    <a:pt x="29" y="60"/>
                    <a:pt x="28" y="60"/>
                  </a:cubicBezTo>
                  <a:cubicBezTo>
                    <a:pt x="14" y="58"/>
                    <a:pt x="5" y="47"/>
                    <a:pt x="4" y="34"/>
                  </a:cubicBezTo>
                  <a:moveTo>
                    <a:pt x="5" y="16"/>
                  </a:moveTo>
                  <a:cubicBezTo>
                    <a:pt x="3" y="19"/>
                    <a:pt x="1" y="23"/>
                    <a:pt x="0" y="27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5" y="24"/>
                    <a:pt x="6" y="21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52" y="7"/>
                  </a:moveTo>
                  <a:cubicBezTo>
                    <a:pt x="49" y="10"/>
                    <a:pt x="49" y="10"/>
                    <a:pt x="49" y="10"/>
                  </a:cubicBezTo>
                  <a:cubicBezTo>
                    <a:pt x="57" y="16"/>
                    <a:pt x="62" y="26"/>
                    <a:pt x="60" y="37"/>
                  </a:cubicBezTo>
                  <a:cubicBezTo>
                    <a:pt x="58" y="46"/>
                    <a:pt x="53" y="53"/>
                    <a:pt x="45" y="57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56" y="56"/>
                    <a:pt x="62" y="48"/>
                    <a:pt x="64" y="38"/>
                  </a:cubicBezTo>
                  <a:cubicBezTo>
                    <a:pt x="66" y="25"/>
                    <a:pt x="61" y="14"/>
                    <a:pt x="52" y="7"/>
                  </a:cubicBezTo>
                  <a:moveTo>
                    <a:pt x="16" y="5"/>
                  </a:moveTo>
                  <a:cubicBezTo>
                    <a:pt x="12" y="7"/>
                    <a:pt x="9" y="10"/>
                    <a:pt x="6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2" y="13"/>
                    <a:pt x="15" y="10"/>
                    <a:pt x="18" y="8"/>
                  </a:cubicBezTo>
                  <a:cubicBezTo>
                    <a:pt x="16" y="5"/>
                    <a:pt x="16" y="5"/>
                    <a:pt x="16" y="5"/>
                  </a:cubicBezTo>
                  <a:moveTo>
                    <a:pt x="32" y="0"/>
                  </a:moveTo>
                  <a:cubicBezTo>
                    <a:pt x="27" y="0"/>
                    <a:pt x="23" y="1"/>
                    <a:pt x="18" y="3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4" y="5"/>
                    <a:pt x="28" y="4"/>
                    <a:pt x="32" y="4"/>
                  </a:cubicBezTo>
                  <a:cubicBezTo>
                    <a:pt x="34" y="4"/>
                    <a:pt x="35" y="4"/>
                    <a:pt x="37" y="5"/>
                  </a:cubicBezTo>
                  <a:cubicBezTo>
                    <a:pt x="40" y="5"/>
                    <a:pt x="44" y="7"/>
                    <a:pt x="47" y="8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6" y="3"/>
                    <a:pt x="42" y="1"/>
                    <a:pt x="37" y="1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1" name="Freeform 292"/>
            <p:cNvSpPr>
              <a:spLocks noEditPoints="1"/>
            </p:cNvSpPr>
            <p:nvPr/>
          </p:nvSpPr>
          <p:spPr bwMode="auto">
            <a:xfrm>
              <a:off x="10007601" y="5668962"/>
              <a:ext cx="250825" cy="284163"/>
            </a:xfrm>
            <a:custGeom>
              <a:avLst/>
              <a:gdLst>
                <a:gd name="T0" fmla="*/ 45 w 52"/>
                <a:gd name="T1" fmla="*/ 54 h 59"/>
                <a:gd name="T2" fmla="*/ 43 w 52"/>
                <a:gd name="T3" fmla="*/ 55 h 59"/>
                <a:gd name="T4" fmla="*/ 44 w 52"/>
                <a:gd name="T5" fmla="*/ 59 h 59"/>
                <a:gd name="T6" fmla="*/ 47 w 52"/>
                <a:gd name="T7" fmla="*/ 58 h 59"/>
                <a:gd name="T8" fmla="*/ 45 w 52"/>
                <a:gd name="T9" fmla="*/ 54 h 59"/>
                <a:gd name="T10" fmla="*/ 4 w 52"/>
                <a:gd name="T11" fmla="*/ 28 h 59"/>
                <a:gd name="T12" fmla="*/ 0 w 52"/>
                <a:gd name="T13" fmla="*/ 28 h 59"/>
                <a:gd name="T14" fmla="*/ 0 w 52"/>
                <a:gd name="T15" fmla="*/ 31 h 59"/>
                <a:gd name="T16" fmla="*/ 4 w 52"/>
                <a:gd name="T17" fmla="*/ 31 h 59"/>
                <a:gd name="T18" fmla="*/ 4 w 52"/>
                <a:gd name="T19" fmla="*/ 28 h 59"/>
                <a:gd name="T20" fmla="*/ 6 w 52"/>
                <a:gd name="T21" fmla="*/ 10 h 59"/>
                <a:gd name="T22" fmla="*/ 5 w 52"/>
                <a:gd name="T23" fmla="*/ 13 h 59"/>
                <a:gd name="T24" fmla="*/ 8 w 52"/>
                <a:gd name="T25" fmla="*/ 15 h 59"/>
                <a:gd name="T26" fmla="*/ 10 w 52"/>
                <a:gd name="T27" fmla="*/ 13 h 59"/>
                <a:gd name="T28" fmla="*/ 6 w 52"/>
                <a:gd name="T29" fmla="*/ 10 h 59"/>
                <a:gd name="T30" fmla="*/ 49 w 52"/>
                <a:gd name="T31" fmla="*/ 2 h 59"/>
                <a:gd name="T32" fmla="*/ 47 w 52"/>
                <a:gd name="T33" fmla="*/ 5 h 59"/>
                <a:gd name="T34" fmla="*/ 49 w 52"/>
                <a:gd name="T35" fmla="*/ 7 h 59"/>
                <a:gd name="T36" fmla="*/ 52 w 52"/>
                <a:gd name="T37" fmla="*/ 4 h 59"/>
                <a:gd name="T38" fmla="*/ 49 w 52"/>
                <a:gd name="T39" fmla="*/ 2 h 59"/>
                <a:gd name="T40" fmla="*/ 18 w 52"/>
                <a:gd name="T41" fmla="*/ 0 h 59"/>
                <a:gd name="T42" fmla="*/ 16 w 52"/>
                <a:gd name="T43" fmla="*/ 2 h 59"/>
                <a:gd name="T44" fmla="*/ 18 w 52"/>
                <a:gd name="T45" fmla="*/ 5 h 59"/>
                <a:gd name="T46" fmla="*/ 20 w 52"/>
                <a:gd name="T47" fmla="*/ 4 h 59"/>
                <a:gd name="T48" fmla="*/ 18 w 52"/>
                <a:gd name="T4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9">
                  <a:moveTo>
                    <a:pt x="45" y="54"/>
                  </a:moveTo>
                  <a:cubicBezTo>
                    <a:pt x="44" y="55"/>
                    <a:pt x="44" y="55"/>
                    <a:pt x="43" y="55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9"/>
                    <a:pt x="46" y="58"/>
                    <a:pt x="47" y="58"/>
                  </a:cubicBezTo>
                  <a:cubicBezTo>
                    <a:pt x="45" y="54"/>
                    <a:pt x="45" y="54"/>
                    <a:pt x="45" y="54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moveTo>
                    <a:pt x="6" y="10"/>
                  </a:moveTo>
                  <a:cubicBezTo>
                    <a:pt x="6" y="11"/>
                    <a:pt x="5" y="12"/>
                    <a:pt x="5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4"/>
                    <a:pt x="9" y="13"/>
                    <a:pt x="10" y="13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49" y="2"/>
                  </a:moveTo>
                  <a:cubicBezTo>
                    <a:pt x="47" y="5"/>
                    <a:pt x="47" y="5"/>
                    <a:pt x="47" y="5"/>
                  </a:cubicBezTo>
                  <a:cubicBezTo>
                    <a:pt x="48" y="6"/>
                    <a:pt x="48" y="6"/>
                    <a:pt x="49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1" y="3"/>
                    <a:pt x="50" y="3"/>
                    <a:pt x="49" y="2"/>
                  </a:cubicBezTo>
                  <a:moveTo>
                    <a:pt x="18" y="0"/>
                  </a:moveTo>
                  <a:cubicBezTo>
                    <a:pt x="18" y="1"/>
                    <a:pt x="17" y="1"/>
                    <a:pt x="16" y="2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2" name="Freeform 293"/>
            <p:cNvSpPr>
              <a:spLocks noEditPoints="1"/>
            </p:cNvSpPr>
            <p:nvPr/>
          </p:nvSpPr>
          <p:spPr bwMode="auto">
            <a:xfrm>
              <a:off x="11212513" y="4945062"/>
              <a:ext cx="184150" cy="174625"/>
            </a:xfrm>
            <a:custGeom>
              <a:avLst/>
              <a:gdLst>
                <a:gd name="T0" fmla="*/ 24 w 38"/>
                <a:gd name="T1" fmla="*/ 24 h 36"/>
                <a:gd name="T2" fmla="*/ 24 w 38"/>
                <a:gd name="T3" fmla="*/ 35 h 36"/>
                <a:gd name="T4" fmla="*/ 30 w 38"/>
                <a:gd name="T5" fmla="*/ 32 h 36"/>
                <a:gd name="T6" fmla="*/ 24 w 38"/>
                <a:gd name="T7" fmla="*/ 24 h 36"/>
                <a:gd name="T8" fmla="*/ 22 w 38"/>
                <a:gd name="T9" fmla="*/ 21 h 36"/>
                <a:gd name="T10" fmla="*/ 2 w 38"/>
                <a:gd name="T11" fmla="*/ 26 h 36"/>
                <a:gd name="T12" fmla="*/ 16 w 38"/>
                <a:gd name="T13" fmla="*/ 36 h 36"/>
                <a:gd name="T14" fmla="*/ 19 w 38"/>
                <a:gd name="T15" fmla="*/ 36 h 36"/>
                <a:gd name="T16" fmla="*/ 21 w 38"/>
                <a:gd name="T17" fmla="*/ 36 h 36"/>
                <a:gd name="T18" fmla="*/ 22 w 38"/>
                <a:gd name="T19" fmla="*/ 21 h 36"/>
                <a:gd name="T20" fmla="*/ 4 w 38"/>
                <a:gd name="T21" fmla="*/ 7 h 36"/>
                <a:gd name="T22" fmla="*/ 0 w 38"/>
                <a:gd name="T23" fmla="*/ 15 h 36"/>
                <a:gd name="T24" fmla="*/ 1 w 38"/>
                <a:gd name="T25" fmla="*/ 24 h 36"/>
                <a:gd name="T26" fmla="*/ 20 w 38"/>
                <a:gd name="T27" fmla="*/ 18 h 36"/>
                <a:gd name="T28" fmla="*/ 4 w 38"/>
                <a:gd name="T29" fmla="*/ 7 h 36"/>
                <a:gd name="T30" fmla="*/ 11 w 38"/>
                <a:gd name="T31" fmla="*/ 1 h 36"/>
                <a:gd name="T32" fmla="*/ 6 w 38"/>
                <a:gd name="T33" fmla="*/ 5 h 36"/>
                <a:gd name="T34" fmla="*/ 18 w 38"/>
                <a:gd name="T35" fmla="*/ 14 h 36"/>
                <a:gd name="T36" fmla="*/ 11 w 38"/>
                <a:gd name="T37" fmla="*/ 1 h 36"/>
                <a:gd name="T38" fmla="*/ 18 w 38"/>
                <a:gd name="T39" fmla="*/ 0 h 36"/>
                <a:gd name="T40" fmla="*/ 13 w 38"/>
                <a:gd name="T41" fmla="*/ 0 h 36"/>
                <a:gd name="T42" fmla="*/ 24 w 38"/>
                <a:gd name="T43" fmla="*/ 18 h 36"/>
                <a:gd name="T44" fmla="*/ 25 w 38"/>
                <a:gd name="T45" fmla="*/ 18 h 36"/>
                <a:gd name="T46" fmla="*/ 25 w 38"/>
                <a:gd name="T47" fmla="*/ 19 h 36"/>
                <a:gd name="T48" fmla="*/ 32 w 38"/>
                <a:gd name="T49" fmla="*/ 31 h 36"/>
                <a:gd name="T50" fmla="*/ 37 w 38"/>
                <a:gd name="T51" fmla="*/ 21 h 36"/>
                <a:gd name="T52" fmla="*/ 21 w 38"/>
                <a:gd name="T53" fmla="*/ 0 h 36"/>
                <a:gd name="T54" fmla="*/ 18 w 38"/>
                <a:gd name="T5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6">
                  <a:moveTo>
                    <a:pt x="24" y="24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6" y="35"/>
                    <a:pt x="28" y="34"/>
                    <a:pt x="30" y="32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22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1"/>
                    <a:pt x="10" y="35"/>
                    <a:pt x="16" y="36"/>
                  </a:cubicBezTo>
                  <a:cubicBezTo>
                    <a:pt x="17" y="36"/>
                    <a:pt x="18" y="36"/>
                    <a:pt x="19" y="36"/>
                  </a:cubicBezTo>
                  <a:cubicBezTo>
                    <a:pt x="20" y="36"/>
                    <a:pt x="20" y="36"/>
                    <a:pt x="21" y="36"/>
                  </a:cubicBezTo>
                  <a:cubicBezTo>
                    <a:pt x="22" y="21"/>
                    <a:pt x="22" y="21"/>
                    <a:pt x="22" y="21"/>
                  </a:cubicBezTo>
                  <a:moveTo>
                    <a:pt x="4" y="7"/>
                  </a:moveTo>
                  <a:cubicBezTo>
                    <a:pt x="2" y="9"/>
                    <a:pt x="1" y="12"/>
                    <a:pt x="0" y="15"/>
                  </a:cubicBezTo>
                  <a:cubicBezTo>
                    <a:pt x="0" y="18"/>
                    <a:pt x="0" y="21"/>
                    <a:pt x="1" y="2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" y="7"/>
                    <a:pt x="4" y="7"/>
                    <a:pt x="4" y="7"/>
                  </a:cubicBezTo>
                  <a:moveTo>
                    <a:pt x="11" y="1"/>
                  </a:moveTo>
                  <a:cubicBezTo>
                    <a:pt x="9" y="2"/>
                    <a:pt x="7" y="3"/>
                    <a:pt x="6" y="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8" y="0"/>
                  </a:moveTo>
                  <a:cubicBezTo>
                    <a:pt x="17" y="0"/>
                    <a:pt x="15" y="0"/>
                    <a:pt x="13" y="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4" y="28"/>
                    <a:pt x="36" y="25"/>
                    <a:pt x="37" y="21"/>
                  </a:cubicBezTo>
                  <a:cubicBezTo>
                    <a:pt x="38" y="11"/>
                    <a:pt x="31" y="2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3" name="Freeform 294"/>
            <p:cNvSpPr/>
            <p:nvPr/>
          </p:nvSpPr>
          <p:spPr bwMode="auto">
            <a:xfrm>
              <a:off x="11217276" y="4945062"/>
              <a:ext cx="150813" cy="174625"/>
            </a:xfrm>
            <a:custGeom>
              <a:avLst/>
              <a:gdLst>
                <a:gd name="T0" fmla="*/ 12 w 31"/>
                <a:gd name="T1" fmla="*/ 0 h 36"/>
                <a:gd name="T2" fmla="*/ 10 w 31"/>
                <a:gd name="T3" fmla="*/ 1 h 36"/>
                <a:gd name="T4" fmla="*/ 17 w 31"/>
                <a:gd name="T5" fmla="*/ 14 h 36"/>
                <a:gd name="T6" fmla="*/ 5 w 31"/>
                <a:gd name="T7" fmla="*/ 5 h 36"/>
                <a:gd name="T8" fmla="*/ 3 w 31"/>
                <a:gd name="T9" fmla="*/ 7 h 36"/>
                <a:gd name="T10" fmla="*/ 19 w 31"/>
                <a:gd name="T11" fmla="*/ 18 h 36"/>
                <a:gd name="T12" fmla="*/ 0 w 31"/>
                <a:gd name="T13" fmla="*/ 24 h 36"/>
                <a:gd name="T14" fmla="*/ 1 w 31"/>
                <a:gd name="T15" fmla="*/ 26 h 36"/>
                <a:gd name="T16" fmla="*/ 21 w 31"/>
                <a:gd name="T17" fmla="*/ 21 h 36"/>
                <a:gd name="T18" fmla="*/ 20 w 31"/>
                <a:gd name="T19" fmla="*/ 36 h 36"/>
                <a:gd name="T20" fmla="*/ 23 w 31"/>
                <a:gd name="T21" fmla="*/ 35 h 36"/>
                <a:gd name="T22" fmla="*/ 23 w 31"/>
                <a:gd name="T23" fmla="*/ 24 h 36"/>
                <a:gd name="T24" fmla="*/ 29 w 31"/>
                <a:gd name="T25" fmla="*/ 32 h 36"/>
                <a:gd name="T26" fmla="*/ 31 w 31"/>
                <a:gd name="T27" fmla="*/ 31 h 36"/>
                <a:gd name="T28" fmla="*/ 24 w 31"/>
                <a:gd name="T29" fmla="*/ 19 h 36"/>
                <a:gd name="T30" fmla="*/ 24 w 31"/>
                <a:gd name="T31" fmla="*/ 18 h 36"/>
                <a:gd name="T32" fmla="*/ 23 w 31"/>
                <a:gd name="T33" fmla="*/ 18 h 36"/>
                <a:gd name="T34" fmla="*/ 12 w 31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6">
                  <a:moveTo>
                    <a:pt x="12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5"/>
                    <a:pt x="1" y="26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6"/>
                    <a:pt x="23" y="3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30" y="31"/>
                    <a:pt x="31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4" name="Freeform 295"/>
            <p:cNvSpPr>
              <a:spLocks noEditPoints="1"/>
            </p:cNvSpPr>
            <p:nvPr/>
          </p:nvSpPr>
          <p:spPr bwMode="auto">
            <a:xfrm>
              <a:off x="11179176" y="4911725"/>
              <a:ext cx="250825" cy="241300"/>
            </a:xfrm>
            <a:custGeom>
              <a:avLst/>
              <a:gdLst>
                <a:gd name="T0" fmla="*/ 38 w 52"/>
                <a:gd name="T1" fmla="*/ 42 h 50"/>
                <a:gd name="T2" fmla="*/ 31 w 52"/>
                <a:gd name="T3" fmla="*/ 46 h 50"/>
                <a:gd name="T4" fmla="*/ 31 w 52"/>
                <a:gd name="T5" fmla="*/ 49 h 50"/>
                <a:gd name="T6" fmla="*/ 40 w 52"/>
                <a:gd name="T7" fmla="*/ 45 h 50"/>
                <a:gd name="T8" fmla="*/ 38 w 52"/>
                <a:gd name="T9" fmla="*/ 42 h 50"/>
                <a:gd name="T10" fmla="*/ 6 w 52"/>
                <a:gd name="T11" fmla="*/ 34 h 50"/>
                <a:gd name="T12" fmla="*/ 3 w 52"/>
                <a:gd name="T13" fmla="*/ 35 h 50"/>
                <a:gd name="T14" fmla="*/ 22 w 52"/>
                <a:gd name="T15" fmla="*/ 49 h 50"/>
                <a:gd name="T16" fmla="*/ 26 w 52"/>
                <a:gd name="T17" fmla="*/ 50 h 50"/>
                <a:gd name="T18" fmla="*/ 28 w 52"/>
                <a:gd name="T19" fmla="*/ 50 h 50"/>
                <a:gd name="T20" fmla="*/ 28 w 52"/>
                <a:gd name="T21" fmla="*/ 46 h 50"/>
                <a:gd name="T22" fmla="*/ 26 w 52"/>
                <a:gd name="T23" fmla="*/ 47 h 50"/>
                <a:gd name="T24" fmla="*/ 22 w 52"/>
                <a:gd name="T25" fmla="*/ 46 h 50"/>
                <a:gd name="T26" fmla="*/ 6 w 52"/>
                <a:gd name="T27" fmla="*/ 34 h 50"/>
                <a:gd name="T28" fmla="*/ 6 w 52"/>
                <a:gd name="T29" fmla="*/ 10 h 50"/>
                <a:gd name="T30" fmla="*/ 1 w 52"/>
                <a:gd name="T31" fmla="*/ 21 h 50"/>
                <a:gd name="T32" fmla="*/ 2 w 52"/>
                <a:gd name="T33" fmla="*/ 32 h 50"/>
                <a:gd name="T34" fmla="*/ 5 w 52"/>
                <a:gd name="T35" fmla="*/ 32 h 50"/>
                <a:gd name="T36" fmla="*/ 4 w 52"/>
                <a:gd name="T37" fmla="*/ 22 h 50"/>
                <a:gd name="T38" fmla="*/ 8 w 52"/>
                <a:gd name="T39" fmla="*/ 12 h 50"/>
                <a:gd name="T40" fmla="*/ 6 w 52"/>
                <a:gd name="T41" fmla="*/ 10 h 50"/>
                <a:gd name="T42" fmla="*/ 14 w 52"/>
                <a:gd name="T43" fmla="*/ 3 h 50"/>
                <a:gd name="T44" fmla="*/ 8 w 52"/>
                <a:gd name="T45" fmla="*/ 8 h 50"/>
                <a:gd name="T46" fmla="*/ 10 w 52"/>
                <a:gd name="T47" fmla="*/ 10 h 50"/>
                <a:gd name="T48" fmla="*/ 16 w 52"/>
                <a:gd name="T49" fmla="*/ 6 h 50"/>
                <a:gd name="T50" fmla="*/ 14 w 52"/>
                <a:gd name="T51" fmla="*/ 3 h 50"/>
                <a:gd name="T52" fmla="*/ 25 w 52"/>
                <a:gd name="T53" fmla="*/ 0 h 50"/>
                <a:gd name="T54" fmla="*/ 17 w 52"/>
                <a:gd name="T55" fmla="*/ 2 h 50"/>
                <a:gd name="T56" fmla="*/ 19 w 52"/>
                <a:gd name="T57" fmla="*/ 5 h 50"/>
                <a:gd name="T58" fmla="*/ 25 w 52"/>
                <a:gd name="T59" fmla="*/ 3 h 50"/>
                <a:gd name="T60" fmla="*/ 29 w 52"/>
                <a:gd name="T61" fmla="*/ 4 h 50"/>
                <a:gd name="T62" fmla="*/ 47 w 52"/>
                <a:gd name="T63" fmla="*/ 29 h 50"/>
                <a:gd name="T64" fmla="*/ 41 w 52"/>
                <a:gd name="T65" fmla="*/ 40 h 50"/>
                <a:gd name="T66" fmla="*/ 42 w 52"/>
                <a:gd name="T67" fmla="*/ 43 h 50"/>
                <a:gd name="T68" fmla="*/ 50 w 52"/>
                <a:gd name="T69" fmla="*/ 29 h 50"/>
                <a:gd name="T70" fmla="*/ 29 w 52"/>
                <a:gd name="T71" fmla="*/ 1 h 50"/>
                <a:gd name="T72" fmla="*/ 25 w 52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50">
                  <a:moveTo>
                    <a:pt x="38" y="42"/>
                  </a:moveTo>
                  <a:cubicBezTo>
                    <a:pt x="36" y="44"/>
                    <a:pt x="34" y="45"/>
                    <a:pt x="31" y="46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4" y="48"/>
                    <a:pt x="37" y="47"/>
                    <a:pt x="40" y="45"/>
                  </a:cubicBezTo>
                  <a:cubicBezTo>
                    <a:pt x="38" y="42"/>
                    <a:pt x="38" y="42"/>
                    <a:pt x="38" y="42"/>
                  </a:cubicBezTo>
                  <a:moveTo>
                    <a:pt x="6" y="34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6" y="42"/>
                    <a:pt x="13" y="48"/>
                    <a:pt x="22" y="49"/>
                  </a:cubicBezTo>
                  <a:cubicBezTo>
                    <a:pt x="23" y="50"/>
                    <a:pt x="24" y="50"/>
                    <a:pt x="26" y="50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7"/>
                    <a:pt x="26" y="47"/>
                    <a:pt x="26" y="47"/>
                  </a:cubicBezTo>
                  <a:cubicBezTo>
                    <a:pt x="24" y="47"/>
                    <a:pt x="23" y="47"/>
                    <a:pt x="22" y="46"/>
                  </a:cubicBezTo>
                  <a:cubicBezTo>
                    <a:pt x="15" y="45"/>
                    <a:pt x="9" y="40"/>
                    <a:pt x="6" y="34"/>
                  </a:cubicBezTo>
                  <a:moveTo>
                    <a:pt x="6" y="10"/>
                  </a:moveTo>
                  <a:cubicBezTo>
                    <a:pt x="3" y="13"/>
                    <a:pt x="2" y="17"/>
                    <a:pt x="1" y="21"/>
                  </a:cubicBezTo>
                  <a:cubicBezTo>
                    <a:pt x="0" y="25"/>
                    <a:pt x="1" y="29"/>
                    <a:pt x="2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28"/>
                    <a:pt x="4" y="25"/>
                    <a:pt x="4" y="22"/>
                  </a:cubicBezTo>
                  <a:cubicBezTo>
                    <a:pt x="5" y="18"/>
                    <a:pt x="6" y="15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4" y="3"/>
                  </a:moveTo>
                  <a:cubicBezTo>
                    <a:pt x="12" y="4"/>
                    <a:pt x="10" y="6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1" y="4"/>
                    <a:pt x="23" y="3"/>
                    <a:pt x="25" y="3"/>
                  </a:cubicBezTo>
                  <a:cubicBezTo>
                    <a:pt x="27" y="3"/>
                    <a:pt x="28" y="4"/>
                    <a:pt x="29" y="4"/>
                  </a:cubicBezTo>
                  <a:cubicBezTo>
                    <a:pt x="41" y="6"/>
                    <a:pt x="49" y="17"/>
                    <a:pt x="47" y="29"/>
                  </a:cubicBezTo>
                  <a:cubicBezTo>
                    <a:pt x="46" y="33"/>
                    <a:pt x="44" y="37"/>
                    <a:pt x="41" y="40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0"/>
                    <a:pt x="49" y="35"/>
                    <a:pt x="50" y="29"/>
                  </a:cubicBezTo>
                  <a:cubicBezTo>
                    <a:pt x="52" y="16"/>
                    <a:pt x="43" y="3"/>
                    <a:pt x="29" y="1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5" name="Freeform 296"/>
            <p:cNvSpPr>
              <a:spLocks noEditPoints="1"/>
            </p:cNvSpPr>
            <p:nvPr/>
          </p:nvSpPr>
          <p:spPr bwMode="auto">
            <a:xfrm>
              <a:off x="11188701" y="4921250"/>
              <a:ext cx="193675" cy="231775"/>
            </a:xfrm>
            <a:custGeom>
              <a:avLst/>
              <a:gdLst>
                <a:gd name="T0" fmla="*/ 29 w 40"/>
                <a:gd name="T1" fmla="*/ 44 h 48"/>
                <a:gd name="T2" fmla="*/ 26 w 40"/>
                <a:gd name="T3" fmla="*/ 44 h 48"/>
                <a:gd name="T4" fmla="*/ 26 w 40"/>
                <a:gd name="T5" fmla="*/ 48 h 48"/>
                <a:gd name="T6" fmla="*/ 29 w 40"/>
                <a:gd name="T7" fmla="*/ 47 h 48"/>
                <a:gd name="T8" fmla="*/ 29 w 40"/>
                <a:gd name="T9" fmla="*/ 44 h 48"/>
                <a:gd name="T10" fmla="*/ 39 w 40"/>
                <a:gd name="T11" fmla="*/ 38 h 48"/>
                <a:gd name="T12" fmla="*/ 36 w 40"/>
                <a:gd name="T13" fmla="*/ 40 h 48"/>
                <a:gd name="T14" fmla="*/ 38 w 40"/>
                <a:gd name="T15" fmla="*/ 43 h 48"/>
                <a:gd name="T16" fmla="*/ 40 w 40"/>
                <a:gd name="T17" fmla="*/ 41 h 48"/>
                <a:gd name="T18" fmla="*/ 39 w 40"/>
                <a:gd name="T19" fmla="*/ 38 h 48"/>
                <a:gd name="T20" fmla="*/ 3 w 40"/>
                <a:gd name="T21" fmla="*/ 30 h 48"/>
                <a:gd name="T22" fmla="*/ 0 w 40"/>
                <a:gd name="T23" fmla="*/ 30 h 48"/>
                <a:gd name="T24" fmla="*/ 1 w 40"/>
                <a:gd name="T25" fmla="*/ 33 h 48"/>
                <a:gd name="T26" fmla="*/ 4 w 40"/>
                <a:gd name="T27" fmla="*/ 32 h 48"/>
                <a:gd name="T28" fmla="*/ 3 w 40"/>
                <a:gd name="T29" fmla="*/ 30 h 48"/>
                <a:gd name="T30" fmla="*/ 6 w 40"/>
                <a:gd name="T31" fmla="*/ 6 h 48"/>
                <a:gd name="T32" fmla="*/ 4 w 40"/>
                <a:gd name="T33" fmla="*/ 8 h 48"/>
                <a:gd name="T34" fmla="*/ 6 w 40"/>
                <a:gd name="T35" fmla="*/ 10 h 48"/>
                <a:gd name="T36" fmla="*/ 8 w 40"/>
                <a:gd name="T37" fmla="*/ 8 h 48"/>
                <a:gd name="T38" fmla="*/ 6 w 40"/>
                <a:gd name="T39" fmla="*/ 6 h 48"/>
                <a:gd name="T40" fmla="*/ 15 w 40"/>
                <a:gd name="T41" fmla="*/ 0 h 48"/>
                <a:gd name="T42" fmla="*/ 12 w 40"/>
                <a:gd name="T43" fmla="*/ 1 h 48"/>
                <a:gd name="T44" fmla="*/ 14 w 40"/>
                <a:gd name="T45" fmla="*/ 4 h 48"/>
                <a:gd name="T46" fmla="*/ 17 w 40"/>
                <a:gd name="T47" fmla="*/ 3 h 48"/>
                <a:gd name="T48" fmla="*/ 15 w 40"/>
                <a:gd name="T4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48">
                  <a:moveTo>
                    <a:pt x="29" y="44"/>
                  </a:moveTo>
                  <a:cubicBezTo>
                    <a:pt x="28" y="44"/>
                    <a:pt x="27" y="44"/>
                    <a:pt x="26" y="44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9" y="44"/>
                    <a:pt x="29" y="44"/>
                    <a:pt x="29" y="44"/>
                  </a:cubicBezTo>
                  <a:moveTo>
                    <a:pt x="39" y="38"/>
                  </a:moveTo>
                  <a:cubicBezTo>
                    <a:pt x="38" y="39"/>
                    <a:pt x="37" y="40"/>
                    <a:pt x="36" y="4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9" y="42"/>
                    <a:pt x="40" y="42"/>
                    <a:pt x="40" y="41"/>
                  </a:cubicBezTo>
                  <a:cubicBezTo>
                    <a:pt x="39" y="38"/>
                    <a:pt x="39" y="38"/>
                    <a:pt x="39" y="38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3" y="30"/>
                    <a:pt x="3" y="30"/>
                  </a:cubicBezTo>
                  <a:moveTo>
                    <a:pt x="6" y="6"/>
                  </a:moveTo>
                  <a:cubicBezTo>
                    <a:pt x="5" y="7"/>
                    <a:pt x="4" y="7"/>
                    <a:pt x="4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9"/>
                    <a:pt x="8" y="8"/>
                    <a:pt x="8" y="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6" name="Freeform 297"/>
            <p:cNvSpPr>
              <a:spLocks noEditPoints="1"/>
            </p:cNvSpPr>
            <p:nvPr/>
          </p:nvSpPr>
          <p:spPr bwMode="auto">
            <a:xfrm>
              <a:off x="9931401" y="3894137"/>
              <a:ext cx="149225" cy="139700"/>
            </a:xfrm>
            <a:custGeom>
              <a:avLst/>
              <a:gdLst>
                <a:gd name="T0" fmla="*/ 16 w 31"/>
                <a:gd name="T1" fmla="*/ 17 h 29"/>
                <a:gd name="T2" fmla="*/ 16 w 31"/>
                <a:gd name="T3" fmla="*/ 29 h 29"/>
                <a:gd name="T4" fmla="*/ 27 w 31"/>
                <a:gd name="T5" fmla="*/ 24 h 29"/>
                <a:gd name="T6" fmla="*/ 16 w 31"/>
                <a:gd name="T7" fmla="*/ 17 h 29"/>
                <a:gd name="T8" fmla="*/ 3 w 31"/>
                <a:gd name="T9" fmla="*/ 6 h 29"/>
                <a:gd name="T10" fmla="*/ 1 w 31"/>
                <a:gd name="T11" fmla="*/ 12 h 29"/>
                <a:gd name="T12" fmla="*/ 13 w 31"/>
                <a:gd name="T13" fmla="*/ 29 h 29"/>
                <a:gd name="T14" fmla="*/ 13 w 31"/>
                <a:gd name="T15" fmla="*/ 29 h 29"/>
                <a:gd name="T16" fmla="*/ 14 w 31"/>
                <a:gd name="T17" fmla="*/ 15 h 29"/>
                <a:gd name="T18" fmla="*/ 3 w 31"/>
                <a:gd name="T19" fmla="*/ 6 h 29"/>
                <a:gd name="T20" fmla="*/ 22 w 31"/>
                <a:gd name="T21" fmla="*/ 2 h 29"/>
                <a:gd name="T22" fmla="*/ 17 w 31"/>
                <a:gd name="T23" fmla="*/ 14 h 29"/>
                <a:gd name="T24" fmla="*/ 28 w 31"/>
                <a:gd name="T25" fmla="*/ 22 h 29"/>
                <a:gd name="T26" fmla="*/ 30 w 31"/>
                <a:gd name="T27" fmla="*/ 17 h 29"/>
                <a:gd name="T28" fmla="*/ 22 w 31"/>
                <a:gd name="T29" fmla="*/ 2 h 29"/>
                <a:gd name="T30" fmla="*/ 15 w 31"/>
                <a:gd name="T31" fmla="*/ 0 h 29"/>
                <a:gd name="T32" fmla="*/ 5 w 31"/>
                <a:gd name="T33" fmla="*/ 4 h 29"/>
                <a:gd name="T34" fmla="*/ 15 w 31"/>
                <a:gd name="T35" fmla="*/ 12 h 29"/>
                <a:gd name="T36" fmla="*/ 20 w 31"/>
                <a:gd name="T37" fmla="*/ 1 h 29"/>
                <a:gd name="T38" fmla="*/ 18 w 31"/>
                <a:gd name="T39" fmla="*/ 0 h 29"/>
                <a:gd name="T40" fmla="*/ 15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7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20" y="29"/>
                    <a:pt x="24" y="27"/>
                    <a:pt x="27" y="24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3" y="6"/>
                  </a:moveTo>
                  <a:cubicBezTo>
                    <a:pt x="2" y="8"/>
                    <a:pt x="1" y="10"/>
                    <a:pt x="1" y="12"/>
                  </a:cubicBezTo>
                  <a:cubicBezTo>
                    <a:pt x="0" y="20"/>
                    <a:pt x="5" y="28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22" y="2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0"/>
                    <a:pt x="30" y="19"/>
                    <a:pt x="30" y="17"/>
                  </a:cubicBezTo>
                  <a:cubicBezTo>
                    <a:pt x="31" y="11"/>
                    <a:pt x="28" y="5"/>
                    <a:pt x="22" y="2"/>
                  </a:cubicBezTo>
                  <a:moveTo>
                    <a:pt x="15" y="0"/>
                  </a:moveTo>
                  <a:cubicBezTo>
                    <a:pt x="11" y="0"/>
                    <a:pt x="8" y="2"/>
                    <a:pt x="5" y="4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7" name="Freeform 298"/>
            <p:cNvSpPr/>
            <p:nvPr/>
          </p:nvSpPr>
          <p:spPr bwMode="auto">
            <a:xfrm>
              <a:off x="9945688" y="3898900"/>
              <a:ext cx="120650" cy="134938"/>
            </a:xfrm>
            <a:custGeom>
              <a:avLst/>
              <a:gdLst>
                <a:gd name="T0" fmla="*/ 17 w 25"/>
                <a:gd name="T1" fmla="*/ 0 h 28"/>
                <a:gd name="T2" fmla="*/ 12 w 25"/>
                <a:gd name="T3" fmla="*/ 11 h 28"/>
                <a:gd name="T4" fmla="*/ 2 w 25"/>
                <a:gd name="T5" fmla="*/ 3 h 28"/>
                <a:gd name="T6" fmla="*/ 0 w 25"/>
                <a:gd name="T7" fmla="*/ 5 h 28"/>
                <a:gd name="T8" fmla="*/ 11 w 25"/>
                <a:gd name="T9" fmla="*/ 14 h 28"/>
                <a:gd name="T10" fmla="*/ 10 w 25"/>
                <a:gd name="T11" fmla="*/ 28 h 28"/>
                <a:gd name="T12" fmla="*/ 12 w 25"/>
                <a:gd name="T13" fmla="*/ 28 h 28"/>
                <a:gd name="T14" fmla="*/ 13 w 25"/>
                <a:gd name="T15" fmla="*/ 28 h 28"/>
                <a:gd name="T16" fmla="*/ 13 w 25"/>
                <a:gd name="T17" fmla="*/ 16 h 28"/>
                <a:gd name="T18" fmla="*/ 24 w 25"/>
                <a:gd name="T19" fmla="*/ 23 h 28"/>
                <a:gd name="T20" fmla="*/ 25 w 25"/>
                <a:gd name="T21" fmla="*/ 21 h 28"/>
                <a:gd name="T22" fmla="*/ 14 w 25"/>
                <a:gd name="T23" fmla="*/ 13 h 28"/>
                <a:gd name="T24" fmla="*/ 19 w 25"/>
                <a:gd name="T25" fmla="*/ 1 h 28"/>
                <a:gd name="T26" fmla="*/ 17 w 25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8">
                  <a:moveTo>
                    <a:pt x="17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5" y="22"/>
                    <a:pt x="25" y="2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8" name="Freeform 299"/>
            <p:cNvSpPr>
              <a:spLocks noEditPoints="1"/>
            </p:cNvSpPr>
            <p:nvPr/>
          </p:nvSpPr>
          <p:spPr bwMode="auto">
            <a:xfrm>
              <a:off x="9901238" y="3870325"/>
              <a:ext cx="203200" cy="187325"/>
            </a:xfrm>
            <a:custGeom>
              <a:avLst/>
              <a:gdLst>
                <a:gd name="T0" fmla="*/ 35 w 42"/>
                <a:gd name="T1" fmla="*/ 30 h 39"/>
                <a:gd name="T2" fmla="*/ 22 w 42"/>
                <a:gd name="T3" fmla="*/ 37 h 39"/>
                <a:gd name="T4" fmla="*/ 22 w 42"/>
                <a:gd name="T5" fmla="*/ 39 h 39"/>
                <a:gd name="T6" fmla="*/ 37 w 42"/>
                <a:gd name="T7" fmla="*/ 32 h 39"/>
                <a:gd name="T8" fmla="*/ 35 w 42"/>
                <a:gd name="T9" fmla="*/ 30 h 39"/>
                <a:gd name="T10" fmla="*/ 5 w 42"/>
                <a:gd name="T11" fmla="*/ 8 h 39"/>
                <a:gd name="T12" fmla="*/ 2 w 42"/>
                <a:gd name="T13" fmla="*/ 16 h 39"/>
                <a:gd name="T14" fmla="*/ 18 w 42"/>
                <a:gd name="T15" fmla="*/ 39 h 39"/>
                <a:gd name="T16" fmla="*/ 19 w 42"/>
                <a:gd name="T17" fmla="*/ 39 h 39"/>
                <a:gd name="T18" fmla="*/ 19 w 42"/>
                <a:gd name="T19" fmla="*/ 37 h 39"/>
                <a:gd name="T20" fmla="*/ 19 w 42"/>
                <a:gd name="T21" fmla="*/ 37 h 39"/>
                <a:gd name="T22" fmla="*/ 4 w 42"/>
                <a:gd name="T23" fmla="*/ 17 h 39"/>
                <a:gd name="T24" fmla="*/ 7 w 42"/>
                <a:gd name="T25" fmla="*/ 10 h 39"/>
                <a:gd name="T26" fmla="*/ 5 w 42"/>
                <a:gd name="T27" fmla="*/ 8 h 39"/>
                <a:gd name="T28" fmla="*/ 30 w 42"/>
                <a:gd name="T29" fmla="*/ 2 h 39"/>
                <a:gd name="T30" fmla="*/ 29 w 42"/>
                <a:gd name="T31" fmla="*/ 4 h 39"/>
                <a:gd name="T32" fmla="*/ 38 w 42"/>
                <a:gd name="T33" fmla="*/ 22 h 39"/>
                <a:gd name="T34" fmla="*/ 36 w 42"/>
                <a:gd name="T35" fmla="*/ 28 h 39"/>
                <a:gd name="T36" fmla="*/ 38 w 42"/>
                <a:gd name="T37" fmla="*/ 30 h 39"/>
                <a:gd name="T38" fmla="*/ 41 w 42"/>
                <a:gd name="T39" fmla="*/ 23 h 39"/>
                <a:gd name="T40" fmla="*/ 30 w 42"/>
                <a:gd name="T41" fmla="*/ 2 h 39"/>
                <a:gd name="T42" fmla="*/ 21 w 42"/>
                <a:gd name="T43" fmla="*/ 0 h 39"/>
                <a:gd name="T44" fmla="*/ 7 w 42"/>
                <a:gd name="T45" fmla="*/ 6 h 39"/>
                <a:gd name="T46" fmla="*/ 9 w 42"/>
                <a:gd name="T47" fmla="*/ 8 h 39"/>
                <a:gd name="T48" fmla="*/ 21 w 42"/>
                <a:gd name="T49" fmla="*/ 2 h 39"/>
                <a:gd name="T50" fmla="*/ 24 w 42"/>
                <a:gd name="T51" fmla="*/ 3 h 39"/>
                <a:gd name="T52" fmla="*/ 27 w 42"/>
                <a:gd name="T53" fmla="*/ 3 h 39"/>
                <a:gd name="T54" fmla="*/ 28 w 42"/>
                <a:gd name="T55" fmla="*/ 1 h 39"/>
                <a:gd name="T56" fmla="*/ 25 w 42"/>
                <a:gd name="T57" fmla="*/ 0 h 39"/>
                <a:gd name="T58" fmla="*/ 21 w 42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39">
                  <a:moveTo>
                    <a:pt x="35" y="30"/>
                  </a:moveTo>
                  <a:cubicBezTo>
                    <a:pt x="32" y="34"/>
                    <a:pt x="27" y="37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8" y="39"/>
                    <a:pt x="33" y="36"/>
                    <a:pt x="37" y="32"/>
                  </a:cubicBezTo>
                  <a:cubicBezTo>
                    <a:pt x="35" y="30"/>
                    <a:pt x="35" y="30"/>
                    <a:pt x="35" y="30"/>
                  </a:cubicBezTo>
                  <a:moveTo>
                    <a:pt x="5" y="8"/>
                  </a:moveTo>
                  <a:cubicBezTo>
                    <a:pt x="4" y="10"/>
                    <a:pt x="2" y="13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9" y="35"/>
                    <a:pt x="3" y="26"/>
                    <a:pt x="4" y="17"/>
                  </a:cubicBezTo>
                  <a:cubicBezTo>
                    <a:pt x="5" y="14"/>
                    <a:pt x="6" y="12"/>
                    <a:pt x="7" y="10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30" y="2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6" y="8"/>
                    <a:pt x="40" y="15"/>
                    <a:pt x="38" y="22"/>
                  </a:cubicBezTo>
                  <a:cubicBezTo>
                    <a:pt x="38" y="24"/>
                    <a:pt x="37" y="26"/>
                    <a:pt x="36" y="28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14"/>
                    <a:pt x="38" y="6"/>
                    <a:pt x="30" y="2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7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1" y="2"/>
                  </a:cubicBezTo>
                  <a:cubicBezTo>
                    <a:pt x="22" y="2"/>
                    <a:pt x="23" y="2"/>
                    <a:pt x="24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9" name="Freeform 300"/>
            <p:cNvSpPr>
              <a:spLocks noEditPoints="1"/>
            </p:cNvSpPr>
            <p:nvPr/>
          </p:nvSpPr>
          <p:spPr bwMode="auto">
            <a:xfrm>
              <a:off x="9926638" y="3875087"/>
              <a:ext cx="158750" cy="182563"/>
            </a:xfrm>
            <a:custGeom>
              <a:avLst/>
              <a:gdLst>
                <a:gd name="T0" fmla="*/ 14 w 33"/>
                <a:gd name="T1" fmla="*/ 36 h 38"/>
                <a:gd name="T2" fmla="*/ 14 w 33"/>
                <a:gd name="T3" fmla="*/ 38 h 38"/>
                <a:gd name="T4" fmla="*/ 16 w 33"/>
                <a:gd name="T5" fmla="*/ 38 h 38"/>
                <a:gd name="T6" fmla="*/ 17 w 33"/>
                <a:gd name="T7" fmla="*/ 38 h 38"/>
                <a:gd name="T8" fmla="*/ 17 w 33"/>
                <a:gd name="T9" fmla="*/ 36 h 38"/>
                <a:gd name="T10" fmla="*/ 16 w 33"/>
                <a:gd name="T11" fmla="*/ 36 h 38"/>
                <a:gd name="T12" fmla="*/ 14 w 33"/>
                <a:gd name="T13" fmla="*/ 36 h 38"/>
                <a:gd name="T14" fmla="*/ 31 w 33"/>
                <a:gd name="T15" fmla="*/ 27 h 38"/>
                <a:gd name="T16" fmla="*/ 30 w 33"/>
                <a:gd name="T17" fmla="*/ 29 h 38"/>
                <a:gd name="T18" fmla="*/ 32 w 33"/>
                <a:gd name="T19" fmla="*/ 31 h 38"/>
                <a:gd name="T20" fmla="*/ 33 w 33"/>
                <a:gd name="T21" fmla="*/ 29 h 38"/>
                <a:gd name="T22" fmla="*/ 31 w 33"/>
                <a:gd name="T23" fmla="*/ 27 h 38"/>
                <a:gd name="T24" fmla="*/ 2 w 33"/>
                <a:gd name="T25" fmla="*/ 5 h 38"/>
                <a:gd name="T26" fmla="*/ 0 w 33"/>
                <a:gd name="T27" fmla="*/ 7 h 38"/>
                <a:gd name="T28" fmla="*/ 2 w 33"/>
                <a:gd name="T29" fmla="*/ 9 h 38"/>
                <a:gd name="T30" fmla="*/ 4 w 33"/>
                <a:gd name="T31" fmla="*/ 7 h 38"/>
                <a:gd name="T32" fmla="*/ 2 w 33"/>
                <a:gd name="T33" fmla="*/ 5 h 38"/>
                <a:gd name="T34" fmla="*/ 23 w 33"/>
                <a:gd name="T35" fmla="*/ 0 h 38"/>
                <a:gd name="T36" fmla="*/ 22 w 33"/>
                <a:gd name="T37" fmla="*/ 2 h 38"/>
                <a:gd name="T38" fmla="*/ 24 w 33"/>
                <a:gd name="T39" fmla="*/ 3 h 38"/>
                <a:gd name="T40" fmla="*/ 25 w 33"/>
                <a:gd name="T41" fmla="*/ 1 h 38"/>
                <a:gd name="T42" fmla="*/ 23 w 33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8">
                  <a:moveTo>
                    <a:pt x="14" y="3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6" y="36"/>
                  </a:cubicBezTo>
                  <a:cubicBezTo>
                    <a:pt x="16" y="36"/>
                    <a:pt x="15" y="36"/>
                    <a:pt x="14" y="36"/>
                  </a:cubicBezTo>
                  <a:moveTo>
                    <a:pt x="31" y="27"/>
                  </a:moveTo>
                  <a:cubicBezTo>
                    <a:pt x="31" y="28"/>
                    <a:pt x="30" y="29"/>
                    <a:pt x="30" y="2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3" y="29"/>
                    <a:pt x="33" y="29"/>
                  </a:cubicBezTo>
                  <a:cubicBezTo>
                    <a:pt x="31" y="27"/>
                    <a:pt x="31" y="27"/>
                    <a:pt x="31" y="27"/>
                  </a:cubicBezTo>
                  <a:moveTo>
                    <a:pt x="2" y="5"/>
                  </a:moveTo>
                  <a:cubicBezTo>
                    <a:pt x="2" y="6"/>
                    <a:pt x="1" y="6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3" y="0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4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0" name="Freeform 301"/>
            <p:cNvSpPr>
              <a:spLocks noEditPoints="1"/>
            </p:cNvSpPr>
            <p:nvPr/>
          </p:nvSpPr>
          <p:spPr bwMode="auto">
            <a:xfrm>
              <a:off x="8797926" y="3489325"/>
              <a:ext cx="182563" cy="173038"/>
            </a:xfrm>
            <a:custGeom>
              <a:avLst/>
              <a:gdLst>
                <a:gd name="T0" fmla="*/ 38 w 38"/>
                <a:gd name="T1" fmla="*/ 21 h 36"/>
                <a:gd name="T2" fmla="*/ 22 w 38"/>
                <a:gd name="T3" fmla="*/ 23 h 36"/>
                <a:gd name="T4" fmla="*/ 22 w 38"/>
                <a:gd name="T5" fmla="*/ 36 h 36"/>
                <a:gd name="T6" fmla="*/ 38 w 38"/>
                <a:gd name="T7" fmla="*/ 21 h 36"/>
                <a:gd name="T8" fmla="*/ 35 w 38"/>
                <a:gd name="T9" fmla="*/ 7 h 36"/>
                <a:gd name="T10" fmla="*/ 23 w 38"/>
                <a:gd name="T11" fmla="*/ 20 h 36"/>
                <a:gd name="T12" fmla="*/ 38 w 38"/>
                <a:gd name="T13" fmla="*/ 19 h 36"/>
                <a:gd name="T14" fmla="*/ 35 w 38"/>
                <a:gd name="T15" fmla="*/ 7 h 36"/>
                <a:gd name="T16" fmla="*/ 20 w 38"/>
                <a:gd name="T17" fmla="*/ 0 h 36"/>
                <a:gd name="T18" fmla="*/ 2 w 38"/>
                <a:gd name="T19" fmla="*/ 15 h 36"/>
                <a:gd name="T20" fmla="*/ 17 w 38"/>
                <a:gd name="T21" fmla="*/ 36 h 36"/>
                <a:gd name="T22" fmla="*/ 19 w 38"/>
                <a:gd name="T23" fmla="*/ 36 h 36"/>
                <a:gd name="T24" fmla="*/ 19 w 38"/>
                <a:gd name="T25" fmla="*/ 23 h 36"/>
                <a:gd name="T26" fmla="*/ 17 w 38"/>
                <a:gd name="T27" fmla="*/ 23 h 36"/>
                <a:gd name="T28" fmla="*/ 33 w 38"/>
                <a:gd name="T29" fmla="*/ 5 h 36"/>
                <a:gd name="T30" fmla="*/ 23 w 38"/>
                <a:gd name="T31" fmla="*/ 0 h 36"/>
                <a:gd name="T32" fmla="*/ 20 w 38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36">
                  <a:moveTo>
                    <a:pt x="38" y="21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30" y="35"/>
                    <a:pt x="36" y="29"/>
                    <a:pt x="38" y="21"/>
                  </a:cubicBezTo>
                  <a:moveTo>
                    <a:pt x="35" y="7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4"/>
                    <a:pt x="37" y="10"/>
                    <a:pt x="35" y="7"/>
                  </a:cubicBezTo>
                  <a:moveTo>
                    <a:pt x="20" y="0"/>
                  </a:moveTo>
                  <a:cubicBezTo>
                    <a:pt x="11" y="0"/>
                    <a:pt x="3" y="6"/>
                    <a:pt x="2" y="15"/>
                  </a:cubicBezTo>
                  <a:cubicBezTo>
                    <a:pt x="0" y="25"/>
                    <a:pt x="7" y="34"/>
                    <a:pt x="17" y="36"/>
                  </a:cubicBezTo>
                  <a:cubicBezTo>
                    <a:pt x="18" y="36"/>
                    <a:pt x="18" y="36"/>
                    <a:pt x="19" y="36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0" y="2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1" name="Freeform 302"/>
            <p:cNvSpPr/>
            <p:nvPr/>
          </p:nvSpPr>
          <p:spPr bwMode="auto">
            <a:xfrm>
              <a:off x="8880476" y="3513137"/>
              <a:ext cx="100013" cy="149225"/>
            </a:xfrm>
            <a:custGeom>
              <a:avLst/>
              <a:gdLst>
                <a:gd name="T0" fmla="*/ 16 w 21"/>
                <a:gd name="T1" fmla="*/ 0 h 31"/>
                <a:gd name="T2" fmla="*/ 0 w 21"/>
                <a:gd name="T3" fmla="*/ 18 h 31"/>
                <a:gd name="T4" fmla="*/ 2 w 21"/>
                <a:gd name="T5" fmla="*/ 18 h 31"/>
                <a:gd name="T6" fmla="*/ 2 w 21"/>
                <a:gd name="T7" fmla="*/ 31 h 31"/>
                <a:gd name="T8" fmla="*/ 3 w 21"/>
                <a:gd name="T9" fmla="*/ 31 h 31"/>
                <a:gd name="T10" fmla="*/ 5 w 21"/>
                <a:gd name="T11" fmla="*/ 31 h 31"/>
                <a:gd name="T12" fmla="*/ 5 w 21"/>
                <a:gd name="T13" fmla="*/ 18 h 31"/>
                <a:gd name="T14" fmla="*/ 21 w 21"/>
                <a:gd name="T15" fmla="*/ 16 h 31"/>
                <a:gd name="T16" fmla="*/ 21 w 21"/>
                <a:gd name="T17" fmla="*/ 16 h 31"/>
                <a:gd name="T18" fmla="*/ 21 w 21"/>
                <a:gd name="T19" fmla="*/ 14 h 31"/>
                <a:gd name="T20" fmla="*/ 6 w 21"/>
                <a:gd name="T21" fmla="*/ 15 h 31"/>
                <a:gd name="T22" fmla="*/ 18 w 21"/>
                <a:gd name="T23" fmla="*/ 2 h 31"/>
                <a:gd name="T24" fmla="*/ 16 w 21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1">
                  <a:moveTo>
                    <a:pt x="16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3" y="31"/>
                    <a:pt x="3" y="31"/>
                  </a:cubicBezTo>
                  <a:cubicBezTo>
                    <a:pt x="3" y="31"/>
                    <a:pt x="4" y="31"/>
                    <a:pt x="5" y="3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4"/>
                    <a:pt x="21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2" name="Freeform 303"/>
            <p:cNvSpPr>
              <a:spLocks noEditPoints="1"/>
            </p:cNvSpPr>
            <p:nvPr/>
          </p:nvSpPr>
          <p:spPr bwMode="auto">
            <a:xfrm>
              <a:off x="8764588" y="3455987"/>
              <a:ext cx="250825" cy="241300"/>
            </a:xfrm>
            <a:custGeom>
              <a:avLst/>
              <a:gdLst>
                <a:gd name="T0" fmla="*/ 51 w 52"/>
                <a:gd name="T1" fmla="*/ 28 h 50"/>
                <a:gd name="T2" fmla="*/ 48 w 52"/>
                <a:gd name="T3" fmla="*/ 28 h 50"/>
                <a:gd name="T4" fmla="*/ 48 w 52"/>
                <a:gd name="T5" fmla="*/ 28 h 50"/>
                <a:gd name="T6" fmla="*/ 29 w 52"/>
                <a:gd name="T7" fmla="*/ 46 h 50"/>
                <a:gd name="T8" fmla="*/ 29 w 52"/>
                <a:gd name="T9" fmla="*/ 50 h 50"/>
                <a:gd name="T10" fmla="*/ 51 w 52"/>
                <a:gd name="T11" fmla="*/ 29 h 50"/>
                <a:gd name="T12" fmla="*/ 51 w 52"/>
                <a:gd name="T13" fmla="*/ 28 h 50"/>
                <a:gd name="T14" fmla="*/ 46 w 52"/>
                <a:gd name="T15" fmla="*/ 9 h 50"/>
                <a:gd name="T16" fmla="*/ 44 w 52"/>
                <a:gd name="T17" fmla="*/ 11 h 50"/>
                <a:gd name="T18" fmla="*/ 48 w 52"/>
                <a:gd name="T19" fmla="*/ 25 h 50"/>
                <a:gd name="T20" fmla="*/ 52 w 52"/>
                <a:gd name="T21" fmla="*/ 25 h 50"/>
                <a:gd name="T22" fmla="*/ 46 w 52"/>
                <a:gd name="T23" fmla="*/ 9 h 50"/>
                <a:gd name="T24" fmla="*/ 27 w 52"/>
                <a:gd name="T25" fmla="*/ 0 h 50"/>
                <a:gd name="T26" fmla="*/ 2 w 52"/>
                <a:gd name="T27" fmla="*/ 21 h 50"/>
                <a:gd name="T28" fmla="*/ 23 w 52"/>
                <a:gd name="T29" fmla="*/ 49 h 50"/>
                <a:gd name="T30" fmla="*/ 26 w 52"/>
                <a:gd name="T31" fmla="*/ 50 h 50"/>
                <a:gd name="T32" fmla="*/ 26 w 52"/>
                <a:gd name="T33" fmla="*/ 46 h 50"/>
                <a:gd name="T34" fmla="*/ 23 w 52"/>
                <a:gd name="T35" fmla="*/ 46 h 50"/>
                <a:gd name="T36" fmla="*/ 6 w 52"/>
                <a:gd name="T37" fmla="*/ 21 h 50"/>
                <a:gd name="T38" fmla="*/ 27 w 52"/>
                <a:gd name="T39" fmla="*/ 3 h 50"/>
                <a:gd name="T40" fmla="*/ 30 w 52"/>
                <a:gd name="T41" fmla="*/ 4 h 50"/>
                <a:gd name="T42" fmla="*/ 42 w 52"/>
                <a:gd name="T43" fmla="*/ 9 h 50"/>
                <a:gd name="T44" fmla="*/ 44 w 52"/>
                <a:gd name="T45" fmla="*/ 7 h 50"/>
                <a:gd name="T46" fmla="*/ 31 w 52"/>
                <a:gd name="T47" fmla="*/ 0 h 50"/>
                <a:gd name="T48" fmla="*/ 27 w 52"/>
                <a:gd name="T4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0">
                  <a:moveTo>
                    <a:pt x="51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38"/>
                    <a:pt x="38" y="46"/>
                    <a:pt x="29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40" y="49"/>
                    <a:pt x="49" y="40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moveTo>
                    <a:pt x="46" y="9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7" y="15"/>
                    <a:pt x="49" y="20"/>
                    <a:pt x="48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19"/>
                    <a:pt x="50" y="13"/>
                    <a:pt x="46" y="9"/>
                  </a:cubicBezTo>
                  <a:moveTo>
                    <a:pt x="27" y="0"/>
                  </a:moveTo>
                  <a:cubicBezTo>
                    <a:pt x="15" y="0"/>
                    <a:pt x="4" y="9"/>
                    <a:pt x="2" y="21"/>
                  </a:cubicBezTo>
                  <a:cubicBezTo>
                    <a:pt x="0" y="34"/>
                    <a:pt x="9" y="47"/>
                    <a:pt x="23" y="49"/>
                  </a:cubicBezTo>
                  <a:cubicBezTo>
                    <a:pt x="24" y="49"/>
                    <a:pt x="25" y="50"/>
                    <a:pt x="26" y="5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46"/>
                    <a:pt x="24" y="46"/>
                    <a:pt x="23" y="46"/>
                  </a:cubicBezTo>
                  <a:cubicBezTo>
                    <a:pt x="12" y="44"/>
                    <a:pt x="4" y="33"/>
                    <a:pt x="6" y="21"/>
                  </a:cubicBezTo>
                  <a:cubicBezTo>
                    <a:pt x="7" y="11"/>
                    <a:pt x="16" y="3"/>
                    <a:pt x="27" y="3"/>
                  </a:cubicBezTo>
                  <a:cubicBezTo>
                    <a:pt x="28" y="3"/>
                    <a:pt x="29" y="3"/>
                    <a:pt x="30" y="4"/>
                  </a:cubicBezTo>
                  <a:cubicBezTo>
                    <a:pt x="35" y="4"/>
                    <a:pt x="39" y="6"/>
                    <a:pt x="42" y="9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1" y="4"/>
                    <a:pt x="36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3" name="Freeform 304"/>
            <p:cNvSpPr>
              <a:spLocks noEditPoints="1"/>
            </p:cNvSpPr>
            <p:nvPr/>
          </p:nvSpPr>
          <p:spPr bwMode="auto">
            <a:xfrm>
              <a:off x="8890001" y="3489325"/>
              <a:ext cx="125413" cy="207963"/>
            </a:xfrm>
            <a:custGeom>
              <a:avLst/>
              <a:gdLst>
                <a:gd name="T0" fmla="*/ 3 w 26"/>
                <a:gd name="T1" fmla="*/ 39 h 43"/>
                <a:gd name="T2" fmla="*/ 1 w 26"/>
                <a:gd name="T3" fmla="*/ 39 h 43"/>
                <a:gd name="T4" fmla="*/ 0 w 26"/>
                <a:gd name="T5" fmla="*/ 39 h 43"/>
                <a:gd name="T6" fmla="*/ 0 w 26"/>
                <a:gd name="T7" fmla="*/ 43 h 43"/>
                <a:gd name="T8" fmla="*/ 1 w 26"/>
                <a:gd name="T9" fmla="*/ 43 h 43"/>
                <a:gd name="T10" fmla="*/ 3 w 26"/>
                <a:gd name="T11" fmla="*/ 43 h 43"/>
                <a:gd name="T12" fmla="*/ 3 w 26"/>
                <a:gd name="T13" fmla="*/ 39 h 43"/>
                <a:gd name="T14" fmla="*/ 26 w 26"/>
                <a:gd name="T15" fmla="*/ 18 h 43"/>
                <a:gd name="T16" fmla="*/ 22 w 26"/>
                <a:gd name="T17" fmla="*/ 18 h 43"/>
                <a:gd name="T18" fmla="*/ 22 w 26"/>
                <a:gd name="T19" fmla="*/ 21 h 43"/>
                <a:gd name="T20" fmla="*/ 25 w 26"/>
                <a:gd name="T21" fmla="*/ 21 h 43"/>
                <a:gd name="T22" fmla="*/ 26 w 26"/>
                <a:gd name="T23" fmla="*/ 18 h 43"/>
                <a:gd name="T24" fmla="*/ 18 w 26"/>
                <a:gd name="T25" fmla="*/ 0 h 43"/>
                <a:gd name="T26" fmla="*/ 16 w 26"/>
                <a:gd name="T27" fmla="*/ 2 h 43"/>
                <a:gd name="T28" fmla="*/ 18 w 26"/>
                <a:gd name="T29" fmla="*/ 4 h 43"/>
                <a:gd name="T30" fmla="*/ 20 w 26"/>
                <a:gd name="T31" fmla="*/ 2 h 43"/>
                <a:gd name="T32" fmla="*/ 18 w 26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3">
                  <a:moveTo>
                    <a:pt x="3" y="39"/>
                  </a:moveTo>
                  <a:cubicBezTo>
                    <a:pt x="2" y="39"/>
                    <a:pt x="1" y="39"/>
                    <a:pt x="1" y="39"/>
                  </a:cubicBezTo>
                  <a:cubicBezTo>
                    <a:pt x="1" y="39"/>
                    <a:pt x="0" y="39"/>
                    <a:pt x="0" y="3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3" y="39"/>
                    <a:pt x="3" y="39"/>
                    <a:pt x="3" y="39"/>
                  </a:cubicBezTo>
                  <a:moveTo>
                    <a:pt x="26" y="18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0"/>
                    <a:pt x="26" y="19"/>
                    <a:pt x="26" y="18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4" name="Freeform 305"/>
            <p:cNvSpPr>
              <a:spLocks noEditPoints="1"/>
            </p:cNvSpPr>
            <p:nvPr/>
          </p:nvSpPr>
          <p:spPr bwMode="auto">
            <a:xfrm>
              <a:off x="9429751" y="3451225"/>
              <a:ext cx="173038" cy="177800"/>
            </a:xfrm>
            <a:custGeom>
              <a:avLst/>
              <a:gdLst>
                <a:gd name="T0" fmla="*/ 14 w 36"/>
                <a:gd name="T1" fmla="*/ 26 h 37"/>
                <a:gd name="T2" fmla="*/ 8 w 36"/>
                <a:gd name="T3" fmla="*/ 34 h 37"/>
                <a:gd name="T4" fmla="*/ 11 w 36"/>
                <a:gd name="T5" fmla="*/ 36 h 37"/>
                <a:gd name="T6" fmla="*/ 14 w 36"/>
                <a:gd name="T7" fmla="*/ 26 h 37"/>
                <a:gd name="T8" fmla="*/ 18 w 36"/>
                <a:gd name="T9" fmla="*/ 22 h 37"/>
                <a:gd name="T10" fmla="*/ 14 w 36"/>
                <a:gd name="T11" fmla="*/ 37 h 37"/>
                <a:gd name="T12" fmla="*/ 15 w 36"/>
                <a:gd name="T13" fmla="*/ 37 h 37"/>
                <a:gd name="T14" fmla="*/ 18 w 36"/>
                <a:gd name="T15" fmla="*/ 37 h 37"/>
                <a:gd name="T16" fmla="*/ 30 w 36"/>
                <a:gd name="T17" fmla="*/ 32 h 37"/>
                <a:gd name="T18" fmla="*/ 18 w 36"/>
                <a:gd name="T19" fmla="*/ 22 h 37"/>
                <a:gd name="T20" fmla="*/ 14 w 36"/>
                <a:gd name="T21" fmla="*/ 21 h 37"/>
                <a:gd name="T22" fmla="*/ 0 w 36"/>
                <a:gd name="T23" fmla="*/ 22 h 37"/>
                <a:gd name="T24" fmla="*/ 6 w 36"/>
                <a:gd name="T25" fmla="*/ 33 h 37"/>
                <a:gd name="T26" fmla="*/ 14 w 36"/>
                <a:gd name="T27" fmla="*/ 21 h 37"/>
                <a:gd name="T28" fmla="*/ 36 w 36"/>
                <a:gd name="T29" fmla="*/ 16 h 37"/>
                <a:gd name="T30" fmla="*/ 20 w 36"/>
                <a:gd name="T31" fmla="*/ 20 h 37"/>
                <a:gd name="T32" fmla="*/ 32 w 36"/>
                <a:gd name="T33" fmla="*/ 30 h 37"/>
                <a:gd name="T34" fmla="*/ 36 w 36"/>
                <a:gd name="T35" fmla="*/ 22 h 37"/>
                <a:gd name="T36" fmla="*/ 36 w 36"/>
                <a:gd name="T37" fmla="*/ 16 h 37"/>
                <a:gd name="T38" fmla="*/ 9 w 36"/>
                <a:gd name="T39" fmla="*/ 3 h 37"/>
                <a:gd name="T40" fmla="*/ 0 w 36"/>
                <a:gd name="T41" fmla="*/ 16 h 37"/>
                <a:gd name="T42" fmla="*/ 0 w 36"/>
                <a:gd name="T43" fmla="*/ 19 h 37"/>
                <a:gd name="T44" fmla="*/ 15 w 36"/>
                <a:gd name="T45" fmla="*/ 18 h 37"/>
                <a:gd name="T46" fmla="*/ 9 w 36"/>
                <a:gd name="T47" fmla="*/ 3 h 37"/>
                <a:gd name="T48" fmla="*/ 18 w 36"/>
                <a:gd name="T49" fmla="*/ 0 h 37"/>
                <a:gd name="T50" fmla="*/ 11 w 36"/>
                <a:gd name="T51" fmla="*/ 2 h 37"/>
                <a:gd name="T52" fmla="*/ 17 w 36"/>
                <a:gd name="T53" fmla="*/ 16 h 37"/>
                <a:gd name="T54" fmla="*/ 20 w 36"/>
                <a:gd name="T55" fmla="*/ 12 h 37"/>
                <a:gd name="T56" fmla="*/ 19 w 36"/>
                <a:gd name="T57" fmla="*/ 17 h 37"/>
                <a:gd name="T58" fmla="*/ 35 w 36"/>
                <a:gd name="T59" fmla="*/ 14 h 37"/>
                <a:gd name="T60" fmla="*/ 21 w 36"/>
                <a:gd name="T61" fmla="*/ 1 h 37"/>
                <a:gd name="T62" fmla="*/ 18 w 3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7">
                  <a:moveTo>
                    <a:pt x="14" y="26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9" y="35"/>
                    <a:pt x="10" y="35"/>
                    <a:pt x="11" y="36"/>
                  </a:cubicBezTo>
                  <a:cubicBezTo>
                    <a:pt x="14" y="26"/>
                    <a:pt x="14" y="26"/>
                    <a:pt x="14" y="26"/>
                  </a:cubicBezTo>
                  <a:moveTo>
                    <a:pt x="18" y="22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7"/>
                    <a:pt x="15" y="37"/>
                  </a:cubicBezTo>
                  <a:cubicBezTo>
                    <a:pt x="16" y="37"/>
                    <a:pt x="17" y="37"/>
                    <a:pt x="18" y="37"/>
                  </a:cubicBezTo>
                  <a:cubicBezTo>
                    <a:pt x="23" y="37"/>
                    <a:pt x="27" y="35"/>
                    <a:pt x="30" y="32"/>
                  </a:cubicBezTo>
                  <a:cubicBezTo>
                    <a:pt x="18" y="22"/>
                    <a:pt x="18" y="22"/>
                    <a:pt x="18" y="22"/>
                  </a:cubicBezTo>
                  <a:moveTo>
                    <a:pt x="14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" y="26"/>
                    <a:pt x="3" y="30"/>
                    <a:pt x="6" y="33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36" y="16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4" y="28"/>
                    <a:pt x="35" y="25"/>
                    <a:pt x="36" y="22"/>
                  </a:cubicBezTo>
                  <a:cubicBezTo>
                    <a:pt x="36" y="20"/>
                    <a:pt x="36" y="18"/>
                    <a:pt x="36" y="16"/>
                  </a:cubicBezTo>
                  <a:moveTo>
                    <a:pt x="9" y="3"/>
                  </a:moveTo>
                  <a:cubicBezTo>
                    <a:pt x="4" y="5"/>
                    <a:pt x="1" y="10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8" y="0"/>
                  </a:moveTo>
                  <a:cubicBezTo>
                    <a:pt x="16" y="0"/>
                    <a:pt x="13" y="1"/>
                    <a:pt x="11" y="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7"/>
                    <a:pt x="28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5" name="Freeform 306"/>
            <p:cNvSpPr/>
            <p:nvPr/>
          </p:nvSpPr>
          <p:spPr bwMode="auto">
            <a:xfrm>
              <a:off x="9429751" y="3460750"/>
              <a:ext cx="173038" cy="168275"/>
            </a:xfrm>
            <a:custGeom>
              <a:avLst/>
              <a:gdLst>
                <a:gd name="T0" fmla="*/ 11 w 36"/>
                <a:gd name="T1" fmla="*/ 0 h 35"/>
                <a:gd name="T2" fmla="*/ 9 w 36"/>
                <a:gd name="T3" fmla="*/ 1 h 35"/>
                <a:gd name="T4" fmla="*/ 15 w 36"/>
                <a:gd name="T5" fmla="*/ 16 h 35"/>
                <a:gd name="T6" fmla="*/ 0 w 36"/>
                <a:gd name="T7" fmla="*/ 17 h 35"/>
                <a:gd name="T8" fmla="*/ 0 w 36"/>
                <a:gd name="T9" fmla="*/ 20 h 35"/>
                <a:gd name="T10" fmla="*/ 14 w 36"/>
                <a:gd name="T11" fmla="*/ 19 h 35"/>
                <a:gd name="T12" fmla="*/ 6 w 36"/>
                <a:gd name="T13" fmla="*/ 31 h 35"/>
                <a:gd name="T14" fmla="*/ 8 w 36"/>
                <a:gd name="T15" fmla="*/ 32 h 35"/>
                <a:gd name="T16" fmla="*/ 14 w 36"/>
                <a:gd name="T17" fmla="*/ 24 h 35"/>
                <a:gd name="T18" fmla="*/ 11 w 36"/>
                <a:gd name="T19" fmla="*/ 34 h 35"/>
                <a:gd name="T20" fmla="*/ 14 w 36"/>
                <a:gd name="T21" fmla="*/ 35 h 35"/>
                <a:gd name="T22" fmla="*/ 18 w 36"/>
                <a:gd name="T23" fmla="*/ 20 h 35"/>
                <a:gd name="T24" fmla="*/ 30 w 36"/>
                <a:gd name="T25" fmla="*/ 30 h 35"/>
                <a:gd name="T26" fmla="*/ 32 w 36"/>
                <a:gd name="T27" fmla="*/ 28 h 35"/>
                <a:gd name="T28" fmla="*/ 20 w 36"/>
                <a:gd name="T29" fmla="*/ 18 h 35"/>
                <a:gd name="T30" fmla="*/ 36 w 36"/>
                <a:gd name="T31" fmla="*/ 14 h 35"/>
                <a:gd name="T32" fmla="*/ 35 w 36"/>
                <a:gd name="T33" fmla="*/ 12 h 35"/>
                <a:gd name="T34" fmla="*/ 19 w 36"/>
                <a:gd name="T35" fmla="*/ 15 h 35"/>
                <a:gd name="T36" fmla="*/ 20 w 36"/>
                <a:gd name="T37" fmla="*/ 10 h 35"/>
                <a:gd name="T38" fmla="*/ 17 w 36"/>
                <a:gd name="T39" fmla="*/ 14 h 35"/>
                <a:gd name="T40" fmla="*/ 11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1"/>
                    <a:pt x="8" y="32"/>
                    <a:pt x="8" y="32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3" y="34"/>
                    <a:pt x="14" y="3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3"/>
                    <a:pt x="35" y="1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6" name="Freeform 307"/>
            <p:cNvSpPr>
              <a:spLocks noEditPoints="1"/>
            </p:cNvSpPr>
            <p:nvPr/>
          </p:nvSpPr>
          <p:spPr bwMode="auto">
            <a:xfrm>
              <a:off x="9396413" y="3421062"/>
              <a:ext cx="239713" cy="236538"/>
            </a:xfrm>
            <a:custGeom>
              <a:avLst/>
              <a:gdLst>
                <a:gd name="T0" fmla="*/ 13 w 50"/>
                <a:gd name="T1" fmla="*/ 43 h 49"/>
                <a:gd name="T2" fmla="*/ 12 w 50"/>
                <a:gd name="T3" fmla="*/ 46 h 49"/>
                <a:gd name="T4" fmla="*/ 17 w 50"/>
                <a:gd name="T5" fmla="*/ 48 h 49"/>
                <a:gd name="T6" fmla="*/ 18 w 50"/>
                <a:gd name="T7" fmla="*/ 45 h 49"/>
                <a:gd name="T8" fmla="*/ 13 w 50"/>
                <a:gd name="T9" fmla="*/ 43 h 49"/>
                <a:gd name="T10" fmla="*/ 40 w 50"/>
                <a:gd name="T11" fmla="*/ 40 h 49"/>
                <a:gd name="T12" fmla="*/ 25 w 50"/>
                <a:gd name="T13" fmla="*/ 46 h 49"/>
                <a:gd name="T14" fmla="*/ 21 w 50"/>
                <a:gd name="T15" fmla="*/ 46 h 49"/>
                <a:gd name="T16" fmla="*/ 20 w 50"/>
                <a:gd name="T17" fmla="*/ 46 h 49"/>
                <a:gd name="T18" fmla="*/ 19 w 50"/>
                <a:gd name="T19" fmla="*/ 49 h 49"/>
                <a:gd name="T20" fmla="*/ 21 w 50"/>
                <a:gd name="T21" fmla="*/ 49 h 49"/>
                <a:gd name="T22" fmla="*/ 25 w 50"/>
                <a:gd name="T23" fmla="*/ 49 h 49"/>
                <a:gd name="T24" fmla="*/ 42 w 50"/>
                <a:gd name="T25" fmla="*/ 42 h 49"/>
                <a:gd name="T26" fmla="*/ 40 w 50"/>
                <a:gd name="T27" fmla="*/ 40 h 49"/>
                <a:gd name="T28" fmla="*/ 4 w 50"/>
                <a:gd name="T29" fmla="*/ 28 h 49"/>
                <a:gd name="T30" fmla="*/ 0 w 50"/>
                <a:gd name="T31" fmla="*/ 28 h 49"/>
                <a:gd name="T32" fmla="*/ 9 w 50"/>
                <a:gd name="T33" fmla="*/ 44 h 49"/>
                <a:gd name="T34" fmla="*/ 11 w 50"/>
                <a:gd name="T35" fmla="*/ 41 h 49"/>
                <a:gd name="T36" fmla="*/ 4 w 50"/>
                <a:gd name="T37" fmla="*/ 28 h 49"/>
                <a:gd name="T38" fmla="*/ 49 w 50"/>
                <a:gd name="T39" fmla="*/ 21 h 49"/>
                <a:gd name="T40" fmla="*/ 46 w 50"/>
                <a:gd name="T41" fmla="*/ 22 h 49"/>
                <a:gd name="T42" fmla="*/ 46 w 50"/>
                <a:gd name="T43" fmla="*/ 28 h 49"/>
                <a:gd name="T44" fmla="*/ 42 w 50"/>
                <a:gd name="T45" fmla="*/ 38 h 49"/>
                <a:gd name="T46" fmla="*/ 44 w 50"/>
                <a:gd name="T47" fmla="*/ 40 h 49"/>
                <a:gd name="T48" fmla="*/ 49 w 50"/>
                <a:gd name="T49" fmla="*/ 29 h 49"/>
                <a:gd name="T50" fmla="*/ 49 w 50"/>
                <a:gd name="T51" fmla="*/ 21 h 49"/>
                <a:gd name="T52" fmla="*/ 14 w 50"/>
                <a:gd name="T53" fmla="*/ 3 h 49"/>
                <a:gd name="T54" fmla="*/ 1 w 50"/>
                <a:gd name="T55" fmla="*/ 21 h 49"/>
                <a:gd name="T56" fmla="*/ 0 w 50"/>
                <a:gd name="T57" fmla="*/ 26 h 49"/>
                <a:gd name="T58" fmla="*/ 3 w 50"/>
                <a:gd name="T59" fmla="*/ 25 h 49"/>
                <a:gd name="T60" fmla="*/ 4 w 50"/>
                <a:gd name="T61" fmla="*/ 21 h 49"/>
                <a:gd name="T62" fmla="*/ 15 w 50"/>
                <a:gd name="T63" fmla="*/ 6 h 49"/>
                <a:gd name="T64" fmla="*/ 14 w 50"/>
                <a:gd name="T65" fmla="*/ 3 h 49"/>
                <a:gd name="T66" fmla="*/ 25 w 50"/>
                <a:gd name="T67" fmla="*/ 0 h 49"/>
                <a:gd name="T68" fmla="*/ 16 w 50"/>
                <a:gd name="T69" fmla="*/ 2 h 49"/>
                <a:gd name="T70" fmla="*/ 17 w 50"/>
                <a:gd name="T71" fmla="*/ 5 h 49"/>
                <a:gd name="T72" fmla="*/ 25 w 50"/>
                <a:gd name="T73" fmla="*/ 3 h 49"/>
                <a:gd name="T74" fmla="*/ 28 w 50"/>
                <a:gd name="T75" fmla="*/ 3 h 49"/>
                <a:gd name="T76" fmla="*/ 46 w 50"/>
                <a:gd name="T77" fmla="*/ 19 h 49"/>
                <a:gd name="T78" fmla="*/ 49 w 50"/>
                <a:gd name="T79" fmla="*/ 18 h 49"/>
                <a:gd name="T80" fmla="*/ 29 w 50"/>
                <a:gd name="T81" fmla="*/ 0 h 49"/>
                <a:gd name="T82" fmla="*/ 25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3" y="43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3" y="47"/>
                    <a:pt x="15" y="47"/>
                    <a:pt x="17" y="48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6" y="44"/>
                    <a:pt x="15" y="44"/>
                    <a:pt x="13" y="43"/>
                  </a:cubicBezTo>
                  <a:moveTo>
                    <a:pt x="40" y="40"/>
                  </a:moveTo>
                  <a:cubicBezTo>
                    <a:pt x="36" y="44"/>
                    <a:pt x="31" y="46"/>
                    <a:pt x="25" y="46"/>
                  </a:cubicBezTo>
                  <a:cubicBezTo>
                    <a:pt x="24" y="46"/>
                    <a:pt x="23" y="46"/>
                    <a:pt x="21" y="46"/>
                  </a:cubicBezTo>
                  <a:cubicBezTo>
                    <a:pt x="21" y="46"/>
                    <a:pt x="21" y="46"/>
                    <a:pt x="20" y="46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20" y="49"/>
                    <a:pt x="21" y="49"/>
                  </a:cubicBezTo>
                  <a:cubicBezTo>
                    <a:pt x="22" y="49"/>
                    <a:pt x="24" y="49"/>
                    <a:pt x="25" y="49"/>
                  </a:cubicBezTo>
                  <a:cubicBezTo>
                    <a:pt x="31" y="49"/>
                    <a:pt x="38" y="47"/>
                    <a:pt x="42" y="42"/>
                  </a:cubicBezTo>
                  <a:cubicBezTo>
                    <a:pt x="40" y="40"/>
                    <a:pt x="40" y="40"/>
                    <a:pt x="40" y="40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35"/>
                    <a:pt x="5" y="40"/>
                    <a:pt x="9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7" y="38"/>
                    <a:pt x="4" y="33"/>
                    <a:pt x="4" y="28"/>
                  </a:cubicBezTo>
                  <a:moveTo>
                    <a:pt x="49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7" y="24"/>
                    <a:pt x="47" y="26"/>
                    <a:pt x="46" y="28"/>
                  </a:cubicBezTo>
                  <a:cubicBezTo>
                    <a:pt x="46" y="32"/>
                    <a:pt x="44" y="36"/>
                    <a:pt x="42" y="38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7" y="37"/>
                    <a:pt x="49" y="33"/>
                    <a:pt x="49" y="29"/>
                  </a:cubicBezTo>
                  <a:cubicBezTo>
                    <a:pt x="50" y="26"/>
                    <a:pt x="50" y="24"/>
                    <a:pt x="49" y="21"/>
                  </a:cubicBezTo>
                  <a:moveTo>
                    <a:pt x="14" y="3"/>
                  </a:moveTo>
                  <a:cubicBezTo>
                    <a:pt x="7" y="6"/>
                    <a:pt x="2" y="13"/>
                    <a:pt x="1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1"/>
                  </a:cubicBezTo>
                  <a:cubicBezTo>
                    <a:pt x="5" y="14"/>
                    <a:pt x="9" y="9"/>
                    <a:pt x="15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0" y="4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7" y="5"/>
                    <a:pt x="44" y="11"/>
                    <a:pt x="46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6" y="9"/>
                    <a:pt x="39" y="2"/>
                    <a:pt x="29" y="0"/>
                  </a:cubicBezTo>
                  <a:cubicBezTo>
                    <a:pt x="28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7" name="Freeform 308"/>
            <p:cNvSpPr>
              <a:spLocks noEditPoints="1"/>
            </p:cNvSpPr>
            <p:nvPr/>
          </p:nvSpPr>
          <p:spPr bwMode="auto">
            <a:xfrm>
              <a:off x="9396413" y="3432175"/>
              <a:ext cx="234950" cy="225425"/>
            </a:xfrm>
            <a:custGeom>
              <a:avLst/>
              <a:gdLst>
                <a:gd name="T0" fmla="*/ 18 w 49"/>
                <a:gd name="T1" fmla="*/ 43 h 47"/>
                <a:gd name="T2" fmla="*/ 17 w 49"/>
                <a:gd name="T3" fmla="*/ 46 h 47"/>
                <a:gd name="T4" fmla="*/ 19 w 49"/>
                <a:gd name="T5" fmla="*/ 47 h 47"/>
                <a:gd name="T6" fmla="*/ 20 w 49"/>
                <a:gd name="T7" fmla="*/ 44 h 47"/>
                <a:gd name="T8" fmla="*/ 18 w 49"/>
                <a:gd name="T9" fmla="*/ 43 h 47"/>
                <a:gd name="T10" fmla="*/ 11 w 49"/>
                <a:gd name="T11" fmla="*/ 39 h 47"/>
                <a:gd name="T12" fmla="*/ 9 w 49"/>
                <a:gd name="T13" fmla="*/ 42 h 47"/>
                <a:gd name="T14" fmla="*/ 12 w 49"/>
                <a:gd name="T15" fmla="*/ 44 h 47"/>
                <a:gd name="T16" fmla="*/ 13 w 49"/>
                <a:gd name="T17" fmla="*/ 41 h 47"/>
                <a:gd name="T18" fmla="*/ 11 w 49"/>
                <a:gd name="T19" fmla="*/ 39 h 47"/>
                <a:gd name="T20" fmla="*/ 42 w 49"/>
                <a:gd name="T21" fmla="*/ 36 h 47"/>
                <a:gd name="T22" fmla="*/ 40 w 49"/>
                <a:gd name="T23" fmla="*/ 38 h 47"/>
                <a:gd name="T24" fmla="*/ 42 w 49"/>
                <a:gd name="T25" fmla="*/ 40 h 47"/>
                <a:gd name="T26" fmla="*/ 44 w 49"/>
                <a:gd name="T27" fmla="*/ 38 h 47"/>
                <a:gd name="T28" fmla="*/ 42 w 49"/>
                <a:gd name="T29" fmla="*/ 36 h 47"/>
                <a:gd name="T30" fmla="*/ 3 w 49"/>
                <a:gd name="T31" fmla="*/ 23 h 47"/>
                <a:gd name="T32" fmla="*/ 0 w 49"/>
                <a:gd name="T33" fmla="*/ 24 h 47"/>
                <a:gd name="T34" fmla="*/ 0 w 49"/>
                <a:gd name="T35" fmla="*/ 26 h 47"/>
                <a:gd name="T36" fmla="*/ 4 w 49"/>
                <a:gd name="T37" fmla="*/ 26 h 47"/>
                <a:gd name="T38" fmla="*/ 3 w 49"/>
                <a:gd name="T39" fmla="*/ 23 h 47"/>
                <a:gd name="T40" fmla="*/ 49 w 49"/>
                <a:gd name="T41" fmla="*/ 16 h 47"/>
                <a:gd name="T42" fmla="*/ 46 w 49"/>
                <a:gd name="T43" fmla="*/ 17 h 47"/>
                <a:gd name="T44" fmla="*/ 46 w 49"/>
                <a:gd name="T45" fmla="*/ 20 h 47"/>
                <a:gd name="T46" fmla="*/ 49 w 49"/>
                <a:gd name="T47" fmla="*/ 19 h 47"/>
                <a:gd name="T48" fmla="*/ 49 w 49"/>
                <a:gd name="T49" fmla="*/ 16 h 47"/>
                <a:gd name="T50" fmla="*/ 16 w 49"/>
                <a:gd name="T51" fmla="*/ 0 h 47"/>
                <a:gd name="T52" fmla="*/ 14 w 49"/>
                <a:gd name="T53" fmla="*/ 1 h 47"/>
                <a:gd name="T54" fmla="*/ 15 w 49"/>
                <a:gd name="T55" fmla="*/ 4 h 47"/>
                <a:gd name="T56" fmla="*/ 17 w 49"/>
                <a:gd name="T57" fmla="*/ 3 h 47"/>
                <a:gd name="T58" fmla="*/ 16 w 49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7">
                  <a:moveTo>
                    <a:pt x="18" y="43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19" y="47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4"/>
                    <a:pt x="18" y="43"/>
                    <a:pt x="18" y="43"/>
                  </a:cubicBezTo>
                  <a:moveTo>
                    <a:pt x="11" y="39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3"/>
                    <a:pt x="12" y="44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0"/>
                    <a:pt x="12" y="40"/>
                    <a:pt x="11" y="39"/>
                  </a:cubicBezTo>
                  <a:moveTo>
                    <a:pt x="42" y="36"/>
                  </a:moveTo>
                  <a:cubicBezTo>
                    <a:pt x="41" y="37"/>
                    <a:pt x="40" y="38"/>
                    <a:pt x="40" y="38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39"/>
                    <a:pt x="44" y="38"/>
                  </a:cubicBezTo>
                  <a:cubicBezTo>
                    <a:pt x="42" y="36"/>
                    <a:pt x="42" y="36"/>
                    <a:pt x="42" y="36"/>
                  </a:cubicBezTo>
                  <a:moveTo>
                    <a:pt x="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5"/>
                    <a:pt x="3" y="24"/>
                    <a:pt x="3" y="23"/>
                  </a:cubicBezTo>
                  <a:moveTo>
                    <a:pt x="49" y="16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6" y="19"/>
                    <a:pt x="46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8"/>
                    <a:pt x="49" y="17"/>
                    <a:pt x="49" y="16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8" name="Freeform 309"/>
            <p:cNvSpPr>
              <a:spLocks noEditPoints="1"/>
            </p:cNvSpPr>
            <p:nvPr/>
          </p:nvSpPr>
          <p:spPr bwMode="auto">
            <a:xfrm>
              <a:off x="9666288" y="2871787"/>
              <a:ext cx="177800" cy="179388"/>
            </a:xfrm>
            <a:custGeom>
              <a:avLst/>
              <a:gdLst>
                <a:gd name="T0" fmla="*/ 29 w 37"/>
                <a:gd name="T1" fmla="*/ 17 h 37"/>
                <a:gd name="T2" fmla="*/ 36 w 37"/>
                <a:gd name="T3" fmla="*/ 24 h 37"/>
                <a:gd name="T4" fmla="*/ 37 w 37"/>
                <a:gd name="T5" fmla="*/ 21 h 37"/>
                <a:gd name="T6" fmla="*/ 37 w 37"/>
                <a:gd name="T7" fmla="*/ 18 h 37"/>
                <a:gd name="T8" fmla="*/ 29 w 37"/>
                <a:gd name="T9" fmla="*/ 17 h 37"/>
                <a:gd name="T10" fmla="*/ 25 w 37"/>
                <a:gd name="T11" fmla="*/ 17 h 37"/>
                <a:gd name="T12" fmla="*/ 1 w 37"/>
                <a:gd name="T13" fmla="*/ 24 h 37"/>
                <a:gd name="T14" fmla="*/ 16 w 37"/>
                <a:gd name="T15" fmla="*/ 36 h 37"/>
                <a:gd name="T16" fmla="*/ 19 w 37"/>
                <a:gd name="T17" fmla="*/ 37 h 37"/>
                <a:gd name="T18" fmla="*/ 35 w 37"/>
                <a:gd name="T19" fmla="*/ 26 h 37"/>
                <a:gd name="T20" fmla="*/ 25 w 37"/>
                <a:gd name="T21" fmla="*/ 17 h 37"/>
                <a:gd name="T22" fmla="*/ 11 w 37"/>
                <a:gd name="T23" fmla="*/ 2 h 37"/>
                <a:gd name="T24" fmla="*/ 1 w 37"/>
                <a:gd name="T25" fmla="*/ 16 h 37"/>
                <a:gd name="T26" fmla="*/ 1 w 37"/>
                <a:gd name="T27" fmla="*/ 22 h 37"/>
                <a:gd name="T28" fmla="*/ 22 w 37"/>
                <a:gd name="T29" fmla="*/ 15 h 37"/>
                <a:gd name="T30" fmla="*/ 21 w 37"/>
                <a:gd name="T31" fmla="*/ 14 h 37"/>
                <a:gd name="T32" fmla="*/ 22 w 37"/>
                <a:gd name="T33" fmla="*/ 14 h 37"/>
                <a:gd name="T34" fmla="*/ 11 w 37"/>
                <a:gd name="T35" fmla="*/ 2 h 37"/>
                <a:gd name="T36" fmla="*/ 19 w 37"/>
                <a:gd name="T37" fmla="*/ 0 h 37"/>
                <a:gd name="T38" fmla="*/ 14 w 37"/>
                <a:gd name="T39" fmla="*/ 1 h 37"/>
                <a:gd name="T40" fmla="*/ 26 w 37"/>
                <a:gd name="T41" fmla="*/ 14 h 37"/>
                <a:gd name="T42" fmla="*/ 37 w 37"/>
                <a:gd name="T43" fmla="*/ 15 h 37"/>
                <a:gd name="T44" fmla="*/ 22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29" y="17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7" y="22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29" y="17"/>
                    <a:pt x="29" y="17"/>
                    <a:pt x="29" y="17"/>
                  </a:cubicBezTo>
                  <a:moveTo>
                    <a:pt x="25" y="17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4" y="31"/>
                    <a:pt x="9" y="35"/>
                    <a:pt x="16" y="36"/>
                  </a:cubicBezTo>
                  <a:cubicBezTo>
                    <a:pt x="17" y="37"/>
                    <a:pt x="18" y="37"/>
                    <a:pt x="19" y="37"/>
                  </a:cubicBezTo>
                  <a:cubicBezTo>
                    <a:pt x="26" y="37"/>
                    <a:pt x="32" y="33"/>
                    <a:pt x="35" y="26"/>
                  </a:cubicBezTo>
                  <a:cubicBezTo>
                    <a:pt x="25" y="17"/>
                    <a:pt x="25" y="17"/>
                    <a:pt x="25" y="17"/>
                  </a:cubicBezTo>
                  <a:moveTo>
                    <a:pt x="11" y="2"/>
                  </a:moveTo>
                  <a:cubicBezTo>
                    <a:pt x="6" y="4"/>
                    <a:pt x="2" y="9"/>
                    <a:pt x="1" y="16"/>
                  </a:cubicBezTo>
                  <a:cubicBezTo>
                    <a:pt x="0" y="18"/>
                    <a:pt x="0" y="20"/>
                    <a:pt x="1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5" y="0"/>
                    <a:pt x="14" y="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5" y="8"/>
                    <a:pt x="29" y="2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9" name="Freeform 310"/>
            <p:cNvSpPr/>
            <p:nvPr/>
          </p:nvSpPr>
          <p:spPr bwMode="auto">
            <a:xfrm>
              <a:off x="9671051" y="2876550"/>
              <a:ext cx="173038" cy="120650"/>
            </a:xfrm>
            <a:custGeom>
              <a:avLst/>
              <a:gdLst>
                <a:gd name="T0" fmla="*/ 13 w 36"/>
                <a:gd name="T1" fmla="*/ 0 h 25"/>
                <a:gd name="T2" fmla="*/ 10 w 36"/>
                <a:gd name="T3" fmla="*/ 1 h 25"/>
                <a:gd name="T4" fmla="*/ 21 w 36"/>
                <a:gd name="T5" fmla="*/ 13 h 25"/>
                <a:gd name="T6" fmla="*/ 20 w 36"/>
                <a:gd name="T7" fmla="*/ 13 h 25"/>
                <a:gd name="T8" fmla="*/ 21 w 36"/>
                <a:gd name="T9" fmla="*/ 14 h 25"/>
                <a:gd name="T10" fmla="*/ 0 w 36"/>
                <a:gd name="T11" fmla="*/ 21 h 25"/>
                <a:gd name="T12" fmla="*/ 0 w 36"/>
                <a:gd name="T13" fmla="*/ 23 h 25"/>
                <a:gd name="T14" fmla="*/ 24 w 36"/>
                <a:gd name="T15" fmla="*/ 16 h 25"/>
                <a:gd name="T16" fmla="*/ 34 w 36"/>
                <a:gd name="T17" fmla="*/ 25 h 25"/>
                <a:gd name="T18" fmla="*/ 35 w 36"/>
                <a:gd name="T19" fmla="*/ 23 h 25"/>
                <a:gd name="T20" fmla="*/ 28 w 36"/>
                <a:gd name="T21" fmla="*/ 16 h 25"/>
                <a:gd name="T22" fmla="*/ 36 w 36"/>
                <a:gd name="T23" fmla="*/ 17 h 25"/>
                <a:gd name="T24" fmla="*/ 36 w 36"/>
                <a:gd name="T25" fmla="*/ 14 h 25"/>
                <a:gd name="T26" fmla="*/ 25 w 36"/>
                <a:gd name="T27" fmla="*/ 13 h 25"/>
                <a:gd name="T28" fmla="*/ 13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13" y="0"/>
                  </a:moveTo>
                  <a:cubicBezTo>
                    <a:pt x="12" y="0"/>
                    <a:pt x="11" y="1"/>
                    <a:pt x="10" y="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5"/>
                    <a:pt x="35" y="24"/>
                    <a:pt x="35" y="23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0" name="Freeform 311"/>
            <p:cNvSpPr>
              <a:spLocks noEditPoints="1"/>
            </p:cNvSpPr>
            <p:nvPr/>
          </p:nvSpPr>
          <p:spPr bwMode="auto">
            <a:xfrm>
              <a:off x="9636126" y="2843212"/>
              <a:ext cx="236538" cy="236538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2 h 49"/>
                <a:gd name="T4" fmla="*/ 21 w 49"/>
                <a:gd name="T5" fmla="*/ 49 h 49"/>
                <a:gd name="T6" fmla="*/ 25 w 49"/>
                <a:gd name="T7" fmla="*/ 49 h 49"/>
                <a:gd name="T8" fmla="*/ 46 w 49"/>
                <a:gd name="T9" fmla="*/ 37 h 49"/>
                <a:gd name="T10" fmla="*/ 44 w 49"/>
                <a:gd name="T11" fmla="*/ 35 h 49"/>
                <a:gd name="T12" fmla="*/ 25 w 49"/>
                <a:gd name="T13" fmla="*/ 46 h 49"/>
                <a:gd name="T14" fmla="*/ 21 w 49"/>
                <a:gd name="T15" fmla="*/ 46 h 49"/>
                <a:gd name="T16" fmla="*/ 4 w 49"/>
                <a:gd name="T17" fmla="*/ 31 h 49"/>
                <a:gd name="T18" fmla="*/ 46 w 49"/>
                <a:gd name="T19" fmla="*/ 24 h 49"/>
                <a:gd name="T20" fmla="*/ 46 w 49"/>
                <a:gd name="T21" fmla="*/ 28 h 49"/>
                <a:gd name="T22" fmla="*/ 45 w 49"/>
                <a:gd name="T23" fmla="*/ 32 h 49"/>
                <a:gd name="T24" fmla="*/ 47 w 49"/>
                <a:gd name="T25" fmla="*/ 34 h 49"/>
                <a:gd name="T26" fmla="*/ 49 w 49"/>
                <a:gd name="T27" fmla="*/ 28 h 49"/>
                <a:gd name="T28" fmla="*/ 49 w 49"/>
                <a:gd name="T29" fmla="*/ 25 h 49"/>
                <a:gd name="T30" fmla="*/ 46 w 49"/>
                <a:gd name="T31" fmla="*/ 24 h 49"/>
                <a:gd name="T32" fmla="*/ 12 w 49"/>
                <a:gd name="T33" fmla="*/ 3 h 49"/>
                <a:gd name="T34" fmla="*/ 0 w 49"/>
                <a:gd name="T35" fmla="*/ 20 h 49"/>
                <a:gd name="T36" fmla="*/ 1 w 49"/>
                <a:gd name="T37" fmla="*/ 30 h 49"/>
                <a:gd name="T38" fmla="*/ 4 w 49"/>
                <a:gd name="T39" fmla="*/ 29 h 49"/>
                <a:gd name="T40" fmla="*/ 3 w 49"/>
                <a:gd name="T41" fmla="*/ 21 h 49"/>
                <a:gd name="T42" fmla="*/ 15 w 49"/>
                <a:gd name="T43" fmla="*/ 5 h 49"/>
                <a:gd name="T44" fmla="*/ 12 w 49"/>
                <a:gd name="T45" fmla="*/ 3 h 49"/>
                <a:gd name="T46" fmla="*/ 25 w 49"/>
                <a:gd name="T47" fmla="*/ 0 h 49"/>
                <a:gd name="T48" fmla="*/ 15 w 49"/>
                <a:gd name="T49" fmla="*/ 2 h 49"/>
                <a:gd name="T50" fmla="*/ 17 w 49"/>
                <a:gd name="T51" fmla="*/ 4 h 49"/>
                <a:gd name="T52" fmla="*/ 25 w 49"/>
                <a:gd name="T53" fmla="*/ 3 h 49"/>
                <a:gd name="T54" fmla="*/ 28 w 49"/>
                <a:gd name="T55" fmla="*/ 3 h 49"/>
                <a:gd name="T56" fmla="*/ 46 w 49"/>
                <a:gd name="T57" fmla="*/ 22 h 49"/>
                <a:gd name="T58" fmla="*/ 49 w 49"/>
                <a:gd name="T59" fmla="*/ 22 h 49"/>
                <a:gd name="T60" fmla="*/ 29 w 49"/>
                <a:gd name="T61" fmla="*/ 0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2"/>
                    <a:pt x="1" y="32"/>
                    <a:pt x="1" y="32"/>
                  </a:cubicBezTo>
                  <a:cubicBezTo>
                    <a:pt x="4" y="41"/>
                    <a:pt x="11" y="47"/>
                    <a:pt x="21" y="49"/>
                  </a:cubicBezTo>
                  <a:cubicBezTo>
                    <a:pt x="22" y="49"/>
                    <a:pt x="23" y="49"/>
                    <a:pt x="25" y="49"/>
                  </a:cubicBezTo>
                  <a:cubicBezTo>
                    <a:pt x="34" y="49"/>
                    <a:pt x="42" y="44"/>
                    <a:pt x="46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0" y="42"/>
                    <a:pt x="33" y="46"/>
                    <a:pt x="25" y="46"/>
                  </a:cubicBezTo>
                  <a:cubicBezTo>
                    <a:pt x="24" y="46"/>
                    <a:pt x="22" y="46"/>
                    <a:pt x="21" y="46"/>
                  </a:cubicBezTo>
                  <a:cubicBezTo>
                    <a:pt x="13" y="44"/>
                    <a:pt x="7" y="39"/>
                    <a:pt x="4" y="31"/>
                  </a:cubicBezTo>
                  <a:moveTo>
                    <a:pt x="46" y="24"/>
                  </a:moveTo>
                  <a:cubicBezTo>
                    <a:pt x="46" y="26"/>
                    <a:pt x="46" y="27"/>
                    <a:pt x="46" y="28"/>
                  </a:cubicBezTo>
                  <a:cubicBezTo>
                    <a:pt x="46" y="29"/>
                    <a:pt x="45" y="31"/>
                    <a:pt x="45" y="3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8" y="33"/>
                    <a:pt x="49" y="31"/>
                    <a:pt x="49" y="28"/>
                  </a:cubicBezTo>
                  <a:cubicBezTo>
                    <a:pt x="49" y="27"/>
                    <a:pt x="49" y="26"/>
                    <a:pt x="49" y="25"/>
                  </a:cubicBezTo>
                  <a:cubicBezTo>
                    <a:pt x="46" y="24"/>
                    <a:pt x="46" y="24"/>
                    <a:pt x="46" y="24"/>
                  </a:cubicBezTo>
                  <a:moveTo>
                    <a:pt x="12" y="3"/>
                  </a:moveTo>
                  <a:cubicBezTo>
                    <a:pt x="6" y="7"/>
                    <a:pt x="2" y="13"/>
                    <a:pt x="0" y="20"/>
                  </a:cubicBezTo>
                  <a:cubicBezTo>
                    <a:pt x="0" y="24"/>
                    <a:pt x="0" y="27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6"/>
                    <a:pt x="3" y="24"/>
                    <a:pt x="3" y="21"/>
                  </a:cubicBezTo>
                  <a:cubicBezTo>
                    <a:pt x="5" y="14"/>
                    <a:pt x="9" y="8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8" y="5"/>
                    <a:pt x="45" y="12"/>
                    <a:pt x="46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1"/>
                    <a:pt x="40" y="2"/>
                    <a:pt x="29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1" name="Freeform 312"/>
            <p:cNvSpPr>
              <a:spLocks noEditPoints="1"/>
            </p:cNvSpPr>
            <p:nvPr/>
          </p:nvSpPr>
          <p:spPr bwMode="auto">
            <a:xfrm>
              <a:off x="9640888" y="2852737"/>
              <a:ext cx="231775" cy="168275"/>
            </a:xfrm>
            <a:custGeom>
              <a:avLst/>
              <a:gdLst>
                <a:gd name="T0" fmla="*/ 44 w 48"/>
                <a:gd name="T1" fmla="*/ 30 h 35"/>
                <a:gd name="T2" fmla="*/ 43 w 48"/>
                <a:gd name="T3" fmla="*/ 33 h 35"/>
                <a:gd name="T4" fmla="*/ 45 w 48"/>
                <a:gd name="T5" fmla="*/ 35 h 35"/>
                <a:gd name="T6" fmla="*/ 46 w 48"/>
                <a:gd name="T7" fmla="*/ 32 h 35"/>
                <a:gd name="T8" fmla="*/ 44 w 48"/>
                <a:gd name="T9" fmla="*/ 30 h 35"/>
                <a:gd name="T10" fmla="*/ 3 w 48"/>
                <a:gd name="T11" fmla="*/ 27 h 35"/>
                <a:gd name="T12" fmla="*/ 0 w 48"/>
                <a:gd name="T13" fmla="*/ 28 h 35"/>
                <a:gd name="T14" fmla="*/ 0 w 48"/>
                <a:gd name="T15" fmla="*/ 30 h 35"/>
                <a:gd name="T16" fmla="*/ 3 w 48"/>
                <a:gd name="T17" fmla="*/ 29 h 35"/>
                <a:gd name="T18" fmla="*/ 3 w 48"/>
                <a:gd name="T19" fmla="*/ 27 h 35"/>
                <a:gd name="T20" fmla="*/ 45 w 48"/>
                <a:gd name="T21" fmla="*/ 20 h 35"/>
                <a:gd name="T22" fmla="*/ 45 w 48"/>
                <a:gd name="T23" fmla="*/ 22 h 35"/>
                <a:gd name="T24" fmla="*/ 48 w 48"/>
                <a:gd name="T25" fmla="*/ 23 h 35"/>
                <a:gd name="T26" fmla="*/ 48 w 48"/>
                <a:gd name="T27" fmla="*/ 20 h 35"/>
                <a:gd name="T28" fmla="*/ 45 w 48"/>
                <a:gd name="T29" fmla="*/ 20 h 35"/>
                <a:gd name="T30" fmla="*/ 14 w 48"/>
                <a:gd name="T31" fmla="*/ 0 h 35"/>
                <a:gd name="T32" fmla="*/ 11 w 48"/>
                <a:gd name="T33" fmla="*/ 1 h 35"/>
                <a:gd name="T34" fmla="*/ 14 w 48"/>
                <a:gd name="T35" fmla="*/ 3 h 35"/>
                <a:gd name="T36" fmla="*/ 16 w 48"/>
                <a:gd name="T37" fmla="*/ 2 h 35"/>
                <a:gd name="T38" fmla="*/ 14 w 4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5">
                  <a:moveTo>
                    <a:pt x="44" y="30"/>
                  </a:moveTo>
                  <a:cubicBezTo>
                    <a:pt x="43" y="31"/>
                    <a:pt x="43" y="32"/>
                    <a:pt x="43" y="3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4"/>
                    <a:pt x="46" y="33"/>
                    <a:pt x="46" y="32"/>
                  </a:cubicBezTo>
                  <a:cubicBezTo>
                    <a:pt x="44" y="30"/>
                    <a:pt x="44" y="30"/>
                    <a:pt x="44" y="30"/>
                  </a:cubicBezTo>
                  <a:moveTo>
                    <a:pt x="3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45" y="20"/>
                  </a:moveTo>
                  <a:cubicBezTo>
                    <a:pt x="45" y="21"/>
                    <a:pt x="45" y="21"/>
                    <a:pt x="45" y="22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2"/>
                    <a:pt x="48" y="21"/>
                    <a:pt x="48" y="20"/>
                  </a:cubicBezTo>
                  <a:cubicBezTo>
                    <a:pt x="45" y="20"/>
                    <a:pt x="45" y="20"/>
                    <a:pt x="45" y="20"/>
                  </a:cubicBezTo>
                  <a:moveTo>
                    <a:pt x="14" y="0"/>
                  </a:moveTo>
                  <a:cubicBezTo>
                    <a:pt x="13" y="0"/>
                    <a:pt x="12" y="1"/>
                    <a:pt x="11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6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2" name="Freeform 313"/>
            <p:cNvSpPr>
              <a:spLocks noEditPoints="1"/>
            </p:cNvSpPr>
            <p:nvPr/>
          </p:nvSpPr>
          <p:spPr bwMode="auto">
            <a:xfrm>
              <a:off x="8821738" y="4386262"/>
              <a:ext cx="144463" cy="139700"/>
            </a:xfrm>
            <a:custGeom>
              <a:avLst/>
              <a:gdLst>
                <a:gd name="T0" fmla="*/ 16 w 30"/>
                <a:gd name="T1" fmla="*/ 13 h 29"/>
                <a:gd name="T2" fmla="*/ 3 w 30"/>
                <a:gd name="T3" fmla="*/ 23 h 29"/>
                <a:gd name="T4" fmla="*/ 12 w 30"/>
                <a:gd name="T5" fmla="*/ 29 h 29"/>
                <a:gd name="T6" fmla="*/ 15 w 30"/>
                <a:gd name="T7" fmla="*/ 29 h 29"/>
                <a:gd name="T8" fmla="*/ 20 w 30"/>
                <a:gd name="T9" fmla="*/ 28 h 29"/>
                <a:gd name="T10" fmla="*/ 16 w 30"/>
                <a:gd name="T11" fmla="*/ 13 h 29"/>
                <a:gd name="T12" fmla="*/ 23 w 30"/>
                <a:gd name="T13" fmla="*/ 3 h 29"/>
                <a:gd name="T14" fmla="*/ 18 w 30"/>
                <a:gd name="T15" fmla="*/ 11 h 29"/>
                <a:gd name="T16" fmla="*/ 23 w 30"/>
                <a:gd name="T17" fmla="*/ 27 h 29"/>
                <a:gd name="T18" fmla="*/ 29 w 30"/>
                <a:gd name="T19" fmla="*/ 17 h 29"/>
                <a:gd name="T20" fmla="*/ 23 w 30"/>
                <a:gd name="T21" fmla="*/ 3 h 29"/>
                <a:gd name="T22" fmla="*/ 18 w 30"/>
                <a:gd name="T23" fmla="*/ 0 h 29"/>
                <a:gd name="T24" fmla="*/ 18 w 30"/>
                <a:gd name="T25" fmla="*/ 6 h 29"/>
                <a:gd name="T26" fmla="*/ 21 w 30"/>
                <a:gd name="T27" fmla="*/ 1 h 29"/>
                <a:gd name="T28" fmla="*/ 18 w 30"/>
                <a:gd name="T29" fmla="*/ 0 h 29"/>
                <a:gd name="T30" fmla="*/ 15 w 30"/>
                <a:gd name="T31" fmla="*/ 0 h 29"/>
                <a:gd name="T32" fmla="*/ 0 w 30"/>
                <a:gd name="T33" fmla="*/ 12 h 29"/>
                <a:gd name="T34" fmla="*/ 2 w 30"/>
                <a:gd name="T35" fmla="*/ 21 h 29"/>
                <a:gd name="T36" fmla="*/ 15 w 30"/>
                <a:gd name="T37" fmla="*/ 10 h 29"/>
                <a:gd name="T38" fmla="*/ 15 w 30"/>
                <a:gd name="T39" fmla="*/ 0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6" y="1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7" y="29"/>
                    <a:pt x="18" y="29"/>
                    <a:pt x="20" y="28"/>
                  </a:cubicBezTo>
                  <a:cubicBezTo>
                    <a:pt x="16" y="13"/>
                    <a:pt x="16" y="13"/>
                    <a:pt x="16" y="13"/>
                  </a:cubicBezTo>
                  <a:moveTo>
                    <a:pt x="23" y="3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6" y="24"/>
                    <a:pt x="28" y="21"/>
                    <a:pt x="29" y="17"/>
                  </a:cubicBezTo>
                  <a:cubicBezTo>
                    <a:pt x="30" y="11"/>
                    <a:pt x="27" y="6"/>
                    <a:pt x="23" y="3"/>
                  </a:cubicBezTo>
                  <a:moveTo>
                    <a:pt x="18" y="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1"/>
                    <a:pt x="18" y="0"/>
                  </a:cubicBezTo>
                  <a:moveTo>
                    <a:pt x="15" y="0"/>
                  </a:moveTo>
                  <a:cubicBezTo>
                    <a:pt x="8" y="0"/>
                    <a:pt x="1" y="5"/>
                    <a:pt x="0" y="12"/>
                  </a:cubicBezTo>
                  <a:cubicBezTo>
                    <a:pt x="0" y="15"/>
                    <a:pt x="0" y="18"/>
                    <a:pt x="2" y="2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3" name="Freeform 314"/>
            <p:cNvSpPr/>
            <p:nvPr/>
          </p:nvSpPr>
          <p:spPr bwMode="auto">
            <a:xfrm>
              <a:off x="8831263" y="4386262"/>
              <a:ext cx="101600" cy="134938"/>
            </a:xfrm>
            <a:custGeom>
              <a:avLst/>
              <a:gdLst>
                <a:gd name="T0" fmla="*/ 13 w 21"/>
                <a:gd name="T1" fmla="*/ 0 h 28"/>
                <a:gd name="T2" fmla="*/ 13 w 21"/>
                <a:gd name="T3" fmla="*/ 10 h 28"/>
                <a:gd name="T4" fmla="*/ 0 w 21"/>
                <a:gd name="T5" fmla="*/ 21 h 28"/>
                <a:gd name="T6" fmla="*/ 1 w 21"/>
                <a:gd name="T7" fmla="*/ 23 h 28"/>
                <a:gd name="T8" fmla="*/ 14 w 21"/>
                <a:gd name="T9" fmla="*/ 13 h 28"/>
                <a:gd name="T10" fmla="*/ 18 w 21"/>
                <a:gd name="T11" fmla="*/ 28 h 28"/>
                <a:gd name="T12" fmla="*/ 21 w 21"/>
                <a:gd name="T13" fmla="*/ 27 h 28"/>
                <a:gd name="T14" fmla="*/ 16 w 21"/>
                <a:gd name="T15" fmla="*/ 11 h 28"/>
                <a:gd name="T16" fmla="*/ 21 w 21"/>
                <a:gd name="T17" fmla="*/ 3 h 28"/>
                <a:gd name="T18" fmla="*/ 19 w 21"/>
                <a:gd name="T19" fmla="*/ 1 h 28"/>
                <a:gd name="T20" fmla="*/ 16 w 21"/>
                <a:gd name="T21" fmla="*/ 6 h 28"/>
                <a:gd name="T22" fmla="*/ 16 w 21"/>
                <a:gd name="T23" fmla="*/ 0 h 28"/>
                <a:gd name="T24" fmla="*/ 15 w 21"/>
                <a:gd name="T25" fmla="*/ 0 h 28"/>
                <a:gd name="T26" fmla="*/ 13 w 21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8">
                  <a:moveTo>
                    <a:pt x="13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1" y="2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20" y="27"/>
                    <a:pt x="21" y="2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19" y="1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4" name="Freeform 315"/>
            <p:cNvSpPr>
              <a:spLocks noEditPoints="1"/>
            </p:cNvSpPr>
            <p:nvPr/>
          </p:nvSpPr>
          <p:spPr bwMode="auto">
            <a:xfrm>
              <a:off x="8797926" y="4362450"/>
              <a:ext cx="192088" cy="187325"/>
            </a:xfrm>
            <a:custGeom>
              <a:avLst/>
              <a:gdLst>
                <a:gd name="T0" fmla="*/ 6 w 40"/>
                <a:gd name="T1" fmla="*/ 30 h 39"/>
                <a:gd name="T2" fmla="*/ 4 w 40"/>
                <a:gd name="T3" fmla="*/ 31 h 39"/>
                <a:gd name="T4" fmla="*/ 16 w 40"/>
                <a:gd name="T5" fmla="*/ 39 h 39"/>
                <a:gd name="T6" fmla="*/ 20 w 40"/>
                <a:gd name="T7" fmla="*/ 39 h 39"/>
                <a:gd name="T8" fmla="*/ 27 w 40"/>
                <a:gd name="T9" fmla="*/ 38 h 39"/>
                <a:gd name="T10" fmla="*/ 26 w 40"/>
                <a:gd name="T11" fmla="*/ 35 h 39"/>
                <a:gd name="T12" fmla="*/ 20 w 40"/>
                <a:gd name="T13" fmla="*/ 37 h 39"/>
                <a:gd name="T14" fmla="*/ 17 w 40"/>
                <a:gd name="T15" fmla="*/ 36 h 39"/>
                <a:gd name="T16" fmla="*/ 6 w 40"/>
                <a:gd name="T17" fmla="*/ 30 h 39"/>
                <a:gd name="T18" fmla="*/ 31 w 40"/>
                <a:gd name="T19" fmla="*/ 4 h 39"/>
                <a:gd name="T20" fmla="*/ 30 w 40"/>
                <a:gd name="T21" fmla="*/ 6 h 39"/>
                <a:gd name="T22" fmla="*/ 37 w 40"/>
                <a:gd name="T23" fmla="*/ 22 h 39"/>
                <a:gd name="T24" fmla="*/ 28 w 40"/>
                <a:gd name="T25" fmla="*/ 34 h 39"/>
                <a:gd name="T26" fmla="*/ 29 w 40"/>
                <a:gd name="T27" fmla="*/ 37 h 39"/>
                <a:gd name="T28" fmla="*/ 39 w 40"/>
                <a:gd name="T29" fmla="*/ 23 h 39"/>
                <a:gd name="T30" fmla="*/ 31 w 40"/>
                <a:gd name="T31" fmla="*/ 4 h 39"/>
                <a:gd name="T32" fmla="*/ 23 w 40"/>
                <a:gd name="T33" fmla="*/ 0 h 39"/>
                <a:gd name="T34" fmla="*/ 23 w 40"/>
                <a:gd name="T35" fmla="*/ 3 h 39"/>
                <a:gd name="T36" fmla="*/ 27 w 40"/>
                <a:gd name="T37" fmla="*/ 4 h 39"/>
                <a:gd name="T38" fmla="*/ 29 w 40"/>
                <a:gd name="T39" fmla="*/ 2 h 39"/>
                <a:gd name="T40" fmla="*/ 23 w 40"/>
                <a:gd name="T41" fmla="*/ 0 h 39"/>
                <a:gd name="T42" fmla="*/ 23 w 40"/>
                <a:gd name="T43" fmla="*/ 0 h 39"/>
                <a:gd name="T44" fmla="*/ 20 w 40"/>
                <a:gd name="T45" fmla="*/ 0 h 39"/>
                <a:gd name="T46" fmla="*/ 0 w 40"/>
                <a:gd name="T47" fmla="*/ 16 h 39"/>
                <a:gd name="T48" fmla="*/ 3 w 40"/>
                <a:gd name="T49" fmla="*/ 29 h 39"/>
                <a:gd name="T50" fmla="*/ 4 w 40"/>
                <a:gd name="T51" fmla="*/ 27 h 39"/>
                <a:gd name="T52" fmla="*/ 3 w 40"/>
                <a:gd name="T53" fmla="*/ 17 h 39"/>
                <a:gd name="T54" fmla="*/ 20 w 40"/>
                <a:gd name="T55" fmla="*/ 2 h 39"/>
                <a:gd name="T56" fmla="*/ 20 w 40"/>
                <a:gd name="T57" fmla="*/ 2 h 39"/>
                <a:gd name="T58" fmla="*/ 20 w 40"/>
                <a:gd name="T59" fmla="*/ 0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6" y="30"/>
                  </a:moveTo>
                  <a:cubicBezTo>
                    <a:pt x="4" y="31"/>
                    <a:pt x="4" y="31"/>
                    <a:pt x="4" y="31"/>
                  </a:cubicBezTo>
                  <a:cubicBezTo>
                    <a:pt x="7" y="35"/>
                    <a:pt x="11" y="38"/>
                    <a:pt x="16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2" y="39"/>
                    <a:pt x="24" y="39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6"/>
                    <a:pt x="22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6" y="30"/>
                  </a:cubicBezTo>
                  <a:moveTo>
                    <a:pt x="31" y="4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35" y="9"/>
                    <a:pt x="38" y="16"/>
                    <a:pt x="37" y="22"/>
                  </a:cubicBezTo>
                  <a:cubicBezTo>
                    <a:pt x="36" y="27"/>
                    <a:pt x="33" y="32"/>
                    <a:pt x="28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4"/>
                    <a:pt x="38" y="29"/>
                    <a:pt x="39" y="23"/>
                  </a:cubicBezTo>
                  <a:cubicBezTo>
                    <a:pt x="40" y="15"/>
                    <a:pt x="37" y="8"/>
                    <a:pt x="31" y="4"/>
                  </a:cubicBezTo>
                  <a:moveTo>
                    <a:pt x="23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6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7" y="1"/>
                    <a:pt x="25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0" y="0"/>
                  </a:moveTo>
                  <a:cubicBezTo>
                    <a:pt x="10" y="0"/>
                    <a:pt x="2" y="7"/>
                    <a:pt x="0" y="16"/>
                  </a:cubicBezTo>
                  <a:cubicBezTo>
                    <a:pt x="0" y="21"/>
                    <a:pt x="0" y="25"/>
                    <a:pt x="3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4"/>
                    <a:pt x="2" y="21"/>
                    <a:pt x="3" y="17"/>
                  </a:cubicBezTo>
                  <a:cubicBezTo>
                    <a:pt x="4" y="8"/>
                    <a:pt x="11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5" name="Freeform 316"/>
            <p:cNvSpPr>
              <a:spLocks noEditPoints="1"/>
            </p:cNvSpPr>
            <p:nvPr/>
          </p:nvSpPr>
          <p:spPr bwMode="auto">
            <a:xfrm>
              <a:off x="8812213" y="4362450"/>
              <a:ext cx="134938" cy="182563"/>
            </a:xfrm>
            <a:custGeom>
              <a:avLst/>
              <a:gdLst>
                <a:gd name="T0" fmla="*/ 25 w 28"/>
                <a:gd name="T1" fmla="*/ 34 h 38"/>
                <a:gd name="T2" fmla="*/ 23 w 28"/>
                <a:gd name="T3" fmla="*/ 35 h 38"/>
                <a:gd name="T4" fmla="*/ 24 w 28"/>
                <a:gd name="T5" fmla="*/ 38 h 38"/>
                <a:gd name="T6" fmla="*/ 26 w 28"/>
                <a:gd name="T7" fmla="*/ 37 h 38"/>
                <a:gd name="T8" fmla="*/ 25 w 28"/>
                <a:gd name="T9" fmla="*/ 34 h 38"/>
                <a:gd name="T10" fmla="*/ 1 w 28"/>
                <a:gd name="T11" fmla="*/ 27 h 38"/>
                <a:gd name="T12" fmla="*/ 0 w 28"/>
                <a:gd name="T13" fmla="*/ 29 h 38"/>
                <a:gd name="T14" fmla="*/ 1 w 28"/>
                <a:gd name="T15" fmla="*/ 31 h 38"/>
                <a:gd name="T16" fmla="*/ 3 w 28"/>
                <a:gd name="T17" fmla="*/ 30 h 38"/>
                <a:gd name="T18" fmla="*/ 1 w 28"/>
                <a:gd name="T19" fmla="*/ 27 h 38"/>
                <a:gd name="T20" fmla="*/ 26 w 28"/>
                <a:gd name="T21" fmla="*/ 2 h 38"/>
                <a:gd name="T22" fmla="*/ 24 w 28"/>
                <a:gd name="T23" fmla="*/ 4 h 38"/>
                <a:gd name="T24" fmla="*/ 27 w 28"/>
                <a:gd name="T25" fmla="*/ 6 h 38"/>
                <a:gd name="T26" fmla="*/ 28 w 28"/>
                <a:gd name="T27" fmla="*/ 4 h 38"/>
                <a:gd name="T28" fmla="*/ 26 w 28"/>
                <a:gd name="T29" fmla="*/ 2 h 38"/>
                <a:gd name="T30" fmla="*/ 17 w 28"/>
                <a:gd name="T31" fmla="*/ 0 h 38"/>
                <a:gd name="T32" fmla="*/ 17 w 28"/>
                <a:gd name="T33" fmla="*/ 2 h 38"/>
                <a:gd name="T34" fmla="*/ 19 w 28"/>
                <a:gd name="T35" fmla="*/ 3 h 38"/>
                <a:gd name="T36" fmla="*/ 20 w 28"/>
                <a:gd name="T37" fmla="*/ 3 h 38"/>
                <a:gd name="T38" fmla="*/ 20 w 28"/>
                <a:gd name="T39" fmla="*/ 0 h 38"/>
                <a:gd name="T40" fmla="*/ 17 w 28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8">
                  <a:moveTo>
                    <a:pt x="25" y="34"/>
                  </a:moveTo>
                  <a:cubicBezTo>
                    <a:pt x="25" y="35"/>
                    <a:pt x="24" y="35"/>
                    <a:pt x="23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5" y="37"/>
                    <a:pt x="26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1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29"/>
                    <a:pt x="2" y="28"/>
                    <a:pt x="1" y="27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6" y="5"/>
                    <a:pt x="2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3"/>
                    <a:pt x="27" y="3"/>
                    <a:pt x="26" y="2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6" name="Freeform 317"/>
            <p:cNvSpPr>
              <a:spLocks noEditPoints="1"/>
            </p:cNvSpPr>
            <p:nvPr/>
          </p:nvSpPr>
          <p:spPr bwMode="auto">
            <a:xfrm>
              <a:off x="8605838" y="5683250"/>
              <a:ext cx="144463" cy="139700"/>
            </a:xfrm>
            <a:custGeom>
              <a:avLst/>
              <a:gdLst>
                <a:gd name="T0" fmla="*/ 30 w 30"/>
                <a:gd name="T1" fmla="*/ 15 h 29"/>
                <a:gd name="T2" fmla="*/ 21 w 30"/>
                <a:gd name="T3" fmla="*/ 20 h 29"/>
                <a:gd name="T4" fmla="*/ 29 w 30"/>
                <a:gd name="T5" fmla="*/ 21 h 29"/>
                <a:gd name="T6" fmla="*/ 30 w 30"/>
                <a:gd name="T7" fmla="*/ 17 h 29"/>
                <a:gd name="T8" fmla="*/ 30 w 30"/>
                <a:gd name="T9" fmla="*/ 15 h 29"/>
                <a:gd name="T10" fmla="*/ 1 w 30"/>
                <a:gd name="T11" fmla="*/ 13 h 29"/>
                <a:gd name="T12" fmla="*/ 13 w 30"/>
                <a:gd name="T13" fmla="*/ 29 h 29"/>
                <a:gd name="T14" fmla="*/ 16 w 30"/>
                <a:gd name="T15" fmla="*/ 29 h 29"/>
                <a:gd name="T16" fmla="*/ 27 w 30"/>
                <a:gd name="T17" fmla="*/ 23 h 29"/>
                <a:gd name="T18" fmla="*/ 17 w 30"/>
                <a:gd name="T19" fmla="*/ 23 h 29"/>
                <a:gd name="T20" fmla="*/ 16 w 30"/>
                <a:gd name="T21" fmla="*/ 24 h 29"/>
                <a:gd name="T22" fmla="*/ 16 w 30"/>
                <a:gd name="T23" fmla="*/ 22 h 29"/>
                <a:gd name="T24" fmla="*/ 1 w 30"/>
                <a:gd name="T25" fmla="*/ 13 h 29"/>
                <a:gd name="T26" fmla="*/ 12 w 30"/>
                <a:gd name="T27" fmla="*/ 1 h 29"/>
                <a:gd name="T28" fmla="*/ 2 w 30"/>
                <a:gd name="T29" fmla="*/ 10 h 29"/>
                <a:gd name="T30" fmla="*/ 15 w 30"/>
                <a:gd name="T31" fmla="*/ 19 h 29"/>
                <a:gd name="T32" fmla="*/ 12 w 30"/>
                <a:gd name="T33" fmla="*/ 1 h 29"/>
                <a:gd name="T34" fmla="*/ 16 w 30"/>
                <a:gd name="T35" fmla="*/ 0 h 29"/>
                <a:gd name="T36" fmla="*/ 15 w 30"/>
                <a:gd name="T37" fmla="*/ 0 h 29"/>
                <a:gd name="T38" fmla="*/ 18 w 30"/>
                <a:gd name="T39" fmla="*/ 19 h 29"/>
                <a:gd name="T40" fmla="*/ 30 w 30"/>
                <a:gd name="T41" fmla="*/ 12 h 29"/>
                <a:gd name="T42" fmla="*/ 18 w 30"/>
                <a:gd name="T43" fmla="*/ 0 h 29"/>
                <a:gd name="T44" fmla="*/ 16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0"/>
                    <a:pt x="30" y="18"/>
                    <a:pt x="30" y="17"/>
                  </a:cubicBezTo>
                  <a:cubicBezTo>
                    <a:pt x="30" y="16"/>
                    <a:pt x="30" y="16"/>
                    <a:pt x="30" y="15"/>
                  </a:cubicBezTo>
                  <a:moveTo>
                    <a:pt x="1" y="13"/>
                  </a:moveTo>
                  <a:cubicBezTo>
                    <a:pt x="0" y="21"/>
                    <a:pt x="6" y="28"/>
                    <a:pt x="13" y="29"/>
                  </a:cubicBezTo>
                  <a:cubicBezTo>
                    <a:pt x="14" y="29"/>
                    <a:pt x="15" y="29"/>
                    <a:pt x="16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2" y="1"/>
                  </a:moveTo>
                  <a:cubicBezTo>
                    <a:pt x="7" y="2"/>
                    <a:pt x="3" y="5"/>
                    <a:pt x="2" y="1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6"/>
                    <a:pt x="24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7" name="Freeform 318"/>
            <p:cNvSpPr/>
            <p:nvPr/>
          </p:nvSpPr>
          <p:spPr bwMode="auto">
            <a:xfrm>
              <a:off x="8610601" y="5683250"/>
              <a:ext cx="139700" cy="115888"/>
            </a:xfrm>
            <a:custGeom>
              <a:avLst/>
              <a:gdLst>
                <a:gd name="T0" fmla="*/ 14 w 29"/>
                <a:gd name="T1" fmla="*/ 0 h 24"/>
                <a:gd name="T2" fmla="*/ 11 w 29"/>
                <a:gd name="T3" fmla="*/ 1 h 24"/>
                <a:gd name="T4" fmla="*/ 14 w 29"/>
                <a:gd name="T5" fmla="*/ 19 h 24"/>
                <a:gd name="T6" fmla="*/ 1 w 29"/>
                <a:gd name="T7" fmla="*/ 10 h 24"/>
                <a:gd name="T8" fmla="*/ 0 w 29"/>
                <a:gd name="T9" fmla="*/ 12 h 24"/>
                <a:gd name="T10" fmla="*/ 0 w 29"/>
                <a:gd name="T11" fmla="*/ 13 h 24"/>
                <a:gd name="T12" fmla="*/ 15 w 29"/>
                <a:gd name="T13" fmla="*/ 22 h 24"/>
                <a:gd name="T14" fmla="*/ 15 w 29"/>
                <a:gd name="T15" fmla="*/ 24 h 24"/>
                <a:gd name="T16" fmla="*/ 16 w 29"/>
                <a:gd name="T17" fmla="*/ 23 h 24"/>
                <a:gd name="T18" fmla="*/ 26 w 29"/>
                <a:gd name="T19" fmla="*/ 23 h 24"/>
                <a:gd name="T20" fmla="*/ 28 w 29"/>
                <a:gd name="T21" fmla="*/ 21 h 24"/>
                <a:gd name="T22" fmla="*/ 20 w 29"/>
                <a:gd name="T23" fmla="*/ 20 h 24"/>
                <a:gd name="T24" fmla="*/ 29 w 29"/>
                <a:gd name="T25" fmla="*/ 15 h 24"/>
                <a:gd name="T26" fmla="*/ 29 w 29"/>
                <a:gd name="T27" fmla="*/ 12 h 24"/>
                <a:gd name="T28" fmla="*/ 17 w 29"/>
                <a:gd name="T29" fmla="*/ 19 h 24"/>
                <a:gd name="T30" fmla="*/ 14 w 29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4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2"/>
                    <a:pt x="28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3"/>
                    <a:pt x="29" y="1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8" name="Freeform 319"/>
            <p:cNvSpPr>
              <a:spLocks noEditPoints="1"/>
            </p:cNvSpPr>
            <p:nvPr/>
          </p:nvSpPr>
          <p:spPr bwMode="auto">
            <a:xfrm>
              <a:off x="8575676" y="5659437"/>
              <a:ext cx="198438" cy="187325"/>
            </a:xfrm>
            <a:custGeom>
              <a:avLst/>
              <a:gdLst>
                <a:gd name="T0" fmla="*/ 41 w 41"/>
                <a:gd name="T1" fmla="*/ 17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6 h 39"/>
                <a:gd name="T8" fmla="*/ 40 w 41"/>
                <a:gd name="T9" fmla="*/ 26 h 39"/>
                <a:gd name="T10" fmla="*/ 41 w 41"/>
                <a:gd name="T11" fmla="*/ 23 h 39"/>
                <a:gd name="T12" fmla="*/ 41 w 41"/>
                <a:gd name="T13" fmla="*/ 17 h 39"/>
                <a:gd name="T14" fmla="*/ 2 w 41"/>
                <a:gd name="T15" fmla="*/ 15 h 39"/>
                <a:gd name="T16" fmla="*/ 2 w 41"/>
                <a:gd name="T17" fmla="*/ 17 h 39"/>
                <a:gd name="T18" fmla="*/ 18 w 41"/>
                <a:gd name="T19" fmla="*/ 39 h 39"/>
                <a:gd name="T20" fmla="*/ 22 w 41"/>
                <a:gd name="T21" fmla="*/ 39 h 39"/>
                <a:gd name="T22" fmla="*/ 39 w 41"/>
                <a:gd name="T23" fmla="*/ 29 h 39"/>
                <a:gd name="T24" fmla="*/ 36 w 41"/>
                <a:gd name="T25" fmla="*/ 29 h 39"/>
                <a:gd name="T26" fmla="*/ 22 w 41"/>
                <a:gd name="T27" fmla="*/ 37 h 39"/>
                <a:gd name="T28" fmla="*/ 19 w 41"/>
                <a:gd name="T29" fmla="*/ 37 h 39"/>
                <a:gd name="T30" fmla="*/ 5 w 41"/>
                <a:gd name="T31" fmla="*/ 17 h 39"/>
                <a:gd name="T32" fmla="*/ 5 w 41"/>
                <a:gd name="T33" fmla="*/ 17 h 39"/>
                <a:gd name="T34" fmla="*/ 2 w 41"/>
                <a:gd name="T35" fmla="*/ 15 h 39"/>
                <a:gd name="T36" fmla="*/ 18 w 41"/>
                <a:gd name="T37" fmla="*/ 0 h 39"/>
                <a:gd name="T38" fmla="*/ 3 w 41"/>
                <a:gd name="T39" fmla="*/ 12 h 39"/>
                <a:gd name="T40" fmla="*/ 5 w 41"/>
                <a:gd name="T41" fmla="*/ 14 h 39"/>
                <a:gd name="T42" fmla="*/ 18 w 41"/>
                <a:gd name="T43" fmla="*/ 3 h 39"/>
                <a:gd name="T44" fmla="*/ 18 w 41"/>
                <a:gd name="T45" fmla="*/ 0 h 39"/>
                <a:gd name="T46" fmla="*/ 22 w 41"/>
                <a:gd name="T47" fmla="*/ 0 h 39"/>
                <a:gd name="T48" fmla="*/ 20 w 41"/>
                <a:gd name="T49" fmla="*/ 0 h 39"/>
                <a:gd name="T50" fmla="*/ 21 w 41"/>
                <a:gd name="T51" fmla="*/ 3 h 39"/>
                <a:gd name="T52" fmla="*/ 22 w 41"/>
                <a:gd name="T53" fmla="*/ 3 h 39"/>
                <a:gd name="T54" fmla="*/ 24 w 41"/>
                <a:gd name="T55" fmla="*/ 3 h 39"/>
                <a:gd name="T56" fmla="*/ 38 w 41"/>
                <a:gd name="T57" fmla="*/ 16 h 39"/>
                <a:gd name="T58" fmla="*/ 40 w 41"/>
                <a:gd name="T59" fmla="*/ 14 h 39"/>
                <a:gd name="T60" fmla="*/ 25 w 41"/>
                <a:gd name="T61" fmla="*/ 0 h 39"/>
                <a:gd name="T62" fmla="*/ 22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7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5"/>
                    <a:pt x="37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5"/>
                    <a:pt x="41" y="24"/>
                    <a:pt x="41" y="23"/>
                  </a:cubicBezTo>
                  <a:cubicBezTo>
                    <a:pt x="41" y="21"/>
                    <a:pt x="41" y="19"/>
                    <a:pt x="41" y="17"/>
                  </a:cubicBezTo>
                  <a:moveTo>
                    <a:pt x="2" y="15"/>
                  </a:moveTo>
                  <a:cubicBezTo>
                    <a:pt x="2" y="16"/>
                    <a:pt x="2" y="16"/>
                    <a:pt x="2" y="17"/>
                  </a:cubicBezTo>
                  <a:cubicBezTo>
                    <a:pt x="0" y="27"/>
                    <a:pt x="8" y="37"/>
                    <a:pt x="18" y="39"/>
                  </a:cubicBezTo>
                  <a:cubicBezTo>
                    <a:pt x="19" y="39"/>
                    <a:pt x="21" y="39"/>
                    <a:pt x="22" y="39"/>
                  </a:cubicBezTo>
                  <a:cubicBezTo>
                    <a:pt x="29" y="39"/>
                    <a:pt x="36" y="35"/>
                    <a:pt x="39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3" y="34"/>
                    <a:pt x="28" y="37"/>
                    <a:pt x="22" y="37"/>
                  </a:cubicBezTo>
                  <a:cubicBezTo>
                    <a:pt x="21" y="37"/>
                    <a:pt x="20" y="37"/>
                    <a:pt x="19" y="37"/>
                  </a:cubicBezTo>
                  <a:cubicBezTo>
                    <a:pt x="9" y="35"/>
                    <a:pt x="3" y="26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18" y="0"/>
                  </a:moveTo>
                  <a:cubicBezTo>
                    <a:pt x="11" y="2"/>
                    <a:pt x="6" y="6"/>
                    <a:pt x="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8"/>
                    <a:pt x="12" y="4"/>
                    <a:pt x="18" y="3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31" y="4"/>
                    <a:pt x="37" y="9"/>
                    <a:pt x="38" y="16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7"/>
                    <a:pt x="32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9" name="Freeform 320"/>
            <p:cNvSpPr>
              <a:spLocks noEditPoints="1"/>
            </p:cNvSpPr>
            <p:nvPr/>
          </p:nvSpPr>
          <p:spPr bwMode="auto">
            <a:xfrm>
              <a:off x="8585201" y="5659437"/>
              <a:ext cx="188913" cy="139700"/>
            </a:xfrm>
            <a:custGeom>
              <a:avLst/>
              <a:gdLst>
                <a:gd name="T0" fmla="*/ 35 w 39"/>
                <a:gd name="T1" fmla="*/ 26 h 29"/>
                <a:gd name="T2" fmla="*/ 34 w 39"/>
                <a:gd name="T3" fmla="*/ 29 h 29"/>
                <a:gd name="T4" fmla="*/ 37 w 39"/>
                <a:gd name="T5" fmla="*/ 29 h 29"/>
                <a:gd name="T6" fmla="*/ 38 w 39"/>
                <a:gd name="T7" fmla="*/ 26 h 29"/>
                <a:gd name="T8" fmla="*/ 35 w 39"/>
                <a:gd name="T9" fmla="*/ 26 h 29"/>
                <a:gd name="T10" fmla="*/ 38 w 39"/>
                <a:gd name="T11" fmla="*/ 14 h 29"/>
                <a:gd name="T12" fmla="*/ 36 w 39"/>
                <a:gd name="T13" fmla="*/ 16 h 29"/>
                <a:gd name="T14" fmla="*/ 37 w 39"/>
                <a:gd name="T15" fmla="*/ 18 h 29"/>
                <a:gd name="T16" fmla="*/ 39 w 39"/>
                <a:gd name="T17" fmla="*/ 17 h 29"/>
                <a:gd name="T18" fmla="*/ 38 w 39"/>
                <a:gd name="T19" fmla="*/ 14 h 29"/>
                <a:gd name="T20" fmla="*/ 1 w 39"/>
                <a:gd name="T21" fmla="*/ 12 h 29"/>
                <a:gd name="T22" fmla="*/ 0 w 39"/>
                <a:gd name="T23" fmla="*/ 15 h 29"/>
                <a:gd name="T24" fmla="*/ 3 w 39"/>
                <a:gd name="T25" fmla="*/ 17 h 29"/>
                <a:gd name="T26" fmla="*/ 3 w 39"/>
                <a:gd name="T27" fmla="*/ 14 h 29"/>
                <a:gd name="T28" fmla="*/ 1 w 39"/>
                <a:gd name="T29" fmla="*/ 12 h 29"/>
                <a:gd name="T30" fmla="*/ 18 w 39"/>
                <a:gd name="T31" fmla="*/ 0 h 29"/>
                <a:gd name="T32" fmla="*/ 16 w 39"/>
                <a:gd name="T33" fmla="*/ 0 h 29"/>
                <a:gd name="T34" fmla="*/ 16 w 39"/>
                <a:gd name="T35" fmla="*/ 3 h 29"/>
                <a:gd name="T36" fmla="*/ 19 w 39"/>
                <a:gd name="T37" fmla="*/ 3 h 29"/>
                <a:gd name="T38" fmla="*/ 18 w 39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9">
                  <a:moveTo>
                    <a:pt x="35" y="26"/>
                  </a:moveTo>
                  <a:cubicBezTo>
                    <a:pt x="35" y="27"/>
                    <a:pt x="35" y="28"/>
                    <a:pt x="34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38" y="14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7" y="17"/>
                    <a:pt x="37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5"/>
                    <a:pt x="38" y="14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0" name="Freeform 321"/>
            <p:cNvSpPr>
              <a:spLocks noEditPoints="1"/>
            </p:cNvSpPr>
            <p:nvPr/>
          </p:nvSpPr>
          <p:spPr bwMode="auto">
            <a:xfrm>
              <a:off x="10272713" y="4125912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20 w 32"/>
                <a:gd name="T3" fmla="*/ 29 h 30"/>
                <a:gd name="T4" fmla="*/ 25 w 32"/>
                <a:gd name="T5" fmla="*/ 27 h 30"/>
                <a:gd name="T6" fmla="*/ 17 w 32"/>
                <a:gd name="T7" fmla="*/ 18 h 30"/>
                <a:gd name="T8" fmla="*/ 14 w 32"/>
                <a:gd name="T9" fmla="*/ 17 h 30"/>
                <a:gd name="T10" fmla="*/ 6 w 32"/>
                <a:gd name="T11" fmla="*/ 26 h 30"/>
                <a:gd name="T12" fmla="*/ 14 w 32"/>
                <a:gd name="T13" fmla="*/ 30 h 30"/>
                <a:gd name="T14" fmla="*/ 16 w 32"/>
                <a:gd name="T15" fmla="*/ 30 h 30"/>
                <a:gd name="T16" fmla="*/ 17 w 32"/>
                <a:gd name="T17" fmla="*/ 30 h 30"/>
                <a:gd name="T18" fmla="*/ 14 w 32"/>
                <a:gd name="T19" fmla="*/ 17 h 30"/>
                <a:gd name="T20" fmla="*/ 3 w 32"/>
                <a:gd name="T21" fmla="*/ 8 h 30"/>
                <a:gd name="T22" fmla="*/ 1 w 32"/>
                <a:gd name="T23" fmla="*/ 12 h 30"/>
                <a:gd name="T24" fmla="*/ 4 w 32"/>
                <a:gd name="T25" fmla="*/ 24 h 30"/>
                <a:gd name="T26" fmla="*/ 13 w 32"/>
                <a:gd name="T27" fmla="*/ 14 h 30"/>
                <a:gd name="T28" fmla="*/ 3 w 32"/>
                <a:gd name="T29" fmla="*/ 8 h 30"/>
                <a:gd name="T30" fmla="*/ 16 w 32"/>
                <a:gd name="T31" fmla="*/ 0 h 30"/>
                <a:gd name="T32" fmla="*/ 4 w 32"/>
                <a:gd name="T33" fmla="*/ 5 h 30"/>
                <a:gd name="T34" fmla="*/ 14 w 32"/>
                <a:gd name="T35" fmla="*/ 12 h 30"/>
                <a:gd name="T36" fmla="*/ 14 w 32"/>
                <a:gd name="T37" fmla="*/ 12 h 30"/>
                <a:gd name="T38" fmla="*/ 15 w 32"/>
                <a:gd name="T39" fmla="*/ 13 h 30"/>
                <a:gd name="T40" fmla="*/ 16 w 32"/>
                <a:gd name="T41" fmla="*/ 13 h 30"/>
                <a:gd name="T42" fmla="*/ 16 w 32"/>
                <a:gd name="T43" fmla="*/ 13 h 30"/>
                <a:gd name="T44" fmla="*/ 27 w 32"/>
                <a:gd name="T45" fmla="*/ 25 h 30"/>
                <a:gd name="T46" fmla="*/ 31 w 32"/>
                <a:gd name="T47" fmla="*/ 17 h 30"/>
                <a:gd name="T48" fmla="*/ 19 w 32"/>
                <a:gd name="T49" fmla="*/ 0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22" y="29"/>
                    <a:pt x="24" y="28"/>
                    <a:pt x="25" y="27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14" y="17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14" y="17"/>
                    <a:pt x="14" y="17"/>
                    <a:pt x="14" y="17"/>
                  </a:cubicBezTo>
                  <a:moveTo>
                    <a:pt x="3" y="8"/>
                  </a:moveTo>
                  <a:cubicBezTo>
                    <a:pt x="2" y="9"/>
                    <a:pt x="1" y="11"/>
                    <a:pt x="1" y="12"/>
                  </a:cubicBezTo>
                  <a:cubicBezTo>
                    <a:pt x="0" y="17"/>
                    <a:pt x="2" y="21"/>
                    <a:pt x="4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1" y="0"/>
                    <a:pt x="7" y="2"/>
                    <a:pt x="4" y="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9" y="23"/>
                    <a:pt x="31" y="20"/>
                    <a:pt x="31" y="17"/>
                  </a:cubicBezTo>
                  <a:cubicBezTo>
                    <a:pt x="32" y="9"/>
                    <a:pt x="27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1" name="Freeform 322"/>
            <p:cNvSpPr/>
            <p:nvPr/>
          </p:nvSpPr>
          <p:spPr bwMode="auto">
            <a:xfrm>
              <a:off x="10287001" y="4149725"/>
              <a:ext cx="115888" cy="120650"/>
            </a:xfrm>
            <a:custGeom>
              <a:avLst/>
              <a:gdLst>
                <a:gd name="T0" fmla="*/ 1 w 24"/>
                <a:gd name="T1" fmla="*/ 0 h 25"/>
                <a:gd name="T2" fmla="*/ 0 w 24"/>
                <a:gd name="T3" fmla="*/ 3 h 25"/>
                <a:gd name="T4" fmla="*/ 10 w 24"/>
                <a:gd name="T5" fmla="*/ 9 h 25"/>
                <a:gd name="T6" fmla="*/ 1 w 24"/>
                <a:gd name="T7" fmla="*/ 19 h 25"/>
                <a:gd name="T8" fmla="*/ 3 w 24"/>
                <a:gd name="T9" fmla="*/ 21 h 25"/>
                <a:gd name="T10" fmla="*/ 11 w 24"/>
                <a:gd name="T11" fmla="*/ 12 h 25"/>
                <a:gd name="T12" fmla="*/ 14 w 24"/>
                <a:gd name="T13" fmla="*/ 25 h 25"/>
                <a:gd name="T14" fmla="*/ 17 w 24"/>
                <a:gd name="T15" fmla="*/ 24 h 25"/>
                <a:gd name="T16" fmla="*/ 14 w 24"/>
                <a:gd name="T17" fmla="*/ 13 h 25"/>
                <a:gd name="T18" fmla="*/ 22 w 24"/>
                <a:gd name="T19" fmla="*/ 22 h 25"/>
                <a:gd name="T20" fmla="*/ 24 w 24"/>
                <a:gd name="T21" fmla="*/ 20 h 25"/>
                <a:gd name="T22" fmla="*/ 13 w 24"/>
                <a:gd name="T23" fmla="*/ 8 h 25"/>
                <a:gd name="T24" fmla="*/ 13 w 24"/>
                <a:gd name="T25" fmla="*/ 8 h 25"/>
                <a:gd name="T26" fmla="*/ 12 w 24"/>
                <a:gd name="T27" fmla="*/ 8 h 25"/>
                <a:gd name="T28" fmla="*/ 11 w 24"/>
                <a:gd name="T29" fmla="*/ 7 h 25"/>
                <a:gd name="T30" fmla="*/ 11 w 24"/>
                <a:gd name="T31" fmla="*/ 7 h 25"/>
                <a:gd name="T32" fmla="*/ 1 w 24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6" y="25"/>
                    <a:pt x="17" y="2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4" y="20"/>
                    <a:pt x="24" y="2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2" name="Freeform 323"/>
            <p:cNvSpPr>
              <a:spLocks noEditPoints="1"/>
            </p:cNvSpPr>
            <p:nvPr/>
          </p:nvSpPr>
          <p:spPr bwMode="auto">
            <a:xfrm>
              <a:off x="10215563" y="4067175"/>
              <a:ext cx="274638" cy="255588"/>
            </a:xfrm>
            <a:custGeom>
              <a:avLst/>
              <a:gdLst>
                <a:gd name="T0" fmla="*/ 13 w 57"/>
                <a:gd name="T1" fmla="*/ 45 h 53"/>
                <a:gd name="T2" fmla="*/ 11 w 57"/>
                <a:gd name="T3" fmla="*/ 47 h 53"/>
                <a:gd name="T4" fmla="*/ 24 w 57"/>
                <a:gd name="T5" fmla="*/ 53 h 53"/>
                <a:gd name="T6" fmla="*/ 28 w 57"/>
                <a:gd name="T7" fmla="*/ 53 h 53"/>
                <a:gd name="T8" fmla="*/ 32 w 57"/>
                <a:gd name="T9" fmla="*/ 53 h 53"/>
                <a:gd name="T10" fmla="*/ 31 w 57"/>
                <a:gd name="T11" fmla="*/ 51 h 53"/>
                <a:gd name="T12" fmla="*/ 28 w 57"/>
                <a:gd name="T13" fmla="*/ 51 h 53"/>
                <a:gd name="T14" fmla="*/ 24 w 57"/>
                <a:gd name="T15" fmla="*/ 50 h 53"/>
                <a:gd name="T16" fmla="*/ 13 w 57"/>
                <a:gd name="T17" fmla="*/ 45 h 53"/>
                <a:gd name="T18" fmla="*/ 44 w 57"/>
                <a:gd name="T19" fmla="*/ 45 h 53"/>
                <a:gd name="T20" fmla="*/ 34 w 57"/>
                <a:gd name="T21" fmla="*/ 50 h 53"/>
                <a:gd name="T22" fmla="*/ 34 w 57"/>
                <a:gd name="T23" fmla="*/ 53 h 53"/>
                <a:gd name="T24" fmla="*/ 46 w 57"/>
                <a:gd name="T25" fmla="*/ 47 h 53"/>
                <a:gd name="T26" fmla="*/ 44 w 57"/>
                <a:gd name="T27" fmla="*/ 45 h 53"/>
                <a:gd name="T28" fmla="*/ 5 w 57"/>
                <a:gd name="T29" fmla="*/ 13 h 53"/>
                <a:gd name="T30" fmla="*/ 2 w 57"/>
                <a:gd name="T31" fmla="*/ 22 h 53"/>
                <a:gd name="T32" fmla="*/ 9 w 57"/>
                <a:gd name="T33" fmla="*/ 45 h 53"/>
                <a:gd name="T34" fmla="*/ 11 w 57"/>
                <a:gd name="T35" fmla="*/ 43 h 53"/>
                <a:gd name="T36" fmla="*/ 4 w 57"/>
                <a:gd name="T37" fmla="*/ 23 h 53"/>
                <a:gd name="T38" fmla="*/ 7 w 57"/>
                <a:gd name="T39" fmla="*/ 15 h 53"/>
                <a:gd name="T40" fmla="*/ 5 w 57"/>
                <a:gd name="T41" fmla="*/ 13 h 53"/>
                <a:gd name="T42" fmla="*/ 28 w 57"/>
                <a:gd name="T43" fmla="*/ 0 h 53"/>
                <a:gd name="T44" fmla="*/ 7 w 57"/>
                <a:gd name="T45" fmla="*/ 11 h 53"/>
                <a:gd name="T46" fmla="*/ 9 w 57"/>
                <a:gd name="T47" fmla="*/ 12 h 53"/>
                <a:gd name="T48" fmla="*/ 28 w 57"/>
                <a:gd name="T49" fmla="*/ 3 h 53"/>
                <a:gd name="T50" fmla="*/ 32 w 57"/>
                <a:gd name="T51" fmla="*/ 3 h 53"/>
                <a:gd name="T52" fmla="*/ 52 w 57"/>
                <a:gd name="T53" fmla="*/ 31 h 53"/>
                <a:gd name="T54" fmla="*/ 46 w 57"/>
                <a:gd name="T55" fmla="*/ 43 h 53"/>
                <a:gd name="T56" fmla="*/ 48 w 57"/>
                <a:gd name="T57" fmla="*/ 45 h 53"/>
                <a:gd name="T58" fmla="*/ 54 w 57"/>
                <a:gd name="T59" fmla="*/ 31 h 53"/>
                <a:gd name="T60" fmla="*/ 32 w 57"/>
                <a:gd name="T61" fmla="*/ 0 h 53"/>
                <a:gd name="T62" fmla="*/ 28 w 57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53">
                  <a:moveTo>
                    <a:pt x="13" y="45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5" y="50"/>
                    <a:pt x="19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1" y="53"/>
                    <a:pt x="32" y="53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1"/>
                    <a:pt x="26" y="51"/>
                    <a:pt x="24" y="50"/>
                  </a:cubicBezTo>
                  <a:cubicBezTo>
                    <a:pt x="20" y="50"/>
                    <a:pt x="16" y="48"/>
                    <a:pt x="13" y="45"/>
                  </a:cubicBezTo>
                  <a:moveTo>
                    <a:pt x="44" y="45"/>
                  </a:moveTo>
                  <a:cubicBezTo>
                    <a:pt x="41" y="47"/>
                    <a:pt x="37" y="49"/>
                    <a:pt x="34" y="50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9" y="52"/>
                    <a:pt x="42" y="50"/>
                    <a:pt x="46" y="47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5" y="13"/>
                  </a:moveTo>
                  <a:cubicBezTo>
                    <a:pt x="3" y="16"/>
                    <a:pt x="2" y="19"/>
                    <a:pt x="2" y="22"/>
                  </a:cubicBezTo>
                  <a:cubicBezTo>
                    <a:pt x="0" y="31"/>
                    <a:pt x="3" y="39"/>
                    <a:pt x="9" y="45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6" y="38"/>
                    <a:pt x="3" y="31"/>
                    <a:pt x="4" y="23"/>
                  </a:cubicBezTo>
                  <a:cubicBezTo>
                    <a:pt x="5" y="20"/>
                    <a:pt x="6" y="17"/>
                    <a:pt x="7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28" y="0"/>
                  </a:moveTo>
                  <a:cubicBezTo>
                    <a:pt x="19" y="0"/>
                    <a:pt x="12" y="4"/>
                    <a:pt x="7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3" y="6"/>
                    <a:pt x="20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45" y="5"/>
                    <a:pt x="54" y="18"/>
                    <a:pt x="52" y="31"/>
                  </a:cubicBezTo>
                  <a:cubicBezTo>
                    <a:pt x="51" y="35"/>
                    <a:pt x="49" y="40"/>
                    <a:pt x="46" y="43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51" y="41"/>
                    <a:pt x="54" y="36"/>
                    <a:pt x="54" y="31"/>
                  </a:cubicBezTo>
                  <a:cubicBezTo>
                    <a:pt x="57" y="17"/>
                    <a:pt x="47" y="3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3" name="Freeform 324"/>
            <p:cNvSpPr>
              <a:spLocks noEditPoints="1"/>
            </p:cNvSpPr>
            <p:nvPr/>
          </p:nvSpPr>
          <p:spPr bwMode="auto">
            <a:xfrm>
              <a:off x="10239376" y="4121150"/>
              <a:ext cx="207963" cy="201613"/>
            </a:xfrm>
            <a:custGeom>
              <a:avLst/>
              <a:gdLst>
                <a:gd name="T0" fmla="*/ 29 w 43"/>
                <a:gd name="T1" fmla="*/ 39 h 42"/>
                <a:gd name="T2" fmla="*/ 26 w 43"/>
                <a:gd name="T3" fmla="*/ 40 h 42"/>
                <a:gd name="T4" fmla="*/ 27 w 43"/>
                <a:gd name="T5" fmla="*/ 42 h 42"/>
                <a:gd name="T6" fmla="*/ 29 w 43"/>
                <a:gd name="T7" fmla="*/ 42 h 42"/>
                <a:gd name="T8" fmla="*/ 29 w 43"/>
                <a:gd name="T9" fmla="*/ 39 h 42"/>
                <a:gd name="T10" fmla="*/ 6 w 43"/>
                <a:gd name="T11" fmla="*/ 32 h 42"/>
                <a:gd name="T12" fmla="*/ 4 w 43"/>
                <a:gd name="T13" fmla="*/ 34 h 42"/>
                <a:gd name="T14" fmla="*/ 6 w 43"/>
                <a:gd name="T15" fmla="*/ 36 h 42"/>
                <a:gd name="T16" fmla="*/ 8 w 43"/>
                <a:gd name="T17" fmla="*/ 34 h 42"/>
                <a:gd name="T18" fmla="*/ 6 w 43"/>
                <a:gd name="T19" fmla="*/ 32 h 42"/>
                <a:gd name="T20" fmla="*/ 41 w 43"/>
                <a:gd name="T21" fmla="*/ 32 h 42"/>
                <a:gd name="T22" fmla="*/ 39 w 43"/>
                <a:gd name="T23" fmla="*/ 34 h 42"/>
                <a:gd name="T24" fmla="*/ 41 w 43"/>
                <a:gd name="T25" fmla="*/ 36 h 42"/>
                <a:gd name="T26" fmla="*/ 43 w 43"/>
                <a:gd name="T27" fmla="*/ 34 h 42"/>
                <a:gd name="T28" fmla="*/ 41 w 43"/>
                <a:gd name="T29" fmla="*/ 32 h 42"/>
                <a:gd name="T30" fmla="*/ 2 w 43"/>
                <a:gd name="T31" fmla="*/ 0 h 42"/>
                <a:gd name="T32" fmla="*/ 0 w 43"/>
                <a:gd name="T33" fmla="*/ 2 h 42"/>
                <a:gd name="T34" fmla="*/ 2 w 43"/>
                <a:gd name="T35" fmla="*/ 4 h 42"/>
                <a:gd name="T36" fmla="*/ 4 w 43"/>
                <a:gd name="T37" fmla="*/ 1 h 42"/>
                <a:gd name="T38" fmla="*/ 2 w 43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42">
                  <a:moveTo>
                    <a:pt x="29" y="39"/>
                  </a:moveTo>
                  <a:cubicBezTo>
                    <a:pt x="28" y="39"/>
                    <a:pt x="27" y="39"/>
                    <a:pt x="26" y="40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9" y="42"/>
                    <a:pt x="29" y="42"/>
                  </a:cubicBezTo>
                  <a:cubicBezTo>
                    <a:pt x="29" y="39"/>
                    <a:pt x="29" y="39"/>
                    <a:pt x="29" y="39"/>
                  </a:cubicBezTo>
                  <a:moveTo>
                    <a:pt x="6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5" y="36"/>
                    <a:pt x="6" y="36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4"/>
                    <a:pt x="6" y="33"/>
                    <a:pt x="6" y="32"/>
                  </a:cubicBezTo>
                  <a:moveTo>
                    <a:pt x="41" y="32"/>
                  </a:moveTo>
                  <a:cubicBezTo>
                    <a:pt x="40" y="33"/>
                    <a:pt x="39" y="33"/>
                    <a:pt x="39" y="34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5"/>
                    <a:pt x="42" y="35"/>
                    <a:pt x="43" y="34"/>
                  </a:cubicBezTo>
                  <a:cubicBezTo>
                    <a:pt x="41" y="32"/>
                    <a:pt x="41" y="32"/>
                    <a:pt x="41" y="32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4" name="Freeform 325"/>
            <p:cNvSpPr>
              <a:spLocks noEditPoints="1"/>
            </p:cNvSpPr>
            <p:nvPr/>
          </p:nvSpPr>
          <p:spPr bwMode="auto">
            <a:xfrm>
              <a:off x="8099426" y="5384800"/>
              <a:ext cx="130175" cy="144463"/>
            </a:xfrm>
            <a:custGeom>
              <a:avLst/>
              <a:gdLst>
                <a:gd name="T0" fmla="*/ 2 w 27"/>
                <a:gd name="T1" fmla="*/ 23 h 30"/>
                <a:gd name="T2" fmla="*/ 11 w 27"/>
                <a:gd name="T3" fmla="*/ 30 h 30"/>
                <a:gd name="T4" fmla="*/ 2 w 27"/>
                <a:gd name="T5" fmla="*/ 23 h 30"/>
                <a:gd name="T6" fmla="*/ 15 w 27"/>
                <a:gd name="T7" fmla="*/ 17 h 30"/>
                <a:gd name="T8" fmla="*/ 18 w 27"/>
                <a:gd name="T9" fmla="*/ 30 h 30"/>
                <a:gd name="T10" fmla="*/ 27 w 27"/>
                <a:gd name="T11" fmla="*/ 24 h 30"/>
                <a:gd name="T12" fmla="*/ 15 w 27"/>
                <a:gd name="T13" fmla="*/ 17 h 30"/>
                <a:gd name="T14" fmla="*/ 10 w 27"/>
                <a:gd name="T15" fmla="*/ 1 h 30"/>
                <a:gd name="T16" fmla="*/ 0 w 27"/>
                <a:gd name="T17" fmla="*/ 13 h 30"/>
                <a:gd name="T18" fmla="*/ 0 w 27"/>
                <a:gd name="T19" fmla="*/ 18 h 30"/>
                <a:gd name="T20" fmla="*/ 15 w 27"/>
                <a:gd name="T21" fmla="*/ 30 h 30"/>
                <a:gd name="T22" fmla="*/ 10 w 27"/>
                <a:gd name="T23" fmla="*/ 1 h 30"/>
                <a:gd name="T24" fmla="*/ 15 w 27"/>
                <a:gd name="T25" fmla="*/ 0 h 30"/>
                <a:gd name="T26" fmla="*/ 12 w 27"/>
                <a:gd name="T27" fmla="*/ 0 h 30"/>
                <a:gd name="T28" fmla="*/ 15 w 27"/>
                <a:gd name="T29" fmla="*/ 16 h 30"/>
                <a:gd name="T30" fmla="*/ 22 w 27"/>
                <a:gd name="T31" fmla="*/ 2 h 30"/>
                <a:gd name="T32" fmla="*/ 17 w 27"/>
                <a:gd name="T33" fmla="*/ 0 h 30"/>
                <a:gd name="T34" fmla="*/ 15 w 27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30">
                  <a:moveTo>
                    <a:pt x="2" y="23"/>
                  </a:moveTo>
                  <a:cubicBezTo>
                    <a:pt x="4" y="26"/>
                    <a:pt x="7" y="29"/>
                    <a:pt x="11" y="30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15" y="17"/>
                  </a:moveTo>
                  <a:cubicBezTo>
                    <a:pt x="18" y="30"/>
                    <a:pt x="18" y="30"/>
                    <a:pt x="18" y="30"/>
                  </a:cubicBezTo>
                  <a:cubicBezTo>
                    <a:pt x="21" y="30"/>
                    <a:pt x="25" y="27"/>
                    <a:pt x="27" y="24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0" y="1"/>
                  </a:moveTo>
                  <a:cubicBezTo>
                    <a:pt x="5" y="3"/>
                    <a:pt x="1" y="7"/>
                    <a:pt x="0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19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5" name="Freeform 326"/>
            <p:cNvSpPr/>
            <p:nvPr/>
          </p:nvSpPr>
          <p:spPr bwMode="auto">
            <a:xfrm>
              <a:off x="8099426" y="5384800"/>
              <a:ext cx="85725" cy="144463"/>
            </a:xfrm>
            <a:custGeom>
              <a:avLst/>
              <a:gdLst>
                <a:gd name="T0" fmla="*/ 12 w 18"/>
                <a:gd name="T1" fmla="*/ 0 h 30"/>
                <a:gd name="T2" fmla="*/ 10 w 18"/>
                <a:gd name="T3" fmla="*/ 1 h 30"/>
                <a:gd name="T4" fmla="*/ 15 w 18"/>
                <a:gd name="T5" fmla="*/ 30 h 30"/>
                <a:gd name="T6" fmla="*/ 0 w 18"/>
                <a:gd name="T7" fmla="*/ 18 h 30"/>
                <a:gd name="T8" fmla="*/ 2 w 18"/>
                <a:gd name="T9" fmla="*/ 23 h 30"/>
                <a:gd name="T10" fmla="*/ 11 w 18"/>
                <a:gd name="T11" fmla="*/ 30 h 30"/>
                <a:gd name="T12" fmla="*/ 12 w 18"/>
                <a:gd name="T13" fmla="*/ 30 h 30"/>
                <a:gd name="T14" fmla="*/ 15 w 18"/>
                <a:gd name="T15" fmla="*/ 30 h 30"/>
                <a:gd name="T16" fmla="*/ 18 w 18"/>
                <a:gd name="T17" fmla="*/ 30 h 30"/>
                <a:gd name="T18" fmla="*/ 15 w 18"/>
                <a:gd name="T19" fmla="*/ 17 h 30"/>
                <a:gd name="T20" fmla="*/ 15 w 18"/>
                <a:gd name="T21" fmla="*/ 17 h 30"/>
                <a:gd name="T22" fmla="*/ 15 w 18"/>
                <a:gd name="T23" fmla="*/ 16 h 30"/>
                <a:gd name="T24" fmla="*/ 12 w 18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cubicBezTo>
                    <a:pt x="11" y="1"/>
                    <a:pt x="11" y="1"/>
                    <a:pt x="10" y="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2" y="30"/>
                    <a:pt x="12" y="30"/>
                  </a:cubicBezTo>
                  <a:cubicBezTo>
                    <a:pt x="13" y="30"/>
                    <a:pt x="14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6" name="Freeform 327"/>
            <p:cNvSpPr/>
            <p:nvPr/>
          </p:nvSpPr>
          <p:spPr bwMode="auto">
            <a:xfrm>
              <a:off x="8185151" y="5399087"/>
              <a:ext cx="63500" cy="92075"/>
            </a:xfrm>
            <a:custGeom>
              <a:avLst/>
              <a:gdLst>
                <a:gd name="T0" fmla="*/ 6 w 13"/>
                <a:gd name="T1" fmla="*/ 0 h 19"/>
                <a:gd name="T2" fmla="*/ 0 w 13"/>
                <a:gd name="T3" fmla="*/ 13 h 19"/>
                <a:gd name="T4" fmla="*/ 10 w 13"/>
                <a:gd name="T5" fmla="*/ 19 h 19"/>
                <a:gd name="T6" fmla="*/ 12 w 13"/>
                <a:gd name="T7" fmla="*/ 15 h 19"/>
                <a:gd name="T8" fmla="*/ 6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6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8"/>
                    <a:pt x="12" y="16"/>
                    <a:pt x="12" y="15"/>
                  </a:cubicBezTo>
                  <a:cubicBezTo>
                    <a:pt x="13" y="9"/>
                    <a:pt x="10" y="4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7" name="Freeform 328"/>
            <p:cNvSpPr/>
            <p:nvPr/>
          </p:nvSpPr>
          <p:spPr bwMode="auto">
            <a:xfrm>
              <a:off x="8170863" y="5394325"/>
              <a:ext cx="63500" cy="106363"/>
            </a:xfrm>
            <a:custGeom>
              <a:avLst/>
              <a:gdLst>
                <a:gd name="T0" fmla="*/ 7 w 13"/>
                <a:gd name="T1" fmla="*/ 0 h 22"/>
                <a:gd name="T2" fmla="*/ 0 w 13"/>
                <a:gd name="T3" fmla="*/ 14 h 22"/>
                <a:gd name="T4" fmla="*/ 0 w 13"/>
                <a:gd name="T5" fmla="*/ 15 h 22"/>
                <a:gd name="T6" fmla="*/ 0 w 13"/>
                <a:gd name="T7" fmla="*/ 15 h 22"/>
                <a:gd name="T8" fmla="*/ 12 w 13"/>
                <a:gd name="T9" fmla="*/ 22 h 22"/>
                <a:gd name="T10" fmla="*/ 13 w 13"/>
                <a:gd name="T11" fmla="*/ 20 h 22"/>
                <a:gd name="T12" fmla="*/ 3 w 13"/>
                <a:gd name="T13" fmla="*/ 14 h 22"/>
                <a:gd name="T14" fmla="*/ 9 w 13"/>
                <a:gd name="T15" fmla="*/ 1 h 22"/>
                <a:gd name="T16" fmla="*/ 7 w 13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7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1"/>
                    <a:pt x="13" y="2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8" name="Freeform 329"/>
            <p:cNvSpPr>
              <a:spLocks noEditPoints="1"/>
            </p:cNvSpPr>
            <p:nvPr/>
          </p:nvSpPr>
          <p:spPr bwMode="auto">
            <a:xfrm>
              <a:off x="8035926" y="5330825"/>
              <a:ext cx="241300" cy="255588"/>
            </a:xfrm>
            <a:custGeom>
              <a:avLst/>
              <a:gdLst>
                <a:gd name="T0" fmla="*/ 1 w 50"/>
                <a:gd name="T1" fmla="*/ 23 h 53"/>
                <a:gd name="T2" fmla="*/ 24 w 50"/>
                <a:gd name="T3" fmla="*/ 53 h 53"/>
                <a:gd name="T4" fmla="*/ 28 w 50"/>
                <a:gd name="T5" fmla="*/ 53 h 53"/>
                <a:gd name="T6" fmla="*/ 50 w 50"/>
                <a:gd name="T7" fmla="*/ 42 h 53"/>
                <a:gd name="T8" fmla="*/ 47 w 50"/>
                <a:gd name="T9" fmla="*/ 40 h 53"/>
                <a:gd name="T10" fmla="*/ 28 w 50"/>
                <a:gd name="T11" fmla="*/ 50 h 53"/>
                <a:gd name="T12" fmla="*/ 24 w 50"/>
                <a:gd name="T13" fmla="*/ 50 h 53"/>
                <a:gd name="T14" fmla="*/ 4 w 50"/>
                <a:gd name="T15" fmla="*/ 25 h 53"/>
                <a:gd name="T16" fmla="*/ 1 w 50"/>
                <a:gd name="T17" fmla="*/ 23 h 53"/>
                <a:gd name="T18" fmla="*/ 21 w 50"/>
                <a:gd name="T19" fmla="*/ 1 h 53"/>
                <a:gd name="T20" fmla="*/ 2 w 50"/>
                <a:gd name="T21" fmla="*/ 20 h 53"/>
                <a:gd name="T22" fmla="*/ 4 w 50"/>
                <a:gd name="T23" fmla="*/ 22 h 53"/>
                <a:gd name="T24" fmla="*/ 21 w 50"/>
                <a:gd name="T25" fmla="*/ 3 h 53"/>
                <a:gd name="T26" fmla="*/ 21 w 50"/>
                <a:gd name="T27" fmla="*/ 1 h 53"/>
                <a:gd name="T28" fmla="*/ 28 w 50"/>
                <a:gd name="T29" fmla="*/ 0 h 53"/>
                <a:gd name="T30" fmla="*/ 23 w 50"/>
                <a:gd name="T31" fmla="*/ 0 h 53"/>
                <a:gd name="T32" fmla="*/ 24 w 50"/>
                <a:gd name="T33" fmla="*/ 3 h 53"/>
                <a:gd name="T34" fmla="*/ 28 w 50"/>
                <a:gd name="T35" fmla="*/ 2 h 53"/>
                <a:gd name="T36" fmla="*/ 32 w 50"/>
                <a:gd name="T37" fmla="*/ 3 h 53"/>
                <a:gd name="T38" fmla="*/ 39 w 50"/>
                <a:gd name="T39" fmla="*/ 5 h 53"/>
                <a:gd name="T40" fmla="*/ 40 w 50"/>
                <a:gd name="T41" fmla="*/ 3 h 53"/>
                <a:gd name="T42" fmla="*/ 32 w 50"/>
                <a:gd name="T43" fmla="*/ 0 h 53"/>
                <a:gd name="T44" fmla="*/ 28 w 50"/>
                <a:gd name="T4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53">
                  <a:moveTo>
                    <a:pt x="1" y="23"/>
                  </a:moveTo>
                  <a:cubicBezTo>
                    <a:pt x="0" y="37"/>
                    <a:pt x="9" y="50"/>
                    <a:pt x="24" y="53"/>
                  </a:cubicBezTo>
                  <a:cubicBezTo>
                    <a:pt x="25" y="53"/>
                    <a:pt x="26" y="53"/>
                    <a:pt x="28" y="53"/>
                  </a:cubicBezTo>
                  <a:cubicBezTo>
                    <a:pt x="37" y="53"/>
                    <a:pt x="45" y="49"/>
                    <a:pt x="50" y="42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3" y="46"/>
                    <a:pt x="36" y="50"/>
                    <a:pt x="28" y="50"/>
                  </a:cubicBezTo>
                  <a:cubicBezTo>
                    <a:pt x="27" y="50"/>
                    <a:pt x="25" y="50"/>
                    <a:pt x="24" y="50"/>
                  </a:cubicBezTo>
                  <a:cubicBezTo>
                    <a:pt x="12" y="48"/>
                    <a:pt x="3" y="37"/>
                    <a:pt x="4" y="25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21" y="1"/>
                  </a:moveTo>
                  <a:cubicBezTo>
                    <a:pt x="12" y="3"/>
                    <a:pt x="4" y="10"/>
                    <a:pt x="2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13"/>
                    <a:pt x="13" y="6"/>
                    <a:pt x="21" y="3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2"/>
                    <a:pt x="27" y="2"/>
                    <a:pt x="28" y="2"/>
                  </a:cubicBezTo>
                  <a:cubicBezTo>
                    <a:pt x="29" y="2"/>
                    <a:pt x="30" y="2"/>
                    <a:pt x="32" y="3"/>
                  </a:cubicBezTo>
                  <a:cubicBezTo>
                    <a:pt x="34" y="3"/>
                    <a:pt x="37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8" y="1"/>
                    <a:pt x="35" y="0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9" name="Freeform 330"/>
            <p:cNvSpPr>
              <a:spLocks noEditPoints="1"/>
            </p:cNvSpPr>
            <p:nvPr/>
          </p:nvSpPr>
          <p:spPr bwMode="auto">
            <a:xfrm>
              <a:off x="8040688" y="5330825"/>
              <a:ext cx="111125" cy="120650"/>
            </a:xfrm>
            <a:custGeom>
              <a:avLst/>
              <a:gdLst>
                <a:gd name="T0" fmla="*/ 1 w 23"/>
                <a:gd name="T1" fmla="*/ 20 h 25"/>
                <a:gd name="T2" fmla="*/ 1 w 23"/>
                <a:gd name="T3" fmla="*/ 22 h 25"/>
                <a:gd name="T4" fmla="*/ 0 w 23"/>
                <a:gd name="T5" fmla="*/ 23 h 25"/>
                <a:gd name="T6" fmla="*/ 3 w 23"/>
                <a:gd name="T7" fmla="*/ 25 h 25"/>
                <a:gd name="T8" fmla="*/ 3 w 23"/>
                <a:gd name="T9" fmla="*/ 22 h 25"/>
                <a:gd name="T10" fmla="*/ 3 w 23"/>
                <a:gd name="T11" fmla="*/ 22 h 25"/>
                <a:gd name="T12" fmla="*/ 1 w 23"/>
                <a:gd name="T13" fmla="*/ 20 h 25"/>
                <a:gd name="T14" fmla="*/ 22 w 23"/>
                <a:gd name="T15" fmla="*/ 0 h 25"/>
                <a:gd name="T16" fmla="*/ 20 w 23"/>
                <a:gd name="T17" fmla="*/ 1 h 25"/>
                <a:gd name="T18" fmla="*/ 20 w 23"/>
                <a:gd name="T19" fmla="*/ 3 h 25"/>
                <a:gd name="T20" fmla="*/ 23 w 23"/>
                <a:gd name="T21" fmla="*/ 3 h 25"/>
                <a:gd name="T22" fmla="*/ 22 w 23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5">
                  <a:moveTo>
                    <a:pt x="1" y="20"/>
                  </a:moveTo>
                  <a:cubicBezTo>
                    <a:pt x="1" y="21"/>
                    <a:pt x="1" y="21"/>
                    <a:pt x="1" y="22"/>
                  </a:cubicBezTo>
                  <a:cubicBezTo>
                    <a:pt x="1" y="22"/>
                    <a:pt x="0" y="23"/>
                    <a:pt x="0" y="23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0" name="Freeform 331"/>
            <p:cNvSpPr/>
            <p:nvPr/>
          </p:nvSpPr>
          <p:spPr bwMode="auto">
            <a:xfrm>
              <a:off x="8234363" y="5349875"/>
              <a:ext cx="71438" cy="169863"/>
            </a:xfrm>
            <a:custGeom>
              <a:avLst/>
              <a:gdLst>
                <a:gd name="T0" fmla="*/ 1 w 15"/>
                <a:gd name="T1" fmla="*/ 0 h 35"/>
                <a:gd name="T2" fmla="*/ 0 w 15"/>
                <a:gd name="T3" fmla="*/ 2 h 35"/>
                <a:gd name="T4" fmla="*/ 11 w 15"/>
                <a:gd name="T5" fmla="*/ 26 h 35"/>
                <a:gd name="T6" fmla="*/ 8 w 15"/>
                <a:gd name="T7" fmla="*/ 34 h 35"/>
                <a:gd name="T8" fmla="*/ 10 w 15"/>
                <a:gd name="T9" fmla="*/ 35 h 35"/>
                <a:gd name="T10" fmla="*/ 13 w 15"/>
                <a:gd name="T11" fmla="*/ 27 h 35"/>
                <a:gd name="T12" fmla="*/ 1 w 15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5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8" y="7"/>
                    <a:pt x="12" y="17"/>
                    <a:pt x="11" y="26"/>
                  </a:cubicBezTo>
                  <a:cubicBezTo>
                    <a:pt x="10" y="29"/>
                    <a:pt x="9" y="32"/>
                    <a:pt x="8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2" y="33"/>
                    <a:pt x="13" y="30"/>
                    <a:pt x="13" y="27"/>
                  </a:cubicBezTo>
                  <a:cubicBezTo>
                    <a:pt x="15" y="16"/>
                    <a:pt x="10" y="6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1" name="Freeform 332"/>
            <p:cNvSpPr>
              <a:spLocks noEditPoints="1"/>
            </p:cNvSpPr>
            <p:nvPr/>
          </p:nvSpPr>
          <p:spPr bwMode="auto">
            <a:xfrm>
              <a:off x="8224838" y="5345112"/>
              <a:ext cx="57150" cy="188913"/>
            </a:xfrm>
            <a:custGeom>
              <a:avLst/>
              <a:gdLst>
                <a:gd name="T0" fmla="*/ 10 w 12"/>
                <a:gd name="T1" fmla="*/ 35 h 39"/>
                <a:gd name="T2" fmla="*/ 8 w 12"/>
                <a:gd name="T3" fmla="*/ 37 h 39"/>
                <a:gd name="T4" fmla="*/ 11 w 12"/>
                <a:gd name="T5" fmla="*/ 39 h 39"/>
                <a:gd name="T6" fmla="*/ 12 w 12"/>
                <a:gd name="T7" fmla="*/ 36 h 39"/>
                <a:gd name="T8" fmla="*/ 10 w 12"/>
                <a:gd name="T9" fmla="*/ 35 h 39"/>
                <a:gd name="T10" fmla="*/ 1 w 12"/>
                <a:gd name="T11" fmla="*/ 0 h 39"/>
                <a:gd name="T12" fmla="*/ 0 w 12"/>
                <a:gd name="T13" fmla="*/ 2 h 39"/>
                <a:gd name="T14" fmla="*/ 2 w 12"/>
                <a:gd name="T15" fmla="*/ 3 h 39"/>
                <a:gd name="T16" fmla="*/ 3 w 12"/>
                <a:gd name="T17" fmla="*/ 1 h 39"/>
                <a:gd name="T18" fmla="*/ 1 w 12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9">
                  <a:moveTo>
                    <a:pt x="10" y="35"/>
                  </a:moveTo>
                  <a:cubicBezTo>
                    <a:pt x="9" y="36"/>
                    <a:pt x="9" y="37"/>
                    <a:pt x="8" y="37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2" y="37"/>
                    <a:pt x="12" y="36"/>
                  </a:cubicBezTo>
                  <a:cubicBezTo>
                    <a:pt x="10" y="35"/>
                    <a:pt x="10" y="35"/>
                    <a:pt x="10" y="35"/>
                  </a:cubicBezTo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2" name="Freeform 333"/>
            <p:cNvSpPr>
              <a:spLocks noEditPoints="1"/>
            </p:cNvSpPr>
            <p:nvPr/>
          </p:nvSpPr>
          <p:spPr bwMode="auto">
            <a:xfrm>
              <a:off x="9521826" y="5765800"/>
              <a:ext cx="139700" cy="134938"/>
            </a:xfrm>
            <a:custGeom>
              <a:avLst/>
              <a:gdLst>
                <a:gd name="T0" fmla="*/ 29 w 29"/>
                <a:gd name="T1" fmla="*/ 16 h 28"/>
                <a:gd name="T2" fmla="*/ 22 w 29"/>
                <a:gd name="T3" fmla="*/ 16 h 28"/>
                <a:gd name="T4" fmla="*/ 28 w 29"/>
                <a:gd name="T5" fmla="*/ 19 h 28"/>
                <a:gd name="T6" fmla="*/ 28 w 29"/>
                <a:gd name="T7" fmla="*/ 16 h 28"/>
                <a:gd name="T8" fmla="*/ 29 w 29"/>
                <a:gd name="T9" fmla="*/ 16 h 28"/>
                <a:gd name="T10" fmla="*/ 0 w 29"/>
                <a:gd name="T11" fmla="*/ 15 h 28"/>
                <a:gd name="T12" fmla="*/ 12 w 29"/>
                <a:gd name="T13" fmla="*/ 28 h 28"/>
                <a:gd name="T14" fmla="*/ 14 w 29"/>
                <a:gd name="T15" fmla="*/ 28 h 28"/>
                <a:gd name="T16" fmla="*/ 27 w 29"/>
                <a:gd name="T17" fmla="*/ 21 h 28"/>
                <a:gd name="T18" fmla="*/ 17 w 29"/>
                <a:gd name="T19" fmla="*/ 16 h 28"/>
                <a:gd name="T20" fmla="*/ 16 w 29"/>
                <a:gd name="T21" fmla="*/ 16 h 28"/>
                <a:gd name="T22" fmla="*/ 16 w 29"/>
                <a:gd name="T23" fmla="*/ 16 h 28"/>
                <a:gd name="T24" fmla="*/ 0 w 29"/>
                <a:gd name="T25" fmla="*/ 15 h 28"/>
                <a:gd name="T26" fmla="*/ 10 w 29"/>
                <a:gd name="T27" fmla="*/ 1 h 28"/>
                <a:gd name="T28" fmla="*/ 0 w 29"/>
                <a:gd name="T29" fmla="*/ 12 h 28"/>
                <a:gd name="T30" fmla="*/ 0 w 29"/>
                <a:gd name="T31" fmla="*/ 13 h 28"/>
                <a:gd name="T32" fmla="*/ 15 w 29"/>
                <a:gd name="T33" fmla="*/ 13 h 28"/>
                <a:gd name="T34" fmla="*/ 10 w 29"/>
                <a:gd name="T35" fmla="*/ 1 h 28"/>
                <a:gd name="T36" fmla="*/ 14 w 29"/>
                <a:gd name="T37" fmla="*/ 0 h 28"/>
                <a:gd name="T38" fmla="*/ 13 w 29"/>
                <a:gd name="T39" fmla="*/ 0 h 28"/>
                <a:gd name="T40" fmla="*/ 18 w 29"/>
                <a:gd name="T41" fmla="*/ 14 h 28"/>
                <a:gd name="T42" fmla="*/ 29 w 29"/>
                <a:gd name="T43" fmla="*/ 13 h 28"/>
                <a:gd name="T44" fmla="*/ 17 w 29"/>
                <a:gd name="T45" fmla="*/ 0 h 28"/>
                <a:gd name="T46" fmla="*/ 14 w 29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8">
                  <a:moveTo>
                    <a:pt x="29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7"/>
                    <a:pt x="28" y="16"/>
                  </a:cubicBezTo>
                  <a:cubicBezTo>
                    <a:pt x="28" y="16"/>
                    <a:pt x="29" y="16"/>
                    <a:pt x="29" y="16"/>
                  </a:cubicBezTo>
                  <a:moveTo>
                    <a:pt x="0" y="15"/>
                  </a:moveTo>
                  <a:cubicBezTo>
                    <a:pt x="1" y="22"/>
                    <a:pt x="5" y="27"/>
                    <a:pt x="12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9" y="28"/>
                    <a:pt x="24" y="26"/>
                    <a:pt x="27" y="2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10" y="1"/>
                  </a:moveTo>
                  <a:cubicBezTo>
                    <a:pt x="5" y="2"/>
                    <a:pt x="1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6"/>
                    <a:pt x="23" y="1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3" name="Freeform 334"/>
            <p:cNvSpPr/>
            <p:nvPr/>
          </p:nvSpPr>
          <p:spPr bwMode="auto">
            <a:xfrm>
              <a:off x="9521826" y="5765800"/>
              <a:ext cx="139700" cy="101600"/>
            </a:xfrm>
            <a:custGeom>
              <a:avLst/>
              <a:gdLst>
                <a:gd name="T0" fmla="*/ 13 w 29"/>
                <a:gd name="T1" fmla="*/ 0 h 21"/>
                <a:gd name="T2" fmla="*/ 10 w 29"/>
                <a:gd name="T3" fmla="*/ 1 h 21"/>
                <a:gd name="T4" fmla="*/ 15 w 29"/>
                <a:gd name="T5" fmla="*/ 13 h 21"/>
                <a:gd name="T6" fmla="*/ 0 w 29"/>
                <a:gd name="T7" fmla="*/ 13 h 21"/>
                <a:gd name="T8" fmla="*/ 0 w 29"/>
                <a:gd name="T9" fmla="*/ 15 h 21"/>
                <a:gd name="T10" fmla="*/ 16 w 29"/>
                <a:gd name="T11" fmla="*/ 16 h 21"/>
                <a:gd name="T12" fmla="*/ 16 w 29"/>
                <a:gd name="T13" fmla="*/ 16 h 21"/>
                <a:gd name="T14" fmla="*/ 17 w 29"/>
                <a:gd name="T15" fmla="*/ 16 h 21"/>
                <a:gd name="T16" fmla="*/ 27 w 29"/>
                <a:gd name="T17" fmla="*/ 21 h 21"/>
                <a:gd name="T18" fmla="*/ 28 w 29"/>
                <a:gd name="T19" fmla="*/ 19 h 21"/>
                <a:gd name="T20" fmla="*/ 22 w 29"/>
                <a:gd name="T21" fmla="*/ 16 h 21"/>
                <a:gd name="T22" fmla="*/ 29 w 29"/>
                <a:gd name="T23" fmla="*/ 16 h 21"/>
                <a:gd name="T24" fmla="*/ 29 w 29"/>
                <a:gd name="T25" fmla="*/ 13 h 21"/>
                <a:gd name="T26" fmla="*/ 18 w 29"/>
                <a:gd name="T27" fmla="*/ 14 h 21"/>
                <a:gd name="T28" fmla="*/ 13 w 29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1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0"/>
                    <a:pt x="28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4" name="Freeform 335"/>
            <p:cNvSpPr>
              <a:spLocks noEditPoints="1"/>
            </p:cNvSpPr>
            <p:nvPr/>
          </p:nvSpPr>
          <p:spPr bwMode="auto">
            <a:xfrm>
              <a:off x="9467851" y="5711825"/>
              <a:ext cx="246063" cy="241300"/>
            </a:xfrm>
            <a:custGeom>
              <a:avLst/>
              <a:gdLst>
                <a:gd name="T0" fmla="*/ 51 w 51"/>
                <a:gd name="T1" fmla="*/ 26 h 50"/>
                <a:gd name="T2" fmla="*/ 48 w 51"/>
                <a:gd name="T3" fmla="*/ 26 h 50"/>
                <a:gd name="T4" fmla="*/ 48 w 51"/>
                <a:gd name="T5" fmla="*/ 29 h 50"/>
                <a:gd name="T6" fmla="*/ 46 w 51"/>
                <a:gd name="T7" fmla="*/ 34 h 50"/>
                <a:gd name="T8" fmla="*/ 49 w 51"/>
                <a:gd name="T9" fmla="*/ 35 h 50"/>
                <a:gd name="T10" fmla="*/ 50 w 51"/>
                <a:gd name="T11" fmla="*/ 29 h 50"/>
                <a:gd name="T12" fmla="*/ 51 w 51"/>
                <a:gd name="T13" fmla="*/ 26 h 50"/>
                <a:gd name="T14" fmla="*/ 0 w 51"/>
                <a:gd name="T15" fmla="*/ 26 h 50"/>
                <a:gd name="T16" fmla="*/ 21 w 51"/>
                <a:gd name="T17" fmla="*/ 50 h 50"/>
                <a:gd name="T18" fmla="*/ 25 w 51"/>
                <a:gd name="T19" fmla="*/ 50 h 50"/>
                <a:gd name="T20" fmla="*/ 47 w 51"/>
                <a:gd name="T21" fmla="*/ 38 h 50"/>
                <a:gd name="T22" fmla="*/ 45 w 51"/>
                <a:gd name="T23" fmla="*/ 36 h 50"/>
                <a:gd name="T24" fmla="*/ 25 w 51"/>
                <a:gd name="T25" fmla="*/ 48 h 50"/>
                <a:gd name="T26" fmla="*/ 22 w 51"/>
                <a:gd name="T27" fmla="*/ 47 h 50"/>
                <a:gd name="T28" fmla="*/ 3 w 51"/>
                <a:gd name="T29" fmla="*/ 26 h 50"/>
                <a:gd name="T30" fmla="*/ 0 w 51"/>
                <a:gd name="T31" fmla="*/ 26 h 50"/>
                <a:gd name="T32" fmla="*/ 17 w 51"/>
                <a:gd name="T33" fmla="*/ 1 h 50"/>
                <a:gd name="T34" fmla="*/ 0 w 51"/>
                <a:gd name="T35" fmla="*/ 21 h 50"/>
                <a:gd name="T36" fmla="*/ 0 w 51"/>
                <a:gd name="T37" fmla="*/ 23 h 50"/>
                <a:gd name="T38" fmla="*/ 3 w 51"/>
                <a:gd name="T39" fmla="*/ 23 h 50"/>
                <a:gd name="T40" fmla="*/ 3 w 51"/>
                <a:gd name="T41" fmla="*/ 21 h 50"/>
                <a:gd name="T42" fmla="*/ 18 w 51"/>
                <a:gd name="T43" fmla="*/ 4 h 50"/>
                <a:gd name="T44" fmla="*/ 17 w 51"/>
                <a:gd name="T45" fmla="*/ 1 h 50"/>
                <a:gd name="T46" fmla="*/ 25 w 51"/>
                <a:gd name="T47" fmla="*/ 0 h 50"/>
                <a:gd name="T48" fmla="*/ 19 w 51"/>
                <a:gd name="T49" fmla="*/ 1 h 50"/>
                <a:gd name="T50" fmla="*/ 20 w 51"/>
                <a:gd name="T51" fmla="*/ 3 h 50"/>
                <a:gd name="T52" fmla="*/ 25 w 51"/>
                <a:gd name="T53" fmla="*/ 2 h 50"/>
                <a:gd name="T54" fmla="*/ 29 w 51"/>
                <a:gd name="T55" fmla="*/ 3 h 50"/>
                <a:gd name="T56" fmla="*/ 48 w 51"/>
                <a:gd name="T57" fmla="*/ 23 h 50"/>
                <a:gd name="T58" fmla="*/ 50 w 51"/>
                <a:gd name="T59" fmla="*/ 23 h 50"/>
                <a:gd name="T60" fmla="*/ 29 w 51"/>
                <a:gd name="T61" fmla="*/ 0 h 50"/>
                <a:gd name="T62" fmla="*/ 25 w 51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50"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27"/>
                    <a:pt x="48" y="28"/>
                    <a:pt x="48" y="29"/>
                  </a:cubicBezTo>
                  <a:cubicBezTo>
                    <a:pt x="47" y="31"/>
                    <a:pt x="47" y="32"/>
                    <a:pt x="46" y="3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3"/>
                    <a:pt x="50" y="31"/>
                    <a:pt x="50" y="29"/>
                  </a:cubicBezTo>
                  <a:cubicBezTo>
                    <a:pt x="50" y="28"/>
                    <a:pt x="51" y="27"/>
                    <a:pt x="51" y="26"/>
                  </a:cubicBezTo>
                  <a:moveTo>
                    <a:pt x="0" y="26"/>
                  </a:moveTo>
                  <a:cubicBezTo>
                    <a:pt x="0" y="38"/>
                    <a:pt x="9" y="48"/>
                    <a:pt x="21" y="50"/>
                  </a:cubicBezTo>
                  <a:cubicBezTo>
                    <a:pt x="23" y="50"/>
                    <a:pt x="24" y="50"/>
                    <a:pt x="25" y="50"/>
                  </a:cubicBezTo>
                  <a:cubicBezTo>
                    <a:pt x="35" y="50"/>
                    <a:pt x="43" y="45"/>
                    <a:pt x="47" y="38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1" y="43"/>
                    <a:pt x="34" y="48"/>
                    <a:pt x="25" y="48"/>
                  </a:cubicBezTo>
                  <a:cubicBezTo>
                    <a:pt x="24" y="48"/>
                    <a:pt x="23" y="48"/>
                    <a:pt x="22" y="47"/>
                  </a:cubicBezTo>
                  <a:cubicBezTo>
                    <a:pt x="11" y="46"/>
                    <a:pt x="3" y="36"/>
                    <a:pt x="3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17" y="1"/>
                  </a:moveTo>
                  <a:cubicBezTo>
                    <a:pt x="8" y="4"/>
                    <a:pt x="2" y="12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2"/>
                    <a:pt x="3" y="21"/>
                  </a:cubicBezTo>
                  <a:cubicBezTo>
                    <a:pt x="4" y="13"/>
                    <a:pt x="10" y="6"/>
                    <a:pt x="18" y="4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5" y="0"/>
                  </a:moveTo>
                  <a:cubicBezTo>
                    <a:pt x="23" y="0"/>
                    <a:pt x="21" y="0"/>
                    <a:pt x="19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3"/>
                    <a:pt x="24" y="2"/>
                    <a:pt x="25" y="2"/>
                  </a:cubicBezTo>
                  <a:cubicBezTo>
                    <a:pt x="27" y="2"/>
                    <a:pt x="28" y="3"/>
                    <a:pt x="29" y="3"/>
                  </a:cubicBezTo>
                  <a:cubicBezTo>
                    <a:pt x="39" y="4"/>
                    <a:pt x="47" y="13"/>
                    <a:pt x="48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12"/>
                    <a:pt x="41" y="2"/>
                    <a:pt x="29" y="0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5" name="Freeform 336"/>
            <p:cNvSpPr>
              <a:spLocks noEditPoints="1"/>
            </p:cNvSpPr>
            <p:nvPr/>
          </p:nvSpPr>
          <p:spPr bwMode="auto">
            <a:xfrm>
              <a:off x="9467851" y="5716587"/>
              <a:ext cx="246063" cy="179388"/>
            </a:xfrm>
            <a:custGeom>
              <a:avLst/>
              <a:gdLst>
                <a:gd name="T0" fmla="*/ 46 w 51"/>
                <a:gd name="T1" fmla="*/ 33 h 37"/>
                <a:gd name="T2" fmla="*/ 45 w 51"/>
                <a:gd name="T3" fmla="*/ 35 h 37"/>
                <a:gd name="T4" fmla="*/ 47 w 51"/>
                <a:gd name="T5" fmla="*/ 37 h 37"/>
                <a:gd name="T6" fmla="*/ 49 w 51"/>
                <a:gd name="T7" fmla="*/ 34 h 37"/>
                <a:gd name="T8" fmla="*/ 46 w 51"/>
                <a:gd name="T9" fmla="*/ 33 h 37"/>
                <a:gd name="T10" fmla="*/ 50 w 51"/>
                <a:gd name="T11" fmla="*/ 22 h 37"/>
                <a:gd name="T12" fmla="*/ 48 w 51"/>
                <a:gd name="T13" fmla="*/ 22 h 37"/>
                <a:gd name="T14" fmla="*/ 48 w 51"/>
                <a:gd name="T15" fmla="*/ 25 h 37"/>
                <a:gd name="T16" fmla="*/ 51 w 51"/>
                <a:gd name="T17" fmla="*/ 25 h 37"/>
                <a:gd name="T18" fmla="*/ 50 w 51"/>
                <a:gd name="T19" fmla="*/ 22 h 37"/>
                <a:gd name="T20" fmla="*/ 0 w 51"/>
                <a:gd name="T21" fmla="*/ 22 h 37"/>
                <a:gd name="T22" fmla="*/ 0 w 51"/>
                <a:gd name="T23" fmla="*/ 25 h 37"/>
                <a:gd name="T24" fmla="*/ 3 w 51"/>
                <a:gd name="T25" fmla="*/ 25 h 37"/>
                <a:gd name="T26" fmla="*/ 3 w 51"/>
                <a:gd name="T27" fmla="*/ 22 h 37"/>
                <a:gd name="T28" fmla="*/ 0 w 51"/>
                <a:gd name="T29" fmla="*/ 22 h 37"/>
                <a:gd name="T30" fmla="*/ 19 w 51"/>
                <a:gd name="T31" fmla="*/ 0 h 37"/>
                <a:gd name="T32" fmla="*/ 17 w 51"/>
                <a:gd name="T33" fmla="*/ 0 h 37"/>
                <a:gd name="T34" fmla="*/ 18 w 51"/>
                <a:gd name="T35" fmla="*/ 3 h 37"/>
                <a:gd name="T36" fmla="*/ 20 w 51"/>
                <a:gd name="T37" fmla="*/ 2 h 37"/>
                <a:gd name="T38" fmla="*/ 19 w 51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" h="37">
                  <a:moveTo>
                    <a:pt x="46" y="33"/>
                  </a:moveTo>
                  <a:cubicBezTo>
                    <a:pt x="46" y="34"/>
                    <a:pt x="45" y="35"/>
                    <a:pt x="45" y="3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6"/>
                    <a:pt x="48" y="35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8" y="24"/>
                    <a:pt x="48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4"/>
                    <a:pt x="51" y="23"/>
                    <a:pt x="50" y="22"/>
                  </a:cubicBezTo>
                  <a:moveTo>
                    <a:pt x="0" y="22"/>
                  </a:moveTo>
                  <a:cubicBezTo>
                    <a:pt x="0" y="23"/>
                    <a:pt x="0" y="24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6" name="Freeform 337"/>
            <p:cNvSpPr>
              <a:spLocks noEditPoints="1"/>
            </p:cNvSpPr>
            <p:nvPr/>
          </p:nvSpPr>
          <p:spPr bwMode="auto">
            <a:xfrm>
              <a:off x="8459788" y="4684712"/>
              <a:ext cx="155575" cy="149225"/>
            </a:xfrm>
            <a:custGeom>
              <a:avLst/>
              <a:gdLst>
                <a:gd name="T0" fmla="*/ 14 w 32"/>
                <a:gd name="T1" fmla="*/ 16 h 31"/>
                <a:gd name="T2" fmla="*/ 8 w 32"/>
                <a:gd name="T3" fmla="*/ 28 h 31"/>
                <a:gd name="T4" fmla="*/ 14 w 32"/>
                <a:gd name="T5" fmla="*/ 30 h 31"/>
                <a:gd name="T6" fmla="*/ 16 w 32"/>
                <a:gd name="T7" fmla="*/ 31 h 31"/>
                <a:gd name="T8" fmla="*/ 17 w 32"/>
                <a:gd name="T9" fmla="*/ 31 h 31"/>
                <a:gd name="T10" fmla="*/ 14 w 32"/>
                <a:gd name="T11" fmla="*/ 16 h 31"/>
                <a:gd name="T12" fmla="*/ 17 w 32"/>
                <a:gd name="T13" fmla="*/ 14 h 31"/>
                <a:gd name="T14" fmla="*/ 19 w 32"/>
                <a:gd name="T15" fmla="*/ 30 h 31"/>
                <a:gd name="T16" fmla="*/ 29 w 32"/>
                <a:gd name="T17" fmla="*/ 23 h 31"/>
                <a:gd name="T18" fmla="*/ 17 w 32"/>
                <a:gd name="T19" fmla="*/ 14 h 31"/>
                <a:gd name="T20" fmla="*/ 26 w 32"/>
                <a:gd name="T21" fmla="*/ 4 h 31"/>
                <a:gd name="T22" fmla="*/ 17 w 32"/>
                <a:gd name="T23" fmla="*/ 11 h 31"/>
                <a:gd name="T24" fmla="*/ 31 w 32"/>
                <a:gd name="T25" fmla="*/ 20 h 31"/>
                <a:gd name="T26" fmla="*/ 31 w 32"/>
                <a:gd name="T27" fmla="*/ 18 h 31"/>
                <a:gd name="T28" fmla="*/ 26 w 32"/>
                <a:gd name="T29" fmla="*/ 4 h 31"/>
                <a:gd name="T30" fmla="*/ 16 w 32"/>
                <a:gd name="T31" fmla="*/ 0 h 31"/>
                <a:gd name="T32" fmla="*/ 1 w 32"/>
                <a:gd name="T33" fmla="*/ 13 h 31"/>
                <a:gd name="T34" fmla="*/ 6 w 32"/>
                <a:gd name="T35" fmla="*/ 27 h 31"/>
                <a:gd name="T36" fmla="*/ 14 w 32"/>
                <a:gd name="T37" fmla="*/ 11 h 31"/>
                <a:gd name="T38" fmla="*/ 13 w 32"/>
                <a:gd name="T39" fmla="*/ 8 h 31"/>
                <a:gd name="T40" fmla="*/ 15 w 32"/>
                <a:gd name="T41" fmla="*/ 10 h 31"/>
                <a:gd name="T42" fmla="*/ 24 w 32"/>
                <a:gd name="T43" fmla="*/ 2 h 31"/>
                <a:gd name="T44" fmla="*/ 19 w 32"/>
                <a:gd name="T45" fmla="*/ 1 h 31"/>
                <a:gd name="T46" fmla="*/ 16 w 32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14" y="16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10" y="29"/>
                    <a:pt x="12" y="30"/>
                    <a:pt x="14" y="30"/>
                  </a:cubicBezTo>
                  <a:cubicBezTo>
                    <a:pt x="15" y="31"/>
                    <a:pt x="15" y="31"/>
                    <a:pt x="16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7" y="14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24" y="29"/>
                    <a:pt x="27" y="27"/>
                    <a:pt x="29" y="23"/>
                  </a:cubicBezTo>
                  <a:cubicBezTo>
                    <a:pt x="17" y="14"/>
                    <a:pt x="17" y="14"/>
                    <a:pt x="17" y="14"/>
                  </a:cubicBezTo>
                  <a:moveTo>
                    <a:pt x="26" y="4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19"/>
                    <a:pt x="31" y="18"/>
                  </a:cubicBezTo>
                  <a:cubicBezTo>
                    <a:pt x="32" y="13"/>
                    <a:pt x="30" y="7"/>
                    <a:pt x="26" y="4"/>
                  </a:cubicBezTo>
                  <a:moveTo>
                    <a:pt x="16" y="0"/>
                  </a:moveTo>
                  <a:cubicBezTo>
                    <a:pt x="9" y="0"/>
                    <a:pt x="2" y="6"/>
                    <a:pt x="1" y="13"/>
                  </a:cubicBezTo>
                  <a:cubicBezTo>
                    <a:pt x="0" y="18"/>
                    <a:pt x="2" y="23"/>
                    <a:pt x="6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1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7" name="Freeform 338"/>
            <p:cNvSpPr/>
            <p:nvPr/>
          </p:nvSpPr>
          <p:spPr bwMode="auto">
            <a:xfrm>
              <a:off x="8489951" y="4694237"/>
              <a:ext cx="120650" cy="139700"/>
            </a:xfrm>
            <a:custGeom>
              <a:avLst/>
              <a:gdLst>
                <a:gd name="T0" fmla="*/ 18 w 25"/>
                <a:gd name="T1" fmla="*/ 0 h 29"/>
                <a:gd name="T2" fmla="*/ 9 w 25"/>
                <a:gd name="T3" fmla="*/ 8 h 29"/>
                <a:gd name="T4" fmla="*/ 7 w 25"/>
                <a:gd name="T5" fmla="*/ 6 h 29"/>
                <a:gd name="T6" fmla="*/ 8 w 25"/>
                <a:gd name="T7" fmla="*/ 9 h 29"/>
                <a:gd name="T8" fmla="*/ 0 w 25"/>
                <a:gd name="T9" fmla="*/ 25 h 29"/>
                <a:gd name="T10" fmla="*/ 2 w 25"/>
                <a:gd name="T11" fmla="*/ 26 h 29"/>
                <a:gd name="T12" fmla="*/ 8 w 25"/>
                <a:gd name="T13" fmla="*/ 14 h 29"/>
                <a:gd name="T14" fmla="*/ 11 w 25"/>
                <a:gd name="T15" fmla="*/ 29 h 29"/>
                <a:gd name="T16" fmla="*/ 13 w 25"/>
                <a:gd name="T17" fmla="*/ 28 h 29"/>
                <a:gd name="T18" fmla="*/ 11 w 25"/>
                <a:gd name="T19" fmla="*/ 12 h 29"/>
                <a:gd name="T20" fmla="*/ 23 w 25"/>
                <a:gd name="T21" fmla="*/ 21 h 29"/>
                <a:gd name="T22" fmla="*/ 25 w 25"/>
                <a:gd name="T23" fmla="*/ 18 h 29"/>
                <a:gd name="T24" fmla="*/ 11 w 25"/>
                <a:gd name="T25" fmla="*/ 9 h 29"/>
                <a:gd name="T26" fmla="*/ 20 w 25"/>
                <a:gd name="T27" fmla="*/ 2 h 29"/>
                <a:gd name="T28" fmla="*/ 18 w 25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9">
                  <a:moveTo>
                    <a:pt x="18" y="0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8"/>
                    <a:pt x="13" y="2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8" name="Freeform 339"/>
            <p:cNvSpPr>
              <a:spLocks noEditPoints="1"/>
            </p:cNvSpPr>
            <p:nvPr/>
          </p:nvSpPr>
          <p:spPr bwMode="auto">
            <a:xfrm>
              <a:off x="8402638" y="4632325"/>
              <a:ext cx="269875" cy="255588"/>
            </a:xfrm>
            <a:custGeom>
              <a:avLst/>
              <a:gdLst>
                <a:gd name="T0" fmla="*/ 16 w 56"/>
                <a:gd name="T1" fmla="*/ 47 h 53"/>
                <a:gd name="T2" fmla="*/ 15 w 56"/>
                <a:gd name="T3" fmla="*/ 50 h 53"/>
                <a:gd name="T4" fmla="*/ 24 w 56"/>
                <a:gd name="T5" fmla="*/ 53 h 53"/>
                <a:gd name="T6" fmla="*/ 28 w 56"/>
                <a:gd name="T7" fmla="*/ 53 h 53"/>
                <a:gd name="T8" fmla="*/ 30 w 56"/>
                <a:gd name="T9" fmla="*/ 53 h 53"/>
                <a:gd name="T10" fmla="*/ 30 w 56"/>
                <a:gd name="T11" fmla="*/ 50 h 53"/>
                <a:gd name="T12" fmla="*/ 28 w 56"/>
                <a:gd name="T13" fmla="*/ 50 h 53"/>
                <a:gd name="T14" fmla="*/ 24 w 56"/>
                <a:gd name="T15" fmla="*/ 50 h 53"/>
                <a:gd name="T16" fmla="*/ 16 w 56"/>
                <a:gd name="T17" fmla="*/ 47 h 53"/>
                <a:gd name="T18" fmla="*/ 49 w 56"/>
                <a:gd name="T19" fmla="*/ 39 h 53"/>
                <a:gd name="T20" fmla="*/ 33 w 56"/>
                <a:gd name="T21" fmla="*/ 50 h 53"/>
                <a:gd name="T22" fmla="*/ 33 w 56"/>
                <a:gd name="T23" fmla="*/ 53 h 53"/>
                <a:gd name="T24" fmla="*/ 51 w 56"/>
                <a:gd name="T25" fmla="*/ 41 h 53"/>
                <a:gd name="T26" fmla="*/ 49 w 56"/>
                <a:gd name="T27" fmla="*/ 39 h 53"/>
                <a:gd name="T28" fmla="*/ 47 w 56"/>
                <a:gd name="T29" fmla="*/ 8 h 53"/>
                <a:gd name="T30" fmla="*/ 45 w 56"/>
                <a:gd name="T31" fmla="*/ 9 h 53"/>
                <a:gd name="T32" fmla="*/ 52 w 56"/>
                <a:gd name="T33" fmla="*/ 30 h 53"/>
                <a:gd name="T34" fmla="*/ 50 w 56"/>
                <a:gd name="T35" fmla="*/ 37 h 53"/>
                <a:gd name="T36" fmla="*/ 52 w 56"/>
                <a:gd name="T37" fmla="*/ 38 h 53"/>
                <a:gd name="T38" fmla="*/ 55 w 56"/>
                <a:gd name="T39" fmla="*/ 31 h 53"/>
                <a:gd name="T40" fmla="*/ 47 w 56"/>
                <a:gd name="T41" fmla="*/ 8 h 53"/>
                <a:gd name="T42" fmla="*/ 28 w 56"/>
                <a:gd name="T43" fmla="*/ 0 h 53"/>
                <a:gd name="T44" fmla="*/ 2 w 56"/>
                <a:gd name="T45" fmla="*/ 22 h 53"/>
                <a:gd name="T46" fmla="*/ 13 w 56"/>
                <a:gd name="T47" fmla="*/ 48 h 53"/>
                <a:gd name="T48" fmla="*/ 14 w 56"/>
                <a:gd name="T49" fmla="*/ 46 h 53"/>
                <a:gd name="T50" fmla="*/ 5 w 56"/>
                <a:gd name="T51" fmla="*/ 23 h 53"/>
                <a:gd name="T52" fmla="*/ 28 w 56"/>
                <a:gd name="T53" fmla="*/ 3 h 53"/>
                <a:gd name="T54" fmla="*/ 32 w 56"/>
                <a:gd name="T55" fmla="*/ 3 h 53"/>
                <a:gd name="T56" fmla="*/ 43 w 56"/>
                <a:gd name="T57" fmla="*/ 8 h 53"/>
                <a:gd name="T58" fmla="*/ 45 w 56"/>
                <a:gd name="T59" fmla="*/ 6 h 53"/>
                <a:gd name="T60" fmla="*/ 33 w 56"/>
                <a:gd name="T61" fmla="*/ 0 h 53"/>
                <a:gd name="T62" fmla="*/ 28 w 56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3">
                  <a:moveTo>
                    <a:pt x="16" y="47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8" y="51"/>
                    <a:pt x="21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0" y="53"/>
                    <a:pt x="30" y="53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7" y="50"/>
                    <a:pt x="26" y="50"/>
                    <a:pt x="24" y="50"/>
                  </a:cubicBezTo>
                  <a:cubicBezTo>
                    <a:pt x="21" y="50"/>
                    <a:pt x="19" y="49"/>
                    <a:pt x="16" y="47"/>
                  </a:cubicBezTo>
                  <a:moveTo>
                    <a:pt x="49" y="39"/>
                  </a:moveTo>
                  <a:cubicBezTo>
                    <a:pt x="45" y="45"/>
                    <a:pt x="39" y="49"/>
                    <a:pt x="33" y="50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40" y="51"/>
                    <a:pt x="47" y="47"/>
                    <a:pt x="51" y="41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47" y="8"/>
                  </a:moveTo>
                  <a:cubicBezTo>
                    <a:pt x="45" y="9"/>
                    <a:pt x="45" y="9"/>
                    <a:pt x="45" y="9"/>
                  </a:cubicBezTo>
                  <a:cubicBezTo>
                    <a:pt x="50" y="15"/>
                    <a:pt x="53" y="22"/>
                    <a:pt x="52" y="30"/>
                  </a:cubicBezTo>
                  <a:cubicBezTo>
                    <a:pt x="52" y="33"/>
                    <a:pt x="51" y="35"/>
                    <a:pt x="50" y="37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3" y="36"/>
                    <a:pt x="54" y="33"/>
                    <a:pt x="55" y="31"/>
                  </a:cubicBezTo>
                  <a:cubicBezTo>
                    <a:pt x="56" y="22"/>
                    <a:pt x="53" y="13"/>
                    <a:pt x="47" y="8"/>
                  </a:cubicBezTo>
                  <a:moveTo>
                    <a:pt x="28" y="0"/>
                  </a:moveTo>
                  <a:cubicBezTo>
                    <a:pt x="15" y="0"/>
                    <a:pt x="4" y="9"/>
                    <a:pt x="2" y="22"/>
                  </a:cubicBezTo>
                  <a:cubicBezTo>
                    <a:pt x="0" y="33"/>
                    <a:pt x="5" y="43"/>
                    <a:pt x="13" y="48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7" y="41"/>
                    <a:pt x="3" y="32"/>
                    <a:pt x="5" y="23"/>
                  </a:cubicBezTo>
                  <a:cubicBezTo>
                    <a:pt x="6" y="11"/>
                    <a:pt x="17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36" y="3"/>
                    <a:pt x="40" y="5"/>
                    <a:pt x="43" y="8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3"/>
                    <a:pt x="37" y="1"/>
                    <a:pt x="33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9" name="Freeform 340"/>
            <p:cNvSpPr>
              <a:spLocks noEditPoints="1"/>
            </p:cNvSpPr>
            <p:nvPr/>
          </p:nvSpPr>
          <p:spPr bwMode="auto">
            <a:xfrm>
              <a:off x="8464551" y="4660900"/>
              <a:ext cx="188913" cy="227013"/>
            </a:xfrm>
            <a:custGeom>
              <a:avLst/>
              <a:gdLst>
                <a:gd name="T0" fmla="*/ 20 w 39"/>
                <a:gd name="T1" fmla="*/ 44 h 47"/>
                <a:gd name="T2" fmla="*/ 17 w 39"/>
                <a:gd name="T3" fmla="*/ 44 h 47"/>
                <a:gd name="T4" fmla="*/ 17 w 39"/>
                <a:gd name="T5" fmla="*/ 47 h 47"/>
                <a:gd name="T6" fmla="*/ 20 w 39"/>
                <a:gd name="T7" fmla="*/ 47 h 47"/>
                <a:gd name="T8" fmla="*/ 20 w 39"/>
                <a:gd name="T9" fmla="*/ 44 h 47"/>
                <a:gd name="T10" fmla="*/ 1 w 39"/>
                <a:gd name="T11" fmla="*/ 40 h 47"/>
                <a:gd name="T12" fmla="*/ 0 w 39"/>
                <a:gd name="T13" fmla="*/ 42 h 47"/>
                <a:gd name="T14" fmla="*/ 2 w 39"/>
                <a:gd name="T15" fmla="*/ 44 h 47"/>
                <a:gd name="T16" fmla="*/ 3 w 39"/>
                <a:gd name="T17" fmla="*/ 41 h 47"/>
                <a:gd name="T18" fmla="*/ 1 w 39"/>
                <a:gd name="T19" fmla="*/ 40 h 47"/>
                <a:gd name="T20" fmla="*/ 37 w 39"/>
                <a:gd name="T21" fmla="*/ 31 h 47"/>
                <a:gd name="T22" fmla="*/ 36 w 39"/>
                <a:gd name="T23" fmla="*/ 33 h 47"/>
                <a:gd name="T24" fmla="*/ 38 w 39"/>
                <a:gd name="T25" fmla="*/ 35 h 47"/>
                <a:gd name="T26" fmla="*/ 39 w 39"/>
                <a:gd name="T27" fmla="*/ 32 h 47"/>
                <a:gd name="T28" fmla="*/ 37 w 39"/>
                <a:gd name="T29" fmla="*/ 31 h 47"/>
                <a:gd name="T30" fmla="*/ 32 w 39"/>
                <a:gd name="T31" fmla="*/ 0 h 47"/>
                <a:gd name="T32" fmla="*/ 30 w 39"/>
                <a:gd name="T33" fmla="*/ 2 h 47"/>
                <a:gd name="T34" fmla="*/ 32 w 39"/>
                <a:gd name="T35" fmla="*/ 3 h 47"/>
                <a:gd name="T36" fmla="*/ 34 w 39"/>
                <a:gd name="T37" fmla="*/ 2 h 47"/>
                <a:gd name="T38" fmla="*/ 32 w 39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7">
                  <a:moveTo>
                    <a:pt x="20" y="44"/>
                  </a:moveTo>
                  <a:cubicBezTo>
                    <a:pt x="19" y="44"/>
                    <a:pt x="18" y="44"/>
                    <a:pt x="17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0" y="44"/>
                    <a:pt x="20" y="44"/>
                    <a:pt x="20" y="44"/>
                  </a:cubicBezTo>
                  <a:moveTo>
                    <a:pt x="1" y="4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3"/>
                    <a:pt x="1" y="43"/>
                    <a:pt x="2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2" y="40"/>
                    <a:pt x="1" y="40"/>
                  </a:cubicBezTo>
                  <a:moveTo>
                    <a:pt x="37" y="31"/>
                  </a:moveTo>
                  <a:cubicBezTo>
                    <a:pt x="37" y="31"/>
                    <a:pt x="36" y="32"/>
                    <a:pt x="36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2" y="0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3"/>
                    <a:pt x="32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0" name="Freeform 341"/>
            <p:cNvSpPr>
              <a:spLocks noEditPoints="1"/>
            </p:cNvSpPr>
            <p:nvPr/>
          </p:nvSpPr>
          <p:spPr bwMode="auto">
            <a:xfrm>
              <a:off x="10702926" y="4535487"/>
              <a:ext cx="119063" cy="115888"/>
            </a:xfrm>
            <a:custGeom>
              <a:avLst/>
              <a:gdLst>
                <a:gd name="T0" fmla="*/ 25 w 25"/>
                <a:gd name="T1" fmla="*/ 11 h 24"/>
                <a:gd name="T2" fmla="*/ 13 w 25"/>
                <a:gd name="T3" fmla="*/ 13 h 24"/>
                <a:gd name="T4" fmla="*/ 21 w 25"/>
                <a:gd name="T5" fmla="*/ 20 h 24"/>
                <a:gd name="T6" fmla="*/ 25 w 25"/>
                <a:gd name="T7" fmla="*/ 14 h 24"/>
                <a:gd name="T8" fmla="*/ 25 w 25"/>
                <a:gd name="T9" fmla="*/ 11 h 24"/>
                <a:gd name="T10" fmla="*/ 2 w 25"/>
                <a:gd name="T11" fmla="*/ 6 h 24"/>
                <a:gd name="T12" fmla="*/ 1 w 25"/>
                <a:gd name="T13" fmla="*/ 10 h 24"/>
                <a:gd name="T14" fmla="*/ 11 w 25"/>
                <a:gd name="T15" fmla="*/ 23 h 24"/>
                <a:gd name="T16" fmla="*/ 13 w 25"/>
                <a:gd name="T17" fmla="*/ 24 h 24"/>
                <a:gd name="T18" fmla="*/ 19 w 25"/>
                <a:gd name="T19" fmla="*/ 22 h 24"/>
                <a:gd name="T20" fmla="*/ 10 w 25"/>
                <a:gd name="T21" fmla="*/ 14 h 24"/>
                <a:gd name="T22" fmla="*/ 10 w 25"/>
                <a:gd name="T23" fmla="*/ 14 h 24"/>
                <a:gd name="T24" fmla="*/ 9 w 25"/>
                <a:gd name="T25" fmla="*/ 13 h 24"/>
                <a:gd name="T26" fmla="*/ 8 w 25"/>
                <a:gd name="T27" fmla="*/ 13 h 24"/>
                <a:gd name="T28" fmla="*/ 8 w 25"/>
                <a:gd name="T29" fmla="*/ 13 h 24"/>
                <a:gd name="T30" fmla="*/ 2 w 25"/>
                <a:gd name="T31" fmla="*/ 6 h 24"/>
                <a:gd name="T32" fmla="*/ 15 w 25"/>
                <a:gd name="T33" fmla="*/ 0 h 24"/>
                <a:gd name="T34" fmla="*/ 12 w 25"/>
                <a:gd name="T35" fmla="*/ 11 h 24"/>
                <a:gd name="T36" fmla="*/ 24 w 25"/>
                <a:gd name="T37" fmla="*/ 9 h 24"/>
                <a:gd name="T38" fmla="*/ 15 w 25"/>
                <a:gd name="T39" fmla="*/ 0 h 24"/>
                <a:gd name="T40" fmla="*/ 12 w 25"/>
                <a:gd name="T41" fmla="*/ 0 h 24"/>
                <a:gd name="T42" fmla="*/ 4 w 25"/>
                <a:gd name="T43" fmla="*/ 4 h 24"/>
                <a:gd name="T44" fmla="*/ 9 w 25"/>
                <a:gd name="T45" fmla="*/ 10 h 24"/>
                <a:gd name="T46" fmla="*/ 12 w 25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4">
                  <a:moveTo>
                    <a:pt x="25" y="11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4" y="16"/>
                    <a:pt x="25" y="14"/>
                  </a:cubicBezTo>
                  <a:cubicBezTo>
                    <a:pt x="25" y="13"/>
                    <a:pt x="25" y="12"/>
                    <a:pt x="25" y="11"/>
                  </a:cubicBezTo>
                  <a:moveTo>
                    <a:pt x="2" y="6"/>
                  </a:moveTo>
                  <a:cubicBezTo>
                    <a:pt x="2" y="7"/>
                    <a:pt x="1" y="9"/>
                    <a:pt x="1" y="10"/>
                  </a:cubicBezTo>
                  <a:cubicBezTo>
                    <a:pt x="0" y="16"/>
                    <a:pt x="4" y="22"/>
                    <a:pt x="11" y="23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5" y="24"/>
                    <a:pt x="17" y="23"/>
                    <a:pt x="19" y="2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4"/>
                    <a:pt x="20" y="1"/>
                    <a:pt x="15" y="0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1" name="Freeform 342"/>
            <p:cNvSpPr/>
            <p:nvPr/>
          </p:nvSpPr>
          <p:spPr bwMode="auto">
            <a:xfrm>
              <a:off x="10712451" y="4535487"/>
              <a:ext cx="109538" cy="106363"/>
            </a:xfrm>
            <a:custGeom>
              <a:avLst/>
              <a:gdLst>
                <a:gd name="T0" fmla="*/ 11 w 23"/>
                <a:gd name="T1" fmla="*/ 0 h 22"/>
                <a:gd name="T2" fmla="*/ 10 w 23"/>
                <a:gd name="T3" fmla="*/ 0 h 22"/>
                <a:gd name="T4" fmla="*/ 7 w 23"/>
                <a:gd name="T5" fmla="*/ 10 h 22"/>
                <a:gd name="T6" fmla="*/ 2 w 23"/>
                <a:gd name="T7" fmla="*/ 4 h 22"/>
                <a:gd name="T8" fmla="*/ 0 w 23"/>
                <a:gd name="T9" fmla="*/ 6 h 22"/>
                <a:gd name="T10" fmla="*/ 6 w 23"/>
                <a:gd name="T11" fmla="*/ 13 h 22"/>
                <a:gd name="T12" fmla="*/ 6 w 23"/>
                <a:gd name="T13" fmla="*/ 13 h 22"/>
                <a:gd name="T14" fmla="*/ 7 w 23"/>
                <a:gd name="T15" fmla="*/ 13 h 22"/>
                <a:gd name="T16" fmla="*/ 8 w 23"/>
                <a:gd name="T17" fmla="*/ 14 h 22"/>
                <a:gd name="T18" fmla="*/ 8 w 23"/>
                <a:gd name="T19" fmla="*/ 14 h 22"/>
                <a:gd name="T20" fmla="*/ 17 w 23"/>
                <a:gd name="T21" fmla="*/ 22 h 22"/>
                <a:gd name="T22" fmla="*/ 19 w 23"/>
                <a:gd name="T23" fmla="*/ 20 h 22"/>
                <a:gd name="T24" fmla="*/ 11 w 23"/>
                <a:gd name="T25" fmla="*/ 13 h 22"/>
                <a:gd name="T26" fmla="*/ 23 w 23"/>
                <a:gd name="T27" fmla="*/ 11 h 22"/>
                <a:gd name="T28" fmla="*/ 22 w 23"/>
                <a:gd name="T29" fmla="*/ 9 h 22"/>
                <a:gd name="T30" fmla="*/ 10 w 23"/>
                <a:gd name="T31" fmla="*/ 11 h 22"/>
                <a:gd name="T32" fmla="*/ 13 w 23"/>
                <a:gd name="T33" fmla="*/ 0 h 22"/>
                <a:gd name="T34" fmla="*/ 13 w 23"/>
                <a:gd name="T35" fmla="*/ 0 h 22"/>
                <a:gd name="T36" fmla="*/ 11 w 23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1"/>
                    <a:pt x="19" y="21"/>
                    <a:pt x="19" y="2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2" name="Freeform 343"/>
            <p:cNvSpPr>
              <a:spLocks noEditPoints="1"/>
            </p:cNvSpPr>
            <p:nvPr/>
          </p:nvSpPr>
          <p:spPr bwMode="auto">
            <a:xfrm>
              <a:off x="10653713" y="4492625"/>
              <a:ext cx="212725" cy="201613"/>
            </a:xfrm>
            <a:custGeom>
              <a:avLst/>
              <a:gdLst>
                <a:gd name="T0" fmla="*/ 44 w 44"/>
                <a:gd name="T1" fmla="*/ 19 h 42"/>
                <a:gd name="T2" fmla="*/ 42 w 44"/>
                <a:gd name="T3" fmla="*/ 19 h 42"/>
                <a:gd name="T4" fmla="*/ 41 w 44"/>
                <a:gd name="T5" fmla="*/ 24 h 42"/>
                <a:gd name="T6" fmla="*/ 37 w 44"/>
                <a:gd name="T7" fmla="*/ 33 h 42"/>
                <a:gd name="T8" fmla="*/ 38 w 44"/>
                <a:gd name="T9" fmla="*/ 35 h 42"/>
                <a:gd name="T10" fmla="*/ 43 w 44"/>
                <a:gd name="T11" fmla="*/ 24 h 42"/>
                <a:gd name="T12" fmla="*/ 44 w 44"/>
                <a:gd name="T13" fmla="*/ 19 h 42"/>
                <a:gd name="T14" fmla="*/ 5 w 44"/>
                <a:gd name="T15" fmla="*/ 9 h 42"/>
                <a:gd name="T16" fmla="*/ 2 w 44"/>
                <a:gd name="T17" fmla="*/ 17 h 42"/>
                <a:gd name="T18" fmla="*/ 19 w 44"/>
                <a:gd name="T19" fmla="*/ 41 h 42"/>
                <a:gd name="T20" fmla="*/ 23 w 44"/>
                <a:gd name="T21" fmla="*/ 42 h 42"/>
                <a:gd name="T22" fmla="*/ 36 w 44"/>
                <a:gd name="T23" fmla="*/ 37 h 42"/>
                <a:gd name="T24" fmla="*/ 35 w 44"/>
                <a:gd name="T25" fmla="*/ 35 h 42"/>
                <a:gd name="T26" fmla="*/ 23 w 44"/>
                <a:gd name="T27" fmla="*/ 40 h 42"/>
                <a:gd name="T28" fmla="*/ 20 w 44"/>
                <a:gd name="T29" fmla="*/ 39 h 42"/>
                <a:gd name="T30" fmla="*/ 4 w 44"/>
                <a:gd name="T31" fmla="*/ 18 h 42"/>
                <a:gd name="T32" fmla="*/ 7 w 44"/>
                <a:gd name="T33" fmla="*/ 10 h 42"/>
                <a:gd name="T34" fmla="*/ 5 w 44"/>
                <a:gd name="T35" fmla="*/ 9 h 42"/>
                <a:gd name="T36" fmla="*/ 28 w 44"/>
                <a:gd name="T37" fmla="*/ 0 h 42"/>
                <a:gd name="T38" fmla="*/ 27 w 44"/>
                <a:gd name="T39" fmla="*/ 2 h 42"/>
                <a:gd name="T40" fmla="*/ 41 w 44"/>
                <a:gd name="T41" fmla="*/ 17 h 42"/>
                <a:gd name="T42" fmla="*/ 43 w 44"/>
                <a:gd name="T43" fmla="*/ 16 h 42"/>
                <a:gd name="T44" fmla="*/ 28 w 44"/>
                <a:gd name="T45" fmla="*/ 0 h 42"/>
                <a:gd name="T46" fmla="*/ 23 w 44"/>
                <a:gd name="T47" fmla="*/ 0 h 42"/>
                <a:gd name="T48" fmla="*/ 7 w 44"/>
                <a:gd name="T49" fmla="*/ 7 h 42"/>
                <a:gd name="T50" fmla="*/ 9 w 44"/>
                <a:gd name="T51" fmla="*/ 8 h 42"/>
                <a:gd name="T52" fmla="*/ 23 w 44"/>
                <a:gd name="T53" fmla="*/ 2 h 42"/>
                <a:gd name="T54" fmla="*/ 25 w 44"/>
                <a:gd name="T55" fmla="*/ 2 h 42"/>
                <a:gd name="T56" fmla="*/ 25 w 44"/>
                <a:gd name="T57" fmla="*/ 0 h 42"/>
                <a:gd name="T58" fmla="*/ 23 w 44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2">
                  <a:moveTo>
                    <a:pt x="44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21"/>
                    <a:pt x="42" y="22"/>
                    <a:pt x="41" y="24"/>
                  </a:cubicBezTo>
                  <a:cubicBezTo>
                    <a:pt x="41" y="27"/>
                    <a:pt x="39" y="31"/>
                    <a:pt x="37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1" y="32"/>
                    <a:pt x="43" y="28"/>
                    <a:pt x="43" y="24"/>
                  </a:cubicBezTo>
                  <a:cubicBezTo>
                    <a:pt x="44" y="22"/>
                    <a:pt x="44" y="21"/>
                    <a:pt x="44" y="19"/>
                  </a:cubicBezTo>
                  <a:moveTo>
                    <a:pt x="5" y="9"/>
                  </a:moveTo>
                  <a:cubicBezTo>
                    <a:pt x="4" y="11"/>
                    <a:pt x="3" y="14"/>
                    <a:pt x="2" y="17"/>
                  </a:cubicBezTo>
                  <a:cubicBezTo>
                    <a:pt x="0" y="29"/>
                    <a:pt x="8" y="40"/>
                    <a:pt x="19" y="41"/>
                  </a:cubicBezTo>
                  <a:cubicBezTo>
                    <a:pt x="21" y="42"/>
                    <a:pt x="22" y="42"/>
                    <a:pt x="23" y="42"/>
                  </a:cubicBezTo>
                  <a:cubicBezTo>
                    <a:pt x="28" y="42"/>
                    <a:pt x="33" y="40"/>
                    <a:pt x="36" y="37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1" y="38"/>
                    <a:pt x="27" y="40"/>
                    <a:pt x="23" y="40"/>
                  </a:cubicBezTo>
                  <a:cubicBezTo>
                    <a:pt x="22" y="40"/>
                    <a:pt x="21" y="39"/>
                    <a:pt x="20" y="39"/>
                  </a:cubicBezTo>
                  <a:cubicBezTo>
                    <a:pt x="9" y="38"/>
                    <a:pt x="2" y="28"/>
                    <a:pt x="4" y="18"/>
                  </a:cubicBezTo>
                  <a:cubicBezTo>
                    <a:pt x="5" y="15"/>
                    <a:pt x="6" y="12"/>
                    <a:pt x="7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8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34" y="4"/>
                    <a:pt x="40" y="10"/>
                    <a:pt x="41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2" y="9"/>
                    <a:pt x="36" y="2"/>
                    <a:pt x="28" y="0"/>
                  </a:cubicBezTo>
                  <a:moveTo>
                    <a:pt x="23" y="0"/>
                  </a:moveTo>
                  <a:cubicBezTo>
                    <a:pt x="17" y="0"/>
                    <a:pt x="11" y="2"/>
                    <a:pt x="7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3" y="2"/>
                  </a:cubicBezTo>
                  <a:cubicBezTo>
                    <a:pt x="23" y="2"/>
                    <a:pt x="24" y="2"/>
                    <a:pt x="25" y="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3" name="Freeform 344"/>
            <p:cNvSpPr>
              <a:spLocks noEditPoints="1"/>
            </p:cNvSpPr>
            <p:nvPr/>
          </p:nvSpPr>
          <p:spPr bwMode="auto">
            <a:xfrm>
              <a:off x="10677526" y="4492625"/>
              <a:ext cx="188913" cy="177800"/>
            </a:xfrm>
            <a:custGeom>
              <a:avLst/>
              <a:gdLst>
                <a:gd name="T0" fmla="*/ 32 w 39"/>
                <a:gd name="T1" fmla="*/ 33 h 37"/>
                <a:gd name="T2" fmla="*/ 30 w 39"/>
                <a:gd name="T3" fmla="*/ 35 h 37"/>
                <a:gd name="T4" fmla="*/ 31 w 39"/>
                <a:gd name="T5" fmla="*/ 37 h 37"/>
                <a:gd name="T6" fmla="*/ 33 w 39"/>
                <a:gd name="T7" fmla="*/ 35 h 37"/>
                <a:gd name="T8" fmla="*/ 32 w 39"/>
                <a:gd name="T9" fmla="*/ 33 h 37"/>
                <a:gd name="T10" fmla="*/ 38 w 39"/>
                <a:gd name="T11" fmla="*/ 16 h 37"/>
                <a:gd name="T12" fmla="*/ 36 w 39"/>
                <a:gd name="T13" fmla="*/ 17 h 37"/>
                <a:gd name="T14" fmla="*/ 37 w 39"/>
                <a:gd name="T15" fmla="*/ 19 h 37"/>
                <a:gd name="T16" fmla="*/ 39 w 39"/>
                <a:gd name="T17" fmla="*/ 19 h 37"/>
                <a:gd name="T18" fmla="*/ 38 w 39"/>
                <a:gd name="T19" fmla="*/ 16 h 37"/>
                <a:gd name="T20" fmla="*/ 2 w 39"/>
                <a:gd name="T21" fmla="*/ 7 h 37"/>
                <a:gd name="T22" fmla="*/ 0 w 39"/>
                <a:gd name="T23" fmla="*/ 9 h 37"/>
                <a:gd name="T24" fmla="*/ 2 w 39"/>
                <a:gd name="T25" fmla="*/ 10 h 37"/>
                <a:gd name="T26" fmla="*/ 4 w 39"/>
                <a:gd name="T27" fmla="*/ 8 h 37"/>
                <a:gd name="T28" fmla="*/ 2 w 39"/>
                <a:gd name="T29" fmla="*/ 7 h 37"/>
                <a:gd name="T30" fmla="*/ 20 w 39"/>
                <a:gd name="T31" fmla="*/ 0 h 37"/>
                <a:gd name="T32" fmla="*/ 20 w 39"/>
                <a:gd name="T33" fmla="*/ 2 h 37"/>
                <a:gd name="T34" fmla="*/ 21 w 39"/>
                <a:gd name="T35" fmla="*/ 2 h 37"/>
                <a:gd name="T36" fmla="*/ 22 w 39"/>
                <a:gd name="T37" fmla="*/ 2 h 37"/>
                <a:gd name="T38" fmla="*/ 23 w 39"/>
                <a:gd name="T39" fmla="*/ 0 h 37"/>
                <a:gd name="T40" fmla="*/ 21 w 39"/>
                <a:gd name="T41" fmla="*/ 0 h 37"/>
                <a:gd name="T42" fmla="*/ 20 w 39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7">
                  <a:moveTo>
                    <a:pt x="32" y="33"/>
                  </a:moveTo>
                  <a:cubicBezTo>
                    <a:pt x="31" y="34"/>
                    <a:pt x="30" y="35"/>
                    <a:pt x="30" y="3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6"/>
                    <a:pt x="33" y="35"/>
                    <a:pt x="33" y="35"/>
                  </a:cubicBezTo>
                  <a:cubicBezTo>
                    <a:pt x="32" y="33"/>
                    <a:pt x="32" y="33"/>
                    <a:pt x="32" y="33"/>
                  </a:cubicBezTo>
                  <a:moveTo>
                    <a:pt x="38" y="16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7" y="18"/>
                    <a:pt x="37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8" y="17"/>
                    <a:pt x="38" y="16"/>
                  </a:cubicBezTo>
                  <a:moveTo>
                    <a:pt x="2" y="7"/>
                  </a:moveTo>
                  <a:cubicBezTo>
                    <a:pt x="1" y="7"/>
                    <a:pt x="1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1" y="2"/>
                  </a:cubicBezTo>
                  <a:cubicBezTo>
                    <a:pt x="21" y="2"/>
                    <a:pt x="22" y="2"/>
                    <a:pt x="22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4" name="Freeform 345"/>
            <p:cNvSpPr>
              <a:spLocks noEditPoints="1"/>
            </p:cNvSpPr>
            <p:nvPr/>
          </p:nvSpPr>
          <p:spPr bwMode="auto">
            <a:xfrm>
              <a:off x="10118726" y="3233737"/>
              <a:ext cx="288925" cy="284163"/>
            </a:xfrm>
            <a:custGeom>
              <a:avLst/>
              <a:gdLst>
                <a:gd name="T0" fmla="*/ 40 w 60"/>
                <a:gd name="T1" fmla="*/ 36 h 59"/>
                <a:gd name="T2" fmla="*/ 50 w 60"/>
                <a:gd name="T3" fmla="*/ 52 h 59"/>
                <a:gd name="T4" fmla="*/ 56 w 60"/>
                <a:gd name="T5" fmla="*/ 44 h 59"/>
                <a:gd name="T6" fmla="*/ 40 w 60"/>
                <a:gd name="T7" fmla="*/ 36 h 59"/>
                <a:gd name="T8" fmla="*/ 28 w 60"/>
                <a:gd name="T9" fmla="*/ 32 h 59"/>
                <a:gd name="T10" fmla="*/ 1 w 60"/>
                <a:gd name="T11" fmla="*/ 38 h 59"/>
                <a:gd name="T12" fmla="*/ 17 w 60"/>
                <a:gd name="T13" fmla="*/ 56 h 59"/>
                <a:gd name="T14" fmla="*/ 28 w 60"/>
                <a:gd name="T15" fmla="*/ 32 h 59"/>
                <a:gd name="T16" fmla="*/ 34 w 60"/>
                <a:gd name="T17" fmla="*/ 31 h 59"/>
                <a:gd name="T18" fmla="*/ 31 w 60"/>
                <a:gd name="T19" fmla="*/ 31 h 59"/>
                <a:gd name="T20" fmla="*/ 19 w 60"/>
                <a:gd name="T21" fmla="*/ 57 h 59"/>
                <a:gd name="T22" fmla="*/ 25 w 60"/>
                <a:gd name="T23" fmla="*/ 59 h 59"/>
                <a:gd name="T24" fmla="*/ 30 w 60"/>
                <a:gd name="T25" fmla="*/ 59 h 59"/>
                <a:gd name="T26" fmla="*/ 47 w 60"/>
                <a:gd name="T27" fmla="*/ 53 h 59"/>
                <a:gd name="T28" fmla="*/ 34 w 60"/>
                <a:gd name="T29" fmla="*/ 31 h 59"/>
                <a:gd name="T30" fmla="*/ 60 w 60"/>
                <a:gd name="T31" fmla="*/ 30 h 59"/>
                <a:gd name="T32" fmla="*/ 36 w 60"/>
                <a:gd name="T33" fmla="*/ 31 h 59"/>
                <a:gd name="T34" fmla="*/ 57 w 60"/>
                <a:gd name="T35" fmla="*/ 41 h 59"/>
                <a:gd name="T36" fmla="*/ 59 w 60"/>
                <a:gd name="T37" fmla="*/ 34 h 59"/>
                <a:gd name="T38" fmla="*/ 60 w 60"/>
                <a:gd name="T39" fmla="*/ 30 h 59"/>
                <a:gd name="T40" fmla="*/ 1 w 60"/>
                <a:gd name="T41" fmla="*/ 21 h 59"/>
                <a:gd name="T42" fmla="*/ 1 w 60"/>
                <a:gd name="T43" fmla="*/ 25 h 59"/>
                <a:gd name="T44" fmla="*/ 1 w 60"/>
                <a:gd name="T45" fmla="*/ 35 h 59"/>
                <a:gd name="T46" fmla="*/ 29 w 60"/>
                <a:gd name="T47" fmla="*/ 29 h 59"/>
                <a:gd name="T48" fmla="*/ 1 w 60"/>
                <a:gd name="T49" fmla="*/ 21 h 59"/>
                <a:gd name="T50" fmla="*/ 58 w 60"/>
                <a:gd name="T51" fmla="*/ 20 h 59"/>
                <a:gd name="T52" fmla="*/ 37 w 60"/>
                <a:gd name="T53" fmla="*/ 28 h 59"/>
                <a:gd name="T54" fmla="*/ 60 w 60"/>
                <a:gd name="T55" fmla="*/ 28 h 59"/>
                <a:gd name="T56" fmla="*/ 58 w 60"/>
                <a:gd name="T57" fmla="*/ 20 h 59"/>
                <a:gd name="T58" fmla="*/ 7 w 60"/>
                <a:gd name="T59" fmla="*/ 11 h 59"/>
                <a:gd name="T60" fmla="*/ 2 w 60"/>
                <a:gd name="T61" fmla="*/ 18 h 59"/>
                <a:gd name="T62" fmla="*/ 22 w 60"/>
                <a:gd name="T63" fmla="*/ 24 h 59"/>
                <a:gd name="T64" fmla="*/ 7 w 60"/>
                <a:gd name="T65" fmla="*/ 11 h 59"/>
                <a:gd name="T66" fmla="*/ 30 w 60"/>
                <a:gd name="T67" fmla="*/ 0 h 59"/>
                <a:gd name="T68" fmla="*/ 9 w 60"/>
                <a:gd name="T69" fmla="*/ 9 h 59"/>
                <a:gd name="T70" fmla="*/ 31 w 60"/>
                <a:gd name="T71" fmla="*/ 28 h 59"/>
                <a:gd name="T72" fmla="*/ 57 w 60"/>
                <a:gd name="T73" fmla="*/ 17 h 59"/>
                <a:gd name="T74" fmla="*/ 35 w 60"/>
                <a:gd name="T75" fmla="*/ 0 h 59"/>
                <a:gd name="T76" fmla="*/ 30 w 60"/>
                <a:gd name="T7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59">
                  <a:moveTo>
                    <a:pt x="40" y="36"/>
                  </a:moveTo>
                  <a:cubicBezTo>
                    <a:pt x="50" y="52"/>
                    <a:pt x="50" y="52"/>
                    <a:pt x="50" y="52"/>
                  </a:cubicBezTo>
                  <a:cubicBezTo>
                    <a:pt x="52" y="49"/>
                    <a:pt x="54" y="47"/>
                    <a:pt x="56" y="44"/>
                  </a:cubicBezTo>
                  <a:cubicBezTo>
                    <a:pt x="40" y="36"/>
                    <a:pt x="40" y="36"/>
                    <a:pt x="40" y="36"/>
                  </a:cubicBezTo>
                  <a:moveTo>
                    <a:pt x="28" y="32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4" y="46"/>
                    <a:pt x="9" y="52"/>
                    <a:pt x="17" y="56"/>
                  </a:cubicBezTo>
                  <a:cubicBezTo>
                    <a:pt x="28" y="32"/>
                    <a:pt x="28" y="32"/>
                    <a:pt x="28" y="32"/>
                  </a:cubicBezTo>
                  <a:moveTo>
                    <a:pt x="34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3" y="58"/>
                    <a:pt x="25" y="59"/>
                  </a:cubicBezTo>
                  <a:cubicBezTo>
                    <a:pt x="27" y="59"/>
                    <a:pt x="28" y="59"/>
                    <a:pt x="30" y="59"/>
                  </a:cubicBezTo>
                  <a:cubicBezTo>
                    <a:pt x="36" y="59"/>
                    <a:pt x="42" y="57"/>
                    <a:pt x="47" y="53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60" y="30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39"/>
                    <a:pt x="59" y="37"/>
                    <a:pt x="59" y="34"/>
                  </a:cubicBezTo>
                  <a:cubicBezTo>
                    <a:pt x="59" y="33"/>
                    <a:pt x="60" y="32"/>
                    <a:pt x="60" y="30"/>
                  </a:cubicBezTo>
                  <a:moveTo>
                    <a:pt x="1" y="21"/>
                  </a:moveTo>
                  <a:cubicBezTo>
                    <a:pt x="1" y="22"/>
                    <a:pt x="1" y="23"/>
                    <a:pt x="1" y="25"/>
                  </a:cubicBezTo>
                  <a:cubicBezTo>
                    <a:pt x="0" y="28"/>
                    <a:pt x="0" y="32"/>
                    <a:pt x="1" y="35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58" y="20"/>
                  </a:moveTo>
                  <a:cubicBezTo>
                    <a:pt x="37" y="28"/>
                    <a:pt x="37" y="28"/>
                    <a:pt x="37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9" y="25"/>
                    <a:pt x="59" y="22"/>
                    <a:pt x="58" y="20"/>
                  </a:cubicBezTo>
                  <a:moveTo>
                    <a:pt x="7" y="11"/>
                  </a:moveTo>
                  <a:cubicBezTo>
                    <a:pt x="5" y="13"/>
                    <a:pt x="4" y="15"/>
                    <a:pt x="2" y="1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0" y="0"/>
                  </a:moveTo>
                  <a:cubicBezTo>
                    <a:pt x="22" y="0"/>
                    <a:pt x="14" y="3"/>
                    <a:pt x="9" y="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8"/>
                    <a:pt x="45" y="2"/>
                    <a:pt x="35" y="0"/>
                  </a:cubicBezTo>
                  <a:cubicBezTo>
                    <a:pt x="33" y="0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5" name="Freeform 346"/>
            <p:cNvSpPr/>
            <p:nvPr/>
          </p:nvSpPr>
          <p:spPr bwMode="auto">
            <a:xfrm>
              <a:off x="10123488" y="3276600"/>
              <a:ext cx="284163" cy="231775"/>
            </a:xfrm>
            <a:custGeom>
              <a:avLst/>
              <a:gdLst>
                <a:gd name="T0" fmla="*/ 8 w 59"/>
                <a:gd name="T1" fmla="*/ 0 h 48"/>
                <a:gd name="T2" fmla="*/ 6 w 59"/>
                <a:gd name="T3" fmla="*/ 2 h 48"/>
                <a:gd name="T4" fmla="*/ 21 w 59"/>
                <a:gd name="T5" fmla="*/ 15 h 48"/>
                <a:gd name="T6" fmla="*/ 1 w 59"/>
                <a:gd name="T7" fmla="*/ 9 h 48"/>
                <a:gd name="T8" fmla="*/ 0 w 59"/>
                <a:gd name="T9" fmla="*/ 12 h 48"/>
                <a:gd name="T10" fmla="*/ 28 w 59"/>
                <a:gd name="T11" fmla="*/ 20 h 48"/>
                <a:gd name="T12" fmla="*/ 0 w 59"/>
                <a:gd name="T13" fmla="*/ 26 h 48"/>
                <a:gd name="T14" fmla="*/ 0 w 59"/>
                <a:gd name="T15" fmla="*/ 29 h 48"/>
                <a:gd name="T16" fmla="*/ 27 w 59"/>
                <a:gd name="T17" fmla="*/ 23 h 48"/>
                <a:gd name="T18" fmla="*/ 16 w 59"/>
                <a:gd name="T19" fmla="*/ 47 h 48"/>
                <a:gd name="T20" fmla="*/ 18 w 59"/>
                <a:gd name="T21" fmla="*/ 48 h 48"/>
                <a:gd name="T22" fmla="*/ 30 w 59"/>
                <a:gd name="T23" fmla="*/ 22 h 48"/>
                <a:gd name="T24" fmla="*/ 33 w 59"/>
                <a:gd name="T25" fmla="*/ 22 h 48"/>
                <a:gd name="T26" fmla="*/ 46 w 59"/>
                <a:gd name="T27" fmla="*/ 44 h 48"/>
                <a:gd name="T28" fmla="*/ 49 w 59"/>
                <a:gd name="T29" fmla="*/ 43 h 48"/>
                <a:gd name="T30" fmla="*/ 39 w 59"/>
                <a:gd name="T31" fmla="*/ 27 h 48"/>
                <a:gd name="T32" fmla="*/ 55 w 59"/>
                <a:gd name="T33" fmla="*/ 35 h 48"/>
                <a:gd name="T34" fmla="*/ 56 w 59"/>
                <a:gd name="T35" fmla="*/ 32 h 48"/>
                <a:gd name="T36" fmla="*/ 35 w 59"/>
                <a:gd name="T37" fmla="*/ 22 h 48"/>
                <a:gd name="T38" fmla="*/ 59 w 59"/>
                <a:gd name="T39" fmla="*/ 21 h 48"/>
                <a:gd name="T40" fmla="*/ 59 w 59"/>
                <a:gd name="T41" fmla="*/ 19 h 48"/>
                <a:gd name="T42" fmla="*/ 36 w 59"/>
                <a:gd name="T43" fmla="*/ 19 h 48"/>
                <a:gd name="T44" fmla="*/ 57 w 59"/>
                <a:gd name="T45" fmla="*/ 11 h 48"/>
                <a:gd name="T46" fmla="*/ 56 w 59"/>
                <a:gd name="T47" fmla="*/ 8 h 48"/>
                <a:gd name="T48" fmla="*/ 30 w 59"/>
                <a:gd name="T49" fmla="*/ 19 h 48"/>
                <a:gd name="T50" fmla="*/ 8 w 5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8">
                  <a:moveTo>
                    <a:pt x="8" y="0"/>
                  </a:moveTo>
                  <a:cubicBezTo>
                    <a:pt x="7" y="0"/>
                    <a:pt x="6" y="1"/>
                    <a:pt x="6" y="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7" y="47"/>
                    <a:pt x="18" y="48"/>
                    <a:pt x="18" y="48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4"/>
                    <a:pt x="48" y="43"/>
                    <a:pt x="49" y="4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4"/>
                    <a:pt x="56" y="33"/>
                    <a:pt x="56" y="3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0"/>
                    <a:pt x="59" y="20"/>
                    <a:pt x="59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0"/>
                    <a:pt x="56" y="9"/>
                    <a:pt x="56" y="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6" name="Freeform 347"/>
            <p:cNvSpPr>
              <a:spLocks noEditPoints="1"/>
            </p:cNvSpPr>
            <p:nvPr/>
          </p:nvSpPr>
          <p:spPr bwMode="auto">
            <a:xfrm>
              <a:off x="10071101" y="3186112"/>
              <a:ext cx="385763" cy="381000"/>
            </a:xfrm>
            <a:custGeom>
              <a:avLst/>
              <a:gdLst>
                <a:gd name="T0" fmla="*/ 61 w 80"/>
                <a:gd name="T1" fmla="*/ 68 h 79"/>
                <a:gd name="T2" fmla="*/ 40 w 80"/>
                <a:gd name="T3" fmla="*/ 75 h 79"/>
                <a:gd name="T4" fmla="*/ 34 w 80"/>
                <a:gd name="T5" fmla="*/ 75 h 79"/>
                <a:gd name="T6" fmla="*/ 27 w 80"/>
                <a:gd name="T7" fmla="*/ 73 h 79"/>
                <a:gd name="T8" fmla="*/ 25 w 80"/>
                <a:gd name="T9" fmla="*/ 76 h 79"/>
                <a:gd name="T10" fmla="*/ 34 w 80"/>
                <a:gd name="T11" fmla="*/ 79 h 79"/>
                <a:gd name="T12" fmla="*/ 40 w 80"/>
                <a:gd name="T13" fmla="*/ 79 h 79"/>
                <a:gd name="T14" fmla="*/ 63 w 80"/>
                <a:gd name="T15" fmla="*/ 72 h 79"/>
                <a:gd name="T16" fmla="*/ 61 w 80"/>
                <a:gd name="T17" fmla="*/ 68 h 79"/>
                <a:gd name="T18" fmla="*/ 71 w 80"/>
                <a:gd name="T19" fmla="*/ 56 h 79"/>
                <a:gd name="T20" fmla="*/ 63 w 80"/>
                <a:gd name="T21" fmla="*/ 67 h 79"/>
                <a:gd name="T22" fmla="*/ 65 w 80"/>
                <a:gd name="T23" fmla="*/ 70 h 79"/>
                <a:gd name="T24" fmla="*/ 75 w 80"/>
                <a:gd name="T25" fmla="*/ 58 h 79"/>
                <a:gd name="T26" fmla="*/ 71 w 80"/>
                <a:gd name="T27" fmla="*/ 56 h 79"/>
                <a:gd name="T28" fmla="*/ 6 w 80"/>
                <a:gd name="T29" fmla="*/ 49 h 79"/>
                <a:gd name="T30" fmla="*/ 2 w 80"/>
                <a:gd name="T31" fmla="*/ 50 h 79"/>
                <a:gd name="T32" fmla="*/ 23 w 80"/>
                <a:gd name="T33" fmla="*/ 75 h 79"/>
                <a:gd name="T34" fmla="*/ 25 w 80"/>
                <a:gd name="T35" fmla="*/ 71 h 79"/>
                <a:gd name="T36" fmla="*/ 6 w 80"/>
                <a:gd name="T37" fmla="*/ 49 h 79"/>
                <a:gd name="T38" fmla="*/ 80 w 80"/>
                <a:gd name="T39" fmla="*/ 40 h 79"/>
                <a:gd name="T40" fmla="*/ 76 w 80"/>
                <a:gd name="T41" fmla="*/ 40 h 79"/>
                <a:gd name="T42" fmla="*/ 75 w 80"/>
                <a:gd name="T43" fmla="*/ 45 h 79"/>
                <a:gd name="T44" fmla="*/ 73 w 80"/>
                <a:gd name="T45" fmla="*/ 54 h 79"/>
                <a:gd name="T46" fmla="*/ 76 w 80"/>
                <a:gd name="T47" fmla="*/ 55 h 79"/>
                <a:gd name="T48" fmla="*/ 79 w 80"/>
                <a:gd name="T49" fmla="*/ 46 h 79"/>
                <a:gd name="T50" fmla="*/ 80 w 80"/>
                <a:gd name="T51" fmla="*/ 40 h 79"/>
                <a:gd name="T52" fmla="*/ 2 w 80"/>
                <a:gd name="T53" fmla="*/ 28 h 79"/>
                <a:gd name="T54" fmla="*/ 1 w 80"/>
                <a:gd name="T55" fmla="*/ 33 h 79"/>
                <a:gd name="T56" fmla="*/ 1 w 80"/>
                <a:gd name="T57" fmla="*/ 47 h 79"/>
                <a:gd name="T58" fmla="*/ 5 w 80"/>
                <a:gd name="T59" fmla="*/ 46 h 79"/>
                <a:gd name="T60" fmla="*/ 5 w 80"/>
                <a:gd name="T61" fmla="*/ 34 h 79"/>
                <a:gd name="T62" fmla="*/ 6 w 80"/>
                <a:gd name="T63" fmla="*/ 29 h 79"/>
                <a:gd name="T64" fmla="*/ 2 w 80"/>
                <a:gd name="T65" fmla="*/ 28 h 79"/>
                <a:gd name="T66" fmla="*/ 77 w 80"/>
                <a:gd name="T67" fmla="*/ 26 h 79"/>
                <a:gd name="T68" fmla="*/ 74 w 80"/>
                <a:gd name="T69" fmla="*/ 28 h 79"/>
                <a:gd name="T70" fmla="*/ 76 w 80"/>
                <a:gd name="T71" fmla="*/ 37 h 79"/>
                <a:gd name="T72" fmla="*/ 80 w 80"/>
                <a:gd name="T73" fmla="*/ 37 h 79"/>
                <a:gd name="T74" fmla="*/ 77 w 80"/>
                <a:gd name="T75" fmla="*/ 26 h 79"/>
                <a:gd name="T76" fmla="*/ 9 w 80"/>
                <a:gd name="T77" fmla="*/ 14 h 79"/>
                <a:gd name="T78" fmla="*/ 3 w 80"/>
                <a:gd name="T79" fmla="*/ 25 h 79"/>
                <a:gd name="T80" fmla="*/ 7 w 80"/>
                <a:gd name="T81" fmla="*/ 27 h 79"/>
                <a:gd name="T82" fmla="*/ 12 w 80"/>
                <a:gd name="T83" fmla="*/ 17 h 79"/>
                <a:gd name="T84" fmla="*/ 9 w 80"/>
                <a:gd name="T85" fmla="*/ 14 h 79"/>
                <a:gd name="T86" fmla="*/ 40 w 80"/>
                <a:gd name="T87" fmla="*/ 0 h 79"/>
                <a:gd name="T88" fmla="*/ 11 w 80"/>
                <a:gd name="T89" fmla="*/ 12 h 79"/>
                <a:gd name="T90" fmla="*/ 14 w 80"/>
                <a:gd name="T91" fmla="*/ 15 h 79"/>
                <a:gd name="T92" fmla="*/ 40 w 80"/>
                <a:gd name="T93" fmla="*/ 4 h 79"/>
                <a:gd name="T94" fmla="*/ 46 w 80"/>
                <a:gd name="T95" fmla="*/ 4 h 79"/>
                <a:gd name="T96" fmla="*/ 73 w 80"/>
                <a:gd name="T97" fmla="*/ 25 h 79"/>
                <a:gd name="T98" fmla="*/ 76 w 80"/>
                <a:gd name="T99" fmla="*/ 23 h 79"/>
                <a:gd name="T100" fmla="*/ 46 w 80"/>
                <a:gd name="T101" fmla="*/ 0 h 79"/>
                <a:gd name="T102" fmla="*/ 40 w 80"/>
                <a:gd name="T10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" h="79">
                  <a:moveTo>
                    <a:pt x="61" y="68"/>
                  </a:moveTo>
                  <a:cubicBezTo>
                    <a:pt x="55" y="73"/>
                    <a:pt x="48" y="75"/>
                    <a:pt x="40" y="75"/>
                  </a:cubicBezTo>
                  <a:cubicBezTo>
                    <a:pt x="38" y="75"/>
                    <a:pt x="36" y="75"/>
                    <a:pt x="34" y="75"/>
                  </a:cubicBezTo>
                  <a:cubicBezTo>
                    <a:pt x="32" y="74"/>
                    <a:pt x="29" y="73"/>
                    <a:pt x="27" y="73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8" y="77"/>
                    <a:pt x="31" y="78"/>
                    <a:pt x="34" y="79"/>
                  </a:cubicBezTo>
                  <a:cubicBezTo>
                    <a:pt x="36" y="79"/>
                    <a:pt x="38" y="79"/>
                    <a:pt x="40" y="79"/>
                  </a:cubicBezTo>
                  <a:cubicBezTo>
                    <a:pt x="48" y="79"/>
                    <a:pt x="56" y="76"/>
                    <a:pt x="63" y="72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71" y="56"/>
                  </a:moveTo>
                  <a:cubicBezTo>
                    <a:pt x="69" y="60"/>
                    <a:pt x="66" y="64"/>
                    <a:pt x="63" y="67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7"/>
                    <a:pt x="73" y="63"/>
                    <a:pt x="75" y="58"/>
                  </a:cubicBezTo>
                  <a:cubicBezTo>
                    <a:pt x="71" y="56"/>
                    <a:pt x="71" y="56"/>
                    <a:pt x="71" y="56"/>
                  </a:cubicBezTo>
                  <a:moveTo>
                    <a:pt x="6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5" y="61"/>
                    <a:pt x="12" y="70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7"/>
                    <a:pt x="8" y="59"/>
                    <a:pt x="6" y="49"/>
                  </a:cubicBezTo>
                  <a:moveTo>
                    <a:pt x="80" y="40"/>
                  </a:moveTo>
                  <a:cubicBezTo>
                    <a:pt x="76" y="40"/>
                    <a:pt x="76" y="40"/>
                    <a:pt x="76" y="40"/>
                  </a:cubicBezTo>
                  <a:cubicBezTo>
                    <a:pt x="76" y="42"/>
                    <a:pt x="75" y="43"/>
                    <a:pt x="75" y="45"/>
                  </a:cubicBezTo>
                  <a:cubicBezTo>
                    <a:pt x="75" y="48"/>
                    <a:pt x="74" y="51"/>
                    <a:pt x="73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2"/>
                    <a:pt x="79" y="49"/>
                    <a:pt x="79" y="46"/>
                  </a:cubicBezTo>
                  <a:cubicBezTo>
                    <a:pt x="79" y="44"/>
                    <a:pt x="80" y="42"/>
                    <a:pt x="80" y="40"/>
                  </a:cubicBezTo>
                  <a:moveTo>
                    <a:pt x="2" y="28"/>
                  </a:moveTo>
                  <a:cubicBezTo>
                    <a:pt x="1" y="30"/>
                    <a:pt x="1" y="31"/>
                    <a:pt x="1" y="33"/>
                  </a:cubicBezTo>
                  <a:cubicBezTo>
                    <a:pt x="0" y="38"/>
                    <a:pt x="0" y="43"/>
                    <a:pt x="1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2"/>
                    <a:pt x="4" y="38"/>
                    <a:pt x="5" y="34"/>
                  </a:cubicBezTo>
                  <a:cubicBezTo>
                    <a:pt x="5" y="32"/>
                    <a:pt x="5" y="31"/>
                    <a:pt x="6" y="29"/>
                  </a:cubicBezTo>
                  <a:cubicBezTo>
                    <a:pt x="2" y="28"/>
                    <a:pt x="2" y="28"/>
                    <a:pt x="2" y="28"/>
                  </a:cubicBezTo>
                  <a:moveTo>
                    <a:pt x="77" y="26"/>
                  </a:moveTo>
                  <a:cubicBezTo>
                    <a:pt x="74" y="28"/>
                    <a:pt x="74" y="28"/>
                    <a:pt x="74" y="28"/>
                  </a:cubicBezTo>
                  <a:cubicBezTo>
                    <a:pt x="75" y="31"/>
                    <a:pt x="75" y="34"/>
                    <a:pt x="76" y="37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79" y="33"/>
                    <a:pt x="79" y="30"/>
                    <a:pt x="77" y="26"/>
                  </a:cubicBezTo>
                  <a:moveTo>
                    <a:pt x="9" y="14"/>
                  </a:moveTo>
                  <a:cubicBezTo>
                    <a:pt x="7" y="17"/>
                    <a:pt x="4" y="21"/>
                    <a:pt x="3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3"/>
                    <a:pt x="10" y="20"/>
                    <a:pt x="12" y="17"/>
                  </a:cubicBezTo>
                  <a:cubicBezTo>
                    <a:pt x="9" y="14"/>
                    <a:pt x="9" y="14"/>
                    <a:pt x="9" y="14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4" y="4"/>
                    <a:pt x="46" y="4"/>
                  </a:cubicBezTo>
                  <a:cubicBezTo>
                    <a:pt x="58" y="6"/>
                    <a:pt x="68" y="14"/>
                    <a:pt x="73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2"/>
                    <a:pt x="60" y="2"/>
                    <a:pt x="46" y="0"/>
                  </a:cubicBezTo>
                  <a:cubicBezTo>
                    <a:pt x="44" y="0"/>
                    <a:pt x="42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7" name="Freeform 348"/>
            <p:cNvSpPr>
              <a:spLocks noEditPoints="1"/>
            </p:cNvSpPr>
            <p:nvPr/>
          </p:nvSpPr>
          <p:spPr bwMode="auto">
            <a:xfrm>
              <a:off x="10075863" y="3243262"/>
              <a:ext cx="381000" cy="307975"/>
            </a:xfrm>
            <a:custGeom>
              <a:avLst/>
              <a:gdLst>
                <a:gd name="T0" fmla="*/ 24 w 79"/>
                <a:gd name="T1" fmla="*/ 59 h 64"/>
                <a:gd name="T2" fmla="*/ 22 w 79"/>
                <a:gd name="T3" fmla="*/ 63 h 64"/>
                <a:gd name="T4" fmla="*/ 24 w 79"/>
                <a:gd name="T5" fmla="*/ 64 h 64"/>
                <a:gd name="T6" fmla="*/ 26 w 79"/>
                <a:gd name="T7" fmla="*/ 61 h 64"/>
                <a:gd name="T8" fmla="*/ 24 w 79"/>
                <a:gd name="T9" fmla="*/ 59 h 64"/>
                <a:gd name="T10" fmla="*/ 62 w 79"/>
                <a:gd name="T11" fmla="*/ 55 h 64"/>
                <a:gd name="T12" fmla="*/ 60 w 79"/>
                <a:gd name="T13" fmla="*/ 56 h 64"/>
                <a:gd name="T14" fmla="*/ 62 w 79"/>
                <a:gd name="T15" fmla="*/ 60 h 64"/>
                <a:gd name="T16" fmla="*/ 64 w 79"/>
                <a:gd name="T17" fmla="*/ 58 h 64"/>
                <a:gd name="T18" fmla="*/ 62 w 79"/>
                <a:gd name="T19" fmla="*/ 55 h 64"/>
                <a:gd name="T20" fmla="*/ 72 w 79"/>
                <a:gd name="T21" fmla="*/ 42 h 64"/>
                <a:gd name="T22" fmla="*/ 70 w 79"/>
                <a:gd name="T23" fmla="*/ 44 h 64"/>
                <a:gd name="T24" fmla="*/ 74 w 79"/>
                <a:gd name="T25" fmla="*/ 46 h 64"/>
                <a:gd name="T26" fmla="*/ 75 w 79"/>
                <a:gd name="T27" fmla="*/ 43 h 64"/>
                <a:gd name="T28" fmla="*/ 72 w 79"/>
                <a:gd name="T29" fmla="*/ 42 h 64"/>
                <a:gd name="T30" fmla="*/ 4 w 79"/>
                <a:gd name="T31" fmla="*/ 34 h 64"/>
                <a:gd name="T32" fmla="*/ 0 w 79"/>
                <a:gd name="T33" fmla="*/ 35 h 64"/>
                <a:gd name="T34" fmla="*/ 1 w 79"/>
                <a:gd name="T35" fmla="*/ 38 h 64"/>
                <a:gd name="T36" fmla="*/ 5 w 79"/>
                <a:gd name="T37" fmla="*/ 37 h 64"/>
                <a:gd name="T38" fmla="*/ 4 w 79"/>
                <a:gd name="T39" fmla="*/ 34 h 64"/>
                <a:gd name="T40" fmla="*/ 79 w 79"/>
                <a:gd name="T41" fmla="*/ 25 h 64"/>
                <a:gd name="T42" fmla="*/ 75 w 79"/>
                <a:gd name="T43" fmla="*/ 25 h 64"/>
                <a:gd name="T44" fmla="*/ 75 w 79"/>
                <a:gd name="T45" fmla="*/ 28 h 64"/>
                <a:gd name="T46" fmla="*/ 79 w 79"/>
                <a:gd name="T47" fmla="*/ 28 h 64"/>
                <a:gd name="T48" fmla="*/ 79 w 79"/>
                <a:gd name="T49" fmla="*/ 25 h 64"/>
                <a:gd name="T50" fmla="*/ 2 w 79"/>
                <a:gd name="T51" fmla="*/ 13 h 64"/>
                <a:gd name="T52" fmla="*/ 1 w 79"/>
                <a:gd name="T53" fmla="*/ 16 h 64"/>
                <a:gd name="T54" fmla="*/ 5 w 79"/>
                <a:gd name="T55" fmla="*/ 17 h 64"/>
                <a:gd name="T56" fmla="*/ 6 w 79"/>
                <a:gd name="T57" fmla="*/ 15 h 64"/>
                <a:gd name="T58" fmla="*/ 2 w 79"/>
                <a:gd name="T59" fmla="*/ 13 h 64"/>
                <a:gd name="T60" fmla="*/ 75 w 79"/>
                <a:gd name="T61" fmla="*/ 11 h 64"/>
                <a:gd name="T62" fmla="*/ 72 w 79"/>
                <a:gd name="T63" fmla="*/ 13 h 64"/>
                <a:gd name="T64" fmla="*/ 73 w 79"/>
                <a:gd name="T65" fmla="*/ 16 h 64"/>
                <a:gd name="T66" fmla="*/ 76 w 79"/>
                <a:gd name="T67" fmla="*/ 14 h 64"/>
                <a:gd name="T68" fmla="*/ 75 w 79"/>
                <a:gd name="T69" fmla="*/ 11 h 64"/>
                <a:gd name="T70" fmla="*/ 10 w 79"/>
                <a:gd name="T71" fmla="*/ 0 h 64"/>
                <a:gd name="T72" fmla="*/ 8 w 79"/>
                <a:gd name="T73" fmla="*/ 2 h 64"/>
                <a:gd name="T74" fmla="*/ 11 w 79"/>
                <a:gd name="T75" fmla="*/ 5 h 64"/>
                <a:gd name="T76" fmla="*/ 13 w 79"/>
                <a:gd name="T77" fmla="*/ 3 h 64"/>
                <a:gd name="T78" fmla="*/ 10 w 79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64">
                  <a:moveTo>
                    <a:pt x="24" y="59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3" y="64"/>
                    <a:pt x="24" y="64"/>
                    <a:pt x="24" y="64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5" y="60"/>
                    <a:pt x="24" y="60"/>
                    <a:pt x="24" y="59"/>
                  </a:cubicBezTo>
                  <a:moveTo>
                    <a:pt x="62" y="55"/>
                  </a:moveTo>
                  <a:cubicBezTo>
                    <a:pt x="61" y="55"/>
                    <a:pt x="60" y="56"/>
                    <a:pt x="60" y="56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3" y="59"/>
                    <a:pt x="64" y="58"/>
                  </a:cubicBezTo>
                  <a:cubicBezTo>
                    <a:pt x="62" y="55"/>
                    <a:pt x="62" y="55"/>
                    <a:pt x="62" y="55"/>
                  </a:cubicBezTo>
                  <a:moveTo>
                    <a:pt x="72" y="42"/>
                  </a:moveTo>
                  <a:cubicBezTo>
                    <a:pt x="71" y="42"/>
                    <a:pt x="71" y="43"/>
                    <a:pt x="70" y="44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5" y="45"/>
                    <a:pt x="75" y="44"/>
                    <a:pt x="75" y="43"/>
                  </a:cubicBezTo>
                  <a:cubicBezTo>
                    <a:pt x="72" y="42"/>
                    <a:pt x="72" y="42"/>
                    <a:pt x="72" y="42"/>
                  </a:cubicBezTo>
                  <a:moveTo>
                    <a:pt x="4" y="34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6"/>
                    <a:pt x="4" y="35"/>
                    <a:pt x="4" y="34"/>
                  </a:cubicBezTo>
                  <a:moveTo>
                    <a:pt x="79" y="25"/>
                  </a:moveTo>
                  <a:cubicBezTo>
                    <a:pt x="75" y="25"/>
                    <a:pt x="75" y="25"/>
                    <a:pt x="75" y="25"/>
                  </a:cubicBezTo>
                  <a:cubicBezTo>
                    <a:pt x="75" y="26"/>
                    <a:pt x="75" y="27"/>
                    <a:pt x="75" y="28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9" y="26"/>
                    <a:pt x="79" y="25"/>
                  </a:cubicBezTo>
                  <a:moveTo>
                    <a:pt x="2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75" y="11"/>
                  </a:moveTo>
                  <a:cubicBezTo>
                    <a:pt x="72" y="13"/>
                    <a:pt x="72" y="13"/>
                    <a:pt x="72" y="13"/>
                  </a:cubicBezTo>
                  <a:cubicBezTo>
                    <a:pt x="72" y="14"/>
                    <a:pt x="72" y="15"/>
                    <a:pt x="73" y="16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3"/>
                    <a:pt x="76" y="12"/>
                    <a:pt x="75" y="11"/>
                  </a:cubicBezTo>
                  <a:moveTo>
                    <a:pt x="10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8" name="Freeform 349"/>
            <p:cNvSpPr>
              <a:spLocks noEditPoints="1"/>
            </p:cNvSpPr>
            <p:nvPr/>
          </p:nvSpPr>
          <p:spPr bwMode="auto">
            <a:xfrm>
              <a:off x="9005888" y="5051425"/>
              <a:ext cx="206375" cy="203200"/>
            </a:xfrm>
            <a:custGeom>
              <a:avLst/>
              <a:gdLst>
                <a:gd name="T0" fmla="*/ 27 w 43"/>
                <a:gd name="T1" fmla="*/ 21 h 42"/>
                <a:gd name="T2" fmla="*/ 41 w 43"/>
                <a:gd name="T3" fmla="*/ 30 h 42"/>
                <a:gd name="T4" fmla="*/ 43 w 43"/>
                <a:gd name="T5" fmla="*/ 24 h 42"/>
                <a:gd name="T6" fmla="*/ 43 w 43"/>
                <a:gd name="T7" fmla="*/ 21 h 42"/>
                <a:gd name="T8" fmla="*/ 27 w 43"/>
                <a:gd name="T9" fmla="*/ 21 h 42"/>
                <a:gd name="T10" fmla="*/ 40 w 43"/>
                <a:gd name="T11" fmla="*/ 10 h 42"/>
                <a:gd name="T12" fmla="*/ 27 w 43"/>
                <a:gd name="T13" fmla="*/ 18 h 42"/>
                <a:gd name="T14" fmla="*/ 43 w 43"/>
                <a:gd name="T15" fmla="*/ 18 h 42"/>
                <a:gd name="T16" fmla="*/ 40 w 43"/>
                <a:gd name="T17" fmla="*/ 10 h 42"/>
                <a:gd name="T18" fmla="*/ 5 w 43"/>
                <a:gd name="T19" fmla="*/ 9 h 42"/>
                <a:gd name="T20" fmla="*/ 2 w 43"/>
                <a:gd name="T21" fmla="*/ 17 h 42"/>
                <a:gd name="T22" fmla="*/ 19 w 43"/>
                <a:gd name="T23" fmla="*/ 41 h 42"/>
                <a:gd name="T24" fmla="*/ 22 w 43"/>
                <a:gd name="T25" fmla="*/ 42 h 42"/>
                <a:gd name="T26" fmla="*/ 39 w 43"/>
                <a:gd name="T27" fmla="*/ 33 h 42"/>
                <a:gd name="T28" fmla="*/ 23 w 43"/>
                <a:gd name="T29" fmla="*/ 21 h 42"/>
                <a:gd name="T30" fmla="*/ 21 w 43"/>
                <a:gd name="T31" fmla="*/ 22 h 42"/>
                <a:gd name="T32" fmla="*/ 21 w 43"/>
                <a:gd name="T33" fmla="*/ 20 h 42"/>
                <a:gd name="T34" fmla="*/ 5 w 43"/>
                <a:gd name="T35" fmla="*/ 9 h 42"/>
                <a:gd name="T36" fmla="*/ 16 w 43"/>
                <a:gd name="T37" fmla="*/ 1 h 42"/>
                <a:gd name="T38" fmla="*/ 7 w 43"/>
                <a:gd name="T39" fmla="*/ 7 h 42"/>
                <a:gd name="T40" fmla="*/ 20 w 43"/>
                <a:gd name="T41" fmla="*/ 16 h 42"/>
                <a:gd name="T42" fmla="*/ 16 w 43"/>
                <a:gd name="T43" fmla="*/ 1 h 42"/>
                <a:gd name="T44" fmla="*/ 29 w 43"/>
                <a:gd name="T45" fmla="*/ 1 h 42"/>
                <a:gd name="T46" fmla="*/ 25 w 43"/>
                <a:gd name="T47" fmla="*/ 16 h 42"/>
                <a:gd name="T48" fmla="*/ 39 w 43"/>
                <a:gd name="T49" fmla="*/ 8 h 42"/>
                <a:gd name="T50" fmla="*/ 29 w 43"/>
                <a:gd name="T51" fmla="*/ 1 h 42"/>
                <a:gd name="T52" fmla="*/ 22 w 43"/>
                <a:gd name="T53" fmla="*/ 0 h 42"/>
                <a:gd name="T54" fmla="*/ 18 w 43"/>
                <a:gd name="T55" fmla="*/ 0 h 42"/>
                <a:gd name="T56" fmla="*/ 23 w 43"/>
                <a:gd name="T57" fmla="*/ 14 h 42"/>
                <a:gd name="T58" fmla="*/ 26 w 43"/>
                <a:gd name="T59" fmla="*/ 0 h 42"/>
                <a:gd name="T60" fmla="*/ 26 w 43"/>
                <a:gd name="T61" fmla="*/ 0 h 42"/>
                <a:gd name="T62" fmla="*/ 22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27" y="21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2" y="28"/>
                    <a:pt x="43" y="26"/>
                    <a:pt x="43" y="24"/>
                  </a:cubicBezTo>
                  <a:cubicBezTo>
                    <a:pt x="43" y="23"/>
                    <a:pt x="43" y="22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moveTo>
                    <a:pt x="40" y="10"/>
                  </a:moveTo>
                  <a:cubicBezTo>
                    <a:pt x="27" y="18"/>
                    <a:pt x="27" y="18"/>
                    <a:pt x="27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6"/>
                    <a:pt x="42" y="13"/>
                    <a:pt x="40" y="10"/>
                  </a:cubicBezTo>
                  <a:moveTo>
                    <a:pt x="5" y="9"/>
                  </a:moveTo>
                  <a:cubicBezTo>
                    <a:pt x="3" y="11"/>
                    <a:pt x="2" y="14"/>
                    <a:pt x="2" y="17"/>
                  </a:cubicBezTo>
                  <a:cubicBezTo>
                    <a:pt x="0" y="29"/>
                    <a:pt x="7" y="40"/>
                    <a:pt x="19" y="41"/>
                  </a:cubicBezTo>
                  <a:cubicBezTo>
                    <a:pt x="20" y="42"/>
                    <a:pt x="21" y="42"/>
                    <a:pt x="22" y="42"/>
                  </a:cubicBezTo>
                  <a:cubicBezTo>
                    <a:pt x="29" y="42"/>
                    <a:pt x="36" y="38"/>
                    <a:pt x="39" y="33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6" y="1"/>
                  </a:moveTo>
                  <a:cubicBezTo>
                    <a:pt x="12" y="2"/>
                    <a:pt x="9" y="4"/>
                    <a:pt x="7" y="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moveTo>
                    <a:pt x="29" y="1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6" y="5"/>
                    <a:pt x="33" y="2"/>
                    <a:pt x="29" y="1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9" name="Freeform 350"/>
            <p:cNvSpPr/>
            <p:nvPr/>
          </p:nvSpPr>
          <p:spPr bwMode="auto">
            <a:xfrm>
              <a:off x="9029701" y="5051425"/>
              <a:ext cx="182563" cy="158750"/>
            </a:xfrm>
            <a:custGeom>
              <a:avLst/>
              <a:gdLst>
                <a:gd name="T0" fmla="*/ 21 w 38"/>
                <a:gd name="T1" fmla="*/ 0 h 33"/>
                <a:gd name="T2" fmla="*/ 18 w 38"/>
                <a:gd name="T3" fmla="*/ 14 h 33"/>
                <a:gd name="T4" fmla="*/ 13 w 38"/>
                <a:gd name="T5" fmla="*/ 0 h 33"/>
                <a:gd name="T6" fmla="*/ 11 w 38"/>
                <a:gd name="T7" fmla="*/ 1 h 33"/>
                <a:gd name="T8" fmla="*/ 15 w 38"/>
                <a:gd name="T9" fmla="*/ 16 h 33"/>
                <a:gd name="T10" fmla="*/ 2 w 38"/>
                <a:gd name="T11" fmla="*/ 7 h 33"/>
                <a:gd name="T12" fmla="*/ 0 w 38"/>
                <a:gd name="T13" fmla="*/ 9 h 33"/>
                <a:gd name="T14" fmla="*/ 16 w 38"/>
                <a:gd name="T15" fmla="*/ 20 h 33"/>
                <a:gd name="T16" fmla="*/ 16 w 38"/>
                <a:gd name="T17" fmla="*/ 22 h 33"/>
                <a:gd name="T18" fmla="*/ 18 w 38"/>
                <a:gd name="T19" fmla="*/ 21 h 33"/>
                <a:gd name="T20" fmla="*/ 34 w 38"/>
                <a:gd name="T21" fmla="*/ 33 h 33"/>
                <a:gd name="T22" fmla="*/ 36 w 38"/>
                <a:gd name="T23" fmla="*/ 30 h 33"/>
                <a:gd name="T24" fmla="*/ 22 w 38"/>
                <a:gd name="T25" fmla="*/ 21 h 33"/>
                <a:gd name="T26" fmla="*/ 38 w 38"/>
                <a:gd name="T27" fmla="*/ 21 h 33"/>
                <a:gd name="T28" fmla="*/ 38 w 38"/>
                <a:gd name="T29" fmla="*/ 18 h 33"/>
                <a:gd name="T30" fmla="*/ 22 w 38"/>
                <a:gd name="T31" fmla="*/ 18 h 33"/>
                <a:gd name="T32" fmla="*/ 35 w 38"/>
                <a:gd name="T33" fmla="*/ 10 h 33"/>
                <a:gd name="T34" fmla="*/ 34 w 38"/>
                <a:gd name="T35" fmla="*/ 8 h 33"/>
                <a:gd name="T36" fmla="*/ 20 w 38"/>
                <a:gd name="T37" fmla="*/ 16 h 33"/>
                <a:gd name="T38" fmla="*/ 24 w 38"/>
                <a:gd name="T39" fmla="*/ 1 h 33"/>
                <a:gd name="T40" fmla="*/ 21 w 38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3">
                  <a:moveTo>
                    <a:pt x="21" y="0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2"/>
                    <a:pt x="35" y="31"/>
                    <a:pt x="36" y="3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0"/>
                    <a:pt x="38" y="19"/>
                    <a:pt x="3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9"/>
                    <a:pt x="34" y="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0" name="Freeform 351"/>
            <p:cNvSpPr>
              <a:spLocks noEditPoints="1"/>
            </p:cNvSpPr>
            <p:nvPr/>
          </p:nvSpPr>
          <p:spPr bwMode="auto">
            <a:xfrm>
              <a:off x="8966201" y="5018087"/>
              <a:ext cx="279400" cy="269875"/>
            </a:xfrm>
            <a:custGeom>
              <a:avLst/>
              <a:gdLst>
                <a:gd name="T0" fmla="*/ 55 w 58"/>
                <a:gd name="T1" fmla="*/ 28 h 56"/>
                <a:gd name="T2" fmla="*/ 55 w 58"/>
                <a:gd name="T3" fmla="*/ 32 h 56"/>
                <a:gd name="T4" fmla="*/ 52 w 58"/>
                <a:gd name="T5" fmla="*/ 40 h 56"/>
                <a:gd name="T6" fmla="*/ 55 w 58"/>
                <a:gd name="T7" fmla="*/ 41 h 56"/>
                <a:gd name="T8" fmla="*/ 58 w 58"/>
                <a:gd name="T9" fmla="*/ 32 h 56"/>
                <a:gd name="T10" fmla="*/ 58 w 58"/>
                <a:gd name="T11" fmla="*/ 28 h 56"/>
                <a:gd name="T12" fmla="*/ 55 w 58"/>
                <a:gd name="T13" fmla="*/ 28 h 56"/>
                <a:gd name="T14" fmla="*/ 54 w 58"/>
                <a:gd name="T15" fmla="*/ 14 h 56"/>
                <a:gd name="T16" fmla="*/ 52 w 58"/>
                <a:gd name="T17" fmla="*/ 15 h 56"/>
                <a:gd name="T18" fmla="*/ 55 w 58"/>
                <a:gd name="T19" fmla="*/ 25 h 56"/>
                <a:gd name="T20" fmla="*/ 58 w 58"/>
                <a:gd name="T21" fmla="*/ 26 h 56"/>
                <a:gd name="T22" fmla="*/ 54 w 58"/>
                <a:gd name="T23" fmla="*/ 14 h 56"/>
                <a:gd name="T24" fmla="*/ 7 w 58"/>
                <a:gd name="T25" fmla="*/ 12 h 56"/>
                <a:gd name="T26" fmla="*/ 3 w 58"/>
                <a:gd name="T27" fmla="*/ 23 h 56"/>
                <a:gd name="T28" fmla="*/ 26 w 58"/>
                <a:gd name="T29" fmla="*/ 55 h 56"/>
                <a:gd name="T30" fmla="*/ 30 w 58"/>
                <a:gd name="T31" fmla="*/ 56 h 56"/>
                <a:gd name="T32" fmla="*/ 53 w 58"/>
                <a:gd name="T33" fmla="*/ 44 h 56"/>
                <a:gd name="T34" fmla="*/ 51 w 58"/>
                <a:gd name="T35" fmla="*/ 42 h 56"/>
                <a:gd name="T36" fmla="*/ 30 w 58"/>
                <a:gd name="T37" fmla="*/ 53 h 56"/>
                <a:gd name="T38" fmla="*/ 26 w 58"/>
                <a:gd name="T39" fmla="*/ 53 h 56"/>
                <a:gd name="T40" fmla="*/ 5 w 58"/>
                <a:gd name="T41" fmla="*/ 24 h 56"/>
                <a:gd name="T42" fmla="*/ 10 w 58"/>
                <a:gd name="T43" fmla="*/ 13 h 56"/>
                <a:gd name="T44" fmla="*/ 7 w 58"/>
                <a:gd name="T45" fmla="*/ 12 h 56"/>
                <a:gd name="T46" fmla="*/ 22 w 58"/>
                <a:gd name="T47" fmla="*/ 1 h 56"/>
                <a:gd name="T48" fmla="*/ 9 w 58"/>
                <a:gd name="T49" fmla="*/ 10 h 56"/>
                <a:gd name="T50" fmla="*/ 11 w 58"/>
                <a:gd name="T51" fmla="*/ 11 h 56"/>
                <a:gd name="T52" fmla="*/ 22 w 58"/>
                <a:gd name="T53" fmla="*/ 4 h 56"/>
                <a:gd name="T54" fmla="*/ 22 w 58"/>
                <a:gd name="T55" fmla="*/ 1 h 56"/>
                <a:gd name="T56" fmla="*/ 38 w 58"/>
                <a:gd name="T57" fmla="*/ 1 h 56"/>
                <a:gd name="T58" fmla="*/ 38 w 58"/>
                <a:gd name="T59" fmla="*/ 4 h 56"/>
                <a:gd name="T60" fmla="*/ 50 w 58"/>
                <a:gd name="T61" fmla="*/ 13 h 56"/>
                <a:gd name="T62" fmla="*/ 53 w 58"/>
                <a:gd name="T63" fmla="*/ 12 h 56"/>
                <a:gd name="T64" fmla="*/ 38 w 58"/>
                <a:gd name="T65" fmla="*/ 1 h 56"/>
                <a:gd name="T66" fmla="*/ 30 w 58"/>
                <a:gd name="T67" fmla="*/ 0 h 56"/>
                <a:gd name="T68" fmla="*/ 24 w 58"/>
                <a:gd name="T69" fmla="*/ 0 h 56"/>
                <a:gd name="T70" fmla="*/ 25 w 58"/>
                <a:gd name="T71" fmla="*/ 3 h 56"/>
                <a:gd name="T72" fmla="*/ 30 w 58"/>
                <a:gd name="T73" fmla="*/ 3 h 56"/>
                <a:gd name="T74" fmla="*/ 34 w 58"/>
                <a:gd name="T75" fmla="*/ 3 h 56"/>
                <a:gd name="T76" fmla="*/ 35 w 58"/>
                <a:gd name="T77" fmla="*/ 3 h 56"/>
                <a:gd name="T78" fmla="*/ 36 w 58"/>
                <a:gd name="T79" fmla="*/ 0 h 56"/>
                <a:gd name="T80" fmla="*/ 35 w 58"/>
                <a:gd name="T81" fmla="*/ 0 h 56"/>
                <a:gd name="T82" fmla="*/ 30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55" y="28"/>
                  </a:moveTo>
                  <a:cubicBezTo>
                    <a:pt x="55" y="29"/>
                    <a:pt x="55" y="31"/>
                    <a:pt x="55" y="32"/>
                  </a:cubicBezTo>
                  <a:cubicBezTo>
                    <a:pt x="55" y="35"/>
                    <a:pt x="54" y="37"/>
                    <a:pt x="52" y="40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6" y="39"/>
                    <a:pt x="57" y="36"/>
                    <a:pt x="58" y="32"/>
                  </a:cubicBezTo>
                  <a:cubicBezTo>
                    <a:pt x="58" y="31"/>
                    <a:pt x="58" y="30"/>
                    <a:pt x="58" y="28"/>
                  </a:cubicBezTo>
                  <a:cubicBezTo>
                    <a:pt x="55" y="28"/>
                    <a:pt x="55" y="28"/>
                    <a:pt x="55" y="28"/>
                  </a:cubicBezTo>
                  <a:moveTo>
                    <a:pt x="54" y="14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4" y="18"/>
                    <a:pt x="55" y="22"/>
                    <a:pt x="55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1"/>
                    <a:pt x="56" y="17"/>
                    <a:pt x="54" y="14"/>
                  </a:cubicBezTo>
                  <a:moveTo>
                    <a:pt x="7" y="12"/>
                  </a:moveTo>
                  <a:cubicBezTo>
                    <a:pt x="5" y="15"/>
                    <a:pt x="3" y="19"/>
                    <a:pt x="3" y="23"/>
                  </a:cubicBezTo>
                  <a:cubicBezTo>
                    <a:pt x="0" y="39"/>
                    <a:pt x="10" y="53"/>
                    <a:pt x="26" y="55"/>
                  </a:cubicBezTo>
                  <a:cubicBezTo>
                    <a:pt x="27" y="56"/>
                    <a:pt x="29" y="56"/>
                    <a:pt x="30" y="56"/>
                  </a:cubicBezTo>
                  <a:cubicBezTo>
                    <a:pt x="40" y="56"/>
                    <a:pt x="48" y="51"/>
                    <a:pt x="53" y="44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46" y="49"/>
                    <a:pt x="39" y="53"/>
                    <a:pt x="30" y="53"/>
                  </a:cubicBezTo>
                  <a:cubicBezTo>
                    <a:pt x="29" y="53"/>
                    <a:pt x="28" y="53"/>
                    <a:pt x="26" y="53"/>
                  </a:cubicBezTo>
                  <a:cubicBezTo>
                    <a:pt x="12" y="50"/>
                    <a:pt x="3" y="37"/>
                    <a:pt x="5" y="24"/>
                  </a:cubicBezTo>
                  <a:cubicBezTo>
                    <a:pt x="6" y="20"/>
                    <a:pt x="8" y="16"/>
                    <a:pt x="10" y="1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22" y="1"/>
                  </a:moveTo>
                  <a:cubicBezTo>
                    <a:pt x="17" y="3"/>
                    <a:pt x="12" y="6"/>
                    <a:pt x="9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8"/>
                    <a:pt x="18" y="5"/>
                    <a:pt x="22" y="4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1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43" y="5"/>
                    <a:pt x="47" y="9"/>
                    <a:pt x="50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7"/>
                    <a:pt x="44" y="3"/>
                    <a:pt x="38" y="1"/>
                  </a:cubicBezTo>
                  <a:moveTo>
                    <a:pt x="30" y="0"/>
                  </a:moveTo>
                  <a:cubicBezTo>
                    <a:pt x="28" y="0"/>
                    <a:pt x="26" y="0"/>
                    <a:pt x="24" y="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7" y="3"/>
                    <a:pt x="28" y="3"/>
                    <a:pt x="30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1" name="Freeform 352"/>
            <p:cNvSpPr>
              <a:spLocks noEditPoints="1"/>
            </p:cNvSpPr>
            <p:nvPr/>
          </p:nvSpPr>
          <p:spPr bwMode="auto">
            <a:xfrm>
              <a:off x="9001126" y="5018087"/>
              <a:ext cx="244475" cy="212725"/>
            </a:xfrm>
            <a:custGeom>
              <a:avLst/>
              <a:gdLst>
                <a:gd name="T0" fmla="*/ 45 w 51"/>
                <a:gd name="T1" fmla="*/ 40 h 44"/>
                <a:gd name="T2" fmla="*/ 44 w 51"/>
                <a:gd name="T3" fmla="*/ 42 h 44"/>
                <a:gd name="T4" fmla="*/ 46 w 51"/>
                <a:gd name="T5" fmla="*/ 44 h 44"/>
                <a:gd name="T6" fmla="*/ 48 w 51"/>
                <a:gd name="T7" fmla="*/ 41 h 44"/>
                <a:gd name="T8" fmla="*/ 45 w 51"/>
                <a:gd name="T9" fmla="*/ 40 h 44"/>
                <a:gd name="T10" fmla="*/ 48 w 51"/>
                <a:gd name="T11" fmla="*/ 25 h 44"/>
                <a:gd name="T12" fmla="*/ 48 w 51"/>
                <a:gd name="T13" fmla="*/ 28 h 44"/>
                <a:gd name="T14" fmla="*/ 51 w 51"/>
                <a:gd name="T15" fmla="*/ 28 h 44"/>
                <a:gd name="T16" fmla="*/ 51 w 51"/>
                <a:gd name="T17" fmla="*/ 26 h 44"/>
                <a:gd name="T18" fmla="*/ 48 w 51"/>
                <a:gd name="T19" fmla="*/ 25 h 44"/>
                <a:gd name="T20" fmla="*/ 46 w 51"/>
                <a:gd name="T21" fmla="*/ 12 h 44"/>
                <a:gd name="T22" fmla="*/ 43 w 51"/>
                <a:gd name="T23" fmla="*/ 13 h 44"/>
                <a:gd name="T24" fmla="*/ 45 w 51"/>
                <a:gd name="T25" fmla="*/ 15 h 44"/>
                <a:gd name="T26" fmla="*/ 47 w 51"/>
                <a:gd name="T27" fmla="*/ 14 h 44"/>
                <a:gd name="T28" fmla="*/ 46 w 51"/>
                <a:gd name="T29" fmla="*/ 12 h 44"/>
                <a:gd name="T30" fmla="*/ 2 w 51"/>
                <a:gd name="T31" fmla="*/ 10 h 44"/>
                <a:gd name="T32" fmla="*/ 0 w 51"/>
                <a:gd name="T33" fmla="*/ 12 h 44"/>
                <a:gd name="T34" fmla="*/ 3 w 51"/>
                <a:gd name="T35" fmla="*/ 13 h 44"/>
                <a:gd name="T36" fmla="*/ 4 w 51"/>
                <a:gd name="T37" fmla="*/ 11 h 44"/>
                <a:gd name="T38" fmla="*/ 2 w 51"/>
                <a:gd name="T39" fmla="*/ 10 h 44"/>
                <a:gd name="T40" fmla="*/ 17 w 51"/>
                <a:gd name="T41" fmla="*/ 0 h 44"/>
                <a:gd name="T42" fmla="*/ 15 w 51"/>
                <a:gd name="T43" fmla="*/ 1 h 44"/>
                <a:gd name="T44" fmla="*/ 15 w 51"/>
                <a:gd name="T45" fmla="*/ 4 h 44"/>
                <a:gd name="T46" fmla="*/ 18 w 51"/>
                <a:gd name="T47" fmla="*/ 3 h 44"/>
                <a:gd name="T48" fmla="*/ 17 w 51"/>
                <a:gd name="T49" fmla="*/ 0 h 44"/>
                <a:gd name="T50" fmla="*/ 29 w 51"/>
                <a:gd name="T51" fmla="*/ 0 h 44"/>
                <a:gd name="T52" fmla="*/ 28 w 51"/>
                <a:gd name="T53" fmla="*/ 3 h 44"/>
                <a:gd name="T54" fmla="*/ 31 w 51"/>
                <a:gd name="T55" fmla="*/ 4 h 44"/>
                <a:gd name="T56" fmla="*/ 31 w 51"/>
                <a:gd name="T57" fmla="*/ 1 h 44"/>
                <a:gd name="T58" fmla="*/ 29 w 51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44">
                  <a:moveTo>
                    <a:pt x="45" y="40"/>
                  </a:moveTo>
                  <a:cubicBezTo>
                    <a:pt x="45" y="41"/>
                    <a:pt x="44" y="41"/>
                    <a:pt x="44" y="4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3"/>
                    <a:pt x="47" y="42"/>
                    <a:pt x="48" y="41"/>
                  </a:cubicBezTo>
                  <a:cubicBezTo>
                    <a:pt x="45" y="40"/>
                    <a:pt x="45" y="40"/>
                    <a:pt x="45" y="40"/>
                  </a:cubicBezTo>
                  <a:moveTo>
                    <a:pt x="48" y="25"/>
                  </a:moveTo>
                  <a:cubicBezTo>
                    <a:pt x="48" y="26"/>
                    <a:pt x="48" y="27"/>
                    <a:pt x="48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7"/>
                    <a:pt x="51" y="26"/>
                    <a:pt x="51" y="26"/>
                  </a:cubicBezTo>
                  <a:cubicBezTo>
                    <a:pt x="48" y="25"/>
                    <a:pt x="48" y="25"/>
                    <a:pt x="48" y="25"/>
                  </a:cubicBezTo>
                  <a:moveTo>
                    <a:pt x="46" y="12"/>
                  </a:moveTo>
                  <a:cubicBezTo>
                    <a:pt x="43" y="13"/>
                    <a:pt x="43" y="13"/>
                    <a:pt x="43" y="13"/>
                  </a:cubicBezTo>
                  <a:cubicBezTo>
                    <a:pt x="44" y="14"/>
                    <a:pt x="45" y="14"/>
                    <a:pt x="45" y="15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3"/>
                    <a:pt x="46" y="12"/>
                    <a:pt x="46" y="12"/>
                  </a:cubicBezTo>
                  <a:moveTo>
                    <a:pt x="2" y="10"/>
                  </a:moveTo>
                  <a:cubicBezTo>
                    <a:pt x="1" y="10"/>
                    <a:pt x="1" y="11"/>
                    <a:pt x="0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2"/>
                    <a:pt x="4" y="11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17" y="0"/>
                  </a:moveTo>
                  <a:cubicBezTo>
                    <a:pt x="16" y="1"/>
                    <a:pt x="16" y="1"/>
                    <a:pt x="15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2" name="Freeform 353"/>
            <p:cNvSpPr>
              <a:spLocks noEditPoints="1"/>
            </p:cNvSpPr>
            <p:nvPr/>
          </p:nvSpPr>
          <p:spPr bwMode="auto">
            <a:xfrm>
              <a:off x="10923588" y="4448175"/>
              <a:ext cx="198438" cy="203200"/>
            </a:xfrm>
            <a:custGeom>
              <a:avLst/>
              <a:gdLst>
                <a:gd name="T0" fmla="*/ 21 w 41"/>
                <a:gd name="T1" fmla="*/ 23 h 42"/>
                <a:gd name="T2" fmla="*/ 0 w 41"/>
                <a:gd name="T3" fmla="*/ 26 h 42"/>
                <a:gd name="T4" fmla="*/ 17 w 41"/>
                <a:gd name="T5" fmla="*/ 41 h 42"/>
                <a:gd name="T6" fmla="*/ 21 w 41"/>
                <a:gd name="T7" fmla="*/ 42 h 42"/>
                <a:gd name="T8" fmla="*/ 31 w 41"/>
                <a:gd name="T9" fmla="*/ 39 h 42"/>
                <a:gd name="T10" fmla="*/ 21 w 41"/>
                <a:gd name="T11" fmla="*/ 23 h 42"/>
                <a:gd name="T12" fmla="*/ 41 w 41"/>
                <a:gd name="T13" fmla="*/ 21 h 42"/>
                <a:gd name="T14" fmla="*/ 24 w 41"/>
                <a:gd name="T15" fmla="*/ 23 h 42"/>
                <a:gd name="T16" fmla="*/ 33 w 41"/>
                <a:gd name="T17" fmla="*/ 38 h 42"/>
                <a:gd name="T18" fmla="*/ 41 w 41"/>
                <a:gd name="T19" fmla="*/ 24 h 42"/>
                <a:gd name="T20" fmla="*/ 41 w 41"/>
                <a:gd name="T21" fmla="*/ 21 h 42"/>
                <a:gd name="T22" fmla="*/ 8 w 41"/>
                <a:gd name="T23" fmla="*/ 4 h 42"/>
                <a:gd name="T24" fmla="*/ 0 w 41"/>
                <a:gd name="T25" fmla="*/ 18 h 42"/>
                <a:gd name="T26" fmla="*/ 0 w 41"/>
                <a:gd name="T27" fmla="*/ 23 h 42"/>
                <a:gd name="T28" fmla="*/ 18 w 41"/>
                <a:gd name="T29" fmla="*/ 20 h 42"/>
                <a:gd name="T30" fmla="*/ 8 w 41"/>
                <a:gd name="T31" fmla="*/ 4 h 42"/>
                <a:gd name="T32" fmla="*/ 20 w 41"/>
                <a:gd name="T33" fmla="*/ 0 h 42"/>
                <a:gd name="T34" fmla="*/ 10 w 41"/>
                <a:gd name="T35" fmla="*/ 3 h 42"/>
                <a:gd name="T36" fmla="*/ 21 w 41"/>
                <a:gd name="T37" fmla="*/ 21 h 42"/>
                <a:gd name="T38" fmla="*/ 41 w 41"/>
                <a:gd name="T39" fmla="*/ 18 h 42"/>
                <a:gd name="T40" fmla="*/ 24 w 41"/>
                <a:gd name="T41" fmla="*/ 0 h 42"/>
                <a:gd name="T42" fmla="*/ 20 w 41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2">
                  <a:moveTo>
                    <a:pt x="21" y="23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" y="34"/>
                    <a:pt x="9" y="40"/>
                    <a:pt x="17" y="41"/>
                  </a:cubicBezTo>
                  <a:cubicBezTo>
                    <a:pt x="18" y="42"/>
                    <a:pt x="19" y="42"/>
                    <a:pt x="21" y="42"/>
                  </a:cubicBezTo>
                  <a:cubicBezTo>
                    <a:pt x="24" y="42"/>
                    <a:pt x="28" y="41"/>
                    <a:pt x="31" y="39"/>
                  </a:cubicBezTo>
                  <a:cubicBezTo>
                    <a:pt x="21" y="23"/>
                    <a:pt x="21" y="23"/>
                    <a:pt x="21" y="23"/>
                  </a:cubicBezTo>
                  <a:moveTo>
                    <a:pt x="41" y="21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7" y="34"/>
                    <a:pt x="40" y="30"/>
                    <a:pt x="41" y="24"/>
                  </a:cubicBezTo>
                  <a:cubicBezTo>
                    <a:pt x="41" y="23"/>
                    <a:pt x="41" y="22"/>
                    <a:pt x="41" y="21"/>
                  </a:cubicBezTo>
                  <a:moveTo>
                    <a:pt x="8" y="4"/>
                  </a:moveTo>
                  <a:cubicBezTo>
                    <a:pt x="4" y="8"/>
                    <a:pt x="1" y="12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9"/>
                    <a:pt x="33" y="2"/>
                    <a:pt x="24" y="0"/>
                  </a:cubicBezTo>
                  <a:cubicBezTo>
                    <a:pt x="23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3" name="Freeform 354"/>
            <p:cNvSpPr/>
            <p:nvPr/>
          </p:nvSpPr>
          <p:spPr bwMode="auto">
            <a:xfrm>
              <a:off x="10923588" y="4464050"/>
              <a:ext cx="198438" cy="173038"/>
            </a:xfrm>
            <a:custGeom>
              <a:avLst/>
              <a:gdLst>
                <a:gd name="T0" fmla="*/ 10 w 41"/>
                <a:gd name="T1" fmla="*/ 0 h 36"/>
                <a:gd name="T2" fmla="*/ 8 w 41"/>
                <a:gd name="T3" fmla="*/ 1 h 36"/>
                <a:gd name="T4" fmla="*/ 18 w 41"/>
                <a:gd name="T5" fmla="*/ 17 h 36"/>
                <a:gd name="T6" fmla="*/ 0 w 41"/>
                <a:gd name="T7" fmla="*/ 20 h 36"/>
                <a:gd name="T8" fmla="*/ 0 w 41"/>
                <a:gd name="T9" fmla="*/ 23 h 36"/>
                <a:gd name="T10" fmla="*/ 21 w 41"/>
                <a:gd name="T11" fmla="*/ 20 h 36"/>
                <a:gd name="T12" fmla="*/ 31 w 41"/>
                <a:gd name="T13" fmla="*/ 36 h 36"/>
                <a:gd name="T14" fmla="*/ 33 w 41"/>
                <a:gd name="T15" fmla="*/ 35 h 36"/>
                <a:gd name="T16" fmla="*/ 24 w 41"/>
                <a:gd name="T17" fmla="*/ 20 h 36"/>
                <a:gd name="T18" fmla="*/ 41 w 41"/>
                <a:gd name="T19" fmla="*/ 18 h 36"/>
                <a:gd name="T20" fmla="*/ 41 w 41"/>
                <a:gd name="T21" fmla="*/ 15 h 36"/>
                <a:gd name="T22" fmla="*/ 21 w 41"/>
                <a:gd name="T23" fmla="*/ 18 h 36"/>
                <a:gd name="T24" fmla="*/ 10 w 41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6">
                  <a:moveTo>
                    <a:pt x="10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7"/>
                    <a:pt x="41" y="16"/>
                    <a:pt x="41" y="15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4" name="Freeform 355"/>
            <p:cNvSpPr>
              <a:spLocks noEditPoints="1"/>
            </p:cNvSpPr>
            <p:nvPr/>
          </p:nvSpPr>
          <p:spPr bwMode="auto">
            <a:xfrm>
              <a:off x="10890251" y="4414837"/>
              <a:ext cx="265113" cy="269875"/>
            </a:xfrm>
            <a:custGeom>
              <a:avLst/>
              <a:gdLst>
                <a:gd name="T0" fmla="*/ 3 w 55"/>
                <a:gd name="T1" fmla="*/ 34 h 56"/>
                <a:gd name="T2" fmla="*/ 0 w 55"/>
                <a:gd name="T3" fmla="*/ 34 h 56"/>
                <a:gd name="T4" fmla="*/ 23 w 55"/>
                <a:gd name="T5" fmla="*/ 55 h 56"/>
                <a:gd name="T6" fmla="*/ 28 w 55"/>
                <a:gd name="T7" fmla="*/ 56 h 56"/>
                <a:gd name="T8" fmla="*/ 41 w 55"/>
                <a:gd name="T9" fmla="*/ 52 h 56"/>
                <a:gd name="T10" fmla="*/ 40 w 55"/>
                <a:gd name="T11" fmla="*/ 50 h 56"/>
                <a:gd name="T12" fmla="*/ 27 w 55"/>
                <a:gd name="T13" fmla="*/ 53 h 56"/>
                <a:gd name="T14" fmla="*/ 23 w 55"/>
                <a:gd name="T15" fmla="*/ 53 h 56"/>
                <a:gd name="T16" fmla="*/ 3 w 55"/>
                <a:gd name="T17" fmla="*/ 34 h 56"/>
                <a:gd name="T18" fmla="*/ 55 w 55"/>
                <a:gd name="T19" fmla="*/ 27 h 56"/>
                <a:gd name="T20" fmla="*/ 53 w 55"/>
                <a:gd name="T21" fmla="*/ 27 h 56"/>
                <a:gd name="T22" fmla="*/ 52 w 55"/>
                <a:gd name="T23" fmla="*/ 32 h 56"/>
                <a:gd name="T24" fmla="*/ 42 w 55"/>
                <a:gd name="T25" fmla="*/ 48 h 56"/>
                <a:gd name="T26" fmla="*/ 44 w 55"/>
                <a:gd name="T27" fmla="*/ 51 h 56"/>
                <a:gd name="T28" fmla="*/ 55 w 55"/>
                <a:gd name="T29" fmla="*/ 32 h 56"/>
                <a:gd name="T30" fmla="*/ 55 w 55"/>
                <a:gd name="T31" fmla="*/ 27 h 56"/>
                <a:gd name="T32" fmla="*/ 11 w 55"/>
                <a:gd name="T33" fmla="*/ 6 h 56"/>
                <a:gd name="T34" fmla="*/ 0 w 55"/>
                <a:gd name="T35" fmla="*/ 23 h 56"/>
                <a:gd name="T36" fmla="*/ 0 w 55"/>
                <a:gd name="T37" fmla="*/ 31 h 56"/>
                <a:gd name="T38" fmla="*/ 3 w 55"/>
                <a:gd name="T39" fmla="*/ 31 h 56"/>
                <a:gd name="T40" fmla="*/ 3 w 55"/>
                <a:gd name="T41" fmla="*/ 24 h 56"/>
                <a:gd name="T42" fmla="*/ 12 w 55"/>
                <a:gd name="T43" fmla="*/ 8 h 56"/>
                <a:gd name="T44" fmla="*/ 11 w 55"/>
                <a:gd name="T45" fmla="*/ 6 h 56"/>
                <a:gd name="T46" fmla="*/ 27 w 55"/>
                <a:gd name="T47" fmla="*/ 0 h 56"/>
                <a:gd name="T48" fmla="*/ 13 w 55"/>
                <a:gd name="T49" fmla="*/ 4 h 56"/>
                <a:gd name="T50" fmla="*/ 15 w 55"/>
                <a:gd name="T51" fmla="*/ 6 h 56"/>
                <a:gd name="T52" fmla="*/ 27 w 55"/>
                <a:gd name="T53" fmla="*/ 3 h 56"/>
                <a:gd name="T54" fmla="*/ 32 w 55"/>
                <a:gd name="T55" fmla="*/ 3 h 56"/>
                <a:gd name="T56" fmla="*/ 52 w 55"/>
                <a:gd name="T57" fmla="*/ 24 h 56"/>
                <a:gd name="T58" fmla="*/ 55 w 55"/>
                <a:gd name="T59" fmla="*/ 24 h 56"/>
                <a:gd name="T60" fmla="*/ 32 w 55"/>
                <a:gd name="T61" fmla="*/ 0 h 56"/>
                <a:gd name="T62" fmla="*/ 27 w 55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6">
                  <a:moveTo>
                    <a:pt x="3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3" y="45"/>
                    <a:pt x="11" y="54"/>
                    <a:pt x="23" y="55"/>
                  </a:cubicBezTo>
                  <a:cubicBezTo>
                    <a:pt x="25" y="56"/>
                    <a:pt x="26" y="56"/>
                    <a:pt x="28" y="56"/>
                  </a:cubicBezTo>
                  <a:cubicBezTo>
                    <a:pt x="33" y="56"/>
                    <a:pt x="37" y="54"/>
                    <a:pt x="41" y="52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2"/>
                    <a:pt x="32" y="53"/>
                    <a:pt x="27" y="53"/>
                  </a:cubicBezTo>
                  <a:cubicBezTo>
                    <a:pt x="26" y="53"/>
                    <a:pt x="25" y="53"/>
                    <a:pt x="23" y="53"/>
                  </a:cubicBezTo>
                  <a:cubicBezTo>
                    <a:pt x="13" y="51"/>
                    <a:pt x="5" y="43"/>
                    <a:pt x="3" y="34"/>
                  </a:cubicBezTo>
                  <a:moveTo>
                    <a:pt x="55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29"/>
                    <a:pt x="52" y="30"/>
                    <a:pt x="52" y="32"/>
                  </a:cubicBezTo>
                  <a:cubicBezTo>
                    <a:pt x="51" y="39"/>
                    <a:pt x="47" y="44"/>
                    <a:pt x="42" y="48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50" y="46"/>
                    <a:pt x="54" y="40"/>
                    <a:pt x="55" y="32"/>
                  </a:cubicBezTo>
                  <a:cubicBezTo>
                    <a:pt x="55" y="30"/>
                    <a:pt x="55" y="28"/>
                    <a:pt x="55" y="27"/>
                  </a:cubicBezTo>
                  <a:moveTo>
                    <a:pt x="11" y="6"/>
                  </a:moveTo>
                  <a:cubicBezTo>
                    <a:pt x="5" y="10"/>
                    <a:pt x="1" y="16"/>
                    <a:pt x="0" y="23"/>
                  </a:cubicBezTo>
                  <a:cubicBezTo>
                    <a:pt x="0" y="26"/>
                    <a:pt x="0" y="29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29"/>
                    <a:pt x="2" y="26"/>
                    <a:pt x="3" y="24"/>
                  </a:cubicBezTo>
                  <a:cubicBezTo>
                    <a:pt x="4" y="17"/>
                    <a:pt x="7" y="12"/>
                    <a:pt x="12" y="8"/>
                  </a:cubicBezTo>
                  <a:cubicBezTo>
                    <a:pt x="11" y="6"/>
                    <a:pt x="11" y="6"/>
                    <a:pt x="11" y="6"/>
                  </a:cubicBezTo>
                  <a:moveTo>
                    <a:pt x="27" y="0"/>
                  </a:moveTo>
                  <a:cubicBezTo>
                    <a:pt x="22" y="0"/>
                    <a:pt x="17" y="1"/>
                    <a:pt x="13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4"/>
                    <a:pt x="23" y="3"/>
                    <a:pt x="27" y="3"/>
                  </a:cubicBezTo>
                  <a:cubicBezTo>
                    <a:pt x="29" y="3"/>
                    <a:pt x="30" y="3"/>
                    <a:pt x="32" y="3"/>
                  </a:cubicBezTo>
                  <a:cubicBezTo>
                    <a:pt x="43" y="5"/>
                    <a:pt x="51" y="14"/>
                    <a:pt x="52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3" y="12"/>
                    <a:pt x="44" y="2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5" name="Freeform 356"/>
            <p:cNvSpPr>
              <a:spLocks noEditPoints="1"/>
            </p:cNvSpPr>
            <p:nvPr/>
          </p:nvSpPr>
          <p:spPr bwMode="auto">
            <a:xfrm>
              <a:off x="10890251" y="4433887"/>
              <a:ext cx="265113" cy="231775"/>
            </a:xfrm>
            <a:custGeom>
              <a:avLst/>
              <a:gdLst>
                <a:gd name="T0" fmla="*/ 42 w 55"/>
                <a:gd name="T1" fmla="*/ 44 h 48"/>
                <a:gd name="T2" fmla="*/ 40 w 55"/>
                <a:gd name="T3" fmla="*/ 46 h 48"/>
                <a:gd name="T4" fmla="*/ 41 w 55"/>
                <a:gd name="T5" fmla="*/ 48 h 48"/>
                <a:gd name="T6" fmla="*/ 44 w 55"/>
                <a:gd name="T7" fmla="*/ 47 h 48"/>
                <a:gd name="T8" fmla="*/ 42 w 55"/>
                <a:gd name="T9" fmla="*/ 44 h 48"/>
                <a:gd name="T10" fmla="*/ 3 w 55"/>
                <a:gd name="T11" fmla="*/ 27 h 48"/>
                <a:gd name="T12" fmla="*/ 0 w 55"/>
                <a:gd name="T13" fmla="*/ 27 h 48"/>
                <a:gd name="T14" fmla="*/ 0 w 55"/>
                <a:gd name="T15" fmla="*/ 30 h 48"/>
                <a:gd name="T16" fmla="*/ 3 w 55"/>
                <a:gd name="T17" fmla="*/ 30 h 48"/>
                <a:gd name="T18" fmla="*/ 3 w 55"/>
                <a:gd name="T19" fmla="*/ 27 h 48"/>
                <a:gd name="T20" fmla="*/ 55 w 55"/>
                <a:gd name="T21" fmla="*/ 20 h 48"/>
                <a:gd name="T22" fmla="*/ 52 w 55"/>
                <a:gd name="T23" fmla="*/ 20 h 48"/>
                <a:gd name="T24" fmla="*/ 53 w 55"/>
                <a:gd name="T25" fmla="*/ 23 h 48"/>
                <a:gd name="T26" fmla="*/ 55 w 55"/>
                <a:gd name="T27" fmla="*/ 23 h 48"/>
                <a:gd name="T28" fmla="*/ 55 w 55"/>
                <a:gd name="T29" fmla="*/ 20 h 48"/>
                <a:gd name="T30" fmla="*/ 13 w 55"/>
                <a:gd name="T31" fmla="*/ 0 h 48"/>
                <a:gd name="T32" fmla="*/ 11 w 55"/>
                <a:gd name="T33" fmla="*/ 2 h 48"/>
                <a:gd name="T34" fmla="*/ 12 w 55"/>
                <a:gd name="T35" fmla="*/ 4 h 48"/>
                <a:gd name="T36" fmla="*/ 15 w 55"/>
                <a:gd name="T37" fmla="*/ 2 h 48"/>
                <a:gd name="T38" fmla="*/ 13 w 55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48">
                  <a:moveTo>
                    <a:pt x="42" y="44"/>
                  </a:moveTo>
                  <a:cubicBezTo>
                    <a:pt x="42" y="45"/>
                    <a:pt x="41" y="45"/>
                    <a:pt x="40" y="46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3" y="47"/>
                    <a:pt x="44" y="47"/>
                  </a:cubicBezTo>
                  <a:cubicBezTo>
                    <a:pt x="42" y="44"/>
                    <a:pt x="42" y="44"/>
                    <a:pt x="42" y="44"/>
                  </a:cubicBezTo>
                  <a:moveTo>
                    <a:pt x="3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55" y="20"/>
                  </a:moveTo>
                  <a:cubicBezTo>
                    <a:pt x="52" y="20"/>
                    <a:pt x="52" y="20"/>
                    <a:pt x="52" y="20"/>
                  </a:cubicBezTo>
                  <a:cubicBezTo>
                    <a:pt x="52" y="21"/>
                    <a:pt x="52" y="22"/>
                    <a:pt x="53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2"/>
                    <a:pt x="55" y="21"/>
                    <a:pt x="55" y="20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6" name="Freeform 357"/>
            <p:cNvSpPr>
              <a:spLocks noEditPoints="1"/>
            </p:cNvSpPr>
            <p:nvPr/>
          </p:nvSpPr>
          <p:spPr bwMode="auto">
            <a:xfrm>
              <a:off x="10514013" y="5172075"/>
              <a:ext cx="144463" cy="139700"/>
            </a:xfrm>
            <a:custGeom>
              <a:avLst/>
              <a:gdLst>
                <a:gd name="T0" fmla="*/ 17 w 30"/>
                <a:gd name="T1" fmla="*/ 16 h 29"/>
                <a:gd name="T2" fmla="*/ 8 w 30"/>
                <a:gd name="T3" fmla="*/ 27 h 29"/>
                <a:gd name="T4" fmla="*/ 13 w 30"/>
                <a:gd name="T5" fmla="*/ 29 h 29"/>
                <a:gd name="T6" fmla="*/ 15 w 30"/>
                <a:gd name="T7" fmla="*/ 29 h 29"/>
                <a:gd name="T8" fmla="*/ 25 w 30"/>
                <a:gd name="T9" fmla="*/ 25 h 29"/>
                <a:gd name="T10" fmla="*/ 17 w 30"/>
                <a:gd name="T11" fmla="*/ 16 h 29"/>
                <a:gd name="T12" fmla="*/ 0 w 30"/>
                <a:gd name="T13" fmla="*/ 13 h 29"/>
                <a:gd name="T14" fmla="*/ 6 w 30"/>
                <a:gd name="T15" fmla="*/ 26 h 29"/>
                <a:gd name="T16" fmla="*/ 14 w 30"/>
                <a:gd name="T17" fmla="*/ 15 h 29"/>
                <a:gd name="T18" fmla="*/ 0 w 30"/>
                <a:gd name="T19" fmla="*/ 13 h 29"/>
                <a:gd name="T20" fmla="*/ 29 w 30"/>
                <a:gd name="T21" fmla="*/ 11 h 29"/>
                <a:gd name="T22" fmla="*/ 19 w 30"/>
                <a:gd name="T23" fmla="*/ 14 h 29"/>
                <a:gd name="T24" fmla="*/ 26 w 30"/>
                <a:gd name="T25" fmla="*/ 23 h 29"/>
                <a:gd name="T26" fmla="*/ 29 w 30"/>
                <a:gd name="T27" fmla="*/ 17 h 29"/>
                <a:gd name="T28" fmla="*/ 29 w 30"/>
                <a:gd name="T29" fmla="*/ 11 h 29"/>
                <a:gd name="T30" fmla="*/ 12 w 30"/>
                <a:gd name="T31" fmla="*/ 0 h 29"/>
                <a:gd name="T32" fmla="*/ 1 w 30"/>
                <a:gd name="T33" fmla="*/ 11 h 29"/>
                <a:gd name="T34" fmla="*/ 15 w 30"/>
                <a:gd name="T35" fmla="*/ 12 h 29"/>
                <a:gd name="T36" fmla="*/ 12 w 30"/>
                <a:gd name="T37" fmla="*/ 0 h 29"/>
                <a:gd name="T38" fmla="*/ 15 w 30"/>
                <a:gd name="T39" fmla="*/ 0 h 29"/>
                <a:gd name="T40" fmla="*/ 15 w 30"/>
                <a:gd name="T41" fmla="*/ 0 h 29"/>
                <a:gd name="T42" fmla="*/ 17 w 30"/>
                <a:gd name="T43" fmla="*/ 12 h 29"/>
                <a:gd name="T44" fmla="*/ 28 w 30"/>
                <a:gd name="T45" fmla="*/ 9 h 29"/>
                <a:gd name="T46" fmla="*/ 17 w 30"/>
                <a:gd name="T47" fmla="*/ 0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7" y="16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11" y="28"/>
                    <a:pt x="13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9" y="29"/>
                    <a:pt x="22" y="28"/>
                    <a:pt x="25" y="25"/>
                  </a:cubicBezTo>
                  <a:cubicBezTo>
                    <a:pt x="17" y="16"/>
                    <a:pt x="17" y="16"/>
                    <a:pt x="17" y="16"/>
                  </a:cubicBezTo>
                  <a:moveTo>
                    <a:pt x="0" y="13"/>
                  </a:moveTo>
                  <a:cubicBezTo>
                    <a:pt x="0" y="18"/>
                    <a:pt x="2" y="23"/>
                    <a:pt x="6" y="2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9" y="11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1"/>
                    <a:pt x="29" y="19"/>
                    <a:pt x="29" y="17"/>
                  </a:cubicBezTo>
                  <a:cubicBezTo>
                    <a:pt x="30" y="15"/>
                    <a:pt x="30" y="13"/>
                    <a:pt x="29" y="11"/>
                  </a:cubicBezTo>
                  <a:moveTo>
                    <a:pt x="12" y="0"/>
                  </a:moveTo>
                  <a:cubicBezTo>
                    <a:pt x="7" y="1"/>
                    <a:pt x="2" y="5"/>
                    <a:pt x="1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4"/>
                    <a:pt x="23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7" name="Freeform 358"/>
            <p:cNvSpPr/>
            <p:nvPr/>
          </p:nvSpPr>
          <p:spPr bwMode="auto">
            <a:xfrm>
              <a:off x="10514013" y="5172075"/>
              <a:ext cx="139700" cy="130175"/>
            </a:xfrm>
            <a:custGeom>
              <a:avLst/>
              <a:gdLst>
                <a:gd name="T0" fmla="*/ 15 w 29"/>
                <a:gd name="T1" fmla="*/ 0 h 27"/>
                <a:gd name="T2" fmla="*/ 12 w 29"/>
                <a:gd name="T3" fmla="*/ 0 h 27"/>
                <a:gd name="T4" fmla="*/ 15 w 29"/>
                <a:gd name="T5" fmla="*/ 12 h 27"/>
                <a:gd name="T6" fmla="*/ 1 w 29"/>
                <a:gd name="T7" fmla="*/ 11 h 27"/>
                <a:gd name="T8" fmla="*/ 1 w 29"/>
                <a:gd name="T9" fmla="*/ 12 h 27"/>
                <a:gd name="T10" fmla="*/ 0 w 29"/>
                <a:gd name="T11" fmla="*/ 13 h 27"/>
                <a:gd name="T12" fmla="*/ 14 w 29"/>
                <a:gd name="T13" fmla="*/ 15 h 27"/>
                <a:gd name="T14" fmla="*/ 6 w 29"/>
                <a:gd name="T15" fmla="*/ 26 h 27"/>
                <a:gd name="T16" fmla="*/ 8 w 29"/>
                <a:gd name="T17" fmla="*/ 27 h 27"/>
                <a:gd name="T18" fmla="*/ 17 w 29"/>
                <a:gd name="T19" fmla="*/ 16 h 27"/>
                <a:gd name="T20" fmla="*/ 25 w 29"/>
                <a:gd name="T21" fmla="*/ 25 h 27"/>
                <a:gd name="T22" fmla="*/ 26 w 29"/>
                <a:gd name="T23" fmla="*/ 23 h 27"/>
                <a:gd name="T24" fmla="*/ 19 w 29"/>
                <a:gd name="T25" fmla="*/ 14 h 27"/>
                <a:gd name="T26" fmla="*/ 29 w 29"/>
                <a:gd name="T27" fmla="*/ 11 h 27"/>
                <a:gd name="T28" fmla="*/ 28 w 29"/>
                <a:gd name="T29" fmla="*/ 9 h 27"/>
                <a:gd name="T30" fmla="*/ 17 w 29"/>
                <a:gd name="T31" fmla="*/ 12 h 27"/>
                <a:gd name="T32" fmla="*/ 15 w 29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7"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7" y="27"/>
                    <a:pt x="8" y="2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6" y="24"/>
                    <a:pt x="26" y="2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8" name="Freeform 359"/>
            <p:cNvSpPr>
              <a:spLocks noEditPoints="1"/>
            </p:cNvSpPr>
            <p:nvPr/>
          </p:nvSpPr>
          <p:spPr bwMode="auto">
            <a:xfrm>
              <a:off x="10490201" y="5148262"/>
              <a:ext cx="192088" cy="187325"/>
            </a:xfrm>
            <a:custGeom>
              <a:avLst/>
              <a:gdLst>
                <a:gd name="T0" fmla="*/ 31 w 40"/>
                <a:gd name="T1" fmla="*/ 32 h 39"/>
                <a:gd name="T2" fmla="*/ 20 w 40"/>
                <a:gd name="T3" fmla="*/ 37 h 39"/>
                <a:gd name="T4" fmla="*/ 17 w 40"/>
                <a:gd name="T5" fmla="*/ 37 h 39"/>
                <a:gd name="T6" fmla="*/ 11 w 40"/>
                <a:gd name="T7" fmla="*/ 34 h 39"/>
                <a:gd name="T8" fmla="*/ 10 w 40"/>
                <a:gd name="T9" fmla="*/ 36 h 39"/>
                <a:gd name="T10" fmla="*/ 17 w 40"/>
                <a:gd name="T11" fmla="*/ 39 h 39"/>
                <a:gd name="T12" fmla="*/ 20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1 w 40"/>
                <a:gd name="T19" fmla="*/ 18 h 39"/>
                <a:gd name="T20" fmla="*/ 8 w 40"/>
                <a:gd name="T21" fmla="*/ 34 h 39"/>
                <a:gd name="T22" fmla="*/ 9 w 40"/>
                <a:gd name="T23" fmla="*/ 33 h 39"/>
                <a:gd name="T24" fmla="*/ 2 w 40"/>
                <a:gd name="T25" fmla="*/ 18 h 39"/>
                <a:gd name="T26" fmla="*/ 1 w 40"/>
                <a:gd name="T27" fmla="*/ 18 h 39"/>
                <a:gd name="T28" fmla="*/ 39 w 40"/>
                <a:gd name="T29" fmla="*/ 15 h 39"/>
                <a:gd name="T30" fmla="*/ 37 w 40"/>
                <a:gd name="T31" fmla="*/ 16 h 39"/>
                <a:gd name="T32" fmla="*/ 37 w 40"/>
                <a:gd name="T33" fmla="*/ 22 h 39"/>
                <a:gd name="T34" fmla="*/ 33 w 40"/>
                <a:gd name="T35" fmla="*/ 31 h 39"/>
                <a:gd name="T36" fmla="*/ 35 w 40"/>
                <a:gd name="T37" fmla="*/ 32 h 39"/>
                <a:gd name="T38" fmla="*/ 39 w 40"/>
                <a:gd name="T39" fmla="*/ 22 h 39"/>
                <a:gd name="T40" fmla="*/ 39 w 40"/>
                <a:gd name="T41" fmla="*/ 15 h 39"/>
                <a:gd name="T42" fmla="*/ 16 w 40"/>
                <a:gd name="T43" fmla="*/ 0 h 39"/>
                <a:gd name="T44" fmla="*/ 1 w 40"/>
                <a:gd name="T45" fmla="*/ 15 h 39"/>
                <a:gd name="T46" fmla="*/ 3 w 40"/>
                <a:gd name="T47" fmla="*/ 15 h 39"/>
                <a:gd name="T48" fmla="*/ 16 w 40"/>
                <a:gd name="T49" fmla="*/ 2 h 39"/>
                <a:gd name="T50" fmla="*/ 16 w 40"/>
                <a:gd name="T51" fmla="*/ 0 h 39"/>
                <a:gd name="T52" fmla="*/ 20 w 40"/>
                <a:gd name="T53" fmla="*/ 0 h 39"/>
                <a:gd name="T54" fmla="*/ 18 w 40"/>
                <a:gd name="T55" fmla="*/ 0 h 39"/>
                <a:gd name="T56" fmla="*/ 19 w 40"/>
                <a:gd name="T57" fmla="*/ 2 h 39"/>
                <a:gd name="T58" fmla="*/ 20 w 40"/>
                <a:gd name="T59" fmla="*/ 2 h 39"/>
                <a:gd name="T60" fmla="*/ 23 w 40"/>
                <a:gd name="T61" fmla="*/ 2 h 39"/>
                <a:gd name="T62" fmla="*/ 36 w 40"/>
                <a:gd name="T63" fmla="*/ 13 h 39"/>
                <a:gd name="T64" fmla="*/ 38 w 40"/>
                <a:gd name="T65" fmla="*/ 13 h 39"/>
                <a:gd name="T66" fmla="*/ 23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8" y="35"/>
                    <a:pt x="24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6"/>
                    <a:pt x="13" y="35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7"/>
                    <a:pt x="14" y="38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5" y="39"/>
                    <a:pt x="29" y="37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1" y="18"/>
                  </a:moveTo>
                  <a:cubicBezTo>
                    <a:pt x="0" y="24"/>
                    <a:pt x="3" y="30"/>
                    <a:pt x="8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5" y="29"/>
                    <a:pt x="2" y="24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9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8" y="18"/>
                    <a:pt x="38" y="20"/>
                    <a:pt x="37" y="22"/>
                  </a:cubicBezTo>
                  <a:cubicBezTo>
                    <a:pt x="37" y="25"/>
                    <a:pt x="35" y="28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29"/>
                    <a:pt x="39" y="26"/>
                    <a:pt x="39" y="22"/>
                  </a:cubicBezTo>
                  <a:cubicBezTo>
                    <a:pt x="40" y="20"/>
                    <a:pt x="40" y="18"/>
                    <a:pt x="39" y="15"/>
                  </a:cubicBezTo>
                  <a:moveTo>
                    <a:pt x="16" y="0"/>
                  </a:moveTo>
                  <a:cubicBezTo>
                    <a:pt x="8" y="2"/>
                    <a:pt x="3" y="8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9"/>
                    <a:pt x="10" y="4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9" y="3"/>
                    <a:pt x="34" y="7"/>
                    <a:pt x="36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6"/>
                    <a:pt x="30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9" name="Freeform 360"/>
            <p:cNvSpPr>
              <a:spLocks noEditPoints="1"/>
            </p:cNvSpPr>
            <p:nvPr/>
          </p:nvSpPr>
          <p:spPr bwMode="auto">
            <a:xfrm>
              <a:off x="10494963" y="5148262"/>
              <a:ext cx="182563" cy="173038"/>
            </a:xfrm>
            <a:custGeom>
              <a:avLst/>
              <a:gdLst>
                <a:gd name="T0" fmla="*/ 8 w 38"/>
                <a:gd name="T1" fmla="*/ 33 h 36"/>
                <a:gd name="T2" fmla="*/ 7 w 38"/>
                <a:gd name="T3" fmla="*/ 34 h 36"/>
                <a:gd name="T4" fmla="*/ 9 w 38"/>
                <a:gd name="T5" fmla="*/ 36 h 36"/>
                <a:gd name="T6" fmla="*/ 10 w 38"/>
                <a:gd name="T7" fmla="*/ 34 h 36"/>
                <a:gd name="T8" fmla="*/ 8 w 38"/>
                <a:gd name="T9" fmla="*/ 33 h 36"/>
                <a:gd name="T10" fmla="*/ 32 w 38"/>
                <a:gd name="T11" fmla="*/ 31 h 36"/>
                <a:gd name="T12" fmla="*/ 30 w 38"/>
                <a:gd name="T13" fmla="*/ 32 h 36"/>
                <a:gd name="T14" fmla="*/ 32 w 38"/>
                <a:gd name="T15" fmla="*/ 34 h 36"/>
                <a:gd name="T16" fmla="*/ 34 w 38"/>
                <a:gd name="T17" fmla="*/ 32 h 36"/>
                <a:gd name="T18" fmla="*/ 32 w 38"/>
                <a:gd name="T19" fmla="*/ 31 h 36"/>
                <a:gd name="T20" fmla="*/ 0 w 38"/>
                <a:gd name="T21" fmla="*/ 15 h 36"/>
                <a:gd name="T22" fmla="*/ 0 w 38"/>
                <a:gd name="T23" fmla="*/ 16 h 36"/>
                <a:gd name="T24" fmla="*/ 0 w 38"/>
                <a:gd name="T25" fmla="*/ 18 h 36"/>
                <a:gd name="T26" fmla="*/ 1 w 38"/>
                <a:gd name="T27" fmla="*/ 18 h 36"/>
                <a:gd name="T28" fmla="*/ 2 w 38"/>
                <a:gd name="T29" fmla="*/ 16 h 36"/>
                <a:gd name="T30" fmla="*/ 2 w 38"/>
                <a:gd name="T31" fmla="*/ 15 h 36"/>
                <a:gd name="T32" fmla="*/ 0 w 38"/>
                <a:gd name="T33" fmla="*/ 15 h 36"/>
                <a:gd name="T34" fmla="*/ 37 w 38"/>
                <a:gd name="T35" fmla="*/ 13 h 36"/>
                <a:gd name="T36" fmla="*/ 35 w 38"/>
                <a:gd name="T37" fmla="*/ 13 h 36"/>
                <a:gd name="T38" fmla="*/ 36 w 38"/>
                <a:gd name="T39" fmla="*/ 16 h 36"/>
                <a:gd name="T40" fmla="*/ 38 w 38"/>
                <a:gd name="T41" fmla="*/ 15 h 36"/>
                <a:gd name="T42" fmla="*/ 37 w 38"/>
                <a:gd name="T43" fmla="*/ 13 h 36"/>
                <a:gd name="T44" fmla="*/ 17 w 38"/>
                <a:gd name="T45" fmla="*/ 0 h 36"/>
                <a:gd name="T46" fmla="*/ 15 w 38"/>
                <a:gd name="T47" fmla="*/ 0 h 36"/>
                <a:gd name="T48" fmla="*/ 15 w 38"/>
                <a:gd name="T49" fmla="*/ 2 h 36"/>
                <a:gd name="T50" fmla="*/ 18 w 38"/>
                <a:gd name="T51" fmla="*/ 2 h 36"/>
                <a:gd name="T52" fmla="*/ 17 w 38"/>
                <a:gd name="T5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6">
                  <a:moveTo>
                    <a:pt x="8" y="33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8" y="35"/>
                    <a:pt x="9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8" y="33"/>
                  </a:cubicBezTo>
                  <a:moveTo>
                    <a:pt x="32" y="31"/>
                  </a:moveTo>
                  <a:cubicBezTo>
                    <a:pt x="32" y="31"/>
                    <a:pt x="31" y="32"/>
                    <a:pt x="30" y="32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3" y="33"/>
                    <a:pt x="34" y="32"/>
                  </a:cubicBezTo>
                  <a:cubicBezTo>
                    <a:pt x="32" y="31"/>
                    <a:pt x="32" y="31"/>
                    <a:pt x="32" y="31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7"/>
                    <a:pt x="2" y="16"/>
                  </a:cubicBezTo>
                  <a:cubicBezTo>
                    <a:pt x="2" y="16"/>
                    <a:pt x="2" y="16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7" y="13"/>
                  </a:moveTo>
                  <a:cubicBezTo>
                    <a:pt x="35" y="13"/>
                    <a:pt x="35" y="13"/>
                    <a:pt x="35" y="13"/>
                  </a:cubicBezTo>
                  <a:cubicBezTo>
                    <a:pt x="36" y="14"/>
                    <a:pt x="36" y="15"/>
                    <a:pt x="36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7" y="13"/>
                  </a:cubicBezTo>
                  <a:moveTo>
                    <a:pt x="17" y="0"/>
                  </a:moveTo>
                  <a:cubicBezTo>
                    <a:pt x="16" y="0"/>
                    <a:pt x="16" y="0"/>
                    <a:pt x="15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7" y="2"/>
                    <a:pt x="18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0" name="Freeform 361"/>
            <p:cNvSpPr>
              <a:spLocks noEditPoints="1"/>
            </p:cNvSpPr>
            <p:nvPr/>
          </p:nvSpPr>
          <p:spPr bwMode="auto">
            <a:xfrm>
              <a:off x="10277476" y="6156325"/>
              <a:ext cx="149225" cy="139700"/>
            </a:xfrm>
            <a:custGeom>
              <a:avLst/>
              <a:gdLst>
                <a:gd name="T0" fmla="*/ 31 w 31"/>
                <a:gd name="T1" fmla="*/ 14 h 29"/>
                <a:gd name="T2" fmla="*/ 20 w 31"/>
                <a:gd name="T3" fmla="*/ 16 h 29"/>
                <a:gd name="T4" fmla="*/ 29 w 31"/>
                <a:gd name="T5" fmla="*/ 21 h 29"/>
                <a:gd name="T6" fmla="*/ 31 w 31"/>
                <a:gd name="T7" fmla="*/ 17 h 29"/>
                <a:gd name="T8" fmla="*/ 31 w 31"/>
                <a:gd name="T9" fmla="*/ 14 h 29"/>
                <a:gd name="T10" fmla="*/ 2 w 31"/>
                <a:gd name="T11" fmla="*/ 10 h 29"/>
                <a:gd name="T12" fmla="*/ 2 w 31"/>
                <a:gd name="T13" fmla="*/ 12 h 29"/>
                <a:gd name="T14" fmla="*/ 14 w 31"/>
                <a:gd name="T15" fmla="*/ 29 h 29"/>
                <a:gd name="T16" fmla="*/ 16 w 31"/>
                <a:gd name="T17" fmla="*/ 29 h 29"/>
                <a:gd name="T18" fmla="*/ 28 w 31"/>
                <a:gd name="T19" fmla="*/ 23 h 29"/>
                <a:gd name="T20" fmla="*/ 16 w 31"/>
                <a:gd name="T21" fmla="*/ 17 h 29"/>
                <a:gd name="T22" fmla="*/ 15 w 31"/>
                <a:gd name="T23" fmla="*/ 17 h 29"/>
                <a:gd name="T24" fmla="*/ 15 w 31"/>
                <a:gd name="T25" fmla="*/ 17 h 29"/>
                <a:gd name="T26" fmla="*/ 2 w 31"/>
                <a:gd name="T27" fmla="*/ 10 h 29"/>
                <a:gd name="T28" fmla="*/ 8 w 31"/>
                <a:gd name="T29" fmla="*/ 2 h 29"/>
                <a:gd name="T30" fmla="*/ 3 w 31"/>
                <a:gd name="T31" fmla="*/ 8 h 29"/>
                <a:gd name="T32" fmla="*/ 13 w 31"/>
                <a:gd name="T33" fmla="*/ 13 h 29"/>
                <a:gd name="T34" fmla="*/ 8 w 31"/>
                <a:gd name="T35" fmla="*/ 2 h 29"/>
                <a:gd name="T36" fmla="*/ 16 w 31"/>
                <a:gd name="T37" fmla="*/ 0 h 29"/>
                <a:gd name="T38" fmla="*/ 11 w 31"/>
                <a:gd name="T39" fmla="*/ 1 h 29"/>
                <a:gd name="T40" fmla="*/ 17 w 31"/>
                <a:gd name="T41" fmla="*/ 14 h 29"/>
                <a:gd name="T42" fmla="*/ 30 w 31"/>
                <a:gd name="T43" fmla="*/ 11 h 29"/>
                <a:gd name="T44" fmla="*/ 19 w 31"/>
                <a:gd name="T45" fmla="*/ 0 h 29"/>
                <a:gd name="T46" fmla="*/ 16 w 31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29">
                  <a:moveTo>
                    <a:pt x="31" y="14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0"/>
                    <a:pt x="30" y="18"/>
                    <a:pt x="31" y="17"/>
                  </a:cubicBezTo>
                  <a:cubicBezTo>
                    <a:pt x="31" y="16"/>
                    <a:pt x="31" y="15"/>
                    <a:pt x="31" y="14"/>
                  </a:cubicBezTo>
                  <a:moveTo>
                    <a:pt x="2" y="10"/>
                  </a:moveTo>
                  <a:cubicBezTo>
                    <a:pt x="2" y="11"/>
                    <a:pt x="2" y="11"/>
                    <a:pt x="2" y="12"/>
                  </a:cubicBezTo>
                  <a:cubicBezTo>
                    <a:pt x="0" y="20"/>
                    <a:pt x="6" y="28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21" y="29"/>
                    <a:pt x="25" y="27"/>
                    <a:pt x="28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8" y="2"/>
                  </a:moveTo>
                  <a:cubicBezTo>
                    <a:pt x="6" y="4"/>
                    <a:pt x="5" y="5"/>
                    <a:pt x="3" y="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6"/>
                    <a:pt x="25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1" name="Freeform 362"/>
            <p:cNvSpPr/>
            <p:nvPr/>
          </p:nvSpPr>
          <p:spPr bwMode="auto">
            <a:xfrm>
              <a:off x="10287001" y="6161087"/>
              <a:ext cx="139700" cy="106363"/>
            </a:xfrm>
            <a:custGeom>
              <a:avLst/>
              <a:gdLst>
                <a:gd name="T0" fmla="*/ 9 w 29"/>
                <a:gd name="T1" fmla="*/ 0 h 22"/>
                <a:gd name="T2" fmla="*/ 6 w 29"/>
                <a:gd name="T3" fmla="*/ 1 h 22"/>
                <a:gd name="T4" fmla="*/ 11 w 29"/>
                <a:gd name="T5" fmla="*/ 12 h 22"/>
                <a:gd name="T6" fmla="*/ 1 w 29"/>
                <a:gd name="T7" fmla="*/ 7 h 22"/>
                <a:gd name="T8" fmla="*/ 0 w 29"/>
                <a:gd name="T9" fmla="*/ 9 h 22"/>
                <a:gd name="T10" fmla="*/ 13 w 29"/>
                <a:gd name="T11" fmla="*/ 16 h 22"/>
                <a:gd name="T12" fmla="*/ 13 w 29"/>
                <a:gd name="T13" fmla="*/ 16 h 22"/>
                <a:gd name="T14" fmla="*/ 14 w 29"/>
                <a:gd name="T15" fmla="*/ 16 h 22"/>
                <a:gd name="T16" fmla="*/ 26 w 29"/>
                <a:gd name="T17" fmla="*/ 22 h 22"/>
                <a:gd name="T18" fmla="*/ 27 w 29"/>
                <a:gd name="T19" fmla="*/ 20 h 22"/>
                <a:gd name="T20" fmla="*/ 18 w 29"/>
                <a:gd name="T21" fmla="*/ 15 h 22"/>
                <a:gd name="T22" fmla="*/ 29 w 29"/>
                <a:gd name="T23" fmla="*/ 13 h 22"/>
                <a:gd name="T24" fmla="*/ 28 w 29"/>
                <a:gd name="T25" fmla="*/ 10 h 22"/>
                <a:gd name="T26" fmla="*/ 15 w 29"/>
                <a:gd name="T27" fmla="*/ 13 h 22"/>
                <a:gd name="T28" fmla="*/ 9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7" y="21"/>
                    <a:pt x="27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1"/>
                    <a:pt x="28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2" name="Freeform 363"/>
            <p:cNvSpPr>
              <a:spLocks noEditPoints="1"/>
            </p:cNvSpPr>
            <p:nvPr/>
          </p:nvSpPr>
          <p:spPr bwMode="auto">
            <a:xfrm>
              <a:off x="10253663" y="6132512"/>
              <a:ext cx="198438" cy="187325"/>
            </a:xfrm>
            <a:custGeom>
              <a:avLst/>
              <a:gdLst>
                <a:gd name="T0" fmla="*/ 41 w 41"/>
                <a:gd name="T1" fmla="*/ 18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8 h 39"/>
                <a:gd name="T8" fmla="*/ 38 w 41"/>
                <a:gd name="T9" fmla="*/ 28 h 39"/>
                <a:gd name="T10" fmla="*/ 40 w 41"/>
                <a:gd name="T11" fmla="*/ 23 h 39"/>
                <a:gd name="T12" fmla="*/ 41 w 41"/>
                <a:gd name="T13" fmla="*/ 18 h 39"/>
                <a:gd name="T14" fmla="*/ 3 w 41"/>
                <a:gd name="T15" fmla="*/ 13 h 39"/>
                <a:gd name="T16" fmla="*/ 2 w 41"/>
                <a:gd name="T17" fmla="*/ 16 h 39"/>
                <a:gd name="T18" fmla="*/ 18 w 41"/>
                <a:gd name="T19" fmla="*/ 39 h 39"/>
                <a:gd name="T20" fmla="*/ 21 w 41"/>
                <a:gd name="T21" fmla="*/ 39 h 39"/>
                <a:gd name="T22" fmla="*/ 37 w 41"/>
                <a:gd name="T23" fmla="*/ 31 h 39"/>
                <a:gd name="T24" fmla="*/ 35 w 41"/>
                <a:gd name="T25" fmla="*/ 30 h 39"/>
                <a:gd name="T26" fmla="*/ 21 w 41"/>
                <a:gd name="T27" fmla="*/ 37 h 39"/>
                <a:gd name="T28" fmla="*/ 18 w 41"/>
                <a:gd name="T29" fmla="*/ 37 h 39"/>
                <a:gd name="T30" fmla="*/ 4 w 41"/>
                <a:gd name="T31" fmla="*/ 17 h 39"/>
                <a:gd name="T32" fmla="*/ 5 w 41"/>
                <a:gd name="T33" fmla="*/ 14 h 39"/>
                <a:gd name="T34" fmla="*/ 3 w 41"/>
                <a:gd name="T35" fmla="*/ 13 h 39"/>
                <a:gd name="T36" fmla="*/ 11 w 41"/>
                <a:gd name="T37" fmla="*/ 3 h 39"/>
                <a:gd name="T38" fmla="*/ 4 w 41"/>
                <a:gd name="T39" fmla="*/ 10 h 39"/>
                <a:gd name="T40" fmla="*/ 6 w 41"/>
                <a:gd name="T41" fmla="*/ 11 h 39"/>
                <a:gd name="T42" fmla="*/ 12 w 41"/>
                <a:gd name="T43" fmla="*/ 5 h 39"/>
                <a:gd name="T44" fmla="*/ 11 w 41"/>
                <a:gd name="T45" fmla="*/ 3 h 39"/>
                <a:gd name="T46" fmla="*/ 21 w 41"/>
                <a:gd name="T47" fmla="*/ 0 h 39"/>
                <a:gd name="T48" fmla="*/ 14 w 41"/>
                <a:gd name="T49" fmla="*/ 2 h 39"/>
                <a:gd name="T50" fmla="*/ 15 w 41"/>
                <a:gd name="T51" fmla="*/ 3 h 39"/>
                <a:gd name="T52" fmla="*/ 21 w 41"/>
                <a:gd name="T53" fmla="*/ 2 h 39"/>
                <a:gd name="T54" fmla="*/ 24 w 41"/>
                <a:gd name="T55" fmla="*/ 2 h 39"/>
                <a:gd name="T56" fmla="*/ 38 w 41"/>
                <a:gd name="T57" fmla="*/ 16 h 39"/>
                <a:gd name="T58" fmla="*/ 40 w 41"/>
                <a:gd name="T59" fmla="*/ 15 h 39"/>
                <a:gd name="T60" fmla="*/ 24 w 41"/>
                <a:gd name="T61" fmla="*/ 0 h 39"/>
                <a:gd name="T62" fmla="*/ 21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8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6"/>
                    <a:pt x="37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7"/>
                    <a:pt x="40" y="25"/>
                    <a:pt x="40" y="23"/>
                  </a:cubicBezTo>
                  <a:cubicBezTo>
                    <a:pt x="41" y="21"/>
                    <a:pt x="41" y="20"/>
                    <a:pt x="41" y="18"/>
                  </a:cubicBezTo>
                  <a:moveTo>
                    <a:pt x="3" y="13"/>
                  </a:moveTo>
                  <a:cubicBezTo>
                    <a:pt x="2" y="14"/>
                    <a:pt x="2" y="15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20" y="39"/>
                    <a:pt x="21" y="39"/>
                  </a:cubicBezTo>
                  <a:cubicBezTo>
                    <a:pt x="28" y="39"/>
                    <a:pt x="33" y="36"/>
                    <a:pt x="37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2" y="34"/>
                    <a:pt x="27" y="37"/>
                    <a:pt x="21" y="37"/>
                  </a:cubicBezTo>
                  <a:cubicBezTo>
                    <a:pt x="20" y="37"/>
                    <a:pt x="19" y="37"/>
                    <a:pt x="18" y="37"/>
                  </a:cubicBezTo>
                  <a:cubicBezTo>
                    <a:pt x="9" y="35"/>
                    <a:pt x="2" y="26"/>
                    <a:pt x="4" y="17"/>
                  </a:cubicBezTo>
                  <a:cubicBezTo>
                    <a:pt x="4" y="16"/>
                    <a:pt x="4" y="15"/>
                    <a:pt x="5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1" y="3"/>
                  </a:moveTo>
                  <a:cubicBezTo>
                    <a:pt x="8" y="5"/>
                    <a:pt x="6" y="7"/>
                    <a:pt x="4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8"/>
                    <a:pt x="10" y="6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1" y="0"/>
                  </a:moveTo>
                  <a:cubicBezTo>
                    <a:pt x="19" y="0"/>
                    <a:pt x="16" y="1"/>
                    <a:pt x="14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2"/>
                    <a:pt x="19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8"/>
                    <a:pt x="32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3" name="Freeform 364"/>
            <p:cNvSpPr>
              <a:spLocks noEditPoints="1"/>
            </p:cNvSpPr>
            <p:nvPr/>
          </p:nvSpPr>
          <p:spPr bwMode="auto">
            <a:xfrm>
              <a:off x="10267951" y="6142037"/>
              <a:ext cx="184150" cy="139700"/>
            </a:xfrm>
            <a:custGeom>
              <a:avLst/>
              <a:gdLst>
                <a:gd name="T0" fmla="*/ 34 w 38"/>
                <a:gd name="T1" fmla="*/ 26 h 29"/>
                <a:gd name="T2" fmla="*/ 32 w 38"/>
                <a:gd name="T3" fmla="*/ 28 h 29"/>
                <a:gd name="T4" fmla="*/ 34 w 38"/>
                <a:gd name="T5" fmla="*/ 29 h 29"/>
                <a:gd name="T6" fmla="*/ 35 w 38"/>
                <a:gd name="T7" fmla="*/ 26 h 29"/>
                <a:gd name="T8" fmla="*/ 34 w 38"/>
                <a:gd name="T9" fmla="*/ 26 h 29"/>
                <a:gd name="T10" fmla="*/ 37 w 38"/>
                <a:gd name="T11" fmla="*/ 13 h 29"/>
                <a:gd name="T12" fmla="*/ 35 w 38"/>
                <a:gd name="T13" fmla="*/ 14 h 29"/>
                <a:gd name="T14" fmla="*/ 36 w 38"/>
                <a:gd name="T15" fmla="*/ 16 h 29"/>
                <a:gd name="T16" fmla="*/ 38 w 38"/>
                <a:gd name="T17" fmla="*/ 16 h 29"/>
                <a:gd name="T18" fmla="*/ 37 w 38"/>
                <a:gd name="T19" fmla="*/ 13 h 29"/>
                <a:gd name="T20" fmla="*/ 1 w 38"/>
                <a:gd name="T21" fmla="*/ 8 h 29"/>
                <a:gd name="T22" fmla="*/ 0 w 38"/>
                <a:gd name="T23" fmla="*/ 11 h 29"/>
                <a:gd name="T24" fmla="*/ 2 w 38"/>
                <a:gd name="T25" fmla="*/ 12 h 29"/>
                <a:gd name="T26" fmla="*/ 3 w 38"/>
                <a:gd name="T27" fmla="*/ 9 h 29"/>
                <a:gd name="T28" fmla="*/ 1 w 38"/>
                <a:gd name="T29" fmla="*/ 8 h 29"/>
                <a:gd name="T30" fmla="*/ 11 w 38"/>
                <a:gd name="T31" fmla="*/ 0 h 29"/>
                <a:gd name="T32" fmla="*/ 8 w 38"/>
                <a:gd name="T33" fmla="*/ 1 h 29"/>
                <a:gd name="T34" fmla="*/ 9 w 38"/>
                <a:gd name="T35" fmla="*/ 3 h 29"/>
                <a:gd name="T36" fmla="*/ 12 w 38"/>
                <a:gd name="T37" fmla="*/ 1 h 29"/>
                <a:gd name="T38" fmla="*/ 11 w 38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9">
                  <a:moveTo>
                    <a:pt x="34" y="26"/>
                  </a:moveTo>
                  <a:cubicBezTo>
                    <a:pt x="33" y="26"/>
                    <a:pt x="33" y="27"/>
                    <a:pt x="32" y="28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37" y="13"/>
                  </a:moveTo>
                  <a:cubicBezTo>
                    <a:pt x="35" y="14"/>
                    <a:pt x="35" y="14"/>
                    <a:pt x="35" y="14"/>
                  </a:cubicBezTo>
                  <a:cubicBezTo>
                    <a:pt x="35" y="15"/>
                    <a:pt x="36" y="15"/>
                    <a:pt x="36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7" y="14"/>
                    <a:pt x="37" y="13"/>
                  </a:cubicBezTo>
                  <a:moveTo>
                    <a:pt x="1" y="8"/>
                  </a:moveTo>
                  <a:cubicBezTo>
                    <a:pt x="1" y="9"/>
                    <a:pt x="0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0"/>
                    <a:pt x="3" y="9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4" name="Freeform 365"/>
            <p:cNvSpPr>
              <a:spLocks noEditPoints="1"/>
            </p:cNvSpPr>
            <p:nvPr/>
          </p:nvSpPr>
          <p:spPr bwMode="auto">
            <a:xfrm>
              <a:off x="11747501" y="3995737"/>
              <a:ext cx="125413" cy="115888"/>
            </a:xfrm>
            <a:custGeom>
              <a:avLst/>
              <a:gdLst>
                <a:gd name="T0" fmla="*/ 9 w 26"/>
                <a:gd name="T1" fmla="*/ 0 h 24"/>
                <a:gd name="T2" fmla="*/ 1 w 26"/>
                <a:gd name="T3" fmla="*/ 9 h 24"/>
                <a:gd name="T4" fmla="*/ 9 w 26"/>
                <a:gd name="T5" fmla="*/ 13 h 24"/>
                <a:gd name="T6" fmla="*/ 9 w 26"/>
                <a:gd name="T7" fmla="*/ 0 h 24"/>
                <a:gd name="T8" fmla="*/ 13 w 26"/>
                <a:gd name="T9" fmla="*/ 0 h 24"/>
                <a:gd name="T10" fmla="*/ 12 w 26"/>
                <a:gd name="T11" fmla="*/ 0 h 24"/>
                <a:gd name="T12" fmla="*/ 11 w 26"/>
                <a:gd name="T13" fmla="*/ 17 h 24"/>
                <a:gd name="T14" fmla="*/ 0 w 26"/>
                <a:gd name="T15" fmla="*/ 12 h 24"/>
                <a:gd name="T16" fmla="*/ 11 w 26"/>
                <a:gd name="T17" fmla="*/ 24 h 24"/>
                <a:gd name="T18" fmla="*/ 13 w 26"/>
                <a:gd name="T19" fmla="*/ 24 h 24"/>
                <a:gd name="T20" fmla="*/ 25 w 26"/>
                <a:gd name="T21" fmla="*/ 14 h 24"/>
                <a:gd name="T22" fmla="*/ 15 w 26"/>
                <a:gd name="T23" fmla="*/ 0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9" y="0"/>
                  </a:moveTo>
                  <a:cubicBezTo>
                    <a:pt x="5" y="2"/>
                    <a:pt x="2" y="5"/>
                    <a:pt x="1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8"/>
                    <a:pt x="5" y="23"/>
                    <a:pt x="11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8" y="24"/>
                    <a:pt x="24" y="20"/>
                    <a:pt x="25" y="14"/>
                  </a:cubicBezTo>
                  <a:cubicBezTo>
                    <a:pt x="26" y="7"/>
                    <a:pt x="21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5" name="Freeform 366"/>
            <p:cNvSpPr/>
            <p:nvPr/>
          </p:nvSpPr>
          <p:spPr bwMode="auto">
            <a:xfrm>
              <a:off x="11747501" y="3995737"/>
              <a:ext cx="58738" cy="82550"/>
            </a:xfrm>
            <a:custGeom>
              <a:avLst/>
              <a:gdLst>
                <a:gd name="T0" fmla="*/ 12 w 12"/>
                <a:gd name="T1" fmla="*/ 0 h 17"/>
                <a:gd name="T2" fmla="*/ 9 w 12"/>
                <a:gd name="T3" fmla="*/ 0 h 17"/>
                <a:gd name="T4" fmla="*/ 9 w 12"/>
                <a:gd name="T5" fmla="*/ 13 h 17"/>
                <a:gd name="T6" fmla="*/ 1 w 12"/>
                <a:gd name="T7" fmla="*/ 9 h 17"/>
                <a:gd name="T8" fmla="*/ 1 w 12"/>
                <a:gd name="T9" fmla="*/ 10 h 17"/>
                <a:gd name="T10" fmla="*/ 0 w 12"/>
                <a:gd name="T11" fmla="*/ 12 h 17"/>
                <a:gd name="T12" fmla="*/ 11 w 12"/>
                <a:gd name="T13" fmla="*/ 17 h 17"/>
                <a:gd name="T14" fmla="*/ 12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6" name="Freeform 367"/>
            <p:cNvSpPr>
              <a:spLocks noEditPoints="1"/>
            </p:cNvSpPr>
            <p:nvPr/>
          </p:nvSpPr>
          <p:spPr bwMode="auto">
            <a:xfrm>
              <a:off x="11685588" y="3937000"/>
              <a:ext cx="246063" cy="227013"/>
            </a:xfrm>
            <a:custGeom>
              <a:avLst/>
              <a:gdLst>
                <a:gd name="T0" fmla="*/ 22 w 51"/>
                <a:gd name="T1" fmla="*/ 1 h 47"/>
                <a:gd name="T2" fmla="*/ 3 w 51"/>
                <a:gd name="T3" fmla="*/ 17 h 47"/>
                <a:gd name="T4" fmla="*/ 7 w 51"/>
                <a:gd name="T5" fmla="*/ 19 h 47"/>
                <a:gd name="T6" fmla="*/ 22 w 51"/>
                <a:gd name="T7" fmla="*/ 5 h 47"/>
                <a:gd name="T8" fmla="*/ 22 w 51"/>
                <a:gd name="T9" fmla="*/ 1 h 47"/>
                <a:gd name="T10" fmla="*/ 26 w 51"/>
                <a:gd name="T11" fmla="*/ 0 h 47"/>
                <a:gd name="T12" fmla="*/ 25 w 51"/>
                <a:gd name="T13" fmla="*/ 0 h 47"/>
                <a:gd name="T14" fmla="*/ 25 w 51"/>
                <a:gd name="T15" fmla="*/ 5 h 47"/>
                <a:gd name="T16" fmla="*/ 26 w 51"/>
                <a:gd name="T17" fmla="*/ 5 h 47"/>
                <a:gd name="T18" fmla="*/ 29 w 51"/>
                <a:gd name="T19" fmla="*/ 5 h 47"/>
                <a:gd name="T20" fmla="*/ 45 w 51"/>
                <a:gd name="T21" fmla="*/ 27 h 47"/>
                <a:gd name="T22" fmla="*/ 26 w 51"/>
                <a:gd name="T23" fmla="*/ 43 h 47"/>
                <a:gd name="T24" fmla="*/ 22 w 51"/>
                <a:gd name="T25" fmla="*/ 43 h 47"/>
                <a:gd name="T26" fmla="*/ 6 w 51"/>
                <a:gd name="T27" fmla="*/ 21 h 47"/>
                <a:gd name="T28" fmla="*/ 2 w 51"/>
                <a:gd name="T29" fmla="*/ 19 h 47"/>
                <a:gd name="T30" fmla="*/ 2 w 51"/>
                <a:gd name="T31" fmla="*/ 20 h 47"/>
                <a:gd name="T32" fmla="*/ 22 w 51"/>
                <a:gd name="T33" fmla="*/ 47 h 47"/>
                <a:gd name="T34" fmla="*/ 26 w 51"/>
                <a:gd name="T35" fmla="*/ 47 h 47"/>
                <a:gd name="T36" fmla="*/ 49 w 51"/>
                <a:gd name="T37" fmla="*/ 28 h 47"/>
                <a:gd name="T38" fmla="*/ 29 w 51"/>
                <a:gd name="T39" fmla="*/ 1 h 47"/>
                <a:gd name="T40" fmla="*/ 26 w 51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22" y="1"/>
                  </a:moveTo>
                  <a:cubicBezTo>
                    <a:pt x="13" y="2"/>
                    <a:pt x="6" y="8"/>
                    <a:pt x="3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1"/>
                    <a:pt x="15" y="6"/>
                    <a:pt x="22" y="5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6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7" y="5"/>
                    <a:pt x="28" y="5"/>
                    <a:pt x="29" y="5"/>
                  </a:cubicBezTo>
                  <a:cubicBezTo>
                    <a:pt x="39" y="7"/>
                    <a:pt x="46" y="16"/>
                    <a:pt x="45" y="27"/>
                  </a:cubicBezTo>
                  <a:cubicBezTo>
                    <a:pt x="43" y="36"/>
                    <a:pt x="35" y="43"/>
                    <a:pt x="26" y="43"/>
                  </a:cubicBezTo>
                  <a:cubicBezTo>
                    <a:pt x="25" y="43"/>
                    <a:pt x="23" y="43"/>
                    <a:pt x="22" y="43"/>
                  </a:cubicBezTo>
                  <a:cubicBezTo>
                    <a:pt x="12" y="41"/>
                    <a:pt x="5" y="32"/>
                    <a:pt x="6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33"/>
                    <a:pt x="9" y="45"/>
                    <a:pt x="22" y="47"/>
                  </a:cubicBezTo>
                  <a:cubicBezTo>
                    <a:pt x="23" y="47"/>
                    <a:pt x="24" y="47"/>
                    <a:pt x="26" y="47"/>
                  </a:cubicBezTo>
                  <a:cubicBezTo>
                    <a:pt x="37" y="47"/>
                    <a:pt x="47" y="39"/>
                    <a:pt x="49" y="28"/>
                  </a:cubicBezTo>
                  <a:cubicBezTo>
                    <a:pt x="51" y="15"/>
                    <a:pt x="42" y="3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7" name="Freeform 368"/>
            <p:cNvSpPr>
              <a:spLocks noEditPoints="1"/>
            </p:cNvSpPr>
            <p:nvPr/>
          </p:nvSpPr>
          <p:spPr bwMode="auto">
            <a:xfrm>
              <a:off x="11695113" y="3937000"/>
              <a:ext cx="111125" cy="101600"/>
            </a:xfrm>
            <a:custGeom>
              <a:avLst/>
              <a:gdLst>
                <a:gd name="T0" fmla="*/ 1 w 23"/>
                <a:gd name="T1" fmla="*/ 17 h 21"/>
                <a:gd name="T2" fmla="*/ 0 w 23"/>
                <a:gd name="T3" fmla="*/ 19 h 21"/>
                <a:gd name="T4" fmla="*/ 4 w 23"/>
                <a:gd name="T5" fmla="*/ 21 h 21"/>
                <a:gd name="T6" fmla="*/ 4 w 23"/>
                <a:gd name="T7" fmla="*/ 21 h 21"/>
                <a:gd name="T8" fmla="*/ 5 w 23"/>
                <a:gd name="T9" fmla="*/ 19 h 21"/>
                <a:gd name="T10" fmla="*/ 1 w 23"/>
                <a:gd name="T11" fmla="*/ 17 h 21"/>
                <a:gd name="T12" fmla="*/ 23 w 23"/>
                <a:gd name="T13" fmla="*/ 0 h 21"/>
                <a:gd name="T14" fmla="*/ 20 w 23"/>
                <a:gd name="T15" fmla="*/ 1 h 21"/>
                <a:gd name="T16" fmla="*/ 20 w 23"/>
                <a:gd name="T17" fmla="*/ 5 h 21"/>
                <a:gd name="T18" fmla="*/ 23 w 23"/>
                <a:gd name="T19" fmla="*/ 5 h 21"/>
                <a:gd name="T20" fmla="*/ 23 w 2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" y="17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2" y="5"/>
                    <a:pt x="23" y="5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8" name="Freeform 369"/>
            <p:cNvSpPr>
              <a:spLocks noEditPoints="1"/>
            </p:cNvSpPr>
            <p:nvPr/>
          </p:nvSpPr>
          <p:spPr bwMode="auto">
            <a:xfrm>
              <a:off x="11742738" y="3267075"/>
              <a:ext cx="141288" cy="130175"/>
            </a:xfrm>
            <a:custGeom>
              <a:avLst/>
              <a:gdLst>
                <a:gd name="T0" fmla="*/ 14 w 29"/>
                <a:gd name="T1" fmla="*/ 21 h 27"/>
                <a:gd name="T2" fmla="*/ 14 w 29"/>
                <a:gd name="T3" fmla="*/ 27 h 27"/>
                <a:gd name="T4" fmla="*/ 14 w 29"/>
                <a:gd name="T5" fmla="*/ 27 h 27"/>
                <a:gd name="T6" fmla="*/ 15 w 29"/>
                <a:gd name="T7" fmla="*/ 27 h 27"/>
                <a:gd name="T8" fmla="*/ 14 w 29"/>
                <a:gd name="T9" fmla="*/ 21 h 27"/>
                <a:gd name="T10" fmla="*/ 11 w 29"/>
                <a:gd name="T11" fmla="*/ 15 h 27"/>
                <a:gd name="T12" fmla="*/ 5 w 29"/>
                <a:gd name="T13" fmla="*/ 24 h 27"/>
                <a:gd name="T14" fmla="*/ 11 w 29"/>
                <a:gd name="T15" fmla="*/ 27 h 27"/>
                <a:gd name="T16" fmla="*/ 11 w 29"/>
                <a:gd name="T17" fmla="*/ 15 h 27"/>
                <a:gd name="T18" fmla="*/ 10 w 29"/>
                <a:gd name="T19" fmla="*/ 12 h 27"/>
                <a:gd name="T20" fmla="*/ 0 w 29"/>
                <a:gd name="T21" fmla="*/ 13 h 27"/>
                <a:gd name="T22" fmla="*/ 3 w 29"/>
                <a:gd name="T23" fmla="*/ 22 h 27"/>
                <a:gd name="T24" fmla="*/ 10 w 29"/>
                <a:gd name="T25" fmla="*/ 12 h 27"/>
                <a:gd name="T26" fmla="*/ 1 w 29"/>
                <a:gd name="T27" fmla="*/ 9 h 27"/>
                <a:gd name="T28" fmla="*/ 1 w 29"/>
                <a:gd name="T29" fmla="*/ 10 h 27"/>
                <a:gd name="T30" fmla="*/ 4 w 29"/>
                <a:gd name="T31" fmla="*/ 10 h 27"/>
                <a:gd name="T32" fmla="*/ 1 w 29"/>
                <a:gd name="T33" fmla="*/ 9 h 27"/>
                <a:gd name="T34" fmla="*/ 18 w 29"/>
                <a:gd name="T35" fmla="*/ 0 h 27"/>
                <a:gd name="T36" fmla="*/ 14 w 29"/>
                <a:gd name="T37" fmla="*/ 10 h 27"/>
                <a:gd name="T38" fmla="*/ 14 w 29"/>
                <a:gd name="T39" fmla="*/ 10 h 27"/>
                <a:gd name="T40" fmla="*/ 14 w 29"/>
                <a:gd name="T41" fmla="*/ 11 h 27"/>
                <a:gd name="T42" fmla="*/ 18 w 29"/>
                <a:gd name="T43" fmla="*/ 27 h 27"/>
                <a:gd name="T44" fmla="*/ 28 w 29"/>
                <a:gd name="T45" fmla="*/ 16 h 27"/>
                <a:gd name="T46" fmla="*/ 18 w 29"/>
                <a:gd name="T47" fmla="*/ 0 h 27"/>
                <a:gd name="T48" fmla="*/ 14 w 29"/>
                <a:gd name="T49" fmla="*/ 0 h 27"/>
                <a:gd name="T50" fmla="*/ 2 w 29"/>
                <a:gd name="T51" fmla="*/ 6 h 27"/>
                <a:gd name="T52" fmla="*/ 11 w 29"/>
                <a:gd name="T53" fmla="*/ 9 h 27"/>
                <a:gd name="T54" fmla="*/ 15 w 29"/>
                <a:gd name="T55" fmla="*/ 0 h 27"/>
                <a:gd name="T56" fmla="*/ 14 w 29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7">
                  <a:moveTo>
                    <a:pt x="14" y="21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11" y="1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9" y="26"/>
                    <a:pt x="11" y="27"/>
                  </a:cubicBezTo>
                  <a:cubicBezTo>
                    <a:pt x="11" y="15"/>
                    <a:pt x="11" y="15"/>
                    <a:pt x="11" y="15"/>
                  </a:cubicBezTo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9"/>
                    <a:pt x="3" y="22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1" y="9"/>
                  </a:moveTo>
                  <a:cubicBezTo>
                    <a:pt x="1" y="9"/>
                    <a:pt x="1" y="10"/>
                    <a:pt x="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8" y="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3" y="25"/>
                    <a:pt x="27" y="21"/>
                    <a:pt x="28" y="16"/>
                  </a:cubicBezTo>
                  <a:cubicBezTo>
                    <a:pt x="29" y="9"/>
                    <a:pt x="25" y="2"/>
                    <a:pt x="18" y="0"/>
                  </a:cubicBezTo>
                  <a:moveTo>
                    <a:pt x="14" y="0"/>
                  </a:moveTo>
                  <a:cubicBezTo>
                    <a:pt x="9" y="0"/>
                    <a:pt x="5" y="2"/>
                    <a:pt x="2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9" name="Freeform 370"/>
            <p:cNvSpPr/>
            <p:nvPr/>
          </p:nvSpPr>
          <p:spPr bwMode="auto">
            <a:xfrm>
              <a:off x="11742738" y="3267075"/>
              <a:ext cx="87313" cy="130175"/>
            </a:xfrm>
            <a:custGeom>
              <a:avLst/>
              <a:gdLst>
                <a:gd name="T0" fmla="*/ 15 w 18"/>
                <a:gd name="T1" fmla="*/ 0 h 27"/>
                <a:gd name="T2" fmla="*/ 11 w 18"/>
                <a:gd name="T3" fmla="*/ 9 h 27"/>
                <a:gd name="T4" fmla="*/ 2 w 18"/>
                <a:gd name="T5" fmla="*/ 6 h 27"/>
                <a:gd name="T6" fmla="*/ 1 w 18"/>
                <a:gd name="T7" fmla="*/ 9 h 27"/>
                <a:gd name="T8" fmla="*/ 4 w 18"/>
                <a:gd name="T9" fmla="*/ 10 h 27"/>
                <a:gd name="T10" fmla="*/ 1 w 18"/>
                <a:gd name="T11" fmla="*/ 10 h 27"/>
                <a:gd name="T12" fmla="*/ 1 w 18"/>
                <a:gd name="T13" fmla="*/ 11 h 27"/>
                <a:gd name="T14" fmla="*/ 0 w 18"/>
                <a:gd name="T15" fmla="*/ 13 h 27"/>
                <a:gd name="T16" fmla="*/ 10 w 18"/>
                <a:gd name="T17" fmla="*/ 12 h 27"/>
                <a:gd name="T18" fmla="*/ 3 w 18"/>
                <a:gd name="T19" fmla="*/ 22 h 27"/>
                <a:gd name="T20" fmla="*/ 5 w 18"/>
                <a:gd name="T21" fmla="*/ 24 h 27"/>
                <a:gd name="T22" fmla="*/ 11 w 18"/>
                <a:gd name="T23" fmla="*/ 15 h 27"/>
                <a:gd name="T24" fmla="*/ 11 w 18"/>
                <a:gd name="T25" fmla="*/ 27 h 27"/>
                <a:gd name="T26" fmla="*/ 12 w 18"/>
                <a:gd name="T27" fmla="*/ 27 h 27"/>
                <a:gd name="T28" fmla="*/ 14 w 18"/>
                <a:gd name="T29" fmla="*/ 27 h 27"/>
                <a:gd name="T30" fmla="*/ 14 w 18"/>
                <a:gd name="T31" fmla="*/ 21 h 27"/>
                <a:gd name="T32" fmla="*/ 15 w 18"/>
                <a:gd name="T33" fmla="*/ 27 h 27"/>
                <a:gd name="T34" fmla="*/ 18 w 18"/>
                <a:gd name="T35" fmla="*/ 27 h 27"/>
                <a:gd name="T36" fmla="*/ 14 w 18"/>
                <a:gd name="T37" fmla="*/ 11 h 27"/>
                <a:gd name="T38" fmla="*/ 14 w 18"/>
                <a:gd name="T39" fmla="*/ 10 h 27"/>
                <a:gd name="T40" fmla="*/ 14 w 18"/>
                <a:gd name="T41" fmla="*/ 10 h 27"/>
                <a:gd name="T42" fmla="*/ 18 w 18"/>
                <a:gd name="T43" fmla="*/ 0 h 27"/>
                <a:gd name="T44" fmla="*/ 16 w 18"/>
                <a:gd name="T45" fmla="*/ 0 h 27"/>
                <a:gd name="T46" fmla="*/ 15 w 18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7">
                  <a:moveTo>
                    <a:pt x="15" y="0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5" y="2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2" y="27"/>
                    <a:pt x="13" y="27"/>
                    <a:pt x="14" y="2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7" y="27"/>
                    <a:pt x="18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0" name="Freeform 371"/>
            <p:cNvSpPr>
              <a:spLocks noEditPoints="1"/>
            </p:cNvSpPr>
            <p:nvPr/>
          </p:nvSpPr>
          <p:spPr bwMode="auto">
            <a:xfrm>
              <a:off x="11695113" y="3214687"/>
              <a:ext cx="241300" cy="236538"/>
            </a:xfrm>
            <a:custGeom>
              <a:avLst/>
              <a:gdLst>
                <a:gd name="T0" fmla="*/ 27 w 50"/>
                <a:gd name="T1" fmla="*/ 46 h 49"/>
                <a:gd name="T2" fmla="*/ 24 w 50"/>
                <a:gd name="T3" fmla="*/ 46 h 49"/>
                <a:gd name="T4" fmla="*/ 23 w 50"/>
                <a:gd name="T5" fmla="*/ 46 h 49"/>
                <a:gd name="T6" fmla="*/ 23 w 50"/>
                <a:gd name="T7" fmla="*/ 49 h 49"/>
                <a:gd name="T8" fmla="*/ 24 w 50"/>
                <a:gd name="T9" fmla="*/ 49 h 49"/>
                <a:gd name="T10" fmla="*/ 28 w 50"/>
                <a:gd name="T11" fmla="*/ 48 h 49"/>
                <a:gd name="T12" fmla="*/ 27 w 50"/>
                <a:gd name="T13" fmla="*/ 46 h 49"/>
                <a:gd name="T14" fmla="*/ 11 w 50"/>
                <a:gd name="T15" fmla="*/ 42 h 49"/>
                <a:gd name="T16" fmla="*/ 9 w 50"/>
                <a:gd name="T17" fmla="*/ 44 h 49"/>
                <a:gd name="T18" fmla="*/ 20 w 50"/>
                <a:gd name="T19" fmla="*/ 48 h 49"/>
                <a:gd name="T20" fmla="*/ 21 w 50"/>
                <a:gd name="T21" fmla="*/ 48 h 49"/>
                <a:gd name="T22" fmla="*/ 21 w 50"/>
                <a:gd name="T23" fmla="*/ 46 h 49"/>
                <a:gd name="T24" fmla="*/ 21 w 50"/>
                <a:gd name="T25" fmla="*/ 46 h 49"/>
                <a:gd name="T26" fmla="*/ 11 w 50"/>
                <a:gd name="T27" fmla="*/ 42 h 49"/>
                <a:gd name="T28" fmla="*/ 2 w 50"/>
                <a:gd name="T29" fmla="*/ 24 h 49"/>
                <a:gd name="T30" fmla="*/ 0 w 50"/>
                <a:gd name="T31" fmla="*/ 24 h 49"/>
                <a:gd name="T32" fmla="*/ 7 w 50"/>
                <a:gd name="T33" fmla="*/ 42 h 49"/>
                <a:gd name="T34" fmla="*/ 9 w 50"/>
                <a:gd name="T35" fmla="*/ 40 h 49"/>
                <a:gd name="T36" fmla="*/ 2 w 50"/>
                <a:gd name="T37" fmla="*/ 24 h 49"/>
                <a:gd name="T38" fmla="*/ 1 w 50"/>
                <a:gd name="T39" fmla="*/ 17 h 49"/>
                <a:gd name="T40" fmla="*/ 0 w 50"/>
                <a:gd name="T41" fmla="*/ 20 h 49"/>
                <a:gd name="T42" fmla="*/ 0 w 50"/>
                <a:gd name="T43" fmla="*/ 21 h 49"/>
                <a:gd name="T44" fmla="*/ 3 w 50"/>
                <a:gd name="T45" fmla="*/ 21 h 49"/>
                <a:gd name="T46" fmla="*/ 3 w 50"/>
                <a:gd name="T47" fmla="*/ 21 h 49"/>
                <a:gd name="T48" fmla="*/ 3 w 50"/>
                <a:gd name="T49" fmla="*/ 18 h 49"/>
                <a:gd name="T50" fmla="*/ 1 w 50"/>
                <a:gd name="T51" fmla="*/ 17 h 49"/>
                <a:gd name="T52" fmla="*/ 32 w 50"/>
                <a:gd name="T53" fmla="*/ 2 h 49"/>
                <a:gd name="T54" fmla="*/ 31 w 50"/>
                <a:gd name="T55" fmla="*/ 4 h 49"/>
                <a:gd name="T56" fmla="*/ 46 w 50"/>
                <a:gd name="T57" fmla="*/ 28 h 49"/>
                <a:gd name="T58" fmla="*/ 30 w 50"/>
                <a:gd name="T59" fmla="*/ 46 h 49"/>
                <a:gd name="T60" fmla="*/ 30 w 50"/>
                <a:gd name="T61" fmla="*/ 48 h 49"/>
                <a:gd name="T62" fmla="*/ 48 w 50"/>
                <a:gd name="T63" fmla="*/ 28 h 49"/>
                <a:gd name="T64" fmla="*/ 32 w 50"/>
                <a:gd name="T65" fmla="*/ 2 h 49"/>
                <a:gd name="T66" fmla="*/ 24 w 50"/>
                <a:gd name="T67" fmla="*/ 0 h 49"/>
                <a:gd name="T68" fmla="*/ 2 w 50"/>
                <a:gd name="T69" fmla="*/ 14 h 49"/>
                <a:gd name="T70" fmla="*/ 4 w 50"/>
                <a:gd name="T71" fmla="*/ 15 h 49"/>
                <a:gd name="T72" fmla="*/ 24 w 50"/>
                <a:gd name="T73" fmla="*/ 3 h 49"/>
                <a:gd name="T74" fmla="*/ 28 w 50"/>
                <a:gd name="T75" fmla="*/ 3 h 49"/>
                <a:gd name="T76" fmla="*/ 29 w 50"/>
                <a:gd name="T77" fmla="*/ 3 h 49"/>
                <a:gd name="T78" fmla="*/ 30 w 50"/>
                <a:gd name="T79" fmla="*/ 1 h 49"/>
                <a:gd name="T80" fmla="*/ 28 w 50"/>
                <a:gd name="T81" fmla="*/ 0 h 49"/>
                <a:gd name="T82" fmla="*/ 24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27" y="46"/>
                  </a:move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6" y="49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11" y="42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2" y="46"/>
                    <a:pt x="16" y="48"/>
                    <a:pt x="20" y="48"/>
                  </a:cubicBezTo>
                  <a:cubicBezTo>
                    <a:pt x="20" y="48"/>
                    <a:pt x="21" y="48"/>
                    <a:pt x="21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7" y="45"/>
                    <a:pt x="13" y="44"/>
                    <a:pt x="11" y="42"/>
                  </a:cubicBezTo>
                  <a:moveTo>
                    <a:pt x="2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1"/>
                    <a:pt x="3" y="37"/>
                    <a:pt x="7" y="4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36"/>
                    <a:pt x="2" y="30"/>
                    <a:pt x="2" y="2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2" y="2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41" y="7"/>
                    <a:pt x="47" y="17"/>
                    <a:pt x="46" y="28"/>
                  </a:cubicBezTo>
                  <a:cubicBezTo>
                    <a:pt x="44" y="37"/>
                    <a:pt x="38" y="43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9" y="46"/>
                    <a:pt x="47" y="38"/>
                    <a:pt x="48" y="28"/>
                  </a:cubicBezTo>
                  <a:cubicBezTo>
                    <a:pt x="50" y="17"/>
                    <a:pt x="43" y="5"/>
                    <a:pt x="32" y="2"/>
                  </a:cubicBezTo>
                  <a:moveTo>
                    <a:pt x="24" y="0"/>
                  </a:moveTo>
                  <a:cubicBezTo>
                    <a:pt x="15" y="0"/>
                    <a:pt x="6" y="6"/>
                    <a:pt x="2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8" y="8"/>
                    <a:pt x="16" y="3"/>
                    <a:pt x="24" y="3"/>
                  </a:cubicBezTo>
                  <a:cubicBezTo>
                    <a:pt x="25" y="3"/>
                    <a:pt x="26" y="3"/>
                    <a:pt x="28" y="3"/>
                  </a:cubicBezTo>
                  <a:cubicBezTo>
                    <a:pt x="28" y="3"/>
                    <a:pt x="28" y="3"/>
                    <a:pt x="29" y="3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1" name="Freeform 372"/>
            <p:cNvSpPr>
              <a:spLocks noEditPoints="1"/>
            </p:cNvSpPr>
            <p:nvPr/>
          </p:nvSpPr>
          <p:spPr bwMode="auto">
            <a:xfrm>
              <a:off x="11695113" y="3219450"/>
              <a:ext cx="153988" cy="231775"/>
            </a:xfrm>
            <a:custGeom>
              <a:avLst/>
              <a:gdLst>
                <a:gd name="T0" fmla="*/ 21 w 32"/>
                <a:gd name="T1" fmla="*/ 45 h 48"/>
                <a:gd name="T2" fmla="*/ 21 w 32"/>
                <a:gd name="T3" fmla="*/ 47 h 48"/>
                <a:gd name="T4" fmla="*/ 23 w 32"/>
                <a:gd name="T5" fmla="*/ 48 h 48"/>
                <a:gd name="T6" fmla="*/ 23 w 32"/>
                <a:gd name="T7" fmla="*/ 45 h 48"/>
                <a:gd name="T8" fmla="*/ 21 w 32"/>
                <a:gd name="T9" fmla="*/ 45 h 48"/>
                <a:gd name="T10" fmla="*/ 30 w 32"/>
                <a:gd name="T11" fmla="*/ 45 h 48"/>
                <a:gd name="T12" fmla="*/ 27 w 32"/>
                <a:gd name="T13" fmla="*/ 45 h 48"/>
                <a:gd name="T14" fmla="*/ 28 w 32"/>
                <a:gd name="T15" fmla="*/ 47 h 48"/>
                <a:gd name="T16" fmla="*/ 30 w 32"/>
                <a:gd name="T17" fmla="*/ 47 h 48"/>
                <a:gd name="T18" fmla="*/ 30 w 32"/>
                <a:gd name="T19" fmla="*/ 45 h 48"/>
                <a:gd name="T20" fmla="*/ 9 w 32"/>
                <a:gd name="T21" fmla="*/ 39 h 48"/>
                <a:gd name="T22" fmla="*/ 7 w 32"/>
                <a:gd name="T23" fmla="*/ 41 h 48"/>
                <a:gd name="T24" fmla="*/ 9 w 32"/>
                <a:gd name="T25" fmla="*/ 43 h 48"/>
                <a:gd name="T26" fmla="*/ 11 w 32"/>
                <a:gd name="T27" fmla="*/ 41 h 48"/>
                <a:gd name="T28" fmla="*/ 9 w 32"/>
                <a:gd name="T29" fmla="*/ 39 h 48"/>
                <a:gd name="T30" fmla="*/ 3 w 32"/>
                <a:gd name="T31" fmla="*/ 20 h 48"/>
                <a:gd name="T32" fmla="*/ 0 w 32"/>
                <a:gd name="T33" fmla="*/ 20 h 48"/>
                <a:gd name="T34" fmla="*/ 0 w 32"/>
                <a:gd name="T35" fmla="*/ 23 h 48"/>
                <a:gd name="T36" fmla="*/ 2 w 32"/>
                <a:gd name="T37" fmla="*/ 23 h 48"/>
                <a:gd name="T38" fmla="*/ 3 w 32"/>
                <a:gd name="T39" fmla="*/ 20 h 48"/>
                <a:gd name="T40" fmla="*/ 2 w 32"/>
                <a:gd name="T41" fmla="*/ 13 h 48"/>
                <a:gd name="T42" fmla="*/ 1 w 32"/>
                <a:gd name="T43" fmla="*/ 16 h 48"/>
                <a:gd name="T44" fmla="*/ 3 w 32"/>
                <a:gd name="T45" fmla="*/ 17 h 48"/>
                <a:gd name="T46" fmla="*/ 4 w 32"/>
                <a:gd name="T47" fmla="*/ 14 h 48"/>
                <a:gd name="T48" fmla="*/ 2 w 32"/>
                <a:gd name="T49" fmla="*/ 13 h 48"/>
                <a:gd name="T50" fmla="*/ 30 w 32"/>
                <a:gd name="T51" fmla="*/ 0 h 48"/>
                <a:gd name="T52" fmla="*/ 29 w 32"/>
                <a:gd name="T53" fmla="*/ 2 h 48"/>
                <a:gd name="T54" fmla="*/ 31 w 32"/>
                <a:gd name="T55" fmla="*/ 3 h 48"/>
                <a:gd name="T56" fmla="*/ 32 w 32"/>
                <a:gd name="T57" fmla="*/ 1 h 48"/>
                <a:gd name="T58" fmla="*/ 30 w 32"/>
                <a:gd name="T5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8">
                  <a:moveTo>
                    <a:pt x="21" y="45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2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5"/>
                    <a:pt x="22" y="45"/>
                    <a:pt x="21" y="45"/>
                  </a:cubicBezTo>
                  <a:moveTo>
                    <a:pt x="30" y="45"/>
                  </a:moveTo>
                  <a:cubicBezTo>
                    <a:pt x="29" y="45"/>
                    <a:pt x="28" y="45"/>
                    <a:pt x="27" y="45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30" y="47"/>
                  </a:cubicBezTo>
                  <a:cubicBezTo>
                    <a:pt x="30" y="45"/>
                    <a:pt x="30" y="45"/>
                    <a:pt x="30" y="45"/>
                  </a:cubicBezTo>
                  <a:moveTo>
                    <a:pt x="9" y="39"/>
                  </a:move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2"/>
                    <a:pt x="9" y="43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0"/>
                    <a:pt x="9" y="39"/>
                    <a:pt x="9" y="39"/>
                  </a:cubicBezTo>
                  <a:moveTo>
                    <a:pt x="3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3" y="20"/>
                  </a:cubicBezTo>
                  <a:moveTo>
                    <a:pt x="2" y="13"/>
                  </a:moveTo>
                  <a:cubicBezTo>
                    <a:pt x="2" y="14"/>
                    <a:pt x="1" y="15"/>
                    <a:pt x="1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6"/>
                    <a:pt x="4" y="15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30" y="0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2" name="Freeform 373"/>
            <p:cNvSpPr>
              <a:spLocks noEditPoints="1"/>
            </p:cNvSpPr>
            <p:nvPr/>
          </p:nvSpPr>
          <p:spPr bwMode="auto">
            <a:xfrm>
              <a:off x="11960226" y="4303712"/>
              <a:ext cx="207963" cy="198438"/>
            </a:xfrm>
            <a:custGeom>
              <a:avLst/>
              <a:gdLst>
                <a:gd name="T0" fmla="*/ 22 w 43"/>
                <a:gd name="T1" fmla="*/ 20 h 41"/>
                <a:gd name="T2" fmla="*/ 0 w 43"/>
                <a:gd name="T3" fmla="*/ 23 h 41"/>
                <a:gd name="T4" fmla="*/ 16 w 43"/>
                <a:gd name="T5" fmla="*/ 41 h 41"/>
                <a:gd name="T6" fmla="*/ 22 w 43"/>
                <a:gd name="T7" fmla="*/ 20 h 41"/>
                <a:gd name="T8" fmla="*/ 18 w 43"/>
                <a:gd name="T9" fmla="*/ 0 h 41"/>
                <a:gd name="T10" fmla="*/ 0 w 43"/>
                <a:gd name="T11" fmla="*/ 17 h 41"/>
                <a:gd name="T12" fmla="*/ 0 w 43"/>
                <a:gd name="T13" fmla="*/ 20 h 41"/>
                <a:gd name="T14" fmla="*/ 22 w 43"/>
                <a:gd name="T15" fmla="*/ 17 h 41"/>
                <a:gd name="T16" fmla="*/ 18 w 43"/>
                <a:gd name="T17" fmla="*/ 0 h 41"/>
                <a:gd name="T18" fmla="*/ 21 w 43"/>
                <a:gd name="T19" fmla="*/ 0 h 41"/>
                <a:gd name="T20" fmla="*/ 20 w 43"/>
                <a:gd name="T21" fmla="*/ 0 h 41"/>
                <a:gd name="T22" fmla="*/ 25 w 43"/>
                <a:gd name="T23" fmla="*/ 19 h 41"/>
                <a:gd name="T24" fmla="*/ 25 w 43"/>
                <a:gd name="T25" fmla="*/ 19 h 41"/>
                <a:gd name="T26" fmla="*/ 18 w 43"/>
                <a:gd name="T27" fmla="*/ 41 h 41"/>
                <a:gd name="T28" fmla="*/ 21 w 43"/>
                <a:gd name="T29" fmla="*/ 41 h 41"/>
                <a:gd name="T30" fmla="*/ 41 w 43"/>
                <a:gd name="T31" fmla="*/ 24 h 41"/>
                <a:gd name="T32" fmla="*/ 24 w 43"/>
                <a:gd name="T33" fmla="*/ 0 h 41"/>
                <a:gd name="T34" fmla="*/ 21 w 43"/>
                <a:gd name="T3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1">
                  <a:moveTo>
                    <a:pt x="22" y="2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31"/>
                    <a:pt x="7" y="39"/>
                    <a:pt x="16" y="41"/>
                  </a:cubicBezTo>
                  <a:cubicBezTo>
                    <a:pt x="22" y="20"/>
                    <a:pt x="22" y="20"/>
                    <a:pt x="22" y="20"/>
                  </a:cubicBezTo>
                  <a:moveTo>
                    <a:pt x="18" y="0"/>
                  </a:moveTo>
                  <a:cubicBezTo>
                    <a:pt x="9" y="1"/>
                    <a:pt x="2" y="8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9" y="41"/>
                    <a:pt x="20" y="41"/>
                    <a:pt x="21" y="41"/>
                  </a:cubicBezTo>
                  <a:cubicBezTo>
                    <a:pt x="31" y="41"/>
                    <a:pt x="40" y="34"/>
                    <a:pt x="41" y="24"/>
                  </a:cubicBezTo>
                  <a:cubicBezTo>
                    <a:pt x="43" y="12"/>
                    <a:pt x="36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3" name="Freeform 374"/>
            <p:cNvSpPr/>
            <p:nvPr/>
          </p:nvSpPr>
          <p:spPr bwMode="auto">
            <a:xfrm>
              <a:off x="11960226" y="4303712"/>
              <a:ext cx="120650" cy="198438"/>
            </a:xfrm>
            <a:custGeom>
              <a:avLst/>
              <a:gdLst>
                <a:gd name="T0" fmla="*/ 20 w 25"/>
                <a:gd name="T1" fmla="*/ 0 h 41"/>
                <a:gd name="T2" fmla="*/ 18 w 25"/>
                <a:gd name="T3" fmla="*/ 0 h 41"/>
                <a:gd name="T4" fmla="*/ 22 w 25"/>
                <a:gd name="T5" fmla="*/ 17 h 41"/>
                <a:gd name="T6" fmla="*/ 0 w 25"/>
                <a:gd name="T7" fmla="*/ 20 h 41"/>
                <a:gd name="T8" fmla="*/ 0 w 25"/>
                <a:gd name="T9" fmla="*/ 23 h 41"/>
                <a:gd name="T10" fmla="*/ 22 w 25"/>
                <a:gd name="T11" fmla="*/ 20 h 41"/>
                <a:gd name="T12" fmla="*/ 16 w 25"/>
                <a:gd name="T13" fmla="*/ 41 h 41"/>
                <a:gd name="T14" fmla="*/ 18 w 25"/>
                <a:gd name="T15" fmla="*/ 41 h 41"/>
                <a:gd name="T16" fmla="*/ 18 w 25"/>
                <a:gd name="T17" fmla="*/ 41 h 41"/>
                <a:gd name="T18" fmla="*/ 25 w 25"/>
                <a:gd name="T19" fmla="*/ 19 h 41"/>
                <a:gd name="T20" fmla="*/ 25 w 25"/>
                <a:gd name="T21" fmla="*/ 19 h 41"/>
                <a:gd name="T22" fmla="*/ 20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1"/>
                    <a:pt x="17" y="41"/>
                    <a:pt x="18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4" name="Freeform 375"/>
            <p:cNvSpPr>
              <a:spLocks noEditPoints="1"/>
            </p:cNvSpPr>
            <p:nvPr/>
          </p:nvSpPr>
          <p:spPr bwMode="auto">
            <a:xfrm>
              <a:off x="11926888" y="4270375"/>
              <a:ext cx="279400" cy="265113"/>
            </a:xfrm>
            <a:custGeom>
              <a:avLst/>
              <a:gdLst>
                <a:gd name="T0" fmla="*/ 3 w 58"/>
                <a:gd name="T1" fmla="*/ 31 h 55"/>
                <a:gd name="T2" fmla="*/ 0 w 58"/>
                <a:gd name="T3" fmla="*/ 31 h 55"/>
                <a:gd name="T4" fmla="*/ 21 w 58"/>
                <a:gd name="T5" fmla="*/ 54 h 55"/>
                <a:gd name="T6" fmla="*/ 21 w 58"/>
                <a:gd name="T7" fmla="*/ 52 h 55"/>
                <a:gd name="T8" fmla="*/ 3 w 58"/>
                <a:gd name="T9" fmla="*/ 31 h 55"/>
                <a:gd name="T10" fmla="*/ 23 w 58"/>
                <a:gd name="T11" fmla="*/ 0 h 55"/>
                <a:gd name="T12" fmla="*/ 0 w 58"/>
                <a:gd name="T13" fmla="*/ 23 h 55"/>
                <a:gd name="T14" fmla="*/ 0 w 58"/>
                <a:gd name="T15" fmla="*/ 29 h 55"/>
                <a:gd name="T16" fmla="*/ 3 w 58"/>
                <a:gd name="T17" fmla="*/ 28 h 55"/>
                <a:gd name="T18" fmla="*/ 3 w 58"/>
                <a:gd name="T19" fmla="*/ 23 h 55"/>
                <a:gd name="T20" fmla="*/ 24 w 58"/>
                <a:gd name="T21" fmla="*/ 3 h 55"/>
                <a:gd name="T22" fmla="*/ 23 w 58"/>
                <a:gd name="T23" fmla="*/ 0 h 55"/>
                <a:gd name="T24" fmla="*/ 28 w 58"/>
                <a:gd name="T25" fmla="*/ 0 h 55"/>
                <a:gd name="T26" fmla="*/ 26 w 58"/>
                <a:gd name="T27" fmla="*/ 0 h 55"/>
                <a:gd name="T28" fmla="*/ 26 w 58"/>
                <a:gd name="T29" fmla="*/ 3 h 55"/>
                <a:gd name="T30" fmla="*/ 28 w 58"/>
                <a:gd name="T31" fmla="*/ 2 h 55"/>
                <a:gd name="T32" fmla="*/ 32 w 58"/>
                <a:gd name="T33" fmla="*/ 3 h 55"/>
                <a:gd name="T34" fmla="*/ 53 w 58"/>
                <a:gd name="T35" fmla="*/ 32 h 55"/>
                <a:gd name="T36" fmla="*/ 28 w 58"/>
                <a:gd name="T37" fmla="*/ 53 h 55"/>
                <a:gd name="T38" fmla="*/ 24 w 58"/>
                <a:gd name="T39" fmla="*/ 52 h 55"/>
                <a:gd name="T40" fmla="*/ 23 w 58"/>
                <a:gd name="T41" fmla="*/ 55 h 55"/>
                <a:gd name="T42" fmla="*/ 23 w 58"/>
                <a:gd name="T43" fmla="*/ 55 h 55"/>
                <a:gd name="T44" fmla="*/ 28 w 58"/>
                <a:gd name="T45" fmla="*/ 55 h 55"/>
                <a:gd name="T46" fmla="*/ 55 w 58"/>
                <a:gd name="T47" fmla="*/ 32 h 55"/>
                <a:gd name="T48" fmla="*/ 32 w 58"/>
                <a:gd name="T49" fmla="*/ 0 h 55"/>
                <a:gd name="T50" fmla="*/ 28 w 58"/>
                <a:gd name="T5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5">
                  <a:moveTo>
                    <a:pt x="3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" y="42"/>
                    <a:pt x="10" y="51"/>
                    <a:pt x="21" y="54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12" y="49"/>
                    <a:pt x="4" y="41"/>
                    <a:pt x="3" y="31"/>
                  </a:cubicBezTo>
                  <a:moveTo>
                    <a:pt x="23" y="0"/>
                  </a:moveTo>
                  <a:cubicBezTo>
                    <a:pt x="12" y="2"/>
                    <a:pt x="2" y="11"/>
                    <a:pt x="0" y="23"/>
                  </a:cubicBezTo>
                  <a:cubicBezTo>
                    <a:pt x="0" y="25"/>
                    <a:pt x="0" y="27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5"/>
                    <a:pt x="3" y="23"/>
                  </a:cubicBezTo>
                  <a:cubicBezTo>
                    <a:pt x="5" y="13"/>
                    <a:pt x="13" y="5"/>
                    <a:pt x="24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2"/>
                    <a:pt x="27" y="2"/>
                    <a:pt x="28" y="2"/>
                  </a:cubicBezTo>
                  <a:cubicBezTo>
                    <a:pt x="29" y="2"/>
                    <a:pt x="31" y="3"/>
                    <a:pt x="32" y="3"/>
                  </a:cubicBezTo>
                  <a:cubicBezTo>
                    <a:pt x="46" y="5"/>
                    <a:pt x="55" y="18"/>
                    <a:pt x="53" y="32"/>
                  </a:cubicBezTo>
                  <a:cubicBezTo>
                    <a:pt x="51" y="44"/>
                    <a:pt x="40" y="53"/>
                    <a:pt x="28" y="53"/>
                  </a:cubicBezTo>
                  <a:cubicBezTo>
                    <a:pt x="27" y="53"/>
                    <a:pt x="25" y="52"/>
                    <a:pt x="24" y="52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5" y="55"/>
                    <a:pt x="26" y="55"/>
                    <a:pt x="28" y="55"/>
                  </a:cubicBezTo>
                  <a:cubicBezTo>
                    <a:pt x="41" y="55"/>
                    <a:pt x="53" y="46"/>
                    <a:pt x="55" y="32"/>
                  </a:cubicBezTo>
                  <a:cubicBezTo>
                    <a:pt x="58" y="17"/>
                    <a:pt x="48" y="2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5" name="Freeform 376"/>
            <p:cNvSpPr>
              <a:spLocks noEditPoints="1"/>
            </p:cNvSpPr>
            <p:nvPr/>
          </p:nvSpPr>
          <p:spPr bwMode="auto">
            <a:xfrm>
              <a:off x="11926888" y="4270375"/>
              <a:ext cx="125413" cy="265113"/>
            </a:xfrm>
            <a:custGeom>
              <a:avLst/>
              <a:gdLst>
                <a:gd name="T0" fmla="*/ 21 w 26"/>
                <a:gd name="T1" fmla="*/ 52 h 55"/>
                <a:gd name="T2" fmla="*/ 21 w 26"/>
                <a:gd name="T3" fmla="*/ 54 h 55"/>
                <a:gd name="T4" fmla="*/ 23 w 26"/>
                <a:gd name="T5" fmla="*/ 55 h 55"/>
                <a:gd name="T6" fmla="*/ 24 w 26"/>
                <a:gd name="T7" fmla="*/ 52 h 55"/>
                <a:gd name="T8" fmla="*/ 24 w 26"/>
                <a:gd name="T9" fmla="*/ 52 h 55"/>
                <a:gd name="T10" fmla="*/ 21 w 26"/>
                <a:gd name="T11" fmla="*/ 52 h 55"/>
                <a:gd name="T12" fmla="*/ 3 w 26"/>
                <a:gd name="T13" fmla="*/ 28 h 55"/>
                <a:gd name="T14" fmla="*/ 0 w 26"/>
                <a:gd name="T15" fmla="*/ 29 h 55"/>
                <a:gd name="T16" fmla="*/ 0 w 26"/>
                <a:gd name="T17" fmla="*/ 31 h 55"/>
                <a:gd name="T18" fmla="*/ 3 w 26"/>
                <a:gd name="T19" fmla="*/ 31 h 55"/>
                <a:gd name="T20" fmla="*/ 3 w 26"/>
                <a:gd name="T21" fmla="*/ 28 h 55"/>
                <a:gd name="T22" fmla="*/ 26 w 26"/>
                <a:gd name="T23" fmla="*/ 0 h 55"/>
                <a:gd name="T24" fmla="*/ 23 w 26"/>
                <a:gd name="T25" fmla="*/ 0 h 55"/>
                <a:gd name="T26" fmla="*/ 24 w 26"/>
                <a:gd name="T27" fmla="*/ 3 h 55"/>
                <a:gd name="T28" fmla="*/ 26 w 26"/>
                <a:gd name="T29" fmla="*/ 3 h 55"/>
                <a:gd name="T30" fmla="*/ 26 w 26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55">
                  <a:moveTo>
                    <a:pt x="21" y="52"/>
                  </a:moveTo>
                  <a:cubicBezTo>
                    <a:pt x="21" y="54"/>
                    <a:pt x="21" y="54"/>
                    <a:pt x="21" y="54"/>
                  </a:cubicBezTo>
                  <a:cubicBezTo>
                    <a:pt x="21" y="55"/>
                    <a:pt x="22" y="55"/>
                    <a:pt x="23" y="5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2"/>
                    <a:pt x="21" y="52"/>
                  </a:cubicBezTo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6" y="3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6" name="Freeform 377"/>
            <p:cNvSpPr>
              <a:spLocks noEditPoints="1"/>
            </p:cNvSpPr>
            <p:nvPr/>
          </p:nvSpPr>
          <p:spPr bwMode="auto">
            <a:xfrm>
              <a:off x="11607801" y="5514975"/>
              <a:ext cx="207963" cy="201613"/>
            </a:xfrm>
            <a:custGeom>
              <a:avLst/>
              <a:gdLst>
                <a:gd name="T0" fmla="*/ 0 w 43"/>
                <a:gd name="T1" fmla="*/ 22 h 42"/>
                <a:gd name="T2" fmla="*/ 7 w 43"/>
                <a:gd name="T3" fmla="*/ 37 h 42"/>
                <a:gd name="T4" fmla="*/ 16 w 43"/>
                <a:gd name="T5" fmla="*/ 28 h 42"/>
                <a:gd name="T6" fmla="*/ 0 w 43"/>
                <a:gd name="T7" fmla="*/ 22 h 42"/>
                <a:gd name="T8" fmla="*/ 5 w 43"/>
                <a:gd name="T9" fmla="*/ 8 h 42"/>
                <a:gd name="T10" fmla="*/ 0 w 43"/>
                <a:gd name="T11" fmla="*/ 18 h 42"/>
                <a:gd name="T12" fmla="*/ 0 w 43"/>
                <a:gd name="T13" fmla="*/ 19 h 42"/>
                <a:gd name="T14" fmla="*/ 15 w 43"/>
                <a:gd name="T15" fmla="*/ 25 h 42"/>
                <a:gd name="T16" fmla="*/ 5 w 43"/>
                <a:gd name="T17" fmla="*/ 8 h 42"/>
                <a:gd name="T18" fmla="*/ 28 w 43"/>
                <a:gd name="T19" fmla="*/ 2 h 42"/>
                <a:gd name="T20" fmla="*/ 20 w 43"/>
                <a:gd name="T21" fmla="*/ 28 h 42"/>
                <a:gd name="T22" fmla="*/ 22 w 43"/>
                <a:gd name="T23" fmla="*/ 31 h 42"/>
                <a:gd name="T24" fmla="*/ 19 w 43"/>
                <a:gd name="T25" fmla="*/ 29 h 42"/>
                <a:gd name="T26" fmla="*/ 9 w 43"/>
                <a:gd name="T27" fmla="*/ 39 h 42"/>
                <a:gd name="T28" fmla="*/ 17 w 43"/>
                <a:gd name="T29" fmla="*/ 42 h 42"/>
                <a:gd name="T30" fmla="*/ 21 w 43"/>
                <a:gd name="T31" fmla="*/ 42 h 42"/>
                <a:gd name="T32" fmla="*/ 41 w 43"/>
                <a:gd name="T33" fmla="*/ 25 h 42"/>
                <a:gd name="T34" fmla="*/ 28 w 43"/>
                <a:gd name="T35" fmla="*/ 2 h 42"/>
                <a:gd name="T36" fmla="*/ 21 w 43"/>
                <a:gd name="T37" fmla="*/ 0 h 42"/>
                <a:gd name="T38" fmla="*/ 7 w 43"/>
                <a:gd name="T39" fmla="*/ 6 h 42"/>
                <a:gd name="T40" fmla="*/ 18 w 43"/>
                <a:gd name="T41" fmla="*/ 25 h 42"/>
                <a:gd name="T42" fmla="*/ 25 w 43"/>
                <a:gd name="T43" fmla="*/ 1 h 42"/>
                <a:gd name="T44" fmla="*/ 24 w 43"/>
                <a:gd name="T45" fmla="*/ 1 h 42"/>
                <a:gd name="T46" fmla="*/ 21 w 4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2">
                  <a:moveTo>
                    <a:pt x="0" y="22"/>
                  </a:moveTo>
                  <a:cubicBezTo>
                    <a:pt x="0" y="28"/>
                    <a:pt x="3" y="33"/>
                    <a:pt x="7" y="3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5" y="8"/>
                  </a:moveTo>
                  <a:cubicBezTo>
                    <a:pt x="2" y="11"/>
                    <a:pt x="1" y="14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8" y="2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2" y="40"/>
                    <a:pt x="14" y="41"/>
                    <a:pt x="17" y="42"/>
                  </a:cubicBezTo>
                  <a:cubicBezTo>
                    <a:pt x="18" y="42"/>
                    <a:pt x="20" y="42"/>
                    <a:pt x="21" y="42"/>
                  </a:cubicBezTo>
                  <a:cubicBezTo>
                    <a:pt x="31" y="42"/>
                    <a:pt x="40" y="35"/>
                    <a:pt x="41" y="25"/>
                  </a:cubicBezTo>
                  <a:cubicBezTo>
                    <a:pt x="43" y="15"/>
                    <a:pt x="37" y="5"/>
                    <a:pt x="28" y="2"/>
                  </a:cubicBezTo>
                  <a:moveTo>
                    <a:pt x="21" y="0"/>
                  </a:moveTo>
                  <a:cubicBezTo>
                    <a:pt x="15" y="0"/>
                    <a:pt x="10" y="2"/>
                    <a:pt x="7" y="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1"/>
                    <a:pt x="24" y="1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7" name="Freeform 378"/>
            <p:cNvSpPr/>
            <p:nvPr/>
          </p:nvSpPr>
          <p:spPr bwMode="auto">
            <a:xfrm>
              <a:off x="11607801" y="5519737"/>
              <a:ext cx="134938" cy="182563"/>
            </a:xfrm>
            <a:custGeom>
              <a:avLst/>
              <a:gdLst>
                <a:gd name="T0" fmla="*/ 25 w 28"/>
                <a:gd name="T1" fmla="*/ 0 h 38"/>
                <a:gd name="T2" fmla="*/ 18 w 28"/>
                <a:gd name="T3" fmla="*/ 24 h 38"/>
                <a:gd name="T4" fmla="*/ 7 w 28"/>
                <a:gd name="T5" fmla="*/ 5 h 38"/>
                <a:gd name="T6" fmla="*/ 5 w 28"/>
                <a:gd name="T7" fmla="*/ 7 h 38"/>
                <a:gd name="T8" fmla="*/ 15 w 28"/>
                <a:gd name="T9" fmla="*/ 24 h 38"/>
                <a:gd name="T10" fmla="*/ 0 w 28"/>
                <a:gd name="T11" fmla="*/ 18 h 38"/>
                <a:gd name="T12" fmla="*/ 0 w 28"/>
                <a:gd name="T13" fmla="*/ 21 h 38"/>
                <a:gd name="T14" fmla="*/ 16 w 28"/>
                <a:gd name="T15" fmla="*/ 27 h 38"/>
                <a:gd name="T16" fmla="*/ 7 w 28"/>
                <a:gd name="T17" fmla="*/ 36 h 38"/>
                <a:gd name="T18" fmla="*/ 9 w 28"/>
                <a:gd name="T19" fmla="*/ 38 h 38"/>
                <a:gd name="T20" fmla="*/ 19 w 28"/>
                <a:gd name="T21" fmla="*/ 28 h 38"/>
                <a:gd name="T22" fmla="*/ 22 w 28"/>
                <a:gd name="T23" fmla="*/ 30 h 38"/>
                <a:gd name="T24" fmla="*/ 20 w 28"/>
                <a:gd name="T25" fmla="*/ 27 h 38"/>
                <a:gd name="T26" fmla="*/ 28 w 28"/>
                <a:gd name="T27" fmla="*/ 1 h 38"/>
                <a:gd name="T28" fmla="*/ 25 w 28"/>
                <a:gd name="T2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38">
                  <a:moveTo>
                    <a:pt x="25" y="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7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7"/>
                    <a:pt x="9" y="37"/>
                    <a:pt x="9" y="3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8" name="Freeform 379"/>
            <p:cNvSpPr>
              <a:spLocks noEditPoints="1"/>
            </p:cNvSpPr>
            <p:nvPr/>
          </p:nvSpPr>
          <p:spPr bwMode="auto">
            <a:xfrm>
              <a:off x="11569701" y="5481637"/>
              <a:ext cx="279400" cy="269875"/>
            </a:xfrm>
            <a:custGeom>
              <a:avLst/>
              <a:gdLst>
                <a:gd name="T0" fmla="*/ 1 w 58"/>
                <a:gd name="T1" fmla="*/ 26 h 56"/>
                <a:gd name="T2" fmla="*/ 10 w 58"/>
                <a:gd name="T3" fmla="*/ 49 h 56"/>
                <a:gd name="T4" fmla="*/ 12 w 58"/>
                <a:gd name="T5" fmla="*/ 47 h 56"/>
                <a:gd name="T6" fmla="*/ 4 w 58"/>
                <a:gd name="T7" fmla="*/ 27 h 56"/>
                <a:gd name="T8" fmla="*/ 1 w 58"/>
                <a:gd name="T9" fmla="*/ 26 h 56"/>
                <a:gd name="T10" fmla="*/ 9 w 58"/>
                <a:gd name="T11" fmla="*/ 9 h 56"/>
                <a:gd name="T12" fmla="*/ 1 w 58"/>
                <a:gd name="T13" fmla="*/ 23 h 56"/>
                <a:gd name="T14" fmla="*/ 4 w 58"/>
                <a:gd name="T15" fmla="*/ 24 h 56"/>
                <a:gd name="T16" fmla="*/ 4 w 58"/>
                <a:gd name="T17" fmla="*/ 24 h 56"/>
                <a:gd name="T18" fmla="*/ 11 w 58"/>
                <a:gd name="T19" fmla="*/ 11 h 56"/>
                <a:gd name="T20" fmla="*/ 9 w 58"/>
                <a:gd name="T21" fmla="*/ 9 h 56"/>
                <a:gd name="T22" fmla="*/ 38 w 58"/>
                <a:gd name="T23" fmla="*/ 2 h 56"/>
                <a:gd name="T24" fmla="*/ 37 w 58"/>
                <a:gd name="T25" fmla="*/ 5 h 56"/>
                <a:gd name="T26" fmla="*/ 53 w 58"/>
                <a:gd name="T27" fmla="*/ 32 h 56"/>
                <a:gd name="T28" fmla="*/ 29 w 58"/>
                <a:gd name="T29" fmla="*/ 53 h 56"/>
                <a:gd name="T30" fmla="*/ 25 w 58"/>
                <a:gd name="T31" fmla="*/ 53 h 56"/>
                <a:gd name="T32" fmla="*/ 14 w 58"/>
                <a:gd name="T33" fmla="*/ 49 h 56"/>
                <a:gd name="T34" fmla="*/ 12 w 58"/>
                <a:gd name="T35" fmla="*/ 51 h 56"/>
                <a:gd name="T36" fmla="*/ 24 w 58"/>
                <a:gd name="T37" fmla="*/ 56 h 56"/>
                <a:gd name="T38" fmla="*/ 29 w 58"/>
                <a:gd name="T39" fmla="*/ 56 h 56"/>
                <a:gd name="T40" fmla="*/ 56 w 58"/>
                <a:gd name="T41" fmla="*/ 33 h 56"/>
                <a:gd name="T42" fmla="*/ 38 w 58"/>
                <a:gd name="T43" fmla="*/ 2 h 56"/>
                <a:gd name="T44" fmla="*/ 29 w 58"/>
                <a:gd name="T45" fmla="*/ 0 h 56"/>
                <a:gd name="T46" fmla="*/ 11 w 58"/>
                <a:gd name="T47" fmla="*/ 7 h 56"/>
                <a:gd name="T48" fmla="*/ 13 w 58"/>
                <a:gd name="T49" fmla="*/ 9 h 56"/>
                <a:gd name="T50" fmla="*/ 29 w 58"/>
                <a:gd name="T51" fmla="*/ 3 h 56"/>
                <a:gd name="T52" fmla="*/ 33 w 58"/>
                <a:gd name="T53" fmla="*/ 4 h 56"/>
                <a:gd name="T54" fmla="*/ 35 w 58"/>
                <a:gd name="T55" fmla="*/ 4 h 56"/>
                <a:gd name="T56" fmla="*/ 35 w 58"/>
                <a:gd name="T57" fmla="*/ 1 h 56"/>
                <a:gd name="T58" fmla="*/ 33 w 58"/>
                <a:gd name="T59" fmla="*/ 1 h 56"/>
                <a:gd name="T60" fmla="*/ 29 w 58"/>
                <a:gd name="T6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8" h="56">
                  <a:moveTo>
                    <a:pt x="1" y="26"/>
                  </a:moveTo>
                  <a:cubicBezTo>
                    <a:pt x="0" y="35"/>
                    <a:pt x="4" y="43"/>
                    <a:pt x="10" y="49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7" y="42"/>
                    <a:pt x="3" y="35"/>
                    <a:pt x="4" y="27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9" y="9"/>
                  </a:moveTo>
                  <a:cubicBezTo>
                    <a:pt x="5" y="12"/>
                    <a:pt x="2" y="17"/>
                    <a:pt x="1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19"/>
                    <a:pt x="7" y="15"/>
                    <a:pt x="11" y="11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38" y="2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8" y="9"/>
                    <a:pt x="55" y="20"/>
                    <a:pt x="53" y="32"/>
                  </a:cubicBezTo>
                  <a:cubicBezTo>
                    <a:pt x="51" y="45"/>
                    <a:pt x="41" y="53"/>
                    <a:pt x="29" y="53"/>
                  </a:cubicBezTo>
                  <a:cubicBezTo>
                    <a:pt x="27" y="53"/>
                    <a:pt x="26" y="53"/>
                    <a:pt x="25" y="53"/>
                  </a:cubicBezTo>
                  <a:cubicBezTo>
                    <a:pt x="21" y="52"/>
                    <a:pt x="17" y="51"/>
                    <a:pt x="14" y="49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6" y="53"/>
                    <a:pt x="20" y="55"/>
                    <a:pt x="24" y="56"/>
                  </a:cubicBezTo>
                  <a:cubicBezTo>
                    <a:pt x="26" y="56"/>
                    <a:pt x="27" y="56"/>
                    <a:pt x="29" y="56"/>
                  </a:cubicBezTo>
                  <a:cubicBezTo>
                    <a:pt x="42" y="56"/>
                    <a:pt x="54" y="46"/>
                    <a:pt x="56" y="33"/>
                  </a:cubicBezTo>
                  <a:cubicBezTo>
                    <a:pt x="58" y="19"/>
                    <a:pt x="50" y="6"/>
                    <a:pt x="38" y="2"/>
                  </a:cubicBezTo>
                  <a:moveTo>
                    <a:pt x="29" y="0"/>
                  </a:moveTo>
                  <a:cubicBezTo>
                    <a:pt x="22" y="0"/>
                    <a:pt x="16" y="3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5"/>
                    <a:pt x="23" y="3"/>
                    <a:pt x="29" y="3"/>
                  </a:cubicBezTo>
                  <a:cubicBezTo>
                    <a:pt x="30" y="3"/>
                    <a:pt x="31" y="3"/>
                    <a:pt x="33" y="4"/>
                  </a:cubicBezTo>
                  <a:cubicBezTo>
                    <a:pt x="33" y="4"/>
                    <a:pt x="34" y="4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1"/>
                    <a:pt x="33" y="1"/>
                  </a:cubicBezTo>
                  <a:cubicBezTo>
                    <a:pt x="32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9" name="Freeform 380"/>
            <p:cNvSpPr>
              <a:spLocks noEditPoints="1"/>
            </p:cNvSpPr>
            <p:nvPr/>
          </p:nvSpPr>
          <p:spPr bwMode="auto">
            <a:xfrm>
              <a:off x="11574463" y="5486400"/>
              <a:ext cx="179388" cy="239713"/>
            </a:xfrm>
            <a:custGeom>
              <a:avLst/>
              <a:gdLst>
                <a:gd name="T0" fmla="*/ 11 w 37"/>
                <a:gd name="T1" fmla="*/ 46 h 50"/>
                <a:gd name="T2" fmla="*/ 9 w 37"/>
                <a:gd name="T3" fmla="*/ 48 h 50"/>
                <a:gd name="T4" fmla="*/ 11 w 37"/>
                <a:gd name="T5" fmla="*/ 50 h 50"/>
                <a:gd name="T6" fmla="*/ 13 w 37"/>
                <a:gd name="T7" fmla="*/ 48 h 50"/>
                <a:gd name="T8" fmla="*/ 11 w 37"/>
                <a:gd name="T9" fmla="*/ 46 h 50"/>
                <a:gd name="T10" fmla="*/ 0 w 37"/>
                <a:gd name="T11" fmla="*/ 22 h 50"/>
                <a:gd name="T12" fmla="*/ 0 w 37"/>
                <a:gd name="T13" fmla="*/ 23 h 50"/>
                <a:gd name="T14" fmla="*/ 0 w 37"/>
                <a:gd name="T15" fmla="*/ 25 h 50"/>
                <a:gd name="T16" fmla="*/ 3 w 37"/>
                <a:gd name="T17" fmla="*/ 26 h 50"/>
                <a:gd name="T18" fmla="*/ 3 w 37"/>
                <a:gd name="T19" fmla="*/ 23 h 50"/>
                <a:gd name="T20" fmla="*/ 0 w 37"/>
                <a:gd name="T21" fmla="*/ 22 h 50"/>
                <a:gd name="T22" fmla="*/ 10 w 37"/>
                <a:gd name="T23" fmla="*/ 6 h 50"/>
                <a:gd name="T24" fmla="*/ 8 w 37"/>
                <a:gd name="T25" fmla="*/ 8 h 50"/>
                <a:gd name="T26" fmla="*/ 10 w 37"/>
                <a:gd name="T27" fmla="*/ 10 h 50"/>
                <a:gd name="T28" fmla="*/ 12 w 37"/>
                <a:gd name="T29" fmla="*/ 8 h 50"/>
                <a:gd name="T30" fmla="*/ 10 w 37"/>
                <a:gd name="T31" fmla="*/ 6 h 50"/>
                <a:gd name="T32" fmla="*/ 34 w 37"/>
                <a:gd name="T33" fmla="*/ 0 h 50"/>
                <a:gd name="T34" fmla="*/ 34 w 37"/>
                <a:gd name="T35" fmla="*/ 3 h 50"/>
                <a:gd name="T36" fmla="*/ 36 w 37"/>
                <a:gd name="T37" fmla="*/ 4 h 50"/>
                <a:gd name="T38" fmla="*/ 37 w 37"/>
                <a:gd name="T39" fmla="*/ 1 h 50"/>
                <a:gd name="T40" fmla="*/ 34 w 37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50">
                  <a:moveTo>
                    <a:pt x="11" y="46"/>
                  </a:moveTo>
                  <a:cubicBezTo>
                    <a:pt x="9" y="48"/>
                    <a:pt x="9" y="48"/>
                    <a:pt x="9" y="48"/>
                  </a:cubicBezTo>
                  <a:cubicBezTo>
                    <a:pt x="10" y="49"/>
                    <a:pt x="10" y="49"/>
                    <a:pt x="11" y="50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1" y="46"/>
                  </a:cubicBezTo>
                  <a:moveTo>
                    <a:pt x="0" y="22"/>
                  </a:moveTo>
                  <a:cubicBezTo>
                    <a:pt x="0" y="22"/>
                    <a:pt x="0" y="23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3" y="24"/>
                    <a:pt x="3" y="23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0" y="6"/>
                  </a:moveTo>
                  <a:cubicBezTo>
                    <a:pt x="9" y="6"/>
                    <a:pt x="9" y="7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34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0" name="Freeform 381"/>
            <p:cNvSpPr>
              <a:spLocks noEditPoints="1"/>
            </p:cNvSpPr>
            <p:nvPr/>
          </p:nvSpPr>
          <p:spPr bwMode="auto">
            <a:xfrm>
              <a:off x="11207751" y="5967412"/>
              <a:ext cx="144463" cy="139700"/>
            </a:xfrm>
            <a:custGeom>
              <a:avLst/>
              <a:gdLst>
                <a:gd name="T0" fmla="*/ 12 w 30"/>
                <a:gd name="T1" fmla="*/ 19 h 29"/>
                <a:gd name="T2" fmla="*/ 2 w 30"/>
                <a:gd name="T3" fmla="*/ 21 h 29"/>
                <a:gd name="T4" fmla="*/ 6 w 30"/>
                <a:gd name="T5" fmla="*/ 26 h 29"/>
                <a:gd name="T6" fmla="*/ 12 w 30"/>
                <a:gd name="T7" fmla="*/ 19 h 29"/>
                <a:gd name="T8" fmla="*/ 27 w 30"/>
                <a:gd name="T9" fmla="*/ 7 h 29"/>
                <a:gd name="T10" fmla="*/ 17 w 30"/>
                <a:gd name="T11" fmla="*/ 17 h 29"/>
                <a:gd name="T12" fmla="*/ 17 w 30"/>
                <a:gd name="T13" fmla="*/ 18 h 29"/>
                <a:gd name="T14" fmla="*/ 16 w 30"/>
                <a:gd name="T15" fmla="*/ 18 h 29"/>
                <a:gd name="T16" fmla="*/ 8 w 30"/>
                <a:gd name="T17" fmla="*/ 28 h 29"/>
                <a:gd name="T18" fmla="*/ 12 w 30"/>
                <a:gd name="T19" fmla="*/ 29 h 29"/>
                <a:gd name="T20" fmla="*/ 15 w 30"/>
                <a:gd name="T21" fmla="*/ 29 h 29"/>
                <a:gd name="T22" fmla="*/ 29 w 30"/>
                <a:gd name="T23" fmla="*/ 17 h 29"/>
                <a:gd name="T24" fmla="*/ 27 w 30"/>
                <a:gd name="T25" fmla="*/ 7 h 29"/>
                <a:gd name="T26" fmla="*/ 4 w 30"/>
                <a:gd name="T27" fmla="*/ 6 h 29"/>
                <a:gd name="T28" fmla="*/ 0 w 30"/>
                <a:gd name="T29" fmla="*/ 12 h 29"/>
                <a:gd name="T30" fmla="*/ 1 w 30"/>
                <a:gd name="T31" fmla="*/ 18 h 29"/>
                <a:gd name="T32" fmla="*/ 12 w 30"/>
                <a:gd name="T33" fmla="*/ 16 h 29"/>
                <a:gd name="T34" fmla="*/ 4 w 30"/>
                <a:gd name="T35" fmla="*/ 6 h 29"/>
                <a:gd name="T36" fmla="*/ 15 w 30"/>
                <a:gd name="T37" fmla="*/ 0 h 29"/>
                <a:gd name="T38" fmla="*/ 5 w 30"/>
                <a:gd name="T39" fmla="*/ 4 h 29"/>
                <a:gd name="T40" fmla="*/ 15 w 30"/>
                <a:gd name="T41" fmla="*/ 15 h 29"/>
                <a:gd name="T42" fmla="*/ 25 w 30"/>
                <a:gd name="T43" fmla="*/ 5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2" y="19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3"/>
                    <a:pt x="4" y="25"/>
                    <a:pt x="6" y="26"/>
                  </a:cubicBezTo>
                  <a:cubicBezTo>
                    <a:pt x="12" y="19"/>
                    <a:pt x="12" y="19"/>
                    <a:pt x="12" y="19"/>
                  </a:cubicBezTo>
                  <a:moveTo>
                    <a:pt x="27" y="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2" y="29"/>
                    <a:pt x="28" y="24"/>
                    <a:pt x="29" y="17"/>
                  </a:cubicBezTo>
                  <a:cubicBezTo>
                    <a:pt x="30" y="13"/>
                    <a:pt x="29" y="10"/>
                    <a:pt x="27" y="7"/>
                  </a:cubicBezTo>
                  <a:moveTo>
                    <a:pt x="4" y="6"/>
                  </a:moveTo>
                  <a:cubicBezTo>
                    <a:pt x="2" y="7"/>
                    <a:pt x="1" y="10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5" y="0"/>
                  </a:moveTo>
                  <a:cubicBezTo>
                    <a:pt x="11" y="0"/>
                    <a:pt x="8" y="1"/>
                    <a:pt x="5" y="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2"/>
                    <a:pt x="20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1" name="Freeform 382"/>
            <p:cNvSpPr/>
            <p:nvPr/>
          </p:nvSpPr>
          <p:spPr bwMode="auto">
            <a:xfrm>
              <a:off x="11212513" y="5986462"/>
              <a:ext cx="125413" cy="115888"/>
            </a:xfrm>
            <a:custGeom>
              <a:avLst/>
              <a:gdLst>
                <a:gd name="T0" fmla="*/ 4 w 26"/>
                <a:gd name="T1" fmla="*/ 0 h 24"/>
                <a:gd name="T2" fmla="*/ 3 w 26"/>
                <a:gd name="T3" fmla="*/ 2 h 24"/>
                <a:gd name="T4" fmla="*/ 11 w 26"/>
                <a:gd name="T5" fmla="*/ 12 h 24"/>
                <a:gd name="T6" fmla="*/ 0 w 26"/>
                <a:gd name="T7" fmla="*/ 14 h 24"/>
                <a:gd name="T8" fmla="*/ 1 w 26"/>
                <a:gd name="T9" fmla="*/ 17 h 24"/>
                <a:gd name="T10" fmla="*/ 11 w 26"/>
                <a:gd name="T11" fmla="*/ 15 h 24"/>
                <a:gd name="T12" fmla="*/ 5 w 26"/>
                <a:gd name="T13" fmla="*/ 22 h 24"/>
                <a:gd name="T14" fmla="*/ 7 w 26"/>
                <a:gd name="T15" fmla="*/ 24 h 24"/>
                <a:gd name="T16" fmla="*/ 15 w 26"/>
                <a:gd name="T17" fmla="*/ 14 h 24"/>
                <a:gd name="T18" fmla="*/ 16 w 26"/>
                <a:gd name="T19" fmla="*/ 14 h 24"/>
                <a:gd name="T20" fmla="*/ 16 w 26"/>
                <a:gd name="T21" fmla="*/ 13 h 24"/>
                <a:gd name="T22" fmla="*/ 26 w 26"/>
                <a:gd name="T23" fmla="*/ 3 h 24"/>
                <a:gd name="T24" fmla="*/ 24 w 26"/>
                <a:gd name="T25" fmla="*/ 1 h 24"/>
                <a:gd name="T26" fmla="*/ 14 w 26"/>
                <a:gd name="T27" fmla="*/ 11 h 24"/>
                <a:gd name="T28" fmla="*/ 4 w 26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4">
                  <a:moveTo>
                    <a:pt x="4" y="0"/>
                  </a:moveTo>
                  <a:cubicBezTo>
                    <a:pt x="4" y="0"/>
                    <a:pt x="3" y="1"/>
                    <a:pt x="3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3"/>
                    <a:pt x="7" y="23"/>
                    <a:pt x="7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2" name="Freeform 383"/>
            <p:cNvSpPr>
              <a:spLocks noEditPoints="1"/>
            </p:cNvSpPr>
            <p:nvPr/>
          </p:nvSpPr>
          <p:spPr bwMode="auto">
            <a:xfrm>
              <a:off x="11183938" y="5943600"/>
              <a:ext cx="193675" cy="188913"/>
            </a:xfrm>
            <a:custGeom>
              <a:avLst/>
              <a:gdLst>
                <a:gd name="T0" fmla="*/ 4 w 40"/>
                <a:gd name="T1" fmla="*/ 26 h 39"/>
                <a:gd name="T2" fmla="*/ 2 w 40"/>
                <a:gd name="T3" fmla="*/ 27 h 39"/>
                <a:gd name="T4" fmla="*/ 8 w 40"/>
                <a:gd name="T5" fmla="*/ 35 h 39"/>
                <a:gd name="T6" fmla="*/ 9 w 40"/>
                <a:gd name="T7" fmla="*/ 34 h 39"/>
                <a:gd name="T8" fmla="*/ 4 w 40"/>
                <a:gd name="T9" fmla="*/ 26 h 39"/>
                <a:gd name="T10" fmla="*/ 36 w 40"/>
                <a:gd name="T11" fmla="*/ 8 h 39"/>
                <a:gd name="T12" fmla="*/ 34 w 40"/>
                <a:gd name="T13" fmla="*/ 10 h 39"/>
                <a:gd name="T14" fmla="*/ 37 w 40"/>
                <a:gd name="T15" fmla="*/ 23 h 39"/>
                <a:gd name="T16" fmla="*/ 20 w 40"/>
                <a:gd name="T17" fmla="*/ 37 h 39"/>
                <a:gd name="T18" fmla="*/ 17 w 40"/>
                <a:gd name="T19" fmla="*/ 37 h 39"/>
                <a:gd name="T20" fmla="*/ 12 w 40"/>
                <a:gd name="T21" fmla="*/ 35 h 39"/>
                <a:gd name="T22" fmla="*/ 11 w 40"/>
                <a:gd name="T23" fmla="*/ 37 h 39"/>
                <a:gd name="T24" fmla="*/ 17 w 40"/>
                <a:gd name="T25" fmla="*/ 39 h 39"/>
                <a:gd name="T26" fmla="*/ 20 w 40"/>
                <a:gd name="T27" fmla="*/ 39 h 39"/>
                <a:gd name="T28" fmla="*/ 39 w 40"/>
                <a:gd name="T29" fmla="*/ 23 h 39"/>
                <a:gd name="T30" fmla="*/ 36 w 40"/>
                <a:gd name="T31" fmla="*/ 8 h 39"/>
                <a:gd name="T32" fmla="*/ 5 w 40"/>
                <a:gd name="T33" fmla="*/ 7 h 39"/>
                <a:gd name="T34" fmla="*/ 1 w 40"/>
                <a:gd name="T35" fmla="*/ 17 h 39"/>
                <a:gd name="T36" fmla="*/ 1 w 40"/>
                <a:gd name="T37" fmla="*/ 24 h 39"/>
                <a:gd name="T38" fmla="*/ 3 w 40"/>
                <a:gd name="T39" fmla="*/ 24 h 39"/>
                <a:gd name="T40" fmla="*/ 3 w 40"/>
                <a:gd name="T41" fmla="*/ 17 h 39"/>
                <a:gd name="T42" fmla="*/ 7 w 40"/>
                <a:gd name="T43" fmla="*/ 8 h 39"/>
                <a:gd name="T44" fmla="*/ 5 w 40"/>
                <a:gd name="T45" fmla="*/ 7 h 39"/>
                <a:gd name="T46" fmla="*/ 20 w 40"/>
                <a:gd name="T47" fmla="*/ 0 h 39"/>
                <a:gd name="T48" fmla="*/ 7 w 40"/>
                <a:gd name="T49" fmla="*/ 5 h 39"/>
                <a:gd name="T50" fmla="*/ 9 w 40"/>
                <a:gd name="T51" fmla="*/ 6 h 39"/>
                <a:gd name="T52" fmla="*/ 20 w 40"/>
                <a:gd name="T53" fmla="*/ 2 h 39"/>
                <a:gd name="T54" fmla="*/ 23 w 40"/>
                <a:gd name="T55" fmla="*/ 2 h 39"/>
                <a:gd name="T56" fmla="*/ 33 w 40"/>
                <a:gd name="T57" fmla="*/ 8 h 39"/>
                <a:gd name="T58" fmla="*/ 34 w 40"/>
                <a:gd name="T59" fmla="*/ 6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4" y="2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3" y="30"/>
                    <a:pt x="5" y="33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7" y="32"/>
                    <a:pt x="5" y="29"/>
                    <a:pt x="4" y="26"/>
                  </a:cubicBezTo>
                  <a:moveTo>
                    <a:pt x="36" y="8"/>
                  </a:moveTo>
                  <a:cubicBezTo>
                    <a:pt x="34" y="10"/>
                    <a:pt x="34" y="10"/>
                    <a:pt x="34" y="10"/>
                  </a:cubicBezTo>
                  <a:cubicBezTo>
                    <a:pt x="37" y="13"/>
                    <a:pt x="38" y="18"/>
                    <a:pt x="37" y="23"/>
                  </a:cubicBezTo>
                  <a:cubicBezTo>
                    <a:pt x="36" y="31"/>
                    <a:pt x="28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7"/>
                    <a:pt x="13" y="36"/>
                    <a:pt x="12" y="35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8"/>
                    <a:pt x="14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9" y="39"/>
                    <a:pt x="38" y="32"/>
                    <a:pt x="39" y="23"/>
                  </a:cubicBezTo>
                  <a:cubicBezTo>
                    <a:pt x="40" y="18"/>
                    <a:pt x="39" y="12"/>
                    <a:pt x="36" y="8"/>
                  </a:cubicBezTo>
                  <a:moveTo>
                    <a:pt x="5" y="7"/>
                  </a:moveTo>
                  <a:cubicBezTo>
                    <a:pt x="3" y="9"/>
                    <a:pt x="1" y="13"/>
                    <a:pt x="1" y="17"/>
                  </a:cubicBezTo>
                  <a:cubicBezTo>
                    <a:pt x="0" y="19"/>
                    <a:pt x="0" y="22"/>
                    <a:pt x="1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1"/>
                    <a:pt x="2" y="19"/>
                    <a:pt x="3" y="17"/>
                  </a:cubicBezTo>
                  <a:cubicBezTo>
                    <a:pt x="3" y="14"/>
                    <a:pt x="5" y="11"/>
                    <a:pt x="7" y="8"/>
                  </a:cubicBezTo>
                  <a:cubicBezTo>
                    <a:pt x="5" y="7"/>
                    <a:pt x="5" y="7"/>
                    <a:pt x="5" y="7"/>
                  </a:cubicBezTo>
                  <a:moveTo>
                    <a:pt x="20" y="0"/>
                  </a:moveTo>
                  <a:cubicBezTo>
                    <a:pt x="15" y="0"/>
                    <a:pt x="11" y="2"/>
                    <a:pt x="7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4"/>
                    <a:pt x="16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7" y="3"/>
                    <a:pt x="30" y="5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1" y="3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3" name="Freeform 384"/>
            <p:cNvSpPr>
              <a:spLocks noEditPoints="1"/>
            </p:cNvSpPr>
            <p:nvPr/>
          </p:nvSpPr>
          <p:spPr bwMode="auto">
            <a:xfrm>
              <a:off x="11188701" y="5967412"/>
              <a:ext cx="169863" cy="155575"/>
            </a:xfrm>
            <a:custGeom>
              <a:avLst/>
              <a:gdLst>
                <a:gd name="T0" fmla="*/ 8 w 35"/>
                <a:gd name="T1" fmla="*/ 29 h 32"/>
                <a:gd name="T2" fmla="*/ 7 w 35"/>
                <a:gd name="T3" fmla="*/ 30 h 32"/>
                <a:gd name="T4" fmla="*/ 10 w 35"/>
                <a:gd name="T5" fmla="*/ 32 h 32"/>
                <a:gd name="T6" fmla="*/ 11 w 35"/>
                <a:gd name="T7" fmla="*/ 30 h 32"/>
                <a:gd name="T8" fmla="*/ 8 w 35"/>
                <a:gd name="T9" fmla="*/ 29 h 32"/>
                <a:gd name="T10" fmla="*/ 2 w 35"/>
                <a:gd name="T11" fmla="*/ 19 h 32"/>
                <a:gd name="T12" fmla="*/ 0 w 35"/>
                <a:gd name="T13" fmla="*/ 19 h 32"/>
                <a:gd name="T14" fmla="*/ 1 w 35"/>
                <a:gd name="T15" fmla="*/ 22 h 32"/>
                <a:gd name="T16" fmla="*/ 3 w 35"/>
                <a:gd name="T17" fmla="*/ 21 h 32"/>
                <a:gd name="T18" fmla="*/ 2 w 35"/>
                <a:gd name="T19" fmla="*/ 19 h 32"/>
                <a:gd name="T20" fmla="*/ 33 w 35"/>
                <a:gd name="T21" fmla="*/ 1 h 32"/>
                <a:gd name="T22" fmla="*/ 32 w 35"/>
                <a:gd name="T23" fmla="*/ 3 h 32"/>
                <a:gd name="T24" fmla="*/ 33 w 35"/>
                <a:gd name="T25" fmla="*/ 5 h 32"/>
                <a:gd name="T26" fmla="*/ 35 w 35"/>
                <a:gd name="T27" fmla="*/ 3 h 32"/>
                <a:gd name="T28" fmla="*/ 33 w 35"/>
                <a:gd name="T29" fmla="*/ 1 h 32"/>
                <a:gd name="T30" fmla="*/ 6 w 35"/>
                <a:gd name="T31" fmla="*/ 0 h 32"/>
                <a:gd name="T32" fmla="*/ 4 w 35"/>
                <a:gd name="T33" fmla="*/ 2 h 32"/>
                <a:gd name="T34" fmla="*/ 6 w 35"/>
                <a:gd name="T35" fmla="*/ 3 h 32"/>
                <a:gd name="T36" fmla="*/ 8 w 35"/>
                <a:gd name="T37" fmla="*/ 1 h 32"/>
                <a:gd name="T38" fmla="*/ 6 w 35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2">
                  <a:moveTo>
                    <a:pt x="8" y="29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9" y="29"/>
                    <a:pt x="8" y="29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19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4"/>
                    <a:pt x="33" y="5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4" y="2"/>
                    <a:pt x="33" y="1"/>
                  </a:cubicBezTo>
                  <a:moveTo>
                    <a:pt x="6" y="0"/>
                  </a:moveTo>
                  <a:cubicBezTo>
                    <a:pt x="6" y="0"/>
                    <a:pt x="5" y="1"/>
                    <a:pt x="4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2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4" name="Freeform 385"/>
            <p:cNvSpPr>
              <a:spLocks noEditPoints="1"/>
            </p:cNvSpPr>
            <p:nvPr/>
          </p:nvSpPr>
          <p:spPr bwMode="auto">
            <a:xfrm>
              <a:off x="11347451" y="3832225"/>
              <a:ext cx="146050" cy="139700"/>
            </a:xfrm>
            <a:custGeom>
              <a:avLst/>
              <a:gdLst>
                <a:gd name="T0" fmla="*/ 13 w 30"/>
                <a:gd name="T1" fmla="*/ 16 h 29"/>
                <a:gd name="T2" fmla="*/ 12 w 30"/>
                <a:gd name="T3" fmla="*/ 17 h 29"/>
                <a:gd name="T4" fmla="*/ 12 w 30"/>
                <a:gd name="T5" fmla="*/ 17 h 29"/>
                <a:gd name="T6" fmla="*/ 3 w 30"/>
                <a:gd name="T7" fmla="*/ 23 h 29"/>
                <a:gd name="T8" fmla="*/ 12 w 30"/>
                <a:gd name="T9" fmla="*/ 29 h 29"/>
                <a:gd name="T10" fmla="*/ 15 w 30"/>
                <a:gd name="T11" fmla="*/ 29 h 29"/>
                <a:gd name="T12" fmla="*/ 27 w 30"/>
                <a:gd name="T13" fmla="*/ 22 h 29"/>
                <a:gd name="T14" fmla="*/ 13 w 30"/>
                <a:gd name="T15" fmla="*/ 16 h 29"/>
                <a:gd name="T16" fmla="*/ 1 w 30"/>
                <a:gd name="T17" fmla="*/ 10 h 29"/>
                <a:gd name="T18" fmla="*/ 0 w 30"/>
                <a:gd name="T19" fmla="*/ 12 h 29"/>
                <a:gd name="T20" fmla="*/ 1 w 30"/>
                <a:gd name="T21" fmla="*/ 20 h 29"/>
                <a:gd name="T22" fmla="*/ 10 w 30"/>
                <a:gd name="T23" fmla="*/ 15 h 29"/>
                <a:gd name="T24" fmla="*/ 1 w 30"/>
                <a:gd name="T25" fmla="*/ 10 h 29"/>
                <a:gd name="T26" fmla="*/ 22 w 30"/>
                <a:gd name="T27" fmla="*/ 2 h 29"/>
                <a:gd name="T28" fmla="*/ 14 w 30"/>
                <a:gd name="T29" fmla="*/ 13 h 29"/>
                <a:gd name="T30" fmla="*/ 28 w 30"/>
                <a:gd name="T31" fmla="*/ 19 h 29"/>
                <a:gd name="T32" fmla="*/ 29 w 30"/>
                <a:gd name="T33" fmla="*/ 17 h 29"/>
                <a:gd name="T34" fmla="*/ 22 w 30"/>
                <a:gd name="T35" fmla="*/ 2 h 29"/>
                <a:gd name="T36" fmla="*/ 15 w 30"/>
                <a:gd name="T37" fmla="*/ 0 h 29"/>
                <a:gd name="T38" fmla="*/ 2 w 30"/>
                <a:gd name="T39" fmla="*/ 8 h 29"/>
                <a:gd name="T40" fmla="*/ 12 w 30"/>
                <a:gd name="T41" fmla="*/ 12 h 29"/>
                <a:gd name="T42" fmla="*/ 20 w 30"/>
                <a:gd name="T43" fmla="*/ 0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3" y="16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0" y="29"/>
                    <a:pt x="25" y="26"/>
                    <a:pt x="27" y="22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1" y="10"/>
                  </a:moveTo>
                  <a:cubicBezTo>
                    <a:pt x="1" y="11"/>
                    <a:pt x="0" y="11"/>
                    <a:pt x="0" y="12"/>
                  </a:cubicBezTo>
                  <a:cubicBezTo>
                    <a:pt x="0" y="15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2" y="2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29" y="18"/>
                    <a:pt x="29" y="17"/>
                  </a:cubicBezTo>
                  <a:cubicBezTo>
                    <a:pt x="30" y="10"/>
                    <a:pt x="27" y="5"/>
                    <a:pt x="22" y="2"/>
                  </a:cubicBezTo>
                  <a:moveTo>
                    <a:pt x="15" y="0"/>
                  </a:moveTo>
                  <a:cubicBezTo>
                    <a:pt x="9" y="0"/>
                    <a:pt x="4" y="3"/>
                    <a:pt x="2" y="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5" name="Freeform 386"/>
            <p:cNvSpPr/>
            <p:nvPr/>
          </p:nvSpPr>
          <p:spPr bwMode="auto">
            <a:xfrm>
              <a:off x="11352213" y="3832225"/>
              <a:ext cx="130175" cy="111125"/>
            </a:xfrm>
            <a:custGeom>
              <a:avLst/>
              <a:gdLst>
                <a:gd name="T0" fmla="*/ 19 w 27"/>
                <a:gd name="T1" fmla="*/ 0 h 23"/>
                <a:gd name="T2" fmla="*/ 11 w 27"/>
                <a:gd name="T3" fmla="*/ 12 h 23"/>
                <a:gd name="T4" fmla="*/ 1 w 27"/>
                <a:gd name="T5" fmla="*/ 8 h 23"/>
                <a:gd name="T6" fmla="*/ 0 w 27"/>
                <a:gd name="T7" fmla="*/ 10 h 23"/>
                <a:gd name="T8" fmla="*/ 9 w 27"/>
                <a:gd name="T9" fmla="*/ 15 h 23"/>
                <a:gd name="T10" fmla="*/ 0 w 27"/>
                <a:gd name="T11" fmla="*/ 20 h 23"/>
                <a:gd name="T12" fmla="*/ 2 w 27"/>
                <a:gd name="T13" fmla="*/ 23 h 23"/>
                <a:gd name="T14" fmla="*/ 11 w 27"/>
                <a:gd name="T15" fmla="*/ 17 h 23"/>
                <a:gd name="T16" fmla="*/ 11 w 27"/>
                <a:gd name="T17" fmla="*/ 17 h 23"/>
                <a:gd name="T18" fmla="*/ 12 w 27"/>
                <a:gd name="T19" fmla="*/ 16 h 23"/>
                <a:gd name="T20" fmla="*/ 26 w 27"/>
                <a:gd name="T21" fmla="*/ 22 h 23"/>
                <a:gd name="T22" fmla="*/ 27 w 27"/>
                <a:gd name="T23" fmla="*/ 19 h 23"/>
                <a:gd name="T24" fmla="*/ 13 w 27"/>
                <a:gd name="T25" fmla="*/ 13 h 23"/>
                <a:gd name="T26" fmla="*/ 21 w 27"/>
                <a:gd name="T27" fmla="*/ 2 h 23"/>
                <a:gd name="T28" fmla="*/ 19 w 27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3">
                  <a:moveTo>
                    <a:pt x="19" y="0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0" y="1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6" name="Freeform 387"/>
            <p:cNvSpPr>
              <a:spLocks noEditPoints="1"/>
            </p:cNvSpPr>
            <p:nvPr/>
          </p:nvSpPr>
          <p:spPr bwMode="auto">
            <a:xfrm>
              <a:off x="11323638" y="3806825"/>
              <a:ext cx="193675" cy="188913"/>
            </a:xfrm>
            <a:custGeom>
              <a:avLst/>
              <a:gdLst>
                <a:gd name="T0" fmla="*/ 35 w 40"/>
                <a:gd name="T1" fmla="*/ 28 h 39"/>
                <a:gd name="T2" fmla="*/ 20 w 40"/>
                <a:gd name="T3" fmla="*/ 37 h 39"/>
                <a:gd name="T4" fmla="*/ 17 w 40"/>
                <a:gd name="T5" fmla="*/ 36 h 39"/>
                <a:gd name="T6" fmla="*/ 5 w 40"/>
                <a:gd name="T7" fmla="*/ 29 h 39"/>
                <a:gd name="T8" fmla="*/ 4 w 40"/>
                <a:gd name="T9" fmla="*/ 30 h 39"/>
                <a:gd name="T10" fmla="*/ 17 w 40"/>
                <a:gd name="T11" fmla="*/ 38 h 39"/>
                <a:gd name="T12" fmla="*/ 20 w 40"/>
                <a:gd name="T13" fmla="*/ 39 h 39"/>
                <a:gd name="T14" fmla="*/ 37 w 40"/>
                <a:gd name="T15" fmla="*/ 29 h 39"/>
                <a:gd name="T16" fmla="*/ 35 w 40"/>
                <a:gd name="T17" fmla="*/ 28 h 39"/>
                <a:gd name="T18" fmla="*/ 1 w 40"/>
                <a:gd name="T19" fmla="*/ 13 h 39"/>
                <a:gd name="T20" fmla="*/ 1 w 40"/>
                <a:gd name="T21" fmla="*/ 16 h 39"/>
                <a:gd name="T22" fmla="*/ 2 w 40"/>
                <a:gd name="T23" fmla="*/ 28 h 39"/>
                <a:gd name="T24" fmla="*/ 4 w 40"/>
                <a:gd name="T25" fmla="*/ 27 h 39"/>
                <a:gd name="T26" fmla="*/ 3 w 40"/>
                <a:gd name="T27" fmla="*/ 16 h 39"/>
                <a:gd name="T28" fmla="*/ 3 w 40"/>
                <a:gd name="T29" fmla="*/ 14 h 39"/>
                <a:gd name="T30" fmla="*/ 1 w 40"/>
                <a:gd name="T31" fmla="*/ 13 h 39"/>
                <a:gd name="T32" fmla="*/ 30 w 40"/>
                <a:gd name="T33" fmla="*/ 3 h 39"/>
                <a:gd name="T34" fmla="*/ 29 w 40"/>
                <a:gd name="T35" fmla="*/ 4 h 39"/>
                <a:gd name="T36" fmla="*/ 37 w 40"/>
                <a:gd name="T37" fmla="*/ 22 h 39"/>
                <a:gd name="T38" fmla="*/ 36 w 40"/>
                <a:gd name="T39" fmla="*/ 26 h 39"/>
                <a:gd name="T40" fmla="*/ 38 w 40"/>
                <a:gd name="T41" fmla="*/ 26 h 39"/>
                <a:gd name="T42" fmla="*/ 39 w 40"/>
                <a:gd name="T43" fmla="*/ 22 h 39"/>
                <a:gd name="T44" fmla="*/ 30 w 40"/>
                <a:gd name="T45" fmla="*/ 3 h 39"/>
                <a:gd name="T46" fmla="*/ 20 w 40"/>
                <a:gd name="T47" fmla="*/ 0 h 39"/>
                <a:gd name="T48" fmla="*/ 2 w 40"/>
                <a:gd name="T49" fmla="*/ 11 h 39"/>
                <a:gd name="T50" fmla="*/ 4 w 40"/>
                <a:gd name="T51" fmla="*/ 12 h 39"/>
                <a:gd name="T52" fmla="*/ 20 w 40"/>
                <a:gd name="T53" fmla="*/ 2 h 39"/>
                <a:gd name="T54" fmla="*/ 23 w 40"/>
                <a:gd name="T55" fmla="*/ 2 h 39"/>
                <a:gd name="T56" fmla="*/ 27 w 40"/>
                <a:gd name="T57" fmla="*/ 3 h 39"/>
                <a:gd name="T58" fmla="*/ 28 w 40"/>
                <a:gd name="T59" fmla="*/ 1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5" y="28"/>
                  </a:moveTo>
                  <a:cubicBezTo>
                    <a:pt x="32" y="33"/>
                    <a:pt x="26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7" y="34"/>
                    <a:pt x="11" y="38"/>
                    <a:pt x="17" y="38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5"/>
                    <a:pt x="37" y="29"/>
                  </a:cubicBezTo>
                  <a:cubicBezTo>
                    <a:pt x="35" y="28"/>
                    <a:pt x="35" y="28"/>
                    <a:pt x="35" y="28"/>
                  </a:cubicBezTo>
                  <a:moveTo>
                    <a:pt x="1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0" y="20"/>
                    <a:pt x="1" y="24"/>
                    <a:pt x="2" y="28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2" y="24"/>
                    <a:pt x="2" y="20"/>
                    <a:pt x="3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30" y="3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5" y="8"/>
                    <a:pt x="38" y="15"/>
                    <a:pt x="37" y="22"/>
                  </a:cubicBezTo>
                  <a:cubicBezTo>
                    <a:pt x="37" y="23"/>
                    <a:pt x="36" y="24"/>
                    <a:pt x="36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5"/>
                    <a:pt x="39" y="24"/>
                    <a:pt x="39" y="22"/>
                  </a:cubicBezTo>
                  <a:cubicBezTo>
                    <a:pt x="40" y="14"/>
                    <a:pt x="37" y="7"/>
                    <a:pt x="30" y="3"/>
                  </a:cubicBezTo>
                  <a:moveTo>
                    <a:pt x="20" y="0"/>
                  </a:moveTo>
                  <a:cubicBezTo>
                    <a:pt x="12" y="0"/>
                    <a:pt x="5" y="4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4" y="2"/>
                    <a:pt x="25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1"/>
                    <a:pt x="25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7" name="Freeform 388"/>
            <p:cNvSpPr>
              <a:spLocks noEditPoints="1"/>
            </p:cNvSpPr>
            <p:nvPr/>
          </p:nvSpPr>
          <p:spPr bwMode="auto">
            <a:xfrm>
              <a:off x="11328401" y="3811587"/>
              <a:ext cx="179388" cy="141288"/>
            </a:xfrm>
            <a:custGeom>
              <a:avLst/>
              <a:gdLst>
                <a:gd name="T0" fmla="*/ 3 w 37"/>
                <a:gd name="T1" fmla="*/ 26 h 29"/>
                <a:gd name="T2" fmla="*/ 1 w 37"/>
                <a:gd name="T3" fmla="*/ 27 h 29"/>
                <a:gd name="T4" fmla="*/ 3 w 37"/>
                <a:gd name="T5" fmla="*/ 29 h 29"/>
                <a:gd name="T6" fmla="*/ 4 w 37"/>
                <a:gd name="T7" fmla="*/ 28 h 29"/>
                <a:gd name="T8" fmla="*/ 3 w 37"/>
                <a:gd name="T9" fmla="*/ 26 h 29"/>
                <a:gd name="T10" fmla="*/ 35 w 37"/>
                <a:gd name="T11" fmla="*/ 25 h 29"/>
                <a:gd name="T12" fmla="*/ 34 w 37"/>
                <a:gd name="T13" fmla="*/ 27 h 29"/>
                <a:gd name="T14" fmla="*/ 36 w 37"/>
                <a:gd name="T15" fmla="*/ 28 h 29"/>
                <a:gd name="T16" fmla="*/ 37 w 37"/>
                <a:gd name="T17" fmla="*/ 25 h 29"/>
                <a:gd name="T18" fmla="*/ 35 w 37"/>
                <a:gd name="T19" fmla="*/ 25 h 29"/>
                <a:gd name="T20" fmla="*/ 1 w 37"/>
                <a:gd name="T21" fmla="*/ 10 h 29"/>
                <a:gd name="T22" fmla="*/ 0 w 37"/>
                <a:gd name="T23" fmla="*/ 12 h 29"/>
                <a:gd name="T24" fmla="*/ 2 w 37"/>
                <a:gd name="T25" fmla="*/ 13 h 29"/>
                <a:gd name="T26" fmla="*/ 3 w 37"/>
                <a:gd name="T27" fmla="*/ 11 h 29"/>
                <a:gd name="T28" fmla="*/ 1 w 37"/>
                <a:gd name="T29" fmla="*/ 10 h 29"/>
                <a:gd name="T30" fmla="*/ 27 w 37"/>
                <a:gd name="T31" fmla="*/ 0 h 29"/>
                <a:gd name="T32" fmla="*/ 26 w 37"/>
                <a:gd name="T33" fmla="*/ 2 h 29"/>
                <a:gd name="T34" fmla="*/ 28 w 37"/>
                <a:gd name="T35" fmla="*/ 3 h 29"/>
                <a:gd name="T36" fmla="*/ 29 w 37"/>
                <a:gd name="T37" fmla="*/ 2 h 29"/>
                <a:gd name="T38" fmla="*/ 27 w 37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2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2" y="28"/>
                    <a:pt x="2" y="28"/>
                    <a:pt x="3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7"/>
                    <a:pt x="3" y="27"/>
                    <a:pt x="3" y="26"/>
                  </a:cubicBezTo>
                  <a:moveTo>
                    <a:pt x="35" y="25"/>
                  </a:moveTo>
                  <a:cubicBezTo>
                    <a:pt x="35" y="25"/>
                    <a:pt x="34" y="26"/>
                    <a:pt x="34" y="27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7"/>
                    <a:pt x="37" y="26"/>
                    <a:pt x="37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7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7" y="3"/>
                    <a:pt x="28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8" name="Freeform 389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close/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close/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close/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close/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close/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close/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close/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close/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close/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close/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close/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close/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close/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close/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close/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close/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close/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close/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close/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close/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close/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close/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close/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close/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close/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close/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close/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close/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close/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close/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close/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close/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close/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close/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close/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9" name="Freeform 390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0" name="Freeform 391"/>
            <p:cNvSpPr>
              <a:spLocks noEditPoints="1"/>
            </p:cNvSpPr>
            <p:nvPr/>
          </p:nvSpPr>
          <p:spPr bwMode="auto">
            <a:xfrm>
              <a:off x="2454276" y="1868487"/>
              <a:ext cx="220663" cy="212725"/>
            </a:xfrm>
            <a:custGeom>
              <a:avLst/>
              <a:gdLst>
                <a:gd name="T0" fmla="*/ 1 w 46"/>
                <a:gd name="T1" fmla="*/ 20 h 44"/>
                <a:gd name="T2" fmla="*/ 4 w 46"/>
                <a:gd name="T3" fmla="*/ 33 h 44"/>
                <a:gd name="T4" fmla="*/ 20 w 46"/>
                <a:gd name="T5" fmla="*/ 22 h 44"/>
                <a:gd name="T6" fmla="*/ 1 w 46"/>
                <a:gd name="T7" fmla="*/ 20 h 44"/>
                <a:gd name="T8" fmla="*/ 45 w 46"/>
                <a:gd name="T9" fmla="*/ 18 h 44"/>
                <a:gd name="T10" fmla="*/ 25 w 46"/>
                <a:gd name="T11" fmla="*/ 23 h 44"/>
                <a:gd name="T12" fmla="*/ 6 w 46"/>
                <a:gd name="T13" fmla="*/ 36 h 44"/>
                <a:gd name="T14" fmla="*/ 7 w 46"/>
                <a:gd name="T15" fmla="*/ 37 h 44"/>
                <a:gd name="T16" fmla="*/ 23 w 46"/>
                <a:gd name="T17" fmla="*/ 44 h 44"/>
                <a:gd name="T18" fmla="*/ 38 w 46"/>
                <a:gd name="T19" fmla="*/ 38 h 44"/>
                <a:gd name="T20" fmla="*/ 45 w 46"/>
                <a:gd name="T21" fmla="*/ 18 h 44"/>
                <a:gd name="T22" fmla="*/ 39 w 46"/>
                <a:gd name="T23" fmla="*/ 6 h 44"/>
                <a:gd name="T24" fmla="*/ 29 w 46"/>
                <a:gd name="T25" fmla="*/ 18 h 44"/>
                <a:gd name="T26" fmla="*/ 44 w 46"/>
                <a:gd name="T27" fmla="*/ 15 h 44"/>
                <a:gd name="T28" fmla="*/ 39 w 46"/>
                <a:gd name="T29" fmla="*/ 7 h 44"/>
                <a:gd name="T30" fmla="*/ 39 w 46"/>
                <a:gd name="T31" fmla="*/ 6 h 44"/>
                <a:gd name="T32" fmla="*/ 23 w 46"/>
                <a:gd name="T33" fmla="*/ 0 h 44"/>
                <a:gd name="T34" fmla="*/ 8 w 46"/>
                <a:gd name="T35" fmla="*/ 5 h 44"/>
                <a:gd name="T36" fmla="*/ 1 w 46"/>
                <a:gd name="T37" fmla="*/ 16 h 44"/>
                <a:gd name="T38" fmla="*/ 24 w 46"/>
                <a:gd name="T39" fmla="*/ 19 h 44"/>
                <a:gd name="T40" fmla="*/ 36 w 46"/>
                <a:gd name="T41" fmla="*/ 4 h 44"/>
                <a:gd name="T42" fmla="*/ 23 w 46"/>
                <a:gd name="T4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1" y="20"/>
                  </a:moveTo>
                  <a:cubicBezTo>
                    <a:pt x="0" y="24"/>
                    <a:pt x="1" y="29"/>
                    <a:pt x="4" y="3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45" y="18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11" y="42"/>
                    <a:pt x="17" y="44"/>
                    <a:pt x="23" y="44"/>
                  </a:cubicBezTo>
                  <a:cubicBezTo>
                    <a:pt x="28" y="44"/>
                    <a:pt x="34" y="42"/>
                    <a:pt x="38" y="38"/>
                  </a:cubicBezTo>
                  <a:cubicBezTo>
                    <a:pt x="44" y="33"/>
                    <a:pt x="46" y="25"/>
                    <a:pt x="45" y="18"/>
                  </a:cubicBezTo>
                  <a:moveTo>
                    <a:pt x="39" y="6"/>
                  </a:moveTo>
                  <a:cubicBezTo>
                    <a:pt x="29" y="18"/>
                    <a:pt x="29" y="18"/>
                    <a:pt x="29" y="1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3" y="12"/>
                    <a:pt x="42" y="9"/>
                    <a:pt x="39" y="7"/>
                  </a:cubicBezTo>
                  <a:cubicBezTo>
                    <a:pt x="39" y="7"/>
                    <a:pt x="39" y="6"/>
                    <a:pt x="39" y="6"/>
                  </a:cubicBezTo>
                  <a:moveTo>
                    <a:pt x="23" y="0"/>
                  </a:moveTo>
                  <a:cubicBezTo>
                    <a:pt x="17" y="0"/>
                    <a:pt x="12" y="1"/>
                    <a:pt x="8" y="5"/>
                  </a:cubicBezTo>
                  <a:cubicBezTo>
                    <a:pt x="4" y="9"/>
                    <a:pt x="2" y="12"/>
                    <a:pt x="1" y="16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2" y="1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1" name="Freeform 392"/>
            <p:cNvSpPr/>
            <p:nvPr/>
          </p:nvSpPr>
          <p:spPr bwMode="auto">
            <a:xfrm>
              <a:off x="2459038" y="1887537"/>
              <a:ext cx="211138" cy="155575"/>
            </a:xfrm>
            <a:custGeom>
              <a:avLst/>
              <a:gdLst>
                <a:gd name="T0" fmla="*/ 35 w 44"/>
                <a:gd name="T1" fmla="*/ 0 h 32"/>
                <a:gd name="T2" fmla="*/ 23 w 44"/>
                <a:gd name="T3" fmla="*/ 15 h 32"/>
                <a:gd name="T4" fmla="*/ 0 w 44"/>
                <a:gd name="T5" fmla="*/ 12 h 32"/>
                <a:gd name="T6" fmla="*/ 0 w 44"/>
                <a:gd name="T7" fmla="*/ 16 h 32"/>
                <a:gd name="T8" fmla="*/ 19 w 44"/>
                <a:gd name="T9" fmla="*/ 18 h 32"/>
                <a:gd name="T10" fmla="*/ 3 w 44"/>
                <a:gd name="T11" fmla="*/ 29 h 32"/>
                <a:gd name="T12" fmla="*/ 5 w 44"/>
                <a:gd name="T13" fmla="*/ 32 h 32"/>
                <a:gd name="T14" fmla="*/ 24 w 44"/>
                <a:gd name="T15" fmla="*/ 19 h 32"/>
                <a:gd name="T16" fmla="*/ 44 w 44"/>
                <a:gd name="T17" fmla="*/ 14 h 32"/>
                <a:gd name="T18" fmla="*/ 43 w 44"/>
                <a:gd name="T19" fmla="*/ 11 h 32"/>
                <a:gd name="T20" fmla="*/ 28 w 44"/>
                <a:gd name="T21" fmla="*/ 14 h 32"/>
                <a:gd name="T22" fmla="*/ 38 w 44"/>
                <a:gd name="T23" fmla="*/ 2 h 32"/>
                <a:gd name="T24" fmla="*/ 35 w 44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32">
                  <a:moveTo>
                    <a:pt x="35" y="0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1"/>
                    <a:pt x="5" y="3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3"/>
                    <a:pt x="43" y="12"/>
                    <a:pt x="43" y="1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2" name="Freeform 393"/>
            <p:cNvSpPr>
              <a:spLocks noEditPoints="1"/>
            </p:cNvSpPr>
            <p:nvPr/>
          </p:nvSpPr>
          <p:spPr bwMode="auto">
            <a:xfrm>
              <a:off x="1924051" y="2284412"/>
              <a:ext cx="149225" cy="139700"/>
            </a:xfrm>
            <a:custGeom>
              <a:avLst/>
              <a:gdLst>
                <a:gd name="T0" fmla="*/ 16 w 31"/>
                <a:gd name="T1" fmla="*/ 19 h 29"/>
                <a:gd name="T2" fmla="*/ 14 w 31"/>
                <a:gd name="T3" fmla="*/ 29 h 29"/>
                <a:gd name="T4" fmla="*/ 16 w 31"/>
                <a:gd name="T5" fmla="*/ 29 h 29"/>
                <a:gd name="T6" fmla="*/ 24 w 31"/>
                <a:gd name="T7" fmla="*/ 26 h 29"/>
                <a:gd name="T8" fmla="*/ 16 w 31"/>
                <a:gd name="T9" fmla="*/ 19 h 29"/>
                <a:gd name="T10" fmla="*/ 29 w 31"/>
                <a:gd name="T11" fmla="*/ 8 h 29"/>
                <a:gd name="T12" fmla="*/ 18 w 31"/>
                <a:gd name="T13" fmla="*/ 16 h 29"/>
                <a:gd name="T14" fmla="*/ 27 w 31"/>
                <a:gd name="T15" fmla="*/ 24 h 29"/>
                <a:gd name="T16" fmla="*/ 29 w 31"/>
                <a:gd name="T17" fmla="*/ 8 h 29"/>
                <a:gd name="T18" fmla="*/ 3 w 31"/>
                <a:gd name="T19" fmla="*/ 8 h 29"/>
                <a:gd name="T20" fmla="*/ 5 w 31"/>
                <a:gd name="T21" fmla="*/ 25 h 29"/>
                <a:gd name="T22" fmla="*/ 11 w 31"/>
                <a:gd name="T23" fmla="*/ 29 h 29"/>
                <a:gd name="T24" fmla="*/ 13 w 31"/>
                <a:gd name="T25" fmla="*/ 16 h 29"/>
                <a:gd name="T26" fmla="*/ 3 w 31"/>
                <a:gd name="T27" fmla="*/ 8 h 29"/>
                <a:gd name="T28" fmla="*/ 16 w 31"/>
                <a:gd name="T29" fmla="*/ 0 h 29"/>
                <a:gd name="T30" fmla="*/ 6 w 31"/>
                <a:gd name="T31" fmla="*/ 4 h 29"/>
                <a:gd name="T32" fmla="*/ 5 w 31"/>
                <a:gd name="T33" fmla="*/ 5 h 29"/>
                <a:gd name="T34" fmla="*/ 15 w 31"/>
                <a:gd name="T35" fmla="*/ 13 h 29"/>
                <a:gd name="T36" fmla="*/ 27 w 31"/>
                <a:gd name="T37" fmla="*/ 5 h 29"/>
                <a:gd name="T38" fmla="*/ 26 w 31"/>
                <a:gd name="T39" fmla="*/ 5 h 29"/>
                <a:gd name="T40" fmla="*/ 16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9" y="29"/>
                    <a:pt x="22" y="28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29" y="8"/>
                  </a:moveTo>
                  <a:cubicBezTo>
                    <a:pt x="18" y="16"/>
                    <a:pt x="18" y="16"/>
                    <a:pt x="18" y="16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1" y="20"/>
                    <a:pt x="31" y="13"/>
                    <a:pt x="29" y="8"/>
                  </a:cubicBezTo>
                  <a:moveTo>
                    <a:pt x="3" y="8"/>
                  </a:moveTo>
                  <a:cubicBezTo>
                    <a:pt x="0" y="13"/>
                    <a:pt x="1" y="20"/>
                    <a:pt x="5" y="25"/>
                  </a:cubicBezTo>
                  <a:cubicBezTo>
                    <a:pt x="7" y="26"/>
                    <a:pt x="9" y="28"/>
                    <a:pt x="11" y="2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2" y="0"/>
                    <a:pt x="9" y="2"/>
                    <a:pt x="6" y="4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6" y="5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3" name="Freeform 394"/>
            <p:cNvSpPr/>
            <p:nvPr/>
          </p:nvSpPr>
          <p:spPr bwMode="auto">
            <a:xfrm>
              <a:off x="1938338" y="2308225"/>
              <a:ext cx="125413" cy="115888"/>
            </a:xfrm>
            <a:custGeom>
              <a:avLst/>
              <a:gdLst>
                <a:gd name="T0" fmla="*/ 2 w 26"/>
                <a:gd name="T1" fmla="*/ 0 h 24"/>
                <a:gd name="T2" fmla="*/ 0 w 26"/>
                <a:gd name="T3" fmla="*/ 3 h 24"/>
                <a:gd name="T4" fmla="*/ 10 w 26"/>
                <a:gd name="T5" fmla="*/ 11 h 24"/>
                <a:gd name="T6" fmla="*/ 8 w 26"/>
                <a:gd name="T7" fmla="*/ 24 h 24"/>
                <a:gd name="T8" fmla="*/ 11 w 26"/>
                <a:gd name="T9" fmla="*/ 24 h 24"/>
                <a:gd name="T10" fmla="*/ 13 w 26"/>
                <a:gd name="T11" fmla="*/ 14 h 24"/>
                <a:gd name="T12" fmla="*/ 21 w 26"/>
                <a:gd name="T13" fmla="*/ 21 h 24"/>
                <a:gd name="T14" fmla="*/ 23 w 26"/>
                <a:gd name="T15" fmla="*/ 20 h 24"/>
                <a:gd name="T16" fmla="*/ 24 w 26"/>
                <a:gd name="T17" fmla="*/ 19 h 24"/>
                <a:gd name="T18" fmla="*/ 15 w 26"/>
                <a:gd name="T19" fmla="*/ 11 h 24"/>
                <a:gd name="T20" fmla="*/ 26 w 26"/>
                <a:gd name="T21" fmla="*/ 3 h 24"/>
                <a:gd name="T22" fmla="*/ 24 w 26"/>
                <a:gd name="T23" fmla="*/ 0 h 24"/>
                <a:gd name="T24" fmla="*/ 12 w 26"/>
                <a:gd name="T25" fmla="*/ 8 h 24"/>
                <a:gd name="T26" fmla="*/ 2 w 26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4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3" y="20"/>
                    <a:pt x="23" y="20"/>
                    <a:pt x="24" y="19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4" name="Freeform 395"/>
            <p:cNvSpPr>
              <a:spLocks noEditPoints="1"/>
            </p:cNvSpPr>
            <p:nvPr/>
          </p:nvSpPr>
          <p:spPr bwMode="auto">
            <a:xfrm>
              <a:off x="1851026" y="2220912"/>
              <a:ext cx="293688" cy="269875"/>
            </a:xfrm>
            <a:custGeom>
              <a:avLst/>
              <a:gdLst>
                <a:gd name="T0" fmla="*/ 46 w 61"/>
                <a:gd name="T1" fmla="*/ 45 h 56"/>
                <a:gd name="T2" fmla="*/ 31 w 61"/>
                <a:gd name="T3" fmla="*/ 51 h 56"/>
                <a:gd name="T4" fmla="*/ 28 w 61"/>
                <a:gd name="T5" fmla="*/ 51 h 56"/>
                <a:gd name="T6" fmla="*/ 27 w 61"/>
                <a:gd name="T7" fmla="*/ 56 h 56"/>
                <a:gd name="T8" fmla="*/ 31 w 61"/>
                <a:gd name="T9" fmla="*/ 56 h 56"/>
                <a:gd name="T10" fmla="*/ 49 w 61"/>
                <a:gd name="T11" fmla="*/ 49 h 56"/>
                <a:gd name="T12" fmla="*/ 46 w 61"/>
                <a:gd name="T13" fmla="*/ 45 h 56"/>
                <a:gd name="T14" fmla="*/ 55 w 61"/>
                <a:gd name="T15" fmla="*/ 14 h 56"/>
                <a:gd name="T16" fmla="*/ 51 w 61"/>
                <a:gd name="T17" fmla="*/ 16 h 56"/>
                <a:gd name="T18" fmla="*/ 48 w 61"/>
                <a:gd name="T19" fmla="*/ 43 h 56"/>
                <a:gd name="T20" fmla="*/ 52 w 61"/>
                <a:gd name="T21" fmla="*/ 47 h 56"/>
                <a:gd name="T22" fmla="*/ 55 w 61"/>
                <a:gd name="T23" fmla="*/ 14 h 56"/>
                <a:gd name="T24" fmla="*/ 7 w 61"/>
                <a:gd name="T25" fmla="*/ 12 h 56"/>
                <a:gd name="T26" fmla="*/ 10 w 61"/>
                <a:gd name="T27" fmla="*/ 47 h 56"/>
                <a:gd name="T28" fmla="*/ 24 w 61"/>
                <a:gd name="T29" fmla="*/ 55 h 56"/>
                <a:gd name="T30" fmla="*/ 25 w 61"/>
                <a:gd name="T31" fmla="*/ 50 h 56"/>
                <a:gd name="T32" fmla="*/ 14 w 61"/>
                <a:gd name="T33" fmla="*/ 43 h 56"/>
                <a:gd name="T34" fmla="*/ 11 w 61"/>
                <a:gd name="T35" fmla="*/ 15 h 56"/>
                <a:gd name="T36" fmla="*/ 7 w 61"/>
                <a:gd name="T37" fmla="*/ 12 h 56"/>
                <a:gd name="T38" fmla="*/ 31 w 61"/>
                <a:gd name="T39" fmla="*/ 0 h 56"/>
                <a:gd name="T40" fmla="*/ 12 w 61"/>
                <a:gd name="T41" fmla="*/ 7 h 56"/>
                <a:gd name="T42" fmla="*/ 9 w 61"/>
                <a:gd name="T43" fmla="*/ 9 h 56"/>
                <a:gd name="T44" fmla="*/ 13 w 61"/>
                <a:gd name="T45" fmla="*/ 13 h 56"/>
                <a:gd name="T46" fmla="*/ 15 w 61"/>
                <a:gd name="T47" fmla="*/ 11 h 56"/>
                <a:gd name="T48" fmla="*/ 31 w 61"/>
                <a:gd name="T49" fmla="*/ 5 h 56"/>
                <a:gd name="T50" fmla="*/ 48 w 61"/>
                <a:gd name="T51" fmla="*/ 12 h 56"/>
                <a:gd name="T52" fmla="*/ 49 w 61"/>
                <a:gd name="T53" fmla="*/ 14 h 56"/>
                <a:gd name="T54" fmla="*/ 53 w 61"/>
                <a:gd name="T55" fmla="*/ 11 h 56"/>
                <a:gd name="T56" fmla="*/ 51 w 61"/>
                <a:gd name="T57" fmla="*/ 9 h 56"/>
                <a:gd name="T58" fmla="*/ 31 w 61"/>
                <a:gd name="T5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56">
                  <a:moveTo>
                    <a:pt x="46" y="45"/>
                  </a:moveTo>
                  <a:cubicBezTo>
                    <a:pt x="41" y="49"/>
                    <a:pt x="36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30" y="56"/>
                    <a:pt x="31" y="56"/>
                  </a:cubicBezTo>
                  <a:cubicBezTo>
                    <a:pt x="37" y="56"/>
                    <a:pt x="44" y="54"/>
                    <a:pt x="49" y="49"/>
                  </a:cubicBezTo>
                  <a:cubicBezTo>
                    <a:pt x="46" y="45"/>
                    <a:pt x="46" y="45"/>
                    <a:pt x="46" y="45"/>
                  </a:cubicBezTo>
                  <a:moveTo>
                    <a:pt x="55" y="14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6" y="25"/>
                    <a:pt x="55" y="36"/>
                    <a:pt x="48" y="4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60" y="37"/>
                    <a:pt x="61" y="24"/>
                    <a:pt x="55" y="14"/>
                  </a:cubicBezTo>
                  <a:moveTo>
                    <a:pt x="7" y="12"/>
                  </a:moveTo>
                  <a:cubicBezTo>
                    <a:pt x="0" y="23"/>
                    <a:pt x="1" y="37"/>
                    <a:pt x="10" y="47"/>
                  </a:cubicBezTo>
                  <a:cubicBezTo>
                    <a:pt x="14" y="51"/>
                    <a:pt x="19" y="54"/>
                    <a:pt x="24" y="55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1" y="49"/>
                    <a:pt x="17" y="47"/>
                    <a:pt x="14" y="43"/>
                  </a:cubicBezTo>
                  <a:cubicBezTo>
                    <a:pt x="6" y="36"/>
                    <a:pt x="6" y="24"/>
                    <a:pt x="11" y="15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31" y="0"/>
                  </a:moveTo>
                  <a:cubicBezTo>
                    <a:pt x="24" y="0"/>
                    <a:pt x="17" y="2"/>
                    <a:pt x="12" y="7"/>
                  </a:cubicBezTo>
                  <a:cubicBezTo>
                    <a:pt x="11" y="8"/>
                    <a:pt x="10" y="9"/>
                    <a:pt x="9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1"/>
                    <a:pt x="15" y="11"/>
                  </a:cubicBezTo>
                  <a:cubicBezTo>
                    <a:pt x="19" y="7"/>
                    <a:pt x="25" y="5"/>
                    <a:pt x="31" y="5"/>
                  </a:cubicBezTo>
                  <a:cubicBezTo>
                    <a:pt x="37" y="5"/>
                    <a:pt x="43" y="7"/>
                    <a:pt x="48" y="12"/>
                  </a:cubicBezTo>
                  <a:cubicBezTo>
                    <a:pt x="48" y="13"/>
                    <a:pt x="49" y="13"/>
                    <a:pt x="49" y="14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0"/>
                    <a:pt x="52" y="9"/>
                    <a:pt x="51" y="9"/>
                  </a:cubicBezTo>
                  <a:cubicBezTo>
                    <a:pt x="46" y="3"/>
                    <a:pt x="38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5" name="Freeform 396"/>
            <p:cNvSpPr>
              <a:spLocks noEditPoints="1"/>
            </p:cNvSpPr>
            <p:nvPr/>
          </p:nvSpPr>
          <p:spPr bwMode="auto">
            <a:xfrm>
              <a:off x="1884363" y="2263775"/>
              <a:ext cx="231775" cy="227013"/>
            </a:xfrm>
            <a:custGeom>
              <a:avLst/>
              <a:gdLst>
                <a:gd name="T0" fmla="*/ 18 w 48"/>
                <a:gd name="T1" fmla="*/ 41 h 47"/>
                <a:gd name="T2" fmla="*/ 17 w 48"/>
                <a:gd name="T3" fmla="*/ 46 h 47"/>
                <a:gd name="T4" fmla="*/ 20 w 48"/>
                <a:gd name="T5" fmla="*/ 47 h 47"/>
                <a:gd name="T6" fmla="*/ 21 w 48"/>
                <a:gd name="T7" fmla="*/ 42 h 47"/>
                <a:gd name="T8" fmla="*/ 18 w 48"/>
                <a:gd name="T9" fmla="*/ 41 h 47"/>
                <a:gd name="T10" fmla="*/ 41 w 48"/>
                <a:gd name="T11" fmla="*/ 34 h 47"/>
                <a:gd name="T12" fmla="*/ 39 w 48"/>
                <a:gd name="T13" fmla="*/ 36 h 47"/>
                <a:gd name="T14" fmla="*/ 39 w 48"/>
                <a:gd name="T15" fmla="*/ 36 h 47"/>
                <a:gd name="T16" fmla="*/ 42 w 48"/>
                <a:gd name="T17" fmla="*/ 40 h 47"/>
                <a:gd name="T18" fmla="*/ 43 w 48"/>
                <a:gd name="T19" fmla="*/ 39 h 47"/>
                <a:gd name="T20" fmla="*/ 45 w 48"/>
                <a:gd name="T21" fmla="*/ 38 h 47"/>
                <a:gd name="T22" fmla="*/ 41 w 48"/>
                <a:gd name="T23" fmla="*/ 34 h 47"/>
                <a:gd name="T24" fmla="*/ 46 w 48"/>
                <a:gd name="T25" fmla="*/ 2 h 47"/>
                <a:gd name="T26" fmla="*/ 42 w 48"/>
                <a:gd name="T27" fmla="*/ 5 h 47"/>
                <a:gd name="T28" fmla="*/ 44 w 48"/>
                <a:gd name="T29" fmla="*/ 7 h 47"/>
                <a:gd name="T30" fmla="*/ 48 w 48"/>
                <a:gd name="T31" fmla="*/ 5 h 47"/>
                <a:gd name="T32" fmla="*/ 46 w 48"/>
                <a:gd name="T33" fmla="*/ 2 h 47"/>
                <a:gd name="T34" fmla="*/ 2 w 48"/>
                <a:gd name="T35" fmla="*/ 0 h 47"/>
                <a:gd name="T36" fmla="*/ 0 w 48"/>
                <a:gd name="T37" fmla="*/ 3 h 47"/>
                <a:gd name="T38" fmla="*/ 4 w 48"/>
                <a:gd name="T39" fmla="*/ 6 h 47"/>
                <a:gd name="T40" fmla="*/ 6 w 48"/>
                <a:gd name="T41" fmla="*/ 4 h 47"/>
                <a:gd name="T42" fmla="*/ 2 w 48"/>
                <a:gd name="T4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47">
                  <a:moveTo>
                    <a:pt x="18" y="41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20" y="47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2"/>
                    <a:pt x="19" y="41"/>
                    <a:pt x="18" y="41"/>
                  </a:cubicBezTo>
                  <a:moveTo>
                    <a:pt x="41" y="34"/>
                  </a:moveTo>
                  <a:cubicBezTo>
                    <a:pt x="40" y="35"/>
                    <a:pt x="40" y="35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3" y="40"/>
                    <a:pt x="43" y="39"/>
                  </a:cubicBezTo>
                  <a:cubicBezTo>
                    <a:pt x="43" y="39"/>
                    <a:pt x="44" y="38"/>
                    <a:pt x="45" y="38"/>
                  </a:cubicBezTo>
                  <a:cubicBezTo>
                    <a:pt x="41" y="34"/>
                    <a:pt x="41" y="34"/>
                    <a:pt x="41" y="34"/>
                  </a:cubicBezTo>
                  <a:moveTo>
                    <a:pt x="46" y="2"/>
                  </a:moveTo>
                  <a:cubicBezTo>
                    <a:pt x="42" y="5"/>
                    <a:pt x="42" y="5"/>
                    <a:pt x="42" y="5"/>
                  </a:cubicBezTo>
                  <a:cubicBezTo>
                    <a:pt x="43" y="6"/>
                    <a:pt x="43" y="6"/>
                    <a:pt x="44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7" y="4"/>
                    <a:pt x="47" y="3"/>
                    <a:pt x="46" y="2"/>
                  </a:cubicBezTo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4"/>
                    <a:pt x="6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6" name="Freeform 397"/>
            <p:cNvSpPr>
              <a:spLocks noEditPoints="1"/>
            </p:cNvSpPr>
            <p:nvPr/>
          </p:nvSpPr>
          <p:spPr bwMode="auto">
            <a:xfrm>
              <a:off x="3032126" y="-79375"/>
              <a:ext cx="139700" cy="139700"/>
            </a:xfrm>
            <a:custGeom>
              <a:avLst/>
              <a:gdLst>
                <a:gd name="T0" fmla="*/ 14 w 29"/>
                <a:gd name="T1" fmla="*/ 13 h 29"/>
                <a:gd name="T2" fmla="*/ 10 w 29"/>
                <a:gd name="T3" fmla="*/ 28 h 29"/>
                <a:gd name="T4" fmla="*/ 14 w 29"/>
                <a:gd name="T5" fmla="*/ 29 h 29"/>
                <a:gd name="T6" fmla="*/ 24 w 29"/>
                <a:gd name="T7" fmla="*/ 25 h 29"/>
                <a:gd name="T8" fmla="*/ 14 w 29"/>
                <a:gd name="T9" fmla="*/ 13 h 29"/>
                <a:gd name="T10" fmla="*/ 18 w 29"/>
                <a:gd name="T11" fmla="*/ 13 h 29"/>
                <a:gd name="T12" fmla="*/ 26 w 29"/>
                <a:gd name="T13" fmla="*/ 23 h 29"/>
                <a:gd name="T14" fmla="*/ 29 w 29"/>
                <a:gd name="T15" fmla="*/ 16 h 29"/>
                <a:gd name="T16" fmla="*/ 18 w 29"/>
                <a:gd name="T17" fmla="*/ 13 h 29"/>
                <a:gd name="T18" fmla="*/ 11 w 29"/>
                <a:gd name="T19" fmla="*/ 11 h 29"/>
                <a:gd name="T20" fmla="*/ 0 w 29"/>
                <a:gd name="T21" fmla="*/ 14 h 29"/>
                <a:gd name="T22" fmla="*/ 4 w 29"/>
                <a:gd name="T23" fmla="*/ 24 h 29"/>
                <a:gd name="T24" fmla="*/ 7 w 29"/>
                <a:gd name="T25" fmla="*/ 27 h 29"/>
                <a:gd name="T26" fmla="*/ 11 w 29"/>
                <a:gd name="T27" fmla="*/ 11 h 29"/>
                <a:gd name="T28" fmla="*/ 22 w 29"/>
                <a:gd name="T29" fmla="*/ 2 h 29"/>
                <a:gd name="T30" fmla="*/ 17 w 29"/>
                <a:gd name="T31" fmla="*/ 8 h 29"/>
                <a:gd name="T32" fmla="*/ 29 w 29"/>
                <a:gd name="T33" fmla="*/ 13 h 29"/>
                <a:gd name="T34" fmla="*/ 25 w 29"/>
                <a:gd name="T35" fmla="*/ 4 h 29"/>
                <a:gd name="T36" fmla="*/ 22 w 29"/>
                <a:gd name="T37" fmla="*/ 2 h 29"/>
                <a:gd name="T38" fmla="*/ 14 w 29"/>
                <a:gd name="T39" fmla="*/ 0 h 29"/>
                <a:gd name="T40" fmla="*/ 5 w 29"/>
                <a:gd name="T41" fmla="*/ 3 h 29"/>
                <a:gd name="T42" fmla="*/ 1 w 29"/>
                <a:gd name="T43" fmla="*/ 10 h 29"/>
                <a:gd name="T44" fmla="*/ 11 w 29"/>
                <a:gd name="T45" fmla="*/ 8 h 29"/>
                <a:gd name="T46" fmla="*/ 9 w 29"/>
                <a:gd name="T47" fmla="*/ 6 h 29"/>
                <a:gd name="T48" fmla="*/ 13 w 29"/>
                <a:gd name="T49" fmla="*/ 7 h 29"/>
                <a:gd name="T50" fmla="*/ 19 w 29"/>
                <a:gd name="T51" fmla="*/ 0 h 29"/>
                <a:gd name="T52" fmla="*/ 14 w 29"/>
                <a:gd name="T5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9">
                  <a:moveTo>
                    <a:pt x="14" y="13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2" y="28"/>
                    <a:pt x="13" y="29"/>
                    <a:pt x="14" y="29"/>
                  </a:cubicBezTo>
                  <a:cubicBezTo>
                    <a:pt x="18" y="29"/>
                    <a:pt x="21" y="28"/>
                    <a:pt x="24" y="25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8" y="1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7" y="21"/>
                    <a:pt x="28" y="19"/>
                    <a:pt x="29" y="16"/>
                  </a:cubicBezTo>
                  <a:cubicBezTo>
                    <a:pt x="18" y="13"/>
                    <a:pt x="18" y="13"/>
                    <a:pt x="18" y="13"/>
                  </a:cubicBezTo>
                  <a:moveTo>
                    <a:pt x="11" y="11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1" y="21"/>
                    <a:pt x="4" y="24"/>
                  </a:cubicBezTo>
                  <a:cubicBezTo>
                    <a:pt x="5" y="25"/>
                    <a:pt x="6" y="26"/>
                    <a:pt x="7" y="27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2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0"/>
                    <a:pt x="27" y="7"/>
                    <a:pt x="25" y="4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14" y="0"/>
                  </a:moveTo>
                  <a:cubicBezTo>
                    <a:pt x="11" y="0"/>
                    <a:pt x="7" y="1"/>
                    <a:pt x="5" y="3"/>
                  </a:cubicBezTo>
                  <a:cubicBezTo>
                    <a:pt x="3" y="5"/>
                    <a:pt x="1" y="8"/>
                    <a:pt x="1" y="1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7" name="Freeform 398"/>
            <p:cNvSpPr/>
            <p:nvPr/>
          </p:nvSpPr>
          <p:spPr bwMode="auto">
            <a:xfrm>
              <a:off x="3032126" y="-79375"/>
              <a:ext cx="139700" cy="134938"/>
            </a:xfrm>
            <a:custGeom>
              <a:avLst/>
              <a:gdLst>
                <a:gd name="T0" fmla="*/ 19 w 29"/>
                <a:gd name="T1" fmla="*/ 0 h 28"/>
                <a:gd name="T2" fmla="*/ 13 w 29"/>
                <a:gd name="T3" fmla="*/ 7 h 28"/>
                <a:gd name="T4" fmla="*/ 9 w 29"/>
                <a:gd name="T5" fmla="*/ 6 h 28"/>
                <a:gd name="T6" fmla="*/ 11 w 29"/>
                <a:gd name="T7" fmla="*/ 8 h 28"/>
                <a:gd name="T8" fmla="*/ 1 w 29"/>
                <a:gd name="T9" fmla="*/ 10 h 28"/>
                <a:gd name="T10" fmla="*/ 0 w 29"/>
                <a:gd name="T11" fmla="*/ 14 h 28"/>
                <a:gd name="T12" fmla="*/ 11 w 29"/>
                <a:gd name="T13" fmla="*/ 11 h 28"/>
                <a:gd name="T14" fmla="*/ 7 w 29"/>
                <a:gd name="T15" fmla="*/ 27 h 28"/>
                <a:gd name="T16" fmla="*/ 10 w 29"/>
                <a:gd name="T17" fmla="*/ 28 h 28"/>
                <a:gd name="T18" fmla="*/ 14 w 29"/>
                <a:gd name="T19" fmla="*/ 13 h 28"/>
                <a:gd name="T20" fmla="*/ 24 w 29"/>
                <a:gd name="T21" fmla="*/ 25 h 28"/>
                <a:gd name="T22" fmla="*/ 24 w 29"/>
                <a:gd name="T23" fmla="*/ 25 h 28"/>
                <a:gd name="T24" fmla="*/ 26 w 29"/>
                <a:gd name="T25" fmla="*/ 23 h 28"/>
                <a:gd name="T26" fmla="*/ 18 w 29"/>
                <a:gd name="T27" fmla="*/ 13 h 28"/>
                <a:gd name="T28" fmla="*/ 29 w 29"/>
                <a:gd name="T29" fmla="*/ 16 h 28"/>
                <a:gd name="T30" fmla="*/ 29 w 29"/>
                <a:gd name="T31" fmla="*/ 13 h 28"/>
                <a:gd name="T32" fmla="*/ 17 w 29"/>
                <a:gd name="T33" fmla="*/ 8 h 28"/>
                <a:gd name="T34" fmla="*/ 22 w 29"/>
                <a:gd name="T35" fmla="*/ 2 h 28"/>
                <a:gd name="T36" fmla="*/ 19 w 29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8">
                  <a:moveTo>
                    <a:pt x="19" y="0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4"/>
                    <a:pt x="25" y="24"/>
                    <a:pt x="26" y="2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8" name="Freeform 399"/>
            <p:cNvSpPr>
              <a:spLocks noEditPoints="1"/>
            </p:cNvSpPr>
            <p:nvPr/>
          </p:nvSpPr>
          <p:spPr bwMode="auto">
            <a:xfrm>
              <a:off x="2965451" y="-146050"/>
              <a:ext cx="274638" cy="269875"/>
            </a:xfrm>
            <a:custGeom>
              <a:avLst/>
              <a:gdLst>
                <a:gd name="T0" fmla="*/ 43 w 57"/>
                <a:gd name="T1" fmla="*/ 46 h 56"/>
                <a:gd name="T2" fmla="*/ 28 w 57"/>
                <a:gd name="T3" fmla="*/ 51 h 56"/>
                <a:gd name="T4" fmla="*/ 22 w 57"/>
                <a:gd name="T5" fmla="*/ 50 h 56"/>
                <a:gd name="T6" fmla="*/ 20 w 57"/>
                <a:gd name="T7" fmla="*/ 55 h 56"/>
                <a:gd name="T8" fmla="*/ 29 w 57"/>
                <a:gd name="T9" fmla="*/ 56 h 56"/>
                <a:gd name="T10" fmla="*/ 45 w 57"/>
                <a:gd name="T11" fmla="*/ 51 h 56"/>
                <a:gd name="T12" fmla="*/ 43 w 57"/>
                <a:gd name="T13" fmla="*/ 46 h 56"/>
                <a:gd name="T14" fmla="*/ 51 w 57"/>
                <a:gd name="T15" fmla="*/ 33 h 56"/>
                <a:gd name="T16" fmla="*/ 45 w 57"/>
                <a:gd name="T17" fmla="*/ 44 h 56"/>
                <a:gd name="T18" fmla="*/ 48 w 57"/>
                <a:gd name="T19" fmla="*/ 48 h 56"/>
                <a:gd name="T20" fmla="*/ 56 w 57"/>
                <a:gd name="T21" fmla="*/ 35 h 56"/>
                <a:gd name="T22" fmla="*/ 51 w 57"/>
                <a:gd name="T23" fmla="*/ 33 h 56"/>
                <a:gd name="T24" fmla="*/ 5 w 57"/>
                <a:gd name="T25" fmla="*/ 29 h 56"/>
                <a:gd name="T26" fmla="*/ 0 w 57"/>
                <a:gd name="T27" fmla="*/ 30 h 56"/>
                <a:gd name="T28" fmla="*/ 8 w 57"/>
                <a:gd name="T29" fmla="*/ 47 h 56"/>
                <a:gd name="T30" fmla="*/ 17 w 57"/>
                <a:gd name="T31" fmla="*/ 54 h 56"/>
                <a:gd name="T32" fmla="*/ 19 w 57"/>
                <a:gd name="T33" fmla="*/ 49 h 56"/>
                <a:gd name="T34" fmla="*/ 12 w 57"/>
                <a:gd name="T35" fmla="*/ 44 h 56"/>
                <a:gd name="T36" fmla="*/ 5 w 57"/>
                <a:gd name="T37" fmla="*/ 29 h 56"/>
                <a:gd name="T38" fmla="*/ 44 w 57"/>
                <a:gd name="T39" fmla="*/ 5 h 56"/>
                <a:gd name="T40" fmla="*/ 41 w 57"/>
                <a:gd name="T41" fmla="*/ 9 h 56"/>
                <a:gd name="T42" fmla="*/ 45 w 57"/>
                <a:gd name="T43" fmla="*/ 12 h 56"/>
                <a:gd name="T44" fmla="*/ 52 w 57"/>
                <a:gd name="T45" fmla="*/ 30 h 56"/>
                <a:gd name="T46" fmla="*/ 56 w 57"/>
                <a:gd name="T47" fmla="*/ 32 h 56"/>
                <a:gd name="T48" fmla="*/ 49 w 57"/>
                <a:gd name="T49" fmla="*/ 9 h 56"/>
                <a:gd name="T50" fmla="*/ 44 w 57"/>
                <a:gd name="T51" fmla="*/ 5 h 56"/>
                <a:gd name="T52" fmla="*/ 28 w 57"/>
                <a:gd name="T53" fmla="*/ 0 h 56"/>
                <a:gd name="T54" fmla="*/ 9 w 57"/>
                <a:gd name="T55" fmla="*/ 7 h 56"/>
                <a:gd name="T56" fmla="*/ 0 w 57"/>
                <a:gd name="T57" fmla="*/ 27 h 56"/>
                <a:gd name="T58" fmla="*/ 6 w 57"/>
                <a:gd name="T59" fmla="*/ 26 h 56"/>
                <a:gd name="T60" fmla="*/ 13 w 57"/>
                <a:gd name="T61" fmla="*/ 11 h 56"/>
                <a:gd name="T62" fmla="*/ 28 w 57"/>
                <a:gd name="T63" fmla="*/ 5 h 56"/>
                <a:gd name="T64" fmla="*/ 38 w 57"/>
                <a:gd name="T65" fmla="*/ 7 h 56"/>
                <a:gd name="T66" fmla="*/ 41 w 57"/>
                <a:gd name="T67" fmla="*/ 3 h 56"/>
                <a:gd name="T68" fmla="*/ 28 w 57"/>
                <a:gd name="T6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56">
                  <a:moveTo>
                    <a:pt x="43" y="46"/>
                  </a:moveTo>
                  <a:cubicBezTo>
                    <a:pt x="38" y="50"/>
                    <a:pt x="33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4" y="56"/>
                    <a:pt x="40" y="54"/>
                    <a:pt x="45" y="51"/>
                  </a:cubicBezTo>
                  <a:cubicBezTo>
                    <a:pt x="43" y="46"/>
                    <a:pt x="43" y="46"/>
                    <a:pt x="43" y="46"/>
                  </a:cubicBezTo>
                  <a:moveTo>
                    <a:pt x="51" y="33"/>
                  </a:moveTo>
                  <a:cubicBezTo>
                    <a:pt x="50" y="37"/>
                    <a:pt x="48" y="41"/>
                    <a:pt x="45" y="4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2" y="45"/>
                    <a:pt x="54" y="40"/>
                    <a:pt x="56" y="35"/>
                  </a:cubicBezTo>
                  <a:cubicBezTo>
                    <a:pt x="51" y="33"/>
                    <a:pt x="51" y="33"/>
                    <a:pt x="51" y="33"/>
                  </a:cubicBezTo>
                  <a:moveTo>
                    <a:pt x="5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6"/>
                    <a:pt x="3" y="42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8" y="40"/>
                    <a:pt x="6" y="34"/>
                    <a:pt x="5" y="29"/>
                  </a:cubicBezTo>
                  <a:moveTo>
                    <a:pt x="44" y="5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4" y="11"/>
                    <a:pt x="45" y="12"/>
                  </a:cubicBezTo>
                  <a:cubicBezTo>
                    <a:pt x="50" y="17"/>
                    <a:pt x="52" y="24"/>
                    <a:pt x="52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24"/>
                    <a:pt x="55" y="15"/>
                    <a:pt x="49" y="9"/>
                  </a:cubicBezTo>
                  <a:cubicBezTo>
                    <a:pt x="48" y="7"/>
                    <a:pt x="46" y="6"/>
                    <a:pt x="44" y="5"/>
                  </a:cubicBezTo>
                  <a:moveTo>
                    <a:pt x="28" y="0"/>
                  </a:moveTo>
                  <a:cubicBezTo>
                    <a:pt x="22" y="0"/>
                    <a:pt x="15" y="2"/>
                    <a:pt x="9" y="7"/>
                  </a:cubicBezTo>
                  <a:cubicBezTo>
                    <a:pt x="4" y="13"/>
                    <a:pt x="1" y="20"/>
                    <a:pt x="0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0"/>
                    <a:pt x="8" y="15"/>
                    <a:pt x="13" y="11"/>
                  </a:cubicBezTo>
                  <a:cubicBezTo>
                    <a:pt x="17" y="7"/>
                    <a:pt x="23" y="5"/>
                    <a:pt x="28" y="5"/>
                  </a:cubicBezTo>
                  <a:cubicBezTo>
                    <a:pt x="32" y="5"/>
                    <a:pt x="35" y="6"/>
                    <a:pt x="38" y="7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9" name="Freeform 400"/>
            <p:cNvSpPr>
              <a:spLocks noEditPoints="1"/>
            </p:cNvSpPr>
            <p:nvPr/>
          </p:nvSpPr>
          <p:spPr bwMode="auto">
            <a:xfrm>
              <a:off x="2965451" y="-131763"/>
              <a:ext cx="269875" cy="250825"/>
            </a:xfrm>
            <a:custGeom>
              <a:avLst/>
              <a:gdLst>
                <a:gd name="T0" fmla="*/ 19 w 56"/>
                <a:gd name="T1" fmla="*/ 46 h 52"/>
                <a:gd name="T2" fmla="*/ 17 w 56"/>
                <a:gd name="T3" fmla="*/ 51 h 52"/>
                <a:gd name="T4" fmla="*/ 20 w 56"/>
                <a:gd name="T5" fmla="*/ 52 h 52"/>
                <a:gd name="T6" fmla="*/ 22 w 56"/>
                <a:gd name="T7" fmla="*/ 47 h 52"/>
                <a:gd name="T8" fmla="*/ 19 w 56"/>
                <a:gd name="T9" fmla="*/ 46 h 52"/>
                <a:gd name="T10" fmla="*/ 45 w 56"/>
                <a:gd name="T11" fmla="*/ 41 h 52"/>
                <a:gd name="T12" fmla="*/ 44 w 56"/>
                <a:gd name="T13" fmla="*/ 42 h 52"/>
                <a:gd name="T14" fmla="*/ 43 w 56"/>
                <a:gd name="T15" fmla="*/ 43 h 52"/>
                <a:gd name="T16" fmla="*/ 45 w 56"/>
                <a:gd name="T17" fmla="*/ 48 h 52"/>
                <a:gd name="T18" fmla="*/ 48 w 56"/>
                <a:gd name="T19" fmla="*/ 46 h 52"/>
                <a:gd name="T20" fmla="*/ 48 w 56"/>
                <a:gd name="T21" fmla="*/ 45 h 52"/>
                <a:gd name="T22" fmla="*/ 45 w 56"/>
                <a:gd name="T23" fmla="*/ 41 h 52"/>
                <a:gd name="T24" fmla="*/ 52 w 56"/>
                <a:gd name="T25" fmla="*/ 27 h 52"/>
                <a:gd name="T26" fmla="*/ 51 w 56"/>
                <a:gd name="T27" fmla="*/ 30 h 52"/>
                <a:gd name="T28" fmla="*/ 56 w 56"/>
                <a:gd name="T29" fmla="*/ 32 h 52"/>
                <a:gd name="T30" fmla="*/ 56 w 56"/>
                <a:gd name="T31" fmla="*/ 29 h 52"/>
                <a:gd name="T32" fmla="*/ 52 w 56"/>
                <a:gd name="T33" fmla="*/ 27 h 52"/>
                <a:gd name="T34" fmla="*/ 6 w 56"/>
                <a:gd name="T35" fmla="*/ 23 h 52"/>
                <a:gd name="T36" fmla="*/ 0 w 56"/>
                <a:gd name="T37" fmla="*/ 24 h 52"/>
                <a:gd name="T38" fmla="*/ 0 w 56"/>
                <a:gd name="T39" fmla="*/ 27 h 52"/>
                <a:gd name="T40" fmla="*/ 5 w 56"/>
                <a:gd name="T41" fmla="*/ 26 h 52"/>
                <a:gd name="T42" fmla="*/ 6 w 56"/>
                <a:gd name="T43" fmla="*/ 23 h 52"/>
                <a:gd name="T44" fmla="*/ 41 w 56"/>
                <a:gd name="T45" fmla="*/ 0 h 52"/>
                <a:gd name="T46" fmla="*/ 38 w 56"/>
                <a:gd name="T47" fmla="*/ 4 h 52"/>
                <a:gd name="T48" fmla="*/ 41 w 56"/>
                <a:gd name="T49" fmla="*/ 6 h 52"/>
                <a:gd name="T50" fmla="*/ 44 w 56"/>
                <a:gd name="T51" fmla="*/ 2 h 52"/>
                <a:gd name="T52" fmla="*/ 41 w 56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2">
                  <a:moveTo>
                    <a:pt x="19" y="46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9" y="52"/>
                    <a:pt x="20" y="5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0" y="46"/>
                    <a:pt x="19" y="46"/>
                  </a:cubicBezTo>
                  <a:moveTo>
                    <a:pt x="45" y="41"/>
                  </a:moveTo>
                  <a:cubicBezTo>
                    <a:pt x="45" y="41"/>
                    <a:pt x="44" y="42"/>
                    <a:pt x="44" y="42"/>
                  </a:cubicBezTo>
                  <a:cubicBezTo>
                    <a:pt x="44" y="43"/>
                    <a:pt x="43" y="43"/>
                    <a:pt x="43" y="43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6" y="47"/>
                    <a:pt x="47" y="46"/>
                    <a:pt x="48" y="46"/>
                  </a:cubicBezTo>
                  <a:cubicBezTo>
                    <a:pt x="48" y="46"/>
                    <a:pt x="48" y="45"/>
                    <a:pt x="48" y="45"/>
                  </a:cubicBezTo>
                  <a:cubicBezTo>
                    <a:pt x="45" y="41"/>
                    <a:pt x="45" y="41"/>
                    <a:pt x="45" y="41"/>
                  </a:cubicBezTo>
                  <a:moveTo>
                    <a:pt x="52" y="27"/>
                  </a:moveTo>
                  <a:cubicBezTo>
                    <a:pt x="51" y="28"/>
                    <a:pt x="51" y="29"/>
                    <a:pt x="51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0"/>
                    <a:pt x="56" y="29"/>
                  </a:cubicBezTo>
                  <a:cubicBezTo>
                    <a:pt x="52" y="27"/>
                    <a:pt x="52" y="27"/>
                    <a:pt x="52" y="27"/>
                  </a:cubicBezTo>
                  <a:moveTo>
                    <a:pt x="6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5"/>
                    <a:pt x="5" y="24"/>
                    <a:pt x="6" y="23"/>
                  </a:cubicBezTo>
                  <a:moveTo>
                    <a:pt x="41" y="0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9" y="4"/>
                    <a:pt x="40" y="5"/>
                    <a:pt x="41" y="6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1"/>
                    <a:pt x="42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0" name="Freeform 401"/>
            <p:cNvSpPr>
              <a:spLocks noEditPoints="1"/>
            </p:cNvSpPr>
            <p:nvPr/>
          </p:nvSpPr>
          <p:spPr bwMode="auto">
            <a:xfrm>
              <a:off x="1393826" y="2182812"/>
              <a:ext cx="149225" cy="139700"/>
            </a:xfrm>
            <a:custGeom>
              <a:avLst/>
              <a:gdLst>
                <a:gd name="T0" fmla="*/ 13 w 31"/>
                <a:gd name="T1" fmla="*/ 15 h 29"/>
                <a:gd name="T2" fmla="*/ 10 w 31"/>
                <a:gd name="T3" fmla="*/ 28 h 29"/>
                <a:gd name="T4" fmla="*/ 15 w 31"/>
                <a:gd name="T5" fmla="*/ 29 h 29"/>
                <a:gd name="T6" fmla="*/ 18 w 31"/>
                <a:gd name="T7" fmla="*/ 28 h 29"/>
                <a:gd name="T8" fmla="*/ 13 w 31"/>
                <a:gd name="T9" fmla="*/ 15 h 29"/>
                <a:gd name="T10" fmla="*/ 1 w 31"/>
                <a:gd name="T11" fmla="*/ 10 h 29"/>
                <a:gd name="T12" fmla="*/ 4 w 31"/>
                <a:gd name="T13" fmla="*/ 24 h 29"/>
                <a:gd name="T14" fmla="*/ 7 w 31"/>
                <a:gd name="T15" fmla="*/ 26 h 29"/>
                <a:gd name="T16" fmla="*/ 11 w 31"/>
                <a:gd name="T17" fmla="*/ 11 h 29"/>
                <a:gd name="T18" fmla="*/ 1 w 31"/>
                <a:gd name="T19" fmla="*/ 10 h 29"/>
                <a:gd name="T20" fmla="*/ 8 w 31"/>
                <a:gd name="T21" fmla="*/ 1 h 29"/>
                <a:gd name="T22" fmla="*/ 5 w 31"/>
                <a:gd name="T23" fmla="*/ 4 h 29"/>
                <a:gd name="T24" fmla="*/ 2 w 31"/>
                <a:gd name="T25" fmla="*/ 7 h 29"/>
                <a:gd name="T26" fmla="*/ 11 w 31"/>
                <a:gd name="T27" fmla="*/ 8 h 29"/>
                <a:gd name="T28" fmla="*/ 8 w 31"/>
                <a:gd name="T29" fmla="*/ 1 h 29"/>
                <a:gd name="T30" fmla="*/ 8 w 31"/>
                <a:gd name="T31" fmla="*/ 1 h 29"/>
                <a:gd name="T32" fmla="*/ 15 w 31"/>
                <a:gd name="T33" fmla="*/ 0 h 29"/>
                <a:gd name="T34" fmla="*/ 11 w 31"/>
                <a:gd name="T35" fmla="*/ 0 h 29"/>
                <a:gd name="T36" fmla="*/ 11 w 31"/>
                <a:gd name="T37" fmla="*/ 0 h 29"/>
                <a:gd name="T38" fmla="*/ 14 w 31"/>
                <a:gd name="T39" fmla="*/ 8 h 29"/>
                <a:gd name="T40" fmla="*/ 15 w 31"/>
                <a:gd name="T41" fmla="*/ 8 h 29"/>
                <a:gd name="T42" fmla="*/ 15 w 31"/>
                <a:gd name="T43" fmla="*/ 10 h 29"/>
                <a:gd name="T44" fmla="*/ 22 w 31"/>
                <a:gd name="T45" fmla="*/ 27 h 29"/>
                <a:gd name="T46" fmla="*/ 25 w 31"/>
                <a:gd name="T47" fmla="*/ 25 h 29"/>
                <a:gd name="T48" fmla="*/ 26 w 31"/>
                <a:gd name="T49" fmla="*/ 4 h 29"/>
                <a:gd name="T50" fmla="*/ 15 w 31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29">
                  <a:moveTo>
                    <a:pt x="13" y="1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3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3" y="15"/>
                    <a:pt x="13" y="15"/>
                    <a:pt x="13" y="15"/>
                  </a:cubicBezTo>
                  <a:moveTo>
                    <a:pt x="1" y="10"/>
                  </a:moveTo>
                  <a:cubicBezTo>
                    <a:pt x="0" y="15"/>
                    <a:pt x="1" y="20"/>
                    <a:pt x="4" y="24"/>
                  </a:cubicBezTo>
                  <a:cubicBezTo>
                    <a:pt x="5" y="25"/>
                    <a:pt x="6" y="26"/>
                    <a:pt x="7" y="2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1"/>
                  </a:moveTo>
                  <a:cubicBezTo>
                    <a:pt x="7" y="2"/>
                    <a:pt x="6" y="3"/>
                    <a:pt x="5" y="4"/>
                  </a:cubicBezTo>
                  <a:cubicBezTo>
                    <a:pt x="4" y="5"/>
                    <a:pt x="3" y="6"/>
                    <a:pt x="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31" y="19"/>
                    <a:pt x="31" y="10"/>
                    <a:pt x="26" y="4"/>
                  </a:cubicBezTo>
                  <a:cubicBezTo>
                    <a:pt x="23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1" name="Freeform 402"/>
            <p:cNvSpPr/>
            <p:nvPr/>
          </p:nvSpPr>
          <p:spPr bwMode="auto">
            <a:xfrm>
              <a:off x="1398588" y="2182812"/>
              <a:ext cx="100013" cy="134938"/>
            </a:xfrm>
            <a:custGeom>
              <a:avLst/>
              <a:gdLst>
                <a:gd name="T0" fmla="*/ 10 w 21"/>
                <a:gd name="T1" fmla="*/ 0 h 28"/>
                <a:gd name="T2" fmla="*/ 7 w 21"/>
                <a:gd name="T3" fmla="*/ 1 h 28"/>
                <a:gd name="T4" fmla="*/ 7 w 21"/>
                <a:gd name="T5" fmla="*/ 1 h 28"/>
                <a:gd name="T6" fmla="*/ 10 w 21"/>
                <a:gd name="T7" fmla="*/ 8 h 28"/>
                <a:gd name="T8" fmla="*/ 1 w 21"/>
                <a:gd name="T9" fmla="*/ 7 h 28"/>
                <a:gd name="T10" fmla="*/ 0 w 21"/>
                <a:gd name="T11" fmla="*/ 10 h 28"/>
                <a:gd name="T12" fmla="*/ 10 w 21"/>
                <a:gd name="T13" fmla="*/ 11 h 28"/>
                <a:gd name="T14" fmla="*/ 6 w 21"/>
                <a:gd name="T15" fmla="*/ 26 h 28"/>
                <a:gd name="T16" fmla="*/ 9 w 21"/>
                <a:gd name="T17" fmla="*/ 28 h 28"/>
                <a:gd name="T18" fmla="*/ 12 w 21"/>
                <a:gd name="T19" fmla="*/ 15 h 28"/>
                <a:gd name="T20" fmla="*/ 17 w 21"/>
                <a:gd name="T21" fmla="*/ 28 h 28"/>
                <a:gd name="T22" fmla="*/ 21 w 21"/>
                <a:gd name="T23" fmla="*/ 27 h 28"/>
                <a:gd name="T24" fmla="*/ 14 w 21"/>
                <a:gd name="T25" fmla="*/ 10 h 28"/>
                <a:gd name="T26" fmla="*/ 14 w 21"/>
                <a:gd name="T27" fmla="*/ 8 h 28"/>
                <a:gd name="T28" fmla="*/ 13 w 21"/>
                <a:gd name="T29" fmla="*/ 8 h 28"/>
                <a:gd name="T30" fmla="*/ 10 w 21"/>
                <a:gd name="T31" fmla="*/ 0 h 28"/>
                <a:gd name="T32" fmla="*/ 10 w 2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8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7"/>
                    <a:pt x="9" y="2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8"/>
                    <a:pt x="20" y="28"/>
                    <a:pt x="21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2" name="Freeform 403"/>
            <p:cNvSpPr>
              <a:spLocks noEditPoints="1"/>
            </p:cNvSpPr>
            <p:nvPr/>
          </p:nvSpPr>
          <p:spPr bwMode="auto">
            <a:xfrm>
              <a:off x="1325563" y="2114550"/>
              <a:ext cx="288925" cy="269875"/>
            </a:xfrm>
            <a:custGeom>
              <a:avLst/>
              <a:gdLst>
                <a:gd name="T0" fmla="*/ 21 w 60"/>
                <a:gd name="T1" fmla="*/ 50 h 56"/>
                <a:gd name="T2" fmla="*/ 20 w 60"/>
                <a:gd name="T3" fmla="*/ 55 h 56"/>
                <a:gd name="T4" fmla="*/ 29 w 60"/>
                <a:gd name="T5" fmla="*/ 56 h 56"/>
                <a:gd name="T6" fmla="*/ 37 w 60"/>
                <a:gd name="T7" fmla="*/ 55 h 56"/>
                <a:gd name="T8" fmla="*/ 36 w 60"/>
                <a:gd name="T9" fmla="*/ 50 h 56"/>
                <a:gd name="T10" fmla="*/ 29 w 60"/>
                <a:gd name="T11" fmla="*/ 51 h 56"/>
                <a:gd name="T12" fmla="*/ 21 w 60"/>
                <a:gd name="T13" fmla="*/ 50 h 56"/>
                <a:gd name="T14" fmla="*/ 1 w 60"/>
                <a:gd name="T15" fmla="*/ 23 h 56"/>
                <a:gd name="T16" fmla="*/ 8 w 60"/>
                <a:gd name="T17" fmla="*/ 47 h 56"/>
                <a:gd name="T18" fmla="*/ 17 w 60"/>
                <a:gd name="T19" fmla="*/ 54 h 56"/>
                <a:gd name="T20" fmla="*/ 18 w 60"/>
                <a:gd name="T21" fmla="*/ 49 h 56"/>
                <a:gd name="T22" fmla="*/ 12 w 60"/>
                <a:gd name="T23" fmla="*/ 44 h 56"/>
                <a:gd name="T24" fmla="*/ 6 w 60"/>
                <a:gd name="T25" fmla="*/ 23 h 56"/>
                <a:gd name="T26" fmla="*/ 1 w 60"/>
                <a:gd name="T27" fmla="*/ 23 h 56"/>
                <a:gd name="T28" fmla="*/ 18 w 60"/>
                <a:gd name="T29" fmla="*/ 2 h 56"/>
                <a:gd name="T30" fmla="*/ 10 w 60"/>
                <a:gd name="T31" fmla="*/ 8 h 56"/>
                <a:gd name="T32" fmla="*/ 2 w 60"/>
                <a:gd name="T33" fmla="*/ 19 h 56"/>
                <a:gd name="T34" fmla="*/ 7 w 60"/>
                <a:gd name="T35" fmla="*/ 20 h 56"/>
                <a:gd name="T36" fmla="*/ 13 w 60"/>
                <a:gd name="T37" fmla="*/ 11 h 56"/>
                <a:gd name="T38" fmla="*/ 20 w 60"/>
                <a:gd name="T39" fmla="*/ 7 h 56"/>
                <a:gd name="T40" fmla="*/ 18 w 60"/>
                <a:gd name="T41" fmla="*/ 2 h 56"/>
                <a:gd name="T42" fmla="*/ 29 w 60"/>
                <a:gd name="T43" fmla="*/ 0 h 56"/>
                <a:gd name="T44" fmla="*/ 21 w 60"/>
                <a:gd name="T45" fmla="*/ 1 h 56"/>
                <a:gd name="T46" fmla="*/ 23 w 60"/>
                <a:gd name="T47" fmla="*/ 6 h 56"/>
                <a:gd name="T48" fmla="*/ 29 w 60"/>
                <a:gd name="T49" fmla="*/ 5 h 56"/>
                <a:gd name="T50" fmla="*/ 46 w 60"/>
                <a:gd name="T51" fmla="*/ 12 h 56"/>
                <a:gd name="T52" fmla="*/ 45 w 60"/>
                <a:gd name="T53" fmla="*/ 45 h 56"/>
                <a:gd name="T54" fmla="*/ 39 w 60"/>
                <a:gd name="T55" fmla="*/ 49 h 56"/>
                <a:gd name="T56" fmla="*/ 41 w 60"/>
                <a:gd name="T57" fmla="*/ 54 h 56"/>
                <a:gd name="T58" fmla="*/ 48 w 60"/>
                <a:gd name="T59" fmla="*/ 49 h 56"/>
                <a:gd name="T60" fmla="*/ 50 w 60"/>
                <a:gd name="T61" fmla="*/ 9 h 56"/>
                <a:gd name="T62" fmla="*/ 29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21" y="50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2" y="56"/>
                    <a:pt x="35" y="56"/>
                    <a:pt x="37" y="55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3" y="51"/>
                    <a:pt x="31" y="51"/>
                    <a:pt x="29" y="51"/>
                  </a:cubicBezTo>
                  <a:cubicBezTo>
                    <a:pt x="26" y="51"/>
                    <a:pt x="24" y="51"/>
                    <a:pt x="21" y="50"/>
                  </a:cubicBezTo>
                  <a:moveTo>
                    <a:pt x="1" y="23"/>
                  </a:moveTo>
                  <a:cubicBezTo>
                    <a:pt x="0" y="31"/>
                    <a:pt x="2" y="40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7" y="38"/>
                    <a:pt x="5" y="30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8" y="2"/>
                  </a:moveTo>
                  <a:cubicBezTo>
                    <a:pt x="15" y="4"/>
                    <a:pt x="12" y="5"/>
                    <a:pt x="10" y="8"/>
                  </a:cubicBezTo>
                  <a:cubicBezTo>
                    <a:pt x="6" y="11"/>
                    <a:pt x="4" y="15"/>
                    <a:pt x="2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7"/>
                    <a:pt x="11" y="14"/>
                    <a:pt x="13" y="11"/>
                  </a:cubicBezTo>
                  <a:cubicBezTo>
                    <a:pt x="15" y="10"/>
                    <a:pt x="17" y="8"/>
                    <a:pt x="20" y="7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9" y="0"/>
                  </a:moveTo>
                  <a:cubicBezTo>
                    <a:pt x="26" y="0"/>
                    <a:pt x="24" y="0"/>
                    <a:pt x="21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5"/>
                    <a:pt x="27" y="5"/>
                    <a:pt x="29" y="5"/>
                  </a:cubicBezTo>
                  <a:cubicBezTo>
                    <a:pt x="35" y="5"/>
                    <a:pt x="41" y="8"/>
                    <a:pt x="46" y="12"/>
                  </a:cubicBezTo>
                  <a:cubicBezTo>
                    <a:pt x="55" y="22"/>
                    <a:pt x="54" y="36"/>
                    <a:pt x="45" y="45"/>
                  </a:cubicBezTo>
                  <a:cubicBezTo>
                    <a:pt x="43" y="47"/>
                    <a:pt x="41" y="48"/>
                    <a:pt x="39" y="49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3" y="53"/>
                    <a:pt x="46" y="51"/>
                    <a:pt x="48" y="49"/>
                  </a:cubicBezTo>
                  <a:cubicBezTo>
                    <a:pt x="60" y="38"/>
                    <a:pt x="60" y="20"/>
                    <a:pt x="50" y="9"/>
                  </a:cubicBezTo>
                  <a:cubicBezTo>
                    <a:pt x="44" y="3"/>
                    <a:pt x="37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3" name="Freeform 404"/>
            <p:cNvSpPr>
              <a:spLocks noEditPoints="1"/>
            </p:cNvSpPr>
            <p:nvPr/>
          </p:nvSpPr>
          <p:spPr bwMode="auto">
            <a:xfrm>
              <a:off x="1330326" y="2119312"/>
              <a:ext cx="193675" cy="260350"/>
            </a:xfrm>
            <a:custGeom>
              <a:avLst/>
              <a:gdLst>
                <a:gd name="T0" fmla="*/ 38 w 40"/>
                <a:gd name="T1" fmla="*/ 48 h 54"/>
                <a:gd name="T2" fmla="*/ 35 w 40"/>
                <a:gd name="T3" fmla="*/ 49 h 54"/>
                <a:gd name="T4" fmla="*/ 36 w 40"/>
                <a:gd name="T5" fmla="*/ 54 h 54"/>
                <a:gd name="T6" fmla="*/ 40 w 40"/>
                <a:gd name="T7" fmla="*/ 53 h 54"/>
                <a:gd name="T8" fmla="*/ 38 w 40"/>
                <a:gd name="T9" fmla="*/ 48 h 54"/>
                <a:gd name="T10" fmla="*/ 17 w 40"/>
                <a:gd name="T11" fmla="*/ 48 h 54"/>
                <a:gd name="T12" fmla="*/ 16 w 40"/>
                <a:gd name="T13" fmla="*/ 53 h 54"/>
                <a:gd name="T14" fmla="*/ 19 w 40"/>
                <a:gd name="T15" fmla="*/ 54 h 54"/>
                <a:gd name="T16" fmla="*/ 20 w 40"/>
                <a:gd name="T17" fmla="*/ 49 h 54"/>
                <a:gd name="T18" fmla="*/ 17 w 40"/>
                <a:gd name="T19" fmla="*/ 48 h 54"/>
                <a:gd name="T20" fmla="*/ 1 w 40"/>
                <a:gd name="T21" fmla="*/ 18 h 54"/>
                <a:gd name="T22" fmla="*/ 0 w 40"/>
                <a:gd name="T23" fmla="*/ 22 h 54"/>
                <a:gd name="T24" fmla="*/ 5 w 40"/>
                <a:gd name="T25" fmla="*/ 22 h 54"/>
                <a:gd name="T26" fmla="*/ 6 w 40"/>
                <a:gd name="T27" fmla="*/ 19 h 54"/>
                <a:gd name="T28" fmla="*/ 1 w 40"/>
                <a:gd name="T29" fmla="*/ 18 h 54"/>
                <a:gd name="T30" fmla="*/ 20 w 40"/>
                <a:gd name="T31" fmla="*/ 0 h 54"/>
                <a:gd name="T32" fmla="*/ 17 w 40"/>
                <a:gd name="T33" fmla="*/ 1 h 54"/>
                <a:gd name="T34" fmla="*/ 19 w 40"/>
                <a:gd name="T35" fmla="*/ 6 h 54"/>
                <a:gd name="T36" fmla="*/ 22 w 40"/>
                <a:gd name="T37" fmla="*/ 5 h 54"/>
                <a:gd name="T38" fmla="*/ 20 w 40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54">
                  <a:moveTo>
                    <a:pt x="38" y="48"/>
                  </a:moveTo>
                  <a:cubicBezTo>
                    <a:pt x="37" y="49"/>
                    <a:pt x="36" y="49"/>
                    <a:pt x="35" y="49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3"/>
                    <a:pt x="40" y="53"/>
                  </a:cubicBezTo>
                  <a:cubicBezTo>
                    <a:pt x="38" y="48"/>
                    <a:pt x="38" y="48"/>
                    <a:pt x="38" y="48"/>
                  </a:cubicBezTo>
                  <a:moveTo>
                    <a:pt x="17" y="48"/>
                  </a:move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8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9" y="49"/>
                    <a:pt x="18" y="48"/>
                    <a:pt x="17" y="48"/>
                  </a:cubicBezTo>
                  <a:moveTo>
                    <a:pt x="1" y="18"/>
                  </a:moveTo>
                  <a:cubicBezTo>
                    <a:pt x="1" y="20"/>
                    <a:pt x="1" y="21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6" y="20"/>
                    <a:pt x="6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1" y="5"/>
                    <a:pt x="22" y="5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4" name="Freeform 405"/>
            <p:cNvSpPr>
              <a:spLocks noEditPoints="1"/>
            </p:cNvSpPr>
            <p:nvPr/>
          </p:nvSpPr>
          <p:spPr bwMode="auto">
            <a:xfrm>
              <a:off x="3640138" y="2225675"/>
              <a:ext cx="111125" cy="111125"/>
            </a:xfrm>
            <a:custGeom>
              <a:avLst/>
              <a:gdLst>
                <a:gd name="T0" fmla="*/ 7 w 23"/>
                <a:gd name="T1" fmla="*/ 16 h 23"/>
                <a:gd name="T2" fmla="*/ 3 w 23"/>
                <a:gd name="T3" fmla="*/ 18 h 23"/>
                <a:gd name="T4" fmla="*/ 4 w 23"/>
                <a:gd name="T5" fmla="*/ 19 h 23"/>
                <a:gd name="T6" fmla="*/ 7 w 23"/>
                <a:gd name="T7" fmla="*/ 21 h 23"/>
                <a:gd name="T8" fmla="*/ 7 w 23"/>
                <a:gd name="T9" fmla="*/ 16 h 23"/>
                <a:gd name="T10" fmla="*/ 15 w 23"/>
                <a:gd name="T11" fmla="*/ 10 h 23"/>
                <a:gd name="T12" fmla="*/ 11 w 23"/>
                <a:gd name="T13" fmla="*/ 13 h 23"/>
                <a:gd name="T14" fmla="*/ 10 w 23"/>
                <a:gd name="T15" fmla="*/ 22 h 23"/>
                <a:gd name="T16" fmla="*/ 12 w 23"/>
                <a:gd name="T17" fmla="*/ 23 h 23"/>
                <a:gd name="T18" fmla="*/ 20 w 23"/>
                <a:gd name="T19" fmla="*/ 20 h 23"/>
                <a:gd name="T20" fmla="*/ 23 w 23"/>
                <a:gd name="T21" fmla="*/ 11 h 23"/>
                <a:gd name="T22" fmla="*/ 15 w 23"/>
                <a:gd name="T23" fmla="*/ 10 h 23"/>
                <a:gd name="T24" fmla="*/ 9 w 23"/>
                <a:gd name="T25" fmla="*/ 1 h 23"/>
                <a:gd name="T26" fmla="*/ 5 w 23"/>
                <a:gd name="T27" fmla="*/ 3 h 23"/>
                <a:gd name="T28" fmla="*/ 2 w 23"/>
                <a:gd name="T29" fmla="*/ 15 h 23"/>
                <a:gd name="T30" fmla="*/ 8 w 23"/>
                <a:gd name="T31" fmla="*/ 11 h 23"/>
                <a:gd name="T32" fmla="*/ 9 w 23"/>
                <a:gd name="T33" fmla="*/ 1 h 23"/>
                <a:gd name="T34" fmla="*/ 12 w 23"/>
                <a:gd name="T35" fmla="*/ 0 h 23"/>
                <a:gd name="T36" fmla="*/ 12 w 23"/>
                <a:gd name="T37" fmla="*/ 0 h 23"/>
                <a:gd name="T38" fmla="*/ 11 w 23"/>
                <a:gd name="T39" fmla="*/ 9 h 23"/>
                <a:gd name="T40" fmla="*/ 14 w 23"/>
                <a:gd name="T41" fmla="*/ 7 h 23"/>
                <a:gd name="T42" fmla="*/ 22 w 23"/>
                <a:gd name="T43" fmla="*/ 7 h 23"/>
                <a:gd name="T44" fmla="*/ 20 w 23"/>
                <a:gd name="T45" fmla="*/ 4 h 23"/>
                <a:gd name="T46" fmla="*/ 12 w 23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23">
                  <a:moveTo>
                    <a:pt x="7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6" y="21"/>
                    <a:pt x="7" y="21"/>
                  </a:cubicBezTo>
                  <a:cubicBezTo>
                    <a:pt x="7" y="16"/>
                    <a:pt x="7" y="16"/>
                    <a:pt x="7" y="16"/>
                  </a:cubicBezTo>
                  <a:moveTo>
                    <a:pt x="15" y="1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1" y="23"/>
                    <a:pt x="12" y="23"/>
                  </a:cubicBezTo>
                  <a:cubicBezTo>
                    <a:pt x="15" y="23"/>
                    <a:pt x="18" y="22"/>
                    <a:pt x="20" y="20"/>
                  </a:cubicBezTo>
                  <a:cubicBezTo>
                    <a:pt x="22" y="17"/>
                    <a:pt x="23" y="14"/>
                    <a:pt x="23" y="11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9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1" y="7"/>
                    <a:pt x="0" y="11"/>
                    <a:pt x="2" y="15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407"/>
            <p:cNvSpPr/>
            <p:nvPr/>
          </p:nvSpPr>
          <p:spPr bwMode="auto">
            <a:xfrm>
              <a:off x="3649663" y="2225675"/>
              <a:ext cx="101600" cy="106363"/>
            </a:xfrm>
            <a:custGeom>
              <a:avLst/>
              <a:gdLst>
                <a:gd name="T0" fmla="*/ 10 w 21"/>
                <a:gd name="T1" fmla="*/ 0 h 22"/>
                <a:gd name="T2" fmla="*/ 7 w 21"/>
                <a:gd name="T3" fmla="*/ 1 h 22"/>
                <a:gd name="T4" fmla="*/ 6 w 21"/>
                <a:gd name="T5" fmla="*/ 11 h 22"/>
                <a:gd name="T6" fmla="*/ 0 w 21"/>
                <a:gd name="T7" fmla="*/ 15 h 22"/>
                <a:gd name="T8" fmla="*/ 1 w 21"/>
                <a:gd name="T9" fmla="*/ 18 h 22"/>
                <a:gd name="T10" fmla="*/ 5 w 21"/>
                <a:gd name="T11" fmla="*/ 16 h 22"/>
                <a:gd name="T12" fmla="*/ 5 w 21"/>
                <a:gd name="T13" fmla="*/ 21 h 22"/>
                <a:gd name="T14" fmla="*/ 8 w 21"/>
                <a:gd name="T15" fmla="*/ 22 h 22"/>
                <a:gd name="T16" fmla="*/ 9 w 21"/>
                <a:gd name="T17" fmla="*/ 13 h 22"/>
                <a:gd name="T18" fmla="*/ 13 w 21"/>
                <a:gd name="T19" fmla="*/ 10 h 22"/>
                <a:gd name="T20" fmla="*/ 21 w 21"/>
                <a:gd name="T21" fmla="*/ 11 h 22"/>
                <a:gd name="T22" fmla="*/ 20 w 21"/>
                <a:gd name="T23" fmla="*/ 7 h 22"/>
                <a:gd name="T24" fmla="*/ 12 w 21"/>
                <a:gd name="T25" fmla="*/ 7 h 22"/>
                <a:gd name="T26" fmla="*/ 9 w 21"/>
                <a:gd name="T27" fmla="*/ 9 h 22"/>
                <a:gd name="T28" fmla="*/ 10 w 2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7" y="22"/>
                    <a:pt x="8" y="2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408"/>
            <p:cNvSpPr>
              <a:spLocks noEditPoints="1"/>
            </p:cNvSpPr>
            <p:nvPr/>
          </p:nvSpPr>
          <p:spPr bwMode="auto">
            <a:xfrm>
              <a:off x="3586163" y="2178050"/>
              <a:ext cx="217488" cy="206375"/>
            </a:xfrm>
            <a:custGeom>
              <a:avLst/>
              <a:gdLst>
                <a:gd name="T0" fmla="*/ 9 w 45"/>
                <a:gd name="T1" fmla="*/ 32 h 43"/>
                <a:gd name="T2" fmla="*/ 6 w 45"/>
                <a:gd name="T3" fmla="*/ 34 h 43"/>
                <a:gd name="T4" fmla="*/ 7 w 45"/>
                <a:gd name="T5" fmla="*/ 36 h 43"/>
                <a:gd name="T6" fmla="*/ 17 w 45"/>
                <a:gd name="T7" fmla="*/ 42 h 43"/>
                <a:gd name="T8" fmla="*/ 17 w 45"/>
                <a:gd name="T9" fmla="*/ 38 h 43"/>
                <a:gd name="T10" fmla="*/ 10 w 45"/>
                <a:gd name="T11" fmla="*/ 33 h 43"/>
                <a:gd name="T12" fmla="*/ 9 w 45"/>
                <a:gd name="T13" fmla="*/ 32 h 43"/>
                <a:gd name="T14" fmla="*/ 41 w 45"/>
                <a:gd name="T15" fmla="*/ 21 h 43"/>
                <a:gd name="T16" fmla="*/ 35 w 45"/>
                <a:gd name="T17" fmla="*/ 34 h 43"/>
                <a:gd name="T18" fmla="*/ 23 w 45"/>
                <a:gd name="T19" fmla="*/ 39 h 43"/>
                <a:gd name="T20" fmla="*/ 20 w 45"/>
                <a:gd name="T21" fmla="*/ 39 h 43"/>
                <a:gd name="T22" fmla="*/ 20 w 45"/>
                <a:gd name="T23" fmla="*/ 43 h 43"/>
                <a:gd name="T24" fmla="*/ 23 w 45"/>
                <a:gd name="T25" fmla="*/ 43 h 43"/>
                <a:gd name="T26" fmla="*/ 38 w 45"/>
                <a:gd name="T27" fmla="*/ 37 h 43"/>
                <a:gd name="T28" fmla="*/ 45 w 45"/>
                <a:gd name="T29" fmla="*/ 22 h 43"/>
                <a:gd name="T30" fmla="*/ 41 w 45"/>
                <a:gd name="T31" fmla="*/ 21 h 43"/>
                <a:gd name="T32" fmla="*/ 21 w 45"/>
                <a:gd name="T33" fmla="*/ 0 h 43"/>
                <a:gd name="T34" fmla="*/ 9 w 45"/>
                <a:gd name="T35" fmla="*/ 6 h 43"/>
                <a:gd name="T36" fmla="*/ 4 w 45"/>
                <a:gd name="T37" fmla="*/ 31 h 43"/>
                <a:gd name="T38" fmla="*/ 7 w 45"/>
                <a:gd name="T39" fmla="*/ 29 h 43"/>
                <a:gd name="T40" fmla="*/ 11 w 45"/>
                <a:gd name="T41" fmla="*/ 9 h 43"/>
                <a:gd name="T42" fmla="*/ 20 w 45"/>
                <a:gd name="T43" fmla="*/ 4 h 43"/>
                <a:gd name="T44" fmla="*/ 21 w 45"/>
                <a:gd name="T45" fmla="*/ 0 h 43"/>
                <a:gd name="T46" fmla="*/ 24 w 45"/>
                <a:gd name="T47" fmla="*/ 0 h 43"/>
                <a:gd name="T48" fmla="*/ 24 w 45"/>
                <a:gd name="T49" fmla="*/ 4 h 43"/>
                <a:gd name="T50" fmla="*/ 36 w 45"/>
                <a:gd name="T51" fmla="*/ 10 h 43"/>
                <a:gd name="T52" fmla="*/ 40 w 45"/>
                <a:gd name="T53" fmla="*/ 18 h 43"/>
                <a:gd name="T54" fmla="*/ 44 w 45"/>
                <a:gd name="T55" fmla="*/ 18 h 43"/>
                <a:gd name="T56" fmla="*/ 39 w 45"/>
                <a:gd name="T57" fmla="*/ 7 h 43"/>
                <a:gd name="T58" fmla="*/ 24 w 45"/>
                <a:gd name="T5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3">
                  <a:moveTo>
                    <a:pt x="9" y="32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7" y="36"/>
                  </a:cubicBezTo>
                  <a:cubicBezTo>
                    <a:pt x="10" y="39"/>
                    <a:pt x="13" y="41"/>
                    <a:pt x="17" y="42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4" y="37"/>
                    <a:pt x="12" y="36"/>
                    <a:pt x="10" y="33"/>
                  </a:cubicBezTo>
                  <a:cubicBezTo>
                    <a:pt x="10" y="33"/>
                    <a:pt x="9" y="33"/>
                    <a:pt x="9" y="32"/>
                  </a:cubicBezTo>
                  <a:moveTo>
                    <a:pt x="41" y="21"/>
                  </a:moveTo>
                  <a:cubicBezTo>
                    <a:pt x="41" y="26"/>
                    <a:pt x="39" y="31"/>
                    <a:pt x="35" y="34"/>
                  </a:cubicBezTo>
                  <a:cubicBezTo>
                    <a:pt x="32" y="38"/>
                    <a:pt x="27" y="39"/>
                    <a:pt x="23" y="39"/>
                  </a:cubicBezTo>
                  <a:cubicBezTo>
                    <a:pt x="22" y="39"/>
                    <a:pt x="21" y="39"/>
                    <a:pt x="20" y="39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2" y="43"/>
                    <a:pt x="23" y="43"/>
                  </a:cubicBezTo>
                  <a:cubicBezTo>
                    <a:pt x="28" y="43"/>
                    <a:pt x="34" y="41"/>
                    <a:pt x="38" y="37"/>
                  </a:cubicBezTo>
                  <a:cubicBezTo>
                    <a:pt x="42" y="33"/>
                    <a:pt x="44" y="27"/>
                    <a:pt x="45" y="22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9" y="6"/>
                  </a:cubicBezTo>
                  <a:cubicBezTo>
                    <a:pt x="1" y="13"/>
                    <a:pt x="0" y="23"/>
                    <a:pt x="4" y="3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2"/>
                    <a:pt x="5" y="14"/>
                    <a:pt x="11" y="9"/>
                  </a:cubicBezTo>
                  <a:cubicBezTo>
                    <a:pt x="14" y="6"/>
                    <a:pt x="17" y="5"/>
                    <a:pt x="20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8" y="4"/>
                    <a:pt x="33" y="6"/>
                    <a:pt x="36" y="10"/>
                  </a:cubicBezTo>
                  <a:cubicBezTo>
                    <a:pt x="38" y="12"/>
                    <a:pt x="40" y="15"/>
                    <a:pt x="40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4"/>
                    <a:pt x="42" y="10"/>
                    <a:pt x="39" y="7"/>
                  </a:cubicBezTo>
                  <a:cubicBezTo>
                    <a:pt x="35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09"/>
            <p:cNvSpPr>
              <a:spLocks noEditPoints="1"/>
            </p:cNvSpPr>
            <p:nvPr/>
          </p:nvSpPr>
          <p:spPr bwMode="auto">
            <a:xfrm>
              <a:off x="3605213" y="2178050"/>
              <a:ext cx="198438" cy="206375"/>
            </a:xfrm>
            <a:custGeom>
              <a:avLst/>
              <a:gdLst>
                <a:gd name="T0" fmla="*/ 13 w 41"/>
                <a:gd name="T1" fmla="*/ 38 h 43"/>
                <a:gd name="T2" fmla="*/ 13 w 41"/>
                <a:gd name="T3" fmla="*/ 42 h 43"/>
                <a:gd name="T4" fmla="*/ 16 w 41"/>
                <a:gd name="T5" fmla="*/ 43 h 43"/>
                <a:gd name="T6" fmla="*/ 16 w 41"/>
                <a:gd name="T7" fmla="*/ 39 h 43"/>
                <a:gd name="T8" fmla="*/ 13 w 41"/>
                <a:gd name="T9" fmla="*/ 38 h 43"/>
                <a:gd name="T10" fmla="*/ 3 w 41"/>
                <a:gd name="T11" fmla="*/ 29 h 43"/>
                <a:gd name="T12" fmla="*/ 0 w 41"/>
                <a:gd name="T13" fmla="*/ 31 h 43"/>
                <a:gd name="T14" fmla="*/ 2 w 41"/>
                <a:gd name="T15" fmla="*/ 34 h 43"/>
                <a:gd name="T16" fmla="*/ 5 w 41"/>
                <a:gd name="T17" fmla="*/ 32 h 43"/>
                <a:gd name="T18" fmla="*/ 3 w 41"/>
                <a:gd name="T19" fmla="*/ 29 h 43"/>
                <a:gd name="T20" fmla="*/ 36 w 41"/>
                <a:gd name="T21" fmla="*/ 18 h 43"/>
                <a:gd name="T22" fmla="*/ 37 w 41"/>
                <a:gd name="T23" fmla="*/ 21 h 43"/>
                <a:gd name="T24" fmla="*/ 41 w 41"/>
                <a:gd name="T25" fmla="*/ 22 h 43"/>
                <a:gd name="T26" fmla="*/ 40 w 41"/>
                <a:gd name="T27" fmla="*/ 18 h 43"/>
                <a:gd name="T28" fmla="*/ 36 w 41"/>
                <a:gd name="T29" fmla="*/ 18 h 43"/>
                <a:gd name="T30" fmla="*/ 19 w 41"/>
                <a:gd name="T31" fmla="*/ 0 h 43"/>
                <a:gd name="T32" fmla="*/ 17 w 41"/>
                <a:gd name="T33" fmla="*/ 0 h 43"/>
                <a:gd name="T34" fmla="*/ 16 w 41"/>
                <a:gd name="T35" fmla="*/ 4 h 43"/>
                <a:gd name="T36" fmla="*/ 19 w 41"/>
                <a:gd name="T37" fmla="*/ 4 h 43"/>
                <a:gd name="T38" fmla="*/ 20 w 41"/>
                <a:gd name="T39" fmla="*/ 4 h 43"/>
                <a:gd name="T40" fmla="*/ 20 w 41"/>
                <a:gd name="T41" fmla="*/ 0 h 43"/>
                <a:gd name="T42" fmla="*/ 19 w 41"/>
                <a:gd name="T4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3">
                  <a:moveTo>
                    <a:pt x="13" y="38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5" y="42"/>
                    <a:pt x="16" y="4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4" y="38"/>
                    <a:pt x="13" y="38"/>
                  </a:cubicBezTo>
                  <a:moveTo>
                    <a:pt x="3" y="29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" y="32"/>
                    <a:pt x="1" y="33"/>
                    <a:pt x="2" y="3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6" y="18"/>
                  </a:moveTo>
                  <a:cubicBezTo>
                    <a:pt x="37" y="19"/>
                    <a:pt x="37" y="20"/>
                    <a:pt x="37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0" y="20"/>
                    <a:pt x="40" y="18"/>
                  </a:cubicBezTo>
                  <a:cubicBezTo>
                    <a:pt x="36" y="18"/>
                    <a:pt x="36" y="18"/>
                    <a:pt x="36" y="18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10"/>
            <p:cNvSpPr>
              <a:spLocks noEditPoints="1"/>
            </p:cNvSpPr>
            <p:nvPr/>
          </p:nvSpPr>
          <p:spPr bwMode="auto">
            <a:xfrm>
              <a:off x="4676775" y="1160463"/>
              <a:ext cx="109538" cy="106363"/>
            </a:xfrm>
            <a:custGeom>
              <a:avLst/>
              <a:gdLst>
                <a:gd name="T0" fmla="*/ 20 w 23"/>
                <a:gd name="T1" fmla="*/ 15 h 22"/>
                <a:gd name="T2" fmla="*/ 21 w 23"/>
                <a:gd name="T3" fmla="*/ 16 h 22"/>
                <a:gd name="T4" fmla="*/ 21 w 23"/>
                <a:gd name="T5" fmla="*/ 16 h 22"/>
                <a:gd name="T6" fmla="*/ 20 w 23"/>
                <a:gd name="T7" fmla="*/ 15 h 22"/>
                <a:gd name="T8" fmla="*/ 1 w 23"/>
                <a:gd name="T9" fmla="*/ 9 h 22"/>
                <a:gd name="T10" fmla="*/ 4 w 23"/>
                <a:gd name="T11" fmla="*/ 18 h 22"/>
                <a:gd name="T12" fmla="*/ 12 w 23"/>
                <a:gd name="T13" fmla="*/ 22 h 22"/>
                <a:gd name="T14" fmla="*/ 19 w 23"/>
                <a:gd name="T15" fmla="*/ 19 h 22"/>
                <a:gd name="T16" fmla="*/ 14 w 23"/>
                <a:gd name="T17" fmla="*/ 13 h 22"/>
                <a:gd name="T18" fmla="*/ 1 w 23"/>
                <a:gd name="T19" fmla="*/ 9 h 22"/>
                <a:gd name="T20" fmla="*/ 4 w 23"/>
                <a:gd name="T21" fmla="*/ 3 h 22"/>
                <a:gd name="T22" fmla="*/ 2 w 23"/>
                <a:gd name="T23" fmla="*/ 6 h 22"/>
                <a:gd name="T24" fmla="*/ 9 w 23"/>
                <a:gd name="T25" fmla="*/ 8 h 22"/>
                <a:gd name="T26" fmla="*/ 4 w 23"/>
                <a:gd name="T27" fmla="*/ 3 h 22"/>
                <a:gd name="T28" fmla="*/ 12 w 23"/>
                <a:gd name="T29" fmla="*/ 0 h 22"/>
                <a:gd name="T30" fmla="*/ 7 w 23"/>
                <a:gd name="T31" fmla="*/ 1 h 22"/>
                <a:gd name="T32" fmla="*/ 16 w 23"/>
                <a:gd name="T33" fmla="*/ 10 h 22"/>
                <a:gd name="T34" fmla="*/ 16 w 23"/>
                <a:gd name="T35" fmla="*/ 10 h 22"/>
                <a:gd name="T36" fmla="*/ 16 w 23"/>
                <a:gd name="T37" fmla="*/ 10 h 22"/>
                <a:gd name="T38" fmla="*/ 23 w 23"/>
                <a:gd name="T39" fmla="*/ 13 h 22"/>
                <a:gd name="T40" fmla="*/ 20 w 23"/>
                <a:gd name="T41" fmla="*/ 3 h 22"/>
                <a:gd name="T42" fmla="*/ 12 w 23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2">
                  <a:moveTo>
                    <a:pt x="20" y="15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5"/>
                    <a:pt x="20" y="15"/>
                    <a:pt x="20" y="15"/>
                  </a:cubicBezTo>
                  <a:moveTo>
                    <a:pt x="1" y="9"/>
                  </a:moveTo>
                  <a:cubicBezTo>
                    <a:pt x="0" y="12"/>
                    <a:pt x="1" y="16"/>
                    <a:pt x="4" y="18"/>
                  </a:cubicBezTo>
                  <a:cubicBezTo>
                    <a:pt x="6" y="20"/>
                    <a:pt x="9" y="22"/>
                    <a:pt x="12" y="22"/>
                  </a:cubicBezTo>
                  <a:cubicBezTo>
                    <a:pt x="14" y="22"/>
                    <a:pt x="17" y="21"/>
                    <a:pt x="19" y="19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4" y="3"/>
                  </a:moveTo>
                  <a:cubicBezTo>
                    <a:pt x="3" y="4"/>
                    <a:pt x="2" y="5"/>
                    <a:pt x="2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7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9"/>
                    <a:pt x="22" y="6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11"/>
            <p:cNvSpPr/>
            <p:nvPr/>
          </p:nvSpPr>
          <p:spPr bwMode="auto">
            <a:xfrm>
              <a:off x="4681538" y="1165225"/>
              <a:ext cx="104775" cy="85725"/>
            </a:xfrm>
            <a:custGeom>
              <a:avLst/>
              <a:gdLst>
                <a:gd name="T0" fmla="*/ 6 w 22"/>
                <a:gd name="T1" fmla="*/ 0 h 18"/>
                <a:gd name="T2" fmla="*/ 3 w 22"/>
                <a:gd name="T3" fmla="*/ 2 h 18"/>
                <a:gd name="T4" fmla="*/ 3 w 22"/>
                <a:gd name="T5" fmla="*/ 2 h 18"/>
                <a:gd name="T6" fmla="*/ 8 w 22"/>
                <a:gd name="T7" fmla="*/ 7 h 18"/>
                <a:gd name="T8" fmla="*/ 1 w 22"/>
                <a:gd name="T9" fmla="*/ 5 h 18"/>
                <a:gd name="T10" fmla="*/ 0 w 22"/>
                <a:gd name="T11" fmla="*/ 8 h 18"/>
                <a:gd name="T12" fmla="*/ 13 w 22"/>
                <a:gd name="T13" fmla="*/ 12 h 18"/>
                <a:gd name="T14" fmla="*/ 18 w 22"/>
                <a:gd name="T15" fmla="*/ 18 h 18"/>
                <a:gd name="T16" fmla="*/ 18 w 22"/>
                <a:gd name="T17" fmla="*/ 18 h 18"/>
                <a:gd name="T18" fmla="*/ 20 w 22"/>
                <a:gd name="T19" fmla="*/ 15 h 18"/>
                <a:gd name="T20" fmla="*/ 19 w 22"/>
                <a:gd name="T21" fmla="*/ 14 h 18"/>
                <a:gd name="T22" fmla="*/ 20 w 22"/>
                <a:gd name="T23" fmla="*/ 15 h 18"/>
                <a:gd name="T24" fmla="*/ 22 w 22"/>
                <a:gd name="T25" fmla="*/ 12 h 18"/>
                <a:gd name="T26" fmla="*/ 15 w 22"/>
                <a:gd name="T27" fmla="*/ 9 h 18"/>
                <a:gd name="T28" fmla="*/ 15 w 22"/>
                <a:gd name="T29" fmla="*/ 9 h 18"/>
                <a:gd name="T30" fmla="*/ 15 w 22"/>
                <a:gd name="T31" fmla="*/ 9 h 18"/>
                <a:gd name="T32" fmla="*/ 6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6" y="0"/>
                  </a:moveTo>
                  <a:cubicBezTo>
                    <a:pt x="5" y="0"/>
                    <a:pt x="4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7"/>
                    <a:pt x="20" y="16"/>
                    <a:pt x="20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4"/>
                    <a:pt x="21" y="13"/>
                    <a:pt x="22" y="1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Freeform 412"/>
            <p:cNvSpPr>
              <a:spLocks noEditPoints="1"/>
            </p:cNvSpPr>
            <p:nvPr/>
          </p:nvSpPr>
          <p:spPr bwMode="auto">
            <a:xfrm>
              <a:off x="4622800" y="1106488"/>
              <a:ext cx="217488" cy="207963"/>
            </a:xfrm>
            <a:custGeom>
              <a:avLst/>
              <a:gdLst>
                <a:gd name="T0" fmla="*/ 38 w 45"/>
                <a:gd name="T1" fmla="*/ 30 h 43"/>
                <a:gd name="T2" fmla="*/ 36 w 45"/>
                <a:gd name="T3" fmla="*/ 33 h 43"/>
                <a:gd name="T4" fmla="*/ 38 w 45"/>
                <a:gd name="T5" fmla="*/ 36 h 43"/>
                <a:gd name="T6" fmla="*/ 42 w 45"/>
                <a:gd name="T7" fmla="*/ 31 h 43"/>
                <a:gd name="T8" fmla="*/ 38 w 45"/>
                <a:gd name="T9" fmla="*/ 30 h 43"/>
                <a:gd name="T10" fmla="*/ 2 w 45"/>
                <a:gd name="T11" fmla="*/ 17 h 43"/>
                <a:gd name="T12" fmla="*/ 7 w 45"/>
                <a:gd name="T13" fmla="*/ 36 h 43"/>
                <a:gd name="T14" fmla="*/ 23 w 45"/>
                <a:gd name="T15" fmla="*/ 43 h 43"/>
                <a:gd name="T16" fmla="*/ 36 w 45"/>
                <a:gd name="T17" fmla="*/ 39 h 43"/>
                <a:gd name="T18" fmla="*/ 33 w 45"/>
                <a:gd name="T19" fmla="*/ 35 h 43"/>
                <a:gd name="T20" fmla="*/ 23 w 45"/>
                <a:gd name="T21" fmla="*/ 39 h 43"/>
                <a:gd name="T22" fmla="*/ 10 w 45"/>
                <a:gd name="T23" fmla="*/ 34 h 43"/>
                <a:gd name="T24" fmla="*/ 5 w 45"/>
                <a:gd name="T25" fmla="*/ 18 h 43"/>
                <a:gd name="T26" fmla="*/ 2 w 45"/>
                <a:gd name="T27" fmla="*/ 17 h 43"/>
                <a:gd name="T28" fmla="*/ 7 w 45"/>
                <a:gd name="T29" fmla="*/ 7 h 43"/>
                <a:gd name="T30" fmla="*/ 3 w 45"/>
                <a:gd name="T31" fmla="*/ 14 h 43"/>
                <a:gd name="T32" fmla="*/ 6 w 45"/>
                <a:gd name="T33" fmla="*/ 15 h 43"/>
                <a:gd name="T34" fmla="*/ 10 w 45"/>
                <a:gd name="T35" fmla="*/ 9 h 43"/>
                <a:gd name="T36" fmla="*/ 7 w 45"/>
                <a:gd name="T37" fmla="*/ 7 h 43"/>
                <a:gd name="T38" fmla="*/ 23 w 45"/>
                <a:gd name="T39" fmla="*/ 0 h 43"/>
                <a:gd name="T40" fmla="*/ 10 w 45"/>
                <a:gd name="T41" fmla="*/ 4 h 43"/>
                <a:gd name="T42" fmla="*/ 13 w 45"/>
                <a:gd name="T43" fmla="*/ 7 h 43"/>
                <a:gd name="T44" fmla="*/ 23 w 45"/>
                <a:gd name="T45" fmla="*/ 4 h 43"/>
                <a:gd name="T46" fmla="*/ 36 w 45"/>
                <a:gd name="T47" fmla="*/ 10 h 43"/>
                <a:gd name="T48" fmla="*/ 40 w 45"/>
                <a:gd name="T49" fmla="*/ 26 h 43"/>
                <a:gd name="T50" fmla="*/ 43 w 45"/>
                <a:gd name="T51" fmla="*/ 28 h 43"/>
                <a:gd name="T52" fmla="*/ 38 w 45"/>
                <a:gd name="T53" fmla="*/ 7 h 43"/>
                <a:gd name="T54" fmla="*/ 23 w 45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43">
                  <a:moveTo>
                    <a:pt x="38" y="30"/>
                  </a:moveTo>
                  <a:cubicBezTo>
                    <a:pt x="38" y="31"/>
                    <a:pt x="37" y="32"/>
                    <a:pt x="36" y="33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40" y="35"/>
                    <a:pt x="41" y="33"/>
                    <a:pt x="42" y="31"/>
                  </a:cubicBezTo>
                  <a:cubicBezTo>
                    <a:pt x="38" y="30"/>
                    <a:pt x="38" y="30"/>
                    <a:pt x="38" y="30"/>
                  </a:cubicBezTo>
                  <a:moveTo>
                    <a:pt x="2" y="17"/>
                  </a:moveTo>
                  <a:cubicBezTo>
                    <a:pt x="0" y="24"/>
                    <a:pt x="2" y="31"/>
                    <a:pt x="7" y="36"/>
                  </a:cubicBezTo>
                  <a:cubicBezTo>
                    <a:pt x="11" y="41"/>
                    <a:pt x="17" y="43"/>
                    <a:pt x="23" y="43"/>
                  </a:cubicBezTo>
                  <a:cubicBezTo>
                    <a:pt x="27" y="43"/>
                    <a:pt x="32" y="42"/>
                    <a:pt x="36" y="3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0" y="38"/>
                    <a:pt x="27" y="39"/>
                    <a:pt x="23" y="39"/>
                  </a:cubicBezTo>
                  <a:cubicBezTo>
                    <a:pt x="18" y="39"/>
                    <a:pt x="13" y="37"/>
                    <a:pt x="10" y="34"/>
                  </a:cubicBezTo>
                  <a:cubicBezTo>
                    <a:pt x="6" y="29"/>
                    <a:pt x="4" y="24"/>
                    <a:pt x="5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7" y="7"/>
                  </a:moveTo>
                  <a:cubicBezTo>
                    <a:pt x="5" y="9"/>
                    <a:pt x="4" y="11"/>
                    <a:pt x="3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3"/>
                    <a:pt x="8" y="11"/>
                    <a:pt x="10" y="9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3" y="0"/>
                  </a:moveTo>
                  <a:cubicBezTo>
                    <a:pt x="18" y="0"/>
                    <a:pt x="14" y="2"/>
                    <a:pt x="10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27" y="4"/>
                    <a:pt x="32" y="6"/>
                    <a:pt x="36" y="10"/>
                  </a:cubicBezTo>
                  <a:cubicBezTo>
                    <a:pt x="40" y="14"/>
                    <a:pt x="41" y="21"/>
                    <a:pt x="40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5" y="21"/>
                    <a:pt x="44" y="13"/>
                    <a:pt x="38" y="7"/>
                  </a:cubicBezTo>
                  <a:cubicBezTo>
                    <a:pt x="34" y="3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Freeform 413"/>
            <p:cNvSpPr>
              <a:spLocks noEditPoints="1"/>
            </p:cNvSpPr>
            <p:nvPr/>
          </p:nvSpPr>
          <p:spPr bwMode="auto">
            <a:xfrm>
              <a:off x="4632325" y="1127125"/>
              <a:ext cx="198438" cy="168275"/>
            </a:xfrm>
            <a:custGeom>
              <a:avLst/>
              <a:gdLst>
                <a:gd name="T0" fmla="*/ 34 w 41"/>
                <a:gd name="T1" fmla="*/ 29 h 35"/>
                <a:gd name="T2" fmla="*/ 33 w 41"/>
                <a:gd name="T3" fmla="*/ 31 h 35"/>
                <a:gd name="T4" fmla="*/ 31 w 41"/>
                <a:gd name="T5" fmla="*/ 31 h 35"/>
                <a:gd name="T6" fmla="*/ 34 w 41"/>
                <a:gd name="T7" fmla="*/ 35 h 35"/>
                <a:gd name="T8" fmla="*/ 35 w 41"/>
                <a:gd name="T9" fmla="*/ 33 h 35"/>
                <a:gd name="T10" fmla="*/ 36 w 41"/>
                <a:gd name="T11" fmla="*/ 32 h 35"/>
                <a:gd name="T12" fmla="*/ 34 w 41"/>
                <a:gd name="T13" fmla="*/ 29 h 35"/>
                <a:gd name="T14" fmla="*/ 38 w 41"/>
                <a:gd name="T15" fmla="*/ 22 h 35"/>
                <a:gd name="T16" fmla="*/ 36 w 41"/>
                <a:gd name="T17" fmla="*/ 26 h 35"/>
                <a:gd name="T18" fmla="*/ 40 w 41"/>
                <a:gd name="T19" fmla="*/ 27 h 35"/>
                <a:gd name="T20" fmla="*/ 41 w 41"/>
                <a:gd name="T21" fmla="*/ 24 h 35"/>
                <a:gd name="T22" fmla="*/ 38 w 41"/>
                <a:gd name="T23" fmla="*/ 22 h 35"/>
                <a:gd name="T24" fmla="*/ 1 w 41"/>
                <a:gd name="T25" fmla="*/ 10 h 35"/>
                <a:gd name="T26" fmla="*/ 0 w 41"/>
                <a:gd name="T27" fmla="*/ 13 h 35"/>
                <a:gd name="T28" fmla="*/ 3 w 41"/>
                <a:gd name="T29" fmla="*/ 14 h 35"/>
                <a:gd name="T30" fmla="*/ 4 w 41"/>
                <a:gd name="T31" fmla="*/ 11 h 35"/>
                <a:gd name="T32" fmla="*/ 1 w 41"/>
                <a:gd name="T33" fmla="*/ 10 h 35"/>
                <a:gd name="T34" fmla="*/ 8 w 41"/>
                <a:gd name="T35" fmla="*/ 0 h 35"/>
                <a:gd name="T36" fmla="*/ 6 w 41"/>
                <a:gd name="T37" fmla="*/ 2 h 35"/>
                <a:gd name="T38" fmla="*/ 5 w 41"/>
                <a:gd name="T39" fmla="*/ 3 h 35"/>
                <a:gd name="T40" fmla="*/ 8 w 41"/>
                <a:gd name="T41" fmla="*/ 5 h 35"/>
                <a:gd name="T42" fmla="*/ 9 w 41"/>
                <a:gd name="T43" fmla="*/ 5 h 35"/>
                <a:gd name="T44" fmla="*/ 11 w 41"/>
                <a:gd name="T45" fmla="*/ 3 h 35"/>
                <a:gd name="T46" fmla="*/ 8 w 41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5">
                  <a:moveTo>
                    <a:pt x="34" y="29"/>
                  </a:moveTo>
                  <a:cubicBezTo>
                    <a:pt x="34" y="30"/>
                    <a:pt x="33" y="30"/>
                    <a:pt x="33" y="31"/>
                  </a:cubicBezTo>
                  <a:cubicBezTo>
                    <a:pt x="32" y="31"/>
                    <a:pt x="32" y="31"/>
                    <a:pt x="31" y="31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4"/>
                    <a:pt x="35" y="34"/>
                    <a:pt x="35" y="33"/>
                  </a:cubicBezTo>
                  <a:cubicBezTo>
                    <a:pt x="36" y="33"/>
                    <a:pt x="36" y="33"/>
                    <a:pt x="36" y="32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38" y="22"/>
                  </a:moveTo>
                  <a:cubicBezTo>
                    <a:pt x="37" y="24"/>
                    <a:pt x="37" y="25"/>
                    <a:pt x="36" y="2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0"/>
                  </a:move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10" y="4"/>
                    <a:pt x="11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Freeform 414"/>
            <p:cNvSpPr>
              <a:spLocks noEditPoints="1"/>
            </p:cNvSpPr>
            <p:nvPr/>
          </p:nvSpPr>
          <p:spPr bwMode="auto">
            <a:xfrm>
              <a:off x="5857875" y="1666875"/>
              <a:ext cx="109538" cy="106363"/>
            </a:xfrm>
            <a:custGeom>
              <a:avLst/>
              <a:gdLst>
                <a:gd name="T0" fmla="*/ 16 w 23"/>
                <a:gd name="T1" fmla="*/ 19 h 22"/>
                <a:gd name="T2" fmla="*/ 16 w 23"/>
                <a:gd name="T3" fmla="*/ 21 h 22"/>
                <a:gd name="T4" fmla="*/ 18 w 23"/>
                <a:gd name="T5" fmla="*/ 20 h 22"/>
                <a:gd name="T6" fmla="*/ 16 w 23"/>
                <a:gd name="T7" fmla="*/ 19 h 22"/>
                <a:gd name="T8" fmla="*/ 14 w 23"/>
                <a:gd name="T9" fmla="*/ 18 h 22"/>
                <a:gd name="T10" fmla="*/ 8 w 23"/>
                <a:gd name="T11" fmla="*/ 22 h 22"/>
                <a:gd name="T12" fmla="*/ 11 w 23"/>
                <a:gd name="T13" fmla="*/ 22 h 22"/>
                <a:gd name="T14" fmla="*/ 12 w 23"/>
                <a:gd name="T15" fmla="*/ 22 h 22"/>
                <a:gd name="T16" fmla="*/ 14 w 23"/>
                <a:gd name="T17" fmla="*/ 18 h 22"/>
                <a:gd name="T18" fmla="*/ 11 w 23"/>
                <a:gd name="T19" fmla="*/ 0 h 22"/>
                <a:gd name="T20" fmla="*/ 4 w 23"/>
                <a:gd name="T21" fmla="*/ 3 h 22"/>
                <a:gd name="T22" fmla="*/ 0 w 23"/>
                <a:gd name="T23" fmla="*/ 9 h 22"/>
                <a:gd name="T24" fmla="*/ 15 w 23"/>
                <a:gd name="T25" fmla="*/ 16 h 22"/>
                <a:gd name="T26" fmla="*/ 15 w 23"/>
                <a:gd name="T27" fmla="*/ 16 h 22"/>
                <a:gd name="T28" fmla="*/ 20 w 23"/>
                <a:gd name="T29" fmla="*/ 18 h 22"/>
                <a:gd name="T30" fmla="*/ 19 w 23"/>
                <a:gd name="T31" fmla="*/ 4 h 22"/>
                <a:gd name="T32" fmla="*/ 11 w 23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2">
                  <a:moveTo>
                    <a:pt x="16" y="19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14" y="18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1" y="22"/>
                    <a:pt x="12" y="22"/>
                    <a:pt x="12" y="22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1" y="0"/>
                  </a:moveTo>
                  <a:cubicBezTo>
                    <a:pt x="8" y="0"/>
                    <a:pt x="6" y="1"/>
                    <a:pt x="4" y="3"/>
                  </a:cubicBezTo>
                  <a:cubicBezTo>
                    <a:pt x="2" y="5"/>
                    <a:pt x="1" y="7"/>
                    <a:pt x="0" y="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3" y="14"/>
                    <a:pt x="23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Freeform 415"/>
            <p:cNvSpPr/>
            <p:nvPr/>
          </p:nvSpPr>
          <p:spPr bwMode="auto">
            <a:xfrm>
              <a:off x="5915025" y="1743075"/>
              <a:ext cx="38100" cy="30163"/>
            </a:xfrm>
            <a:custGeom>
              <a:avLst/>
              <a:gdLst>
                <a:gd name="T0" fmla="*/ 3 w 8"/>
                <a:gd name="T1" fmla="*/ 0 h 6"/>
                <a:gd name="T2" fmla="*/ 3 w 8"/>
                <a:gd name="T3" fmla="*/ 0 h 6"/>
                <a:gd name="T4" fmla="*/ 4 w 8"/>
                <a:gd name="T5" fmla="*/ 1 h 6"/>
                <a:gd name="T6" fmla="*/ 2 w 8"/>
                <a:gd name="T7" fmla="*/ 2 h 6"/>
                <a:gd name="T8" fmla="*/ 0 w 8"/>
                <a:gd name="T9" fmla="*/ 6 h 6"/>
                <a:gd name="T10" fmla="*/ 4 w 8"/>
                <a:gd name="T11" fmla="*/ 5 h 6"/>
                <a:gd name="T12" fmla="*/ 4 w 8"/>
                <a:gd name="T13" fmla="*/ 3 h 6"/>
                <a:gd name="T14" fmla="*/ 6 w 8"/>
                <a:gd name="T15" fmla="*/ 4 h 6"/>
                <a:gd name="T16" fmla="*/ 7 w 8"/>
                <a:gd name="T17" fmla="*/ 3 h 6"/>
                <a:gd name="T18" fmla="*/ 8 w 8"/>
                <a:gd name="T19" fmla="*/ 2 h 6"/>
                <a:gd name="T20" fmla="*/ 3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6"/>
                    <a:pt x="4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Freeform 416"/>
            <p:cNvSpPr/>
            <p:nvPr/>
          </p:nvSpPr>
          <p:spPr bwMode="auto">
            <a:xfrm>
              <a:off x="5857875" y="1728788"/>
              <a:ext cx="42863" cy="33338"/>
            </a:xfrm>
            <a:custGeom>
              <a:avLst/>
              <a:gdLst>
                <a:gd name="T0" fmla="*/ 0 w 9"/>
                <a:gd name="T1" fmla="*/ 0 h 7"/>
                <a:gd name="T2" fmla="*/ 3 w 9"/>
                <a:gd name="T3" fmla="*/ 6 h 7"/>
                <a:gd name="T4" fmla="*/ 4 w 9"/>
                <a:gd name="T5" fmla="*/ 7 h 7"/>
                <a:gd name="T6" fmla="*/ 9 w 9"/>
                <a:gd name="T7" fmla="*/ 4 h 7"/>
                <a:gd name="T8" fmla="*/ 0 w 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1" y="2"/>
                    <a:pt x="1" y="4"/>
                    <a:pt x="3" y="6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Freeform 417"/>
            <p:cNvSpPr/>
            <p:nvPr/>
          </p:nvSpPr>
          <p:spPr bwMode="auto">
            <a:xfrm>
              <a:off x="5857875" y="1709738"/>
              <a:ext cx="76200" cy="63500"/>
            </a:xfrm>
            <a:custGeom>
              <a:avLst/>
              <a:gdLst>
                <a:gd name="T0" fmla="*/ 0 w 16"/>
                <a:gd name="T1" fmla="*/ 0 h 13"/>
                <a:gd name="T2" fmla="*/ 0 w 16"/>
                <a:gd name="T3" fmla="*/ 4 h 13"/>
                <a:gd name="T4" fmla="*/ 9 w 16"/>
                <a:gd name="T5" fmla="*/ 8 h 13"/>
                <a:gd name="T6" fmla="*/ 4 w 16"/>
                <a:gd name="T7" fmla="*/ 11 h 13"/>
                <a:gd name="T8" fmla="*/ 8 w 16"/>
                <a:gd name="T9" fmla="*/ 13 h 13"/>
                <a:gd name="T10" fmla="*/ 14 w 16"/>
                <a:gd name="T11" fmla="*/ 9 h 13"/>
                <a:gd name="T12" fmla="*/ 16 w 16"/>
                <a:gd name="T13" fmla="*/ 8 h 13"/>
                <a:gd name="T14" fmla="*/ 15 w 16"/>
                <a:gd name="T15" fmla="*/ 7 h 13"/>
                <a:gd name="T16" fmla="*/ 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2"/>
                    <a:pt x="6" y="12"/>
                    <a:pt x="8" y="1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" name="Freeform 418"/>
            <p:cNvSpPr>
              <a:spLocks noEditPoints="1"/>
            </p:cNvSpPr>
            <p:nvPr/>
          </p:nvSpPr>
          <p:spPr bwMode="auto">
            <a:xfrm>
              <a:off x="5813425" y="1617663"/>
              <a:ext cx="207963" cy="207963"/>
            </a:xfrm>
            <a:custGeom>
              <a:avLst/>
              <a:gdLst>
                <a:gd name="T0" fmla="*/ 10 w 43"/>
                <a:gd name="T1" fmla="*/ 35 h 43"/>
                <a:gd name="T2" fmla="*/ 6 w 43"/>
                <a:gd name="T3" fmla="*/ 38 h 43"/>
                <a:gd name="T4" fmla="*/ 16 w 43"/>
                <a:gd name="T5" fmla="*/ 42 h 43"/>
                <a:gd name="T6" fmla="*/ 18 w 43"/>
                <a:gd name="T7" fmla="*/ 39 h 43"/>
                <a:gd name="T8" fmla="*/ 10 w 43"/>
                <a:gd name="T9" fmla="*/ 35 h 43"/>
                <a:gd name="T10" fmla="*/ 34 w 43"/>
                <a:gd name="T11" fmla="*/ 32 h 43"/>
                <a:gd name="T12" fmla="*/ 32 w 43"/>
                <a:gd name="T13" fmla="*/ 34 h 43"/>
                <a:gd name="T14" fmla="*/ 21 w 43"/>
                <a:gd name="T15" fmla="*/ 39 h 43"/>
                <a:gd name="T16" fmla="*/ 19 w 43"/>
                <a:gd name="T17" fmla="*/ 42 h 43"/>
                <a:gd name="T18" fmla="*/ 20 w 43"/>
                <a:gd name="T19" fmla="*/ 43 h 43"/>
                <a:gd name="T20" fmla="*/ 35 w 43"/>
                <a:gd name="T21" fmla="*/ 37 h 43"/>
                <a:gd name="T22" fmla="*/ 37 w 43"/>
                <a:gd name="T23" fmla="*/ 34 h 43"/>
                <a:gd name="T24" fmla="*/ 34 w 43"/>
                <a:gd name="T25" fmla="*/ 32 h 43"/>
                <a:gd name="T26" fmla="*/ 20 w 43"/>
                <a:gd name="T27" fmla="*/ 0 h 43"/>
                <a:gd name="T28" fmla="*/ 5 w 43"/>
                <a:gd name="T29" fmla="*/ 5 h 43"/>
                <a:gd name="T30" fmla="*/ 0 w 43"/>
                <a:gd name="T31" fmla="*/ 15 h 43"/>
                <a:gd name="T32" fmla="*/ 3 w 43"/>
                <a:gd name="T33" fmla="*/ 17 h 43"/>
                <a:gd name="T34" fmla="*/ 8 w 43"/>
                <a:gd name="T35" fmla="*/ 8 h 43"/>
                <a:gd name="T36" fmla="*/ 20 w 43"/>
                <a:gd name="T37" fmla="*/ 4 h 43"/>
                <a:gd name="T38" fmla="*/ 33 w 43"/>
                <a:gd name="T39" fmla="*/ 9 h 43"/>
                <a:gd name="T40" fmla="*/ 35 w 43"/>
                <a:gd name="T41" fmla="*/ 30 h 43"/>
                <a:gd name="T42" fmla="*/ 39 w 43"/>
                <a:gd name="T43" fmla="*/ 31 h 43"/>
                <a:gd name="T44" fmla="*/ 36 w 43"/>
                <a:gd name="T45" fmla="*/ 7 h 43"/>
                <a:gd name="T46" fmla="*/ 20 w 43"/>
                <a:gd name="T4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3">
                  <a:moveTo>
                    <a:pt x="10" y="35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9" y="40"/>
                    <a:pt x="13" y="41"/>
                    <a:pt x="16" y="42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5" y="38"/>
                    <a:pt x="12" y="37"/>
                    <a:pt x="10" y="35"/>
                  </a:cubicBezTo>
                  <a:moveTo>
                    <a:pt x="34" y="32"/>
                  </a:moveTo>
                  <a:cubicBezTo>
                    <a:pt x="33" y="33"/>
                    <a:pt x="33" y="33"/>
                    <a:pt x="32" y="34"/>
                  </a:cubicBezTo>
                  <a:cubicBezTo>
                    <a:pt x="29" y="37"/>
                    <a:pt x="25" y="38"/>
                    <a:pt x="21" y="39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20" y="43"/>
                    <a:pt x="20" y="43"/>
                  </a:cubicBezTo>
                  <a:cubicBezTo>
                    <a:pt x="25" y="43"/>
                    <a:pt x="31" y="41"/>
                    <a:pt x="35" y="37"/>
                  </a:cubicBezTo>
                  <a:cubicBezTo>
                    <a:pt x="36" y="36"/>
                    <a:pt x="37" y="35"/>
                    <a:pt x="37" y="34"/>
                  </a:cubicBezTo>
                  <a:cubicBezTo>
                    <a:pt x="34" y="32"/>
                    <a:pt x="34" y="32"/>
                    <a:pt x="34" y="32"/>
                  </a:cubicBezTo>
                  <a:moveTo>
                    <a:pt x="20" y="0"/>
                  </a:moveTo>
                  <a:cubicBezTo>
                    <a:pt x="15" y="0"/>
                    <a:pt x="10" y="2"/>
                    <a:pt x="5" y="5"/>
                  </a:cubicBezTo>
                  <a:cubicBezTo>
                    <a:pt x="3" y="8"/>
                    <a:pt x="1" y="11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3"/>
                    <a:pt x="6" y="11"/>
                    <a:pt x="8" y="8"/>
                  </a:cubicBezTo>
                  <a:cubicBezTo>
                    <a:pt x="11" y="5"/>
                    <a:pt x="16" y="4"/>
                    <a:pt x="20" y="4"/>
                  </a:cubicBezTo>
                  <a:cubicBezTo>
                    <a:pt x="25" y="4"/>
                    <a:pt x="29" y="5"/>
                    <a:pt x="33" y="9"/>
                  </a:cubicBezTo>
                  <a:cubicBezTo>
                    <a:pt x="38" y="15"/>
                    <a:pt x="39" y="23"/>
                    <a:pt x="35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3" y="23"/>
                    <a:pt x="42" y="13"/>
                    <a:pt x="36" y="7"/>
                  </a:cubicBezTo>
                  <a:cubicBezTo>
                    <a:pt x="32" y="2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 419"/>
            <p:cNvSpPr>
              <a:spLocks noEditPoints="1"/>
            </p:cNvSpPr>
            <p:nvPr/>
          </p:nvSpPr>
          <p:spPr bwMode="auto">
            <a:xfrm>
              <a:off x="5891213" y="1762125"/>
              <a:ext cx="111125" cy="58738"/>
            </a:xfrm>
            <a:custGeom>
              <a:avLst/>
              <a:gdLst>
                <a:gd name="T0" fmla="*/ 2 w 23"/>
                <a:gd name="T1" fmla="*/ 9 h 12"/>
                <a:gd name="T2" fmla="*/ 0 w 23"/>
                <a:gd name="T3" fmla="*/ 12 h 12"/>
                <a:gd name="T4" fmla="*/ 3 w 23"/>
                <a:gd name="T5" fmla="*/ 12 h 12"/>
                <a:gd name="T6" fmla="*/ 5 w 23"/>
                <a:gd name="T7" fmla="*/ 9 h 12"/>
                <a:gd name="T8" fmla="*/ 4 w 23"/>
                <a:gd name="T9" fmla="*/ 9 h 12"/>
                <a:gd name="T10" fmla="*/ 2 w 23"/>
                <a:gd name="T11" fmla="*/ 9 h 12"/>
                <a:gd name="T12" fmla="*/ 19 w 23"/>
                <a:gd name="T13" fmla="*/ 0 h 12"/>
                <a:gd name="T14" fmla="*/ 18 w 23"/>
                <a:gd name="T15" fmla="*/ 2 h 12"/>
                <a:gd name="T16" fmla="*/ 21 w 23"/>
                <a:gd name="T17" fmla="*/ 4 h 12"/>
                <a:gd name="T18" fmla="*/ 23 w 23"/>
                <a:gd name="T19" fmla="*/ 1 h 12"/>
                <a:gd name="T20" fmla="*/ 19 w 2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2">
                  <a:moveTo>
                    <a:pt x="2" y="9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3" y="9"/>
                    <a:pt x="3" y="9"/>
                    <a:pt x="2" y="9"/>
                  </a:cubicBezTo>
                  <a:moveTo>
                    <a:pt x="19" y="0"/>
                  </a:moveTo>
                  <a:cubicBezTo>
                    <a:pt x="19" y="1"/>
                    <a:pt x="18" y="2"/>
                    <a:pt x="18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 420"/>
            <p:cNvSpPr/>
            <p:nvPr/>
          </p:nvSpPr>
          <p:spPr bwMode="auto">
            <a:xfrm>
              <a:off x="5803900" y="1704975"/>
              <a:ext cx="44450" cy="82550"/>
            </a:xfrm>
            <a:custGeom>
              <a:avLst/>
              <a:gdLst>
                <a:gd name="T0" fmla="*/ 1 w 9"/>
                <a:gd name="T1" fmla="*/ 0 h 17"/>
                <a:gd name="T2" fmla="*/ 6 w 9"/>
                <a:gd name="T3" fmla="*/ 17 h 17"/>
                <a:gd name="T4" fmla="*/ 9 w 9"/>
                <a:gd name="T5" fmla="*/ 15 h 17"/>
                <a:gd name="T6" fmla="*/ 9 w 9"/>
                <a:gd name="T7" fmla="*/ 15 h 17"/>
                <a:gd name="T8" fmla="*/ 5 w 9"/>
                <a:gd name="T9" fmla="*/ 2 h 17"/>
                <a:gd name="T10" fmla="*/ 1 w 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">
                  <a:moveTo>
                    <a:pt x="1" y="0"/>
                  </a:moveTo>
                  <a:cubicBezTo>
                    <a:pt x="0" y="6"/>
                    <a:pt x="2" y="12"/>
                    <a:pt x="6" y="17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1"/>
                    <a:pt x="4" y="7"/>
                    <a:pt x="5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 421"/>
            <p:cNvSpPr>
              <a:spLocks noEditPoints="1"/>
            </p:cNvSpPr>
            <p:nvPr/>
          </p:nvSpPr>
          <p:spPr bwMode="auto">
            <a:xfrm>
              <a:off x="5808663" y="1690688"/>
              <a:ext cx="53975" cy="111125"/>
            </a:xfrm>
            <a:custGeom>
              <a:avLst/>
              <a:gdLst>
                <a:gd name="T0" fmla="*/ 8 w 11"/>
                <a:gd name="T1" fmla="*/ 18 h 23"/>
                <a:gd name="T2" fmla="*/ 5 w 11"/>
                <a:gd name="T3" fmla="*/ 20 h 23"/>
                <a:gd name="T4" fmla="*/ 5 w 11"/>
                <a:gd name="T5" fmla="*/ 21 h 23"/>
                <a:gd name="T6" fmla="*/ 7 w 11"/>
                <a:gd name="T7" fmla="*/ 23 h 23"/>
                <a:gd name="T8" fmla="*/ 11 w 11"/>
                <a:gd name="T9" fmla="*/ 20 h 23"/>
                <a:gd name="T10" fmla="*/ 8 w 11"/>
                <a:gd name="T11" fmla="*/ 18 h 23"/>
                <a:gd name="T12" fmla="*/ 1 w 11"/>
                <a:gd name="T13" fmla="*/ 0 h 23"/>
                <a:gd name="T14" fmla="*/ 0 w 11"/>
                <a:gd name="T15" fmla="*/ 3 h 23"/>
                <a:gd name="T16" fmla="*/ 4 w 11"/>
                <a:gd name="T17" fmla="*/ 5 h 23"/>
                <a:gd name="T18" fmla="*/ 4 w 11"/>
                <a:gd name="T19" fmla="*/ 2 h 23"/>
                <a:gd name="T20" fmla="*/ 1 w 11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3">
                  <a:moveTo>
                    <a:pt x="8" y="18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9" y="19"/>
                    <a:pt x="8" y="18"/>
                  </a:cubicBezTo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 422"/>
            <p:cNvSpPr>
              <a:spLocks noEditPoints="1"/>
            </p:cNvSpPr>
            <p:nvPr/>
          </p:nvSpPr>
          <p:spPr bwMode="auto">
            <a:xfrm>
              <a:off x="1692275" y="3122613"/>
              <a:ext cx="303213" cy="284163"/>
            </a:xfrm>
            <a:custGeom>
              <a:avLst/>
              <a:gdLst>
                <a:gd name="T0" fmla="*/ 60 w 63"/>
                <a:gd name="T1" fmla="*/ 22 h 59"/>
                <a:gd name="T2" fmla="*/ 34 w 63"/>
                <a:gd name="T3" fmla="*/ 29 h 59"/>
                <a:gd name="T4" fmla="*/ 27 w 63"/>
                <a:gd name="T5" fmla="*/ 58 h 59"/>
                <a:gd name="T6" fmla="*/ 32 w 63"/>
                <a:gd name="T7" fmla="*/ 59 h 59"/>
                <a:gd name="T8" fmla="*/ 52 w 63"/>
                <a:gd name="T9" fmla="*/ 51 h 59"/>
                <a:gd name="T10" fmla="*/ 60 w 63"/>
                <a:gd name="T11" fmla="*/ 22 h 59"/>
                <a:gd name="T12" fmla="*/ 8 w 63"/>
                <a:gd name="T13" fmla="*/ 12 h 59"/>
                <a:gd name="T14" fmla="*/ 10 w 63"/>
                <a:gd name="T15" fmla="*/ 49 h 59"/>
                <a:gd name="T16" fmla="*/ 24 w 63"/>
                <a:gd name="T17" fmla="*/ 58 h 59"/>
                <a:gd name="T18" fmla="*/ 31 w 63"/>
                <a:gd name="T19" fmla="*/ 28 h 59"/>
                <a:gd name="T20" fmla="*/ 8 w 63"/>
                <a:gd name="T21" fmla="*/ 12 h 59"/>
                <a:gd name="T22" fmla="*/ 21 w 63"/>
                <a:gd name="T23" fmla="*/ 2 h 59"/>
                <a:gd name="T24" fmla="*/ 12 w 63"/>
                <a:gd name="T25" fmla="*/ 8 h 59"/>
                <a:gd name="T26" fmla="*/ 10 w 63"/>
                <a:gd name="T27" fmla="*/ 10 h 59"/>
                <a:gd name="T28" fmla="*/ 29 w 63"/>
                <a:gd name="T29" fmla="*/ 23 h 59"/>
                <a:gd name="T30" fmla="*/ 21 w 63"/>
                <a:gd name="T31" fmla="*/ 2 h 59"/>
                <a:gd name="T32" fmla="*/ 39 w 63"/>
                <a:gd name="T33" fmla="*/ 1 h 59"/>
                <a:gd name="T34" fmla="*/ 35 w 63"/>
                <a:gd name="T35" fmla="*/ 25 h 59"/>
                <a:gd name="T36" fmla="*/ 59 w 63"/>
                <a:gd name="T37" fmla="*/ 19 h 59"/>
                <a:gd name="T38" fmla="*/ 53 w 63"/>
                <a:gd name="T39" fmla="*/ 9 h 59"/>
                <a:gd name="T40" fmla="*/ 39 w 63"/>
                <a:gd name="T41" fmla="*/ 1 h 59"/>
                <a:gd name="T42" fmla="*/ 32 w 63"/>
                <a:gd name="T43" fmla="*/ 0 h 59"/>
                <a:gd name="T44" fmla="*/ 24 w 63"/>
                <a:gd name="T45" fmla="*/ 1 h 59"/>
                <a:gd name="T46" fmla="*/ 32 w 63"/>
                <a:gd name="T47" fmla="*/ 21 h 59"/>
                <a:gd name="T48" fmla="*/ 35 w 63"/>
                <a:gd name="T49" fmla="*/ 0 h 59"/>
                <a:gd name="T50" fmla="*/ 32 w 63"/>
                <a:gd name="T5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59">
                  <a:moveTo>
                    <a:pt x="60" y="22"/>
                  </a:moveTo>
                  <a:cubicBezTo>
                    <a:pt x="34" y="29"/>
                    <a:pt x="34" y="29"/>
                    <a:pt x="34" y="2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8" y="59"/>
                    <a:pt x="30" y="59"/>
                    <a:pt x="32" y="59"/>
                  </a:cubicBezTo>
                  <a:cubicBezTo>
                    <a:pt x="39" y="59"/>
                    <a:pt x="46" y="56"/>
                    <a:pt x="52" y="51"/>
                  </a:cubicBezTo>
                  <a:cubicBezTo>
                    <a:pt x="60" y="43"/>
                    <a:pt x="63" y="32"/>
                    <a:pt x="60" y="22"/>
                  </a:cubicBezTo>
                  <a:moveTo>
                    <a:pt x="8" y="12"/>
                  </a:moveTo>
                  <a:cubicBezTo>
                    <a:pt x="0" y="23"/>
                    <a:pt x="0" y="39"/>
                    <a:pt x="10" y="49"/>
                  </a:cubicBezTo>
                  <a:cubicBezTo>
                    <a:pt x="14" y="53"/>
                    <a:pt x="19" y="56"/>
                    <a:pt x="24" y="5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8" y="12"/>
                    <a:pt x="8" y="12"/>
                    <a:pt x="8" y="12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2" y="8"/>
                  </a:cubicBezTo>
                  <a:cubicBezTo>
                    <a:pt x="11" y="8"/>
                    <a:pt x="10" y="9"/>
                    <a:pt x="10" y="1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9" y="1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2"/>
                    <a:pt x="53" y="9"/>
                  </a:cubicBezTo>
                  <a:cubicBezTo>
                    <a:pt x="49" y="5"/>
                    <a:pt x="44" y="2"/>
                    <a:pt x="39" y="1"/>
                  </a:cubicBezTo>
                  <a:moveTo>
                    <a:pt x="32" y="0"/>
                  </a:moveTo>
                  <a:cubicBezTo>
                    <a:pt x="29" y="0"/>
                    <a:pt x="27" y="0"/>
                    <a:pt x="24" y="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 423"/>
            <p:cNvSpPr/>
            <p:nvPr/>
          </p:nvSpPr>
          <p:spPr bwMode="auto">
            <a:xfrm>
              <a:off x="1730375" y="3122613"/>
              <a:ext cx="250825" cy="279400"/>
            </a:xfrm>
            <a:custGeom>
              <a:avLst/>
              <a:gdLst>
                <a:gd name="T0" fmla="*/ 27 w 52"/>
                <a:gd name="T1" fmla="*/ 0 h 58"/>
                <a:gd name="T2" fmla="*/ 24 w 52"/>
                <a:gd name="T3" fmla="*/ 21 h 58"/>
                <a:gd name="T4" fmla="*/ 16 w 52"/>
                <a:gd name="T5" fmla="*/ 1 h 58"/>
                <a:gd name="T6" fmla="*/ 13 w 52"/>
                <a:gd name="T7" fmla="*/ 2 h 58"/>
                <a:gd name="T8" fmla="*/ 21 w 52"/>
                <a:gd name="T9" fmla="*/ 23 h 58"/>
                <a:gd name="T10" fmla="*/ 2 w 52"/>
                <a:gd name="T11" fmla="*/ 10 h 58"/>
                <a:gd name="T12" fmla="*/ 0 w 52"/>
                <a:gd name="T13" fmla="*/ 12 h 58"/>
                <a:gd name="T14" fmla="*/ 23 w 52"/>
                <a:gd name="T15" fmla="*/ 28 h 58"/>
                <a:gd name="T16" fmla="*/ 16 w 52"/>
                <a:gd name="T17" fmla="*/ 58 h 58"/>
                <a:gd name="T18" fmla="*/ 19 w 52"/>
                <a:gd name="T19" fmla="*/ 58 h 58"/>
                <a:gd name="T20" fmla="*/ 26 w 52"/>
                <a:gd name="T21" fmla="*/ 29 h 58"/>
                <a:gd name="T22" fmla="*/ 52 w 52"/>
                <a:gd name="T23" fmla="*/ 22 h 58"/>
                <a:gd name="T24" fmla="*/ 51 w 52"/>
                <a:gd name="T25" fmla="*/ 19 h 58"/>
                <a:gd name="T26" fmla="*/ 27 w 52"/>
                <a:gd name="T27" fmla="*/ 25 h 58"/>
                <a:gd name="T28" fmla="*/ 31 w 52"/>
                <a:gd name="T29" fmla="*/ 1 h 58"/>
                <a:gd name="T30" fmla="*/ 27 w 52"/>
                <a:gd name="T3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8">
                  <a:moveTo>
                    <a:pt x="27" y="0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8"/>
                    <a:pt x="18" y="58"/>
                    <a:pt x="19" y="5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0"/>
                    <a:pt x="51" y="19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" name="Freeform 424"/>
            <p:cNvSpPr>
              <a:spLocks noEditPoints="1"/>
            </p:cNvSpPr>
            <p:nvPr/>
          </p:nvSpPr>
          <p:spPr bwMode="auto">
            <a:xfrm>
              <a:off x="1633538" y="3070225"/>
              <a:ext cx="415925" cy="385763"/>
            </a:xfrm>
            <a:custGeom>
              <a:avLst/>
              <a:gdLst>
                <a:gd name="T0" fmla="*/ 82 w 86"/>
                <a:gd name="T1" fmla="*/ 30 h 80"/>
                <a:gd name="T2" fmla="*/ 77 w 86"/>
                <a:gd name="T3" fmla="*/ 31 h 80"/>
                <a:gd name="T4" fmla="*/ 67 w 86"/>
                <a:gd name="T5" fmla="*/ 66 h 80"/>
                <a:gd name="T6" fmla="*/ 44 w 86"/>
                <a:gd name="T7" fmla="*/ 75 h 80"/>
                <a:gd name="T8" fmla="*/ 38 w 86"/>
                <a:gd name="T9" fmla="*/ 75 h 80"/>
                <a:gd name="T10" fmla="*/ 36 w 86"/>
                <a:gd name="T11" fmla="*/ 80 h 80"/>
                <a:gd name="T12" fmla="*/ 44 w 86"/>
                <a:gd name="T13" fmla="*/ 80 h 80"/>
                <a:gd name="T14" fmla="*/ 71 w 86"/>
                <a:gd name="T15" fmla="*/ 70 h 80"/>
                <a:gd name="T16" fmla="*/ 82 w 86"/>
                <a:gd name="T17" fmla="*/ 30 h 80"/>
                <a:gd name="T18" fmla="*/ 11 w 86"/>
                <a:gd name="T19" fmla="*/ 17 h 80"/>
                <a:gd name="T20" fmla="*/ 14 w 86"/>
                <a:gd name="T21" fmla="*/ 67 h 80"/>
                <a:gd name="T22" fmla="*/ 33 w 86"/>
                <a:gd name="T23" fmla="*/ 79 h 80"/>
                <a:gd name="T24" fmla="*/ 34 w 86"/>
                <a:gd name="T25" fmla="*/ 74 h 80"/>
                <a:gd name="T26" fmla="*/ 18 w 86"/>
                <a:gd name="T27" fmla="*/ 64 h 80"/>
                <a:gd name="T28" fmla="*/ 15 w 86"/>
                <a:gd name="T29" fmla="*/ 20 h 80"/>
                <a:gd name="T30" fmla="*/ 11 w 86"/>
                <a:gd name="T31" fmla="*/ 17 h 80"/>
                <a:gd name="T32" fmla="*/ 29 w 86"/>
                <a:gd name="T33" fmla="*/ 3 h 80"/>
                <a:gd name="T34" fmla="*/ 17 w 86"/>
                <a:gd name="T35" fmla="*/ 11 h 80"/>
                <a:gd name="T36" fmla="*/ 13 w 86"/>
                <a:gd name="T37" fmla="*/ 15 h 80"/>
                <a:gd name="T38" fmla="*/ 17 w 86"/>
                <a:gd name="T39" fmla="*/ 18 h 80"/>
                <a:gd name="T40" fmla="*/ 20 w 86"/>
                <a:gd name="T41" fmla="*/ 15 h 80"/>
                <a:gd name="T42" fmla="*/ 31 w 86"/>
                <a:gd name="T43" fmla="*/ 8 h 80"/>
                <a:gd name="T44" fmla="*/ 29 w 86"/>
                <a:gd name="T45" fmla="*/ 3 h 80"/>
                <a:gd name="T46" fmla="*/ 52 w 86"/>
                <a:gd name="T47" fmla="*/ 1 h 80"/>
                <a:gd name="T48" fmla="*/ 52 w 86"/>
                <a:gd name="T49" fmla="*/ 6 h 80"/>
                <a:gd name="T50" fmla="*/ 69 w 86"/>
                <a:gd name="T51" fmla="*/ 17 h 80"/>
                <a:gd name="T52" fmla="*/ 76 w 86"/>
                <a:gd name="T53" fmla="*/ 28 h 80"/>
                <a:gd name="T54" fmla="*/ 81 w 86"/>
                <a:gd name="T55" fmla="*/ 27 h 80"/>
                <a:gd name="T56" fmla="*/ 73 w 86"/>
                <a:gd name="T57" fmla="*/ 13 h 80"/>
                <a:gd name="T58" fmla="*/ 52 w 86"/>
                <a:gd name="T59" fmla="*/ 1 h 80"/>
                <a:gd name="T60" fmla="*/ 44 w 86"/>
                <a:gd name="T61" fmla="*/ 0 h 80"/>
                <a:gd name="T62" fmla="*/ 33 w 86"/>
                <a:gd name="T63" fmla="*/ 2 h 80"/>
                <a:gd name="T64" fmla="*/ 34 w 86"/>
                <a:gd name="T65" fmla="*/ 7 h 80"/>
                <a:gd name="T66" fmla="*/ 44 w 86"/>
                <a:gd name="T67" fmla="*/ 5 h 80"/>
                <a:gd name="T68" fmla="*/ 48 w 86"/>
                <a:gd name="T69" fmla="*/ 6 h 80"/>
                <a:gd name="T70" fmla="*/ 49 w 86"/>
                <a:gd name="T71" fmla="*/ 1 h 80"/>
                <a:gd name="T72" fmla="*/ 44 w 86"/>
                <a:gd name="T7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80">
                  <a:moveTo>
                    <a:pt x="82" y="30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81" y="43"/>
                    <a:pt x="77" y="57"/>
                    <a:pt x="67" y="66"/>
                  </a:cubicBezTo>
                  <a:cubicBezTo>
                    <a:pt x="61" y="72"/>
                    <a:pt x="52" y="75"/>
                    <a:pt x="44" y="75"/>
                  </a:cubicBezTo>
                  <a:cubicBezTo>
                    <a:pt x="42" y="75"/>
                    <a:pt x="40" y="75"/>
                    <a:pt x="38" y="75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9" y="80"/>
                    <a:pt x="41" y="80"/>
                    <a:pt x="44" y="80"/>
                  </a:cubicBezTo>
                  <a:cubicBezTo>
                    <a:pt x="53" y="80"/>
                    <a:pt x="63" y="77"/>
                    <a:pt x="71" y="70"/>
                  </a:cubicBezTo>
                  <a:cubicBezTo>
                    <a:pt x="82" y="59"/>
                    <a:pt x="86" y="44"/>
                    <a:pt x="82" y="30"/>
                  </a:cubicBezTo>
                  <a:moveTo>
                    <a:pt x="11" y="17"/>
                  </a:moveTo>
                  <a:cubicBezTo>
                    <a:pt x="0" y="32"/>
                    <a:pt x="1" y="53"/>
                    <a:pt x="14" y="67"/>
                  </a:cubicBezTo>
                  <a:cubicBezTo>
                    <a:pt x="20" y="73"/>
                    <a:pt x="26" y="77"/>
                    <a:pt x="33" y="79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28" y="72"/>
                    <a:pt x="23" y="69"/>
                    <a:pt x="18" y="64"/>
                  </a:cubicBezTo>
                  <a:cubicBezTo>
                    <a:pt x="7" y="52"/>
                    <a:pt x="6" y="33"/>
                    <a:pt x="15" y="20"/>
                  </a:cubicBezTo>
                  <a:cubicBezTo>
                    <a:pt x="11" y="17"/>
                    <a:pt x="11" y="17"/>
                    <a:pt x="11" y="17"/>
                  </a:cubicBezTo>
                  <a:moveTo>
                    <a:pt x="29" y="3"/>
                  </a:moveTo>
                  <a:cubicBezTo>
                    <a:pt x="25" y="5"/>
                    <a:pt x="20" y="8"/>
                    <a:pt x="17" y="11"/>
                  </a:cubicBezTo>
                  <a:cubicBezTo>
                    <a:pt x="15" y="12"/>
                    <a:pt x="14" y="13"/>
                    <a:pt x="13" y="15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7"/>
                    <a:pt x="19" y="16"/>
                    <a:pt x="20" y="15"/>
                  </a:cubicBezTo>
                  <a:cubicBezTo>
                    <a:pt x="23" y="12"/>
                    <a:pt x="27" y="9"/>
                    <a:pt x="31" y="8"/>
                  </a:cubicBezTo>
                  <a:cubicBezTo>
                    <a:pt x="29" y="3"/>
                    <a:pt x="29" y="3"/>
                    <a:pt x="29" y="3"/>
                  </a:cubicBezTo>
                  <a:moveTo>
                    <a:pt x="52" y="1"/>
                  </a:moveTo>
                  <a:cubicBezTo>
                    <a:pt x="52" y="6"/>
                    <a:pt x="52" y="6"/>
                    <a:pt x="52" y="6"/>
                  </a:cubicBezTo>
                  <a:cubicBezTo>
                    <a:pt x="58" y="8"/>
                    <a:pt x="64" y="11"/>
                    <a:pt x="69" y="17"/>
                  </a:cubicBezTo>
                  <a:cubicBezTo>
                    <a:pt x="72" y="20"/>
                    <a:pt x="75" y="24"/>
                    <a:pt x="76" y="28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0" y="22"/>
                    <a:pt x="77" y="17"/>
                    <a:pt x="73" y="13"/>
                  </a:cubicBezTo>
                  <a:cubicBezTo>
                    <a:pt x="67" y="7"/>
                    <a:pt x="60" y="3"/>
                    <a:pt x="52" y="1"/>
                  </a:cubicBezTo>
                  <a:moveTo>
                    <a:pt x="44" y="0"/>
                  </a:moveTo>
                  <a:cubicBezTo>
                    <a:pt x="40" y="0"/>
                    <a:pt x="36" y="1"/>
                    <a:pt x="33" y="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7" y="6"/>
                    <a:pt x="41" y="5"/>
                    <a:pt x="44" y="5"/>
                  </a:cubicBezTo>
                  <a:cubicBezTo>
                    <a:pt x="45" y="5"/>
                    <a:pt x="47" y="6"/>
                    <a:pt x="48" y="6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7" y="1"/>
                    <a:pt x="45" y="0"/>
                    <a:pt x="4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" name="Freeform 425"/>
            <p:cNvSpPr>
              <a:spLocks noEditPoints="1"/>
            </p:cNvSpPr>
            <p:nvPr/>
          </p:nvSpPr>
          <p:spPr bwMode="auto">
            <a:xfrm>
              <a:off x="1687513" y="3074988"/>
              <a:ext cx="341313" cy="381000"/>
            </a:xfrm>
            <a:custGeom>
              <a:avLst/>
              <a:gdLst>
                <a:gd name="T0" fmla="*/ 23 w 71"/>
                <a:gd name="T1" fmla="*/ 73 h 79"/>
                <a:gd name="T2" fmla="*/ 22 w 71"/>
                <a:gd name="T3" fmla="*/ 78 h 79"/>
                <a:gd name="T4" fmla="*/ 25 w 71"/>
                <a:gd name="T5" fmla="*/ 79 h 79"/>
                <a:gd name="T6" fmla="*/ 27 w 71"/>
                <a:gd name="T7" fmla="*/ 74 h 79"/>
                <a:gd name="T8" fmla="*/ 23 w 71"/>
                <a:gd name="T9" fmla="*/ 73 h 79"/>
                <a:gd name="T10" fmla="*/ 70 w 71"/>
                <a:gd name="T11" fmla="*/ 26 h 79"/>
                <a:gd name="T12" fmla="*/ 65 w 71"/>
                <a:gd name="T13" fmla="*/ 27 h 79"/>
                <a:gd name="T14" fmla="*/ 66 w 71"/>
                <a:gd name="T15" fmla="*/ 30 h 79"/>
                <a:gd name="T16" fmla="*/ 71 w 71"/>
                <a:gd name="T17" fmla="*/ 29 h 79"/>
                <a:gd name="T18" fmla="*/ 70 w 71"/>
                <a:gd name="T19" fmla="*/ 26 h 79"/>
                <a:gd name="T20" fmla="*/ 2 w 71"/>
                <a:gd name="T21" fmla="*/ 14 h 79"/>
                <a:gd name="T22" fmla="*/ 0 w 71"/>
                <a:gd name="T23" fmla="*/ 16 h 79"/>
                <a:gd name="T24" fmla="*/ 4 w 71"/>
                <a:gd name="T25" fmla="*/ 19 h 79"/>
                <a:gd name="T26" fmla="*/ 6 w 71"/>
                <a:gd name="T27" fmla="*/ 17 h 79"/>
                <a:gd name="T28" fmla="*/ 2 w 71"/>
                <a:gd name="T29" fmla="*/ 14 h 79"/>
                <a:gd name="T30" fmla="*/ 22 w 71"/>
                <a:gd name="T31" fmla="*/ 1 h 79"/>
                <a:gd name="T32" fmla="*/ 18 w 71"/>
                <a:gd name="T33" fmla="*/ 2 h 79"/>
                <a:gd name="T34" fmla="*/ 20 w 71"/>
                <a:gd name="T35" fmla="*/ 7 h 79"/>
                <a:gd name="T36" fmla="*/ 23 w 71"/>
                <a:gd name="T37" fmla="*/ 6 h 79"/>
                <a:gd name="T38" fmla="*/ 22 w 71"/>
                <a:gd name="T39" fmla="*/ 1 h 79"/>
                <a:gd name="T40" fmla="*/ 38 w 71"/>
                <a:gd name="T41" fmla="*/ 0 h 79"/>
                <a:gd name="T42" fmla="*/ 37 w 71"/>
                <a:gd name="T43" fmla="*/ 5 h 79"/>
                <a:gd name="T44" fmla="*/ 41 w 71"/>
                <a:gd name="T45" fmla="*/ 5 h 79"/>
                <a:gd name="T46" fmla="*/ 41 w 71"/>
                <a:gd name="T47" fmla="*/ 0 h 79"/>
                <a:gd name="T48" fmla="*/ 38 w 71"/>
                <a:gd name="T4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79">
                  <a:moveTo>
                    <a:pt x="23" y="73"/>
                  </a:moveTo>
                  <a:cubicBezTo>
                    <a:pt x="22" y="78"/>
                    <a:pt x="22" y="78"/>
                    <a:pt x="22" y="78"/>
                  </a:cubicBezTo>
                  <a:cubicBezTo>
                    <a:pt x="23" y="78"/>
                    <a:pt x="24" y="78"/>
                    <a:pt x="25" y="79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5" y="73"/>
                    <a:pt x="24" y="73"/>
                    <a:pt x="23" y="73"/>
                  </a:cubicBezTo>
                  <a:moveTo>
                    <a:pt x="70" y="26"/>
                  </a:moveTo>
                  <a:cubicBezTo>
                    <a:pt x="65" y="27"/>
                    <a:pt x="65" y="27"/>
                    <a:pt x="65" y="27"/>
                  </a:cubicBezTo>
                  <a:cubicBezTo>
                    <a:pt x="66" y="28"/>
                    <a:pt x="66" y="29"/>
                    <a:pt x="66" y="3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28"/>
                    <a:pt x="71" y="27"/>
                    <a:pt x="70" y="26"/>
                  </a:cubicBezTo>
                  <a:moveTo>
                    <a:pt x="2" y="14"/>
                  </a:moveTo>
                  <a:cubicBezTo>
                    <a:pt x="1" y="15"/>
                    <a:pt x="1" y="15"/>
                    <a:pt x="0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8"/>
                    <a:pt x="6" y="17"/>
                    <a:pt x="6" y="17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22" y="1"/>
                  </a:moveTo>
                  <a:cubicBezTo>
                    <a:pt x="20" y="1"/>
                    <a:pt x="19" y="2"/>
                    <a:pt x="18" y="2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0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38" y="5"/>
                    <a:pt x="39" y="5"/>
                    <a:pt x="41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Freeform 426"/>
            <p:cNvSpPr>
              <a:spLocks noEditPoints="1"/>
            </p:cNvSpPr>
            <p:nvPr/>
          </p:nvSpPr>
          <p:spPr bwMode="auto">
            <a:xfrm>
              <a:off x="3441700" y="3262313"/>
              <a:ext cx="236538" cy="217488"/>
            </a:xfrm>
            <a:custGeom>
              <a:avLst/>
              <a:gdLst>
                <a:gd name="T0" fmla="*/ 25 w 49"/>
                <a:gd name="T1" fmla="*/ 32 h 45"/>
                <a:gd name="T2" fmla="*/ 16 w 49"/>
                <a:gd name="T3" fmla="*/ 44 h 45"/>
                <a:gd name="T4" fmla="*/ 23 w 49"/>
                <a:gd name="T5" fmla="*/ 45 h 45"/>
                <a:gd name="T6" fmla="*/ 24 w 49"/>
                <a:gd name="T7" fmla="*/ 45 h 45"/>
                <a:gd name="T8" fmla="*/ 25 w 49"/>
                <a:gd name="T9" fmla="*/ 32 h 45"/>
                <a:gd name="T10" fmla="*/ 1 w 49"/>
                <a:gd name="T11" fmla="*/ 18 h 45"/>
                <a:gd name="T12" fmla="*/ 7 w 49"/>
                <a:gd name="T13" fmla="*/ 38 h 45"/>
                <a:gd name="T14" fmla="*/ 13 w 49"/>
                <a:gd name="T15" fmla="*/ 42 h 45"/>
                <a:gd name="T16" fmla="*/ 25 w 49"/>
                <a:gd name="T17" fmla="*/ 27 h 45"/>
                <a:gd name="T18" fmla="*/ 1 w 49"/>
                <a:gd name="T19" fmla="*/ 18 h 45"/>
                <a:gd name="T20" fmla="*/ 32 w 49"/>
                <a:gd name="T21" fmla="*/ 1 h 45"/>
                <a:gd name="T22" fmla="*/ 29 w 49"/>
                <a:gd name="T23" fmla="*/ 27 h 45"/>
                <a:gd name="T24" fmla="*/ 29 w 49"/>
                <a:gd name="T25" fmla="*/ 27 h 45"/>
                <a:gd name="T26" fmla="*/ 29 w 49"/>
                <a:gd name="T27" fmla="*/ 27 h 45"/>
                <a:gd name="T28" fmla="*/ 27 w 49"/>
                <a:gd name="T29" fmla="*/ 45 h 45"/>
                <a:gd name="T30" fmla="*/ 39 w 49"/>
                <a:gd name="T31" fmla="*/ 39 h 45"/>
                <a:gd name="T32" fmla="*/ 40 w 49"/>
                <a:gd name="T33" fmla="*/ 7 h 45"/>
                <a:gd name="T34" fmla="*/ 32 w 49"/>
                <a:gd name="T35" fmla="*/ 1 h 45"/>
                <a:gd name="T36" fmla="*/ 18 w 49"/>
                <a:gd name="T37" fmla="*/ 0 h 45"/>
                <a:gd name="T38" fmla="*/ 8 w 49"/>
                <a:gd name="T39" fmla="*/ 6 h 45"/>
                <a:gd name="T40" fmla="*/ 2 w 49"/>
                <a:gd name="T41" fmla="*/ 14 h 45"/>
                <a:gd name="T42" fmla="*/ 25 w 49"/>
                <a:gd name="T43" fmla="*/ 24 h 45"/>
                <a:gd name="T44" fmla="*/ 18 w 49"/>
                <a:gd name="T45" fmla="*/ 0 h 45"/>
                <a:gd name="T46" fmla="*/ 23 w 49"/>
                <a:gd name="T47" fmla="*/ 0 h 45"/>
                <a:gd name="T48" fmla="*/ 21 w 49"/>
                <a:gd name="T49" fmla="*/ 0 h 45"/>
                <a:gd name="T50" fmla="*/ 27 w 49"/>
                <a:gd name="T51" fmla="*/ 18 h 45"/>
                <a:gd name="T52" fmla="*/ 29 w 49"/>
                <a:gd name="T53" fmla="*/ 0 h 45"/>
                <a:gd name="T54" fmla="*/ 23 w 49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5">
                  <a:moveTo>
                    <a:pt x="25" y="32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21" y="45"/>
                    <a:pt x="23" y="45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5" y="32"/>
                    <a:pt x="25" y="32"/>
                    <a:pt x="25" y="32"/>
                  </a:cubicBezTo>
                  <a:moveTo>
                    <a:pt x="1" y="18"/>
                  </a:moveTo>
                  <a:cubicBezTo>
                    <a:pt x="0" y="25"/>
                    <a:pt x="2" y="32"/>
                    <a:pt x="7" y="38"/>
                  </a:cubicBezTo>
                  <a:cubicBezTo>
                    <a:pt x="9" y="40"/>
                    <a:pt x="10" y="41"/>
                    <a:pt x="13" y="42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2" y="1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31" y="44"/>
                    <a:pt x="35" y="42"/>
                    <a:pt x="39" y="39"/>
                  </a:cubicBezTo>
                  <a:cubicBezTo>
                    <a:pt x="48" y="30"/>
                    <a:pt x="49" y="16"/>
                    <a:pt x="40" y="7"/>
                  </a:cubicBezTo>
                  <a:cubicBezTo>
                    <a:pt x="38" y="4"/>
                    <a:pt x="35" y="2"/>
                    <a:pt x="32" y="1"/>
                  </a:cubicBezTo>
                  <a:moveTo>
                    <a:pt x="18" y="0"/>
                  </a:moveTo>
                  <a:cubicBezTo>
                    <a:pt x="14" y="1"/>
                    <a:pt x="11" y="3"/>
                    <a:pt x="8" y="6"/>
                  </a:cubicBezTo>
                  <a:cubicBezTo>
                    <a:pt x="5" y="8"/>
                    <a:pt x="3" y="11"/>
                    <a:pt x="2" y="1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Freeform 427"/>
            <p:cNvSpPr/>
            <p:nvPr/>
          </p:nvSpPr>
          <p:spPr bwMode="auto">
            <a:xfrm>
              <a:off x="3446463" y="3262313"/>
              <a:ext cx="149225" cy="217488"/>
            </a:xfrm>
            <a:custGeom>
              <a:avLst/>
              <a:gdLst>
                <a:gd name="T0" fmla="*/ 20 w 31"/>
                <a:gd name="T1" fmla="*/ 0 h 45"/>
                <a:gd name="T2" fmla="*/ 17 w 31"/>
                <a:gd name="T3" fmla="*/ 0 h 45"/>
                <a:gd name="T4" fmla="*/ 24 w 31"/>
                <a:gd name="T5" fmla="*/ 24 h 45"/>
                <a:gd name="T6" fmla="*/ 1 w 31"/>
                <a:gd name="T7" fmla="*/ 14 h 45"/>
                <a:gd name="T8" fmla="*/ 0 w 31"/>
                <a:gd name="T9" fmla="*/ 18 h 45"/>
                <a:gd name="T10" fmla="*/ 24 w 31"/>
                <a:gd name="T11" fmla="*/ 27 h 45"/>
                <a:gd name="T12" fmla="*/ 12 w 31"/>
                <a:gd name="T13" fmla="*/ 42 h 45"/>
                <a:gd name="T14" fmla="*/ 15 w 31"/>
                <a:gd name="T15" fmla="*/ 44 h 45"/>
                <a:gd name="T16" fmla="*/ 24 w 31"/>
                <a:gd name="T17" fmla="*/ 32 h 45"/>
                <a:gd name="T18" fmla="*/ 23 w 31"/>
                <a:gd name="T19" fmla="*/ 45 h 45"/>
                <a:gd name="T20" fmla="*/ 26 w 31"/>
                <a:gd name="T21" fmla="*/ 45 h 45"/>
                <a:gd name="T22" fmla="*/ 28 w 31"/>
                <a:gd name="T23" fmla="*/ 27 h 45"/>
                <a:gd name="T24" fmla="*/ 28 w 31"/>
                <a:gd name="T25" fmla="*/ 27 h 45"/>
                <a:gd name="T26" fmla="*/ 28 w 31"/>
                <a:gd name="T27" fmla="*/ 27 h 45"/>
                <a:gd name="T28" fmla="*/ 31 w 31"/>
                <a:gd name="T29" fmla="*/ 1 h 45"/>
                <a:gd name="T30" fmla="*/ 28 w 31"/>
                <a:gd name="T31" fmla="*/ 0 h 45"/>
                <a:gd name="T32" fmla="*/ 26 w 31"/>
                <a:gd name="T33" fmla="*/ 18 h 45"/>
                <a:gd name="T34" fmla="*/ 20 w 31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45"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3"/>
                    <a:pt x="14" y="43"/>
                    <a:pt x="15" y="4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4" y="45"/>
                    <a:pt x="25" y="45"/>
                    <a:pt x="26" y="45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6" name="Freeform 428"/>
            <p:cNvSpPr>
              <a:spLocks noEditPoints="1"/>
            </p:cNvSpPr>
            <p:nvPr/>
          </p:nvSpPr>
          <p:spPr bwMode="auto">
            <a:xfrm>
              <a:off x="3398838" y="3224213"/>
              <a:ext cx="317500" cy="293688"/>
            </a:xfrm>
            <a:custGeom>
              <a:avLst/>
              <a:gdLst>
                <a:gd name="T0" fmla="*/ 22 w 66"/>
                <a:gd name="T1" fmla="*/ 55 h 61"/>
                <a:gd name="T2" fmla="*/ 20 w 66"/>
                <a:gd name="T3" fmla="*/ 58 h 61"/>
                <a:gd name="T4" fmla="*/ 32 w 66"/>
                <a:gd name="T5" fmla="*/ 61 h 61"/>
                <a:gd name="T6" fmla="*/ 32 w 66"/>
                <a:gd name="T7" fmla="*/ 57 h 61"/>
                <a:gd name="T8" fmla="*/ 22 w 66"/>
                <a:gd name="T9" fmla="*/ 55 h 61"/>
                <a:gd name="T10" fmla="*/ 3 w 66"/>
                <a:gd name="T11" fmla="*/ 23 h 61"/>
                <a:gd name="T12" fmla="*/ 10 w 66"/>
                <a:gd name="T13" fmla="*/ 51 h 61"/>
                <a:gd name="T14" fmla="*/ 17 w 66"/>
                <a:gd name="T15" fmla="*/ 56 h 61"/>
                <a:gd name="T16" fmla="*/ 19 w 66"/>
                <a:gd name="T17" fmla="*/ 53 h 61"/>
                <a:gd name="T18" fmla="*/ 13 w 66"/>
                <a:gd name="T19" fmla="*/ 48 h 61"/>
                <a:gd name="T20" fmla="*/ 6 w 66"/>
                <a:gd name="T21" fmla="*/ 24 h 61"/>
                <a:gd name="T22" fmla="*/ 3 w 66"/>
                <a:gd name="T23" fmla="*/ 23 h 61"/>
                <a:gd name="T24" fmla="*/ 42 w 66"/>
                <a:gd name="T25" fmla="*/ 1 h 61"/>
                <a:gd name="T26" fmla="*/ 41 w 66"/>
                <a:gd name="T27" fmla="*/ 5 h 61"/>
                <a:gd name="T28" fmla="*/ 52 w 66"/>
                <a:gd name="T29" fmla="*/ 12 h 61"/>
                <a:gd name="T30" fmla="*/ 51 w 66"/>
                <a:gd name="T31" fmla="*/ 50 h 61"/>
                <a:gd name="T32" fmla="*/ 35 w 66"/>
                <a:gd name="T33" fmla="*/ 57 h 61"/>
                <a:gd name="T34" fmla="*/ 35 w 66"/>
                <a:gd name="T35" fmla="*/ 61 h 61"/>
                <a:gd name="T36" fmla="*/ 53 w 66"/>
                <a:gd name="T37" fmla="*/ 53 h 61"/>
                <a:gd name="T38" fmla="*/ 55 w 66"/>
                <a:gd name="T39" fmla="*/ 9 h 61"/>
                <a:gd name="T40" fmla="*/ 42 w 66"/>
                <a:gd name="T41" fmla="*/ 1 h 61"/>
                <a:gd name="T42" fmla="*/ 25 w 66"/>
                <a:gd name="T43" fmla="*/ 0 h 61"/>
                <a:gd name="T44" fmla="*/ 12 w 66"/>
                <a:gd name="T45" fmla="*/ 8 h 61"/>
                <a:gd name="T46" fmla="*/ 4 w 66"/>
                <a:gd name="T47" fmla="*/ 19 h 61"/>
                <a:gd name="T48" fmla="*/ 7 w 66"/>
                <a:gd name="T49" fmla="*/ 21 h 61"/>
                <a:gd name="T50" fmla="*/ 14 w 66"/>
                <a:gd name="T51" fmla="*/ 11 h 61"/>
                <a:gd name="T52" fmla="*/ 26 w 66"/>
                <a:gd name="T53" fmla="*/ 4 h 61"/>
                <a:gd name="T54" fmla="*/ 25 w 66"/>
                <a:gd name="T55" fmla="*/ 0 h 61"/>
                <a:gd name="T56" fmla="*/ 32 w 66"/>
                <a:gd name="T57" fmla="*/ 0 h 61"/>
                <a:gd name="T58" fmla="*/ 28 w 66"/>
                <a:gd name="T59" fmla="*/ 0 h 61"/>
                <a:gd name="T60" fmla="*/ 29 w 66"/>
                <a:gd name="T61" fmla="*/ 4 h 61"/>
                <a:gd name="T62" fmla="*/ 32 w 66"/>
                <a:gd name="T63" fmla="*/ 3 h 61"/>
                <a:gd name="T64" fmla="*/ 38 w 66"/>
                <a:gd name="T65" fmla="*/ 4 h 61"/>
                <a:gd name="T66" fmla="*/ 38 w 66"/>
                <a:gd name="T67" fmla="*/ 0 h 61"/>
                <a:gd name="T68" fmla="*/ 32 w 66"/>
                <a:gd name="T6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61">
                  <a:moveTo>
                    <a:pt x="22" y="55"/>
                  </a:moveTo>
                  <a:cubicBezTo>
                    <a:pt x="20" y="58"/>
                    <a:pt x="20" y="58"/>
                    <a:pt x="20" y="58"/>
                  </a:cubicBezTo>
                  <a:cubicBezTo>
                    <a:pt x="23" y="60"/>
                    <a:pt x="27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57"/>
                    <a:pt x="25" y="56"/>
                    <a:pt x="22" y="55"/>
                  </a:cubicBezTo>
                  <a:moveTo>
                    <a:pt x="3" y="23"/>
                  </a:moveTo>
                  <a:cubicBezTo>
                    <a:pt x="0" y="32"/>
                    <a:pt x="3" y="43"/>
                    <a:pt x="10" y="51"/>
                  </a:cubicBezTo>
                  <a:cubicBezTo>
                    <a:pt x="12" y="53"/>
                    <a:pt x="14" y="55"/>
                    <a:pt x="17" y="56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7" y="52"/>
                    <a:pt x="15" y="50"/>
                    <a:pt x="13" y="48"/>
                  </a:cubicBezTo>
                  <a:cubicBezTo>
                    <a:pt x="6" y="42"/>
                    <a:pt x="4" y="33"/>
                    <a:pt x="6" y="24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42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2" y="12"/>
                  </a:cubicBezTo>
                  <a:cubicBezTo>
                    <a:pt x="62" y="23"/>
                    <a:pt x="62" y="40"/>
                    <a:pt x="51" y="50"/>
                  </a:cubicBezTo>
                  <a:cubicBezTo>
                    <a:pt x="46" y="54"/>
                    <a:pt x="41" y="56"/>
                    <a:pt x="35" y="57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60"/>
                    <a:pt x="48" y="58"/>
                    <a:pt x="53" y="53"/>
                  </a:cubicBezTo>
                  <a:cubicBezTo>
                    <a:pt x="66" y="41"/>
                    <a:pt x="66" y="22"/>
                    <a:pt x="55" y="9"/>
                  </a:cubicBezTo>
                  <a:cubicBezTo>
                    <a:pt x="51" y="5"/>
                    <a:pt x="47" y="2"/>
                    <a:pt x="42" y="1"/>
                  </a:cubicBezTo>
                  <a:moveTo>
                    <a:pt x="25" y="0"/>
                  </a:moveTo>
                  <a:cubicBezTo>
                    <a:pt x="20" y="2"/>
                    <a:pt x="15" y="4"/>
                    <a:pt x="12" y="8"/>
                  </a:cubicBezTo>
                  <a:cubicBezTo>
                    <a:pt x="8" y="11"/>
                    <a:pt x="5" y="15"/>
                    <a:pt x="4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9" y="17"/>
                    <a:pt x="11" y="13"/>
                    <a:pt x="14" y="11"/>
                  </a:cubicBezTo>
                  <a:cubicBezTo>
                    <a:pt x="18" y="7"/>
                    <a:pt x="22" y="5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  <a:moveTo>
                    <a:pt x="32" y="0"/>
                  </a:moveTo>
                  <a:cubicBezTo>
                    <a:pt x="31" y="0"/>
                    <a:pt x="29" y="0"/>
                    <a:pt x="28" y="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4" y="3"/>
                    <a:pt x="36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7" name="Freeform 429"/>
            <p:cNvSpPr>
              <a:spLocks noEditPoints="1"/>
            </p:cNvSpPr>
            <p:nvPr/>
          </p:nvSpPr>
          <p:spPr bwMode="auto">
            <a:xfrm>
              <a:off x="3413125" y="3224213"/>
              <a:ext cx="187325" cy="293688"/>
            </a:xfrm>
            <a:custGeom>
              <a:avLst/>
              <a:gdLst>
                <a:gd name="T0" fmla="*/ 32 w 39"/>
                <a:gd name="T1" fmla="*/ 57 h 61"/>
                <a:gd name="T2" fmla="*/ 29 w 39"/>
                <a:gd name="T3" fmla="*/ 57 h 61"/>
                <a:gd name="T4" fmla="*/ 29 w 39"/>
                <a:gd name="T5" fmla="*/ 57 h 61"/>
                <a:gd name="T6" fmla="*/ 29 w 39"/>
                <a:gd name="T7" fmla="*/ 61 h 61"/>
                <a:gd name="T8" fmla="*/ 29 w 39"/>
                <a:gd name="T9" fmla="*/ 61 h 61"/>
                <a:gd name="T10" fmla="*/ 32 w 39"/>
                <a:gd name="T11" fmla="*/ 61 h 61"/>
                <a:gd name="T12" fmla="*/ 32 w 39"/>
                <a:gd name="T13" fmla="*/ 57 h 61"/>
                <a:gd name="T14" fmla="*/ 16 w 39"/>
                <a:gd name="T15" fmla="*/ 53 h 61"/>
                <a:gd name="T16" fmla="*/ 14 w 39"/>
                <a:gd name="T17" fmla="*/ 56 h 61"/>
                <a:gd name="T18" fmla="*/ 17 w 39"/>
                <a:gd name="T19" fmla="*/ 58 h 61"/>
                <a:gd name="T20" fmla="*/ 19 w 39"/>
                <a:gd name="T21" fmla="*/ 55 h 61"/>
                <a:gd name="T22" fmla="*/ 16 w 39"/>
                <a:gd name="T23" fmla="*/ 53 h 61"/>
                <a:gd name="T24" fmla="*/ 1 w 39"/>
                <a:gd name="T25" fmla="*/ 19 h 61"/>
                <a:gd name="T26" fmla="*/ 0 w 39"/>
                <a:gd name="T27" fmla="*/ 23 h 61"/>
                <a:gd name="T28" fmla="*/ 3 w 39"/>
                <a:gd name="T29" fmla="*/ 24 h 61"/>
                <a:gd name="T30" fmla="*/ 4 w 39"/>
                <a:gd name="T31" fmla="*/ 21 h 61"/>
                <a:gd name="T32" fmla="*/ 1 w 39"/>
                <a:gd name="T33" fmla="*/ 19 h 61"/>
                <a:gd name="T34" fmla="*/ 35 w 39"/>
                <a:gd name="T35" fmla="*/ 0 h 61"/>
                <a:gd name="T36" fmla="*/ 35 w 39"/>
                <a:gd name="T37" fmla="*/ 4 h 61"/>
                <a:gd name="T38" fmla="*/ 38 w 39"/>
                <a:gd name="T39" fmla="*/ 5 h 61"/>
                <a:gd name="T40" fmla="*/ 39 w 39"/>
                <a:gd name="T41" fmla="*/ 1 h 61"/>
                <a:gd name="T42" fmla="*/ 35 w 39"/>
                <a:gd name="T43" fmla="*/ 0 h 61"/>
                <a:gd name="T44" fmla="*/ 25 w 39"/>
                <a:gd name="T45" fmla="*/ 0 h 61"/>
                <a:gd name="T46" fmla="*/ 22 w 39"/>
                <a:gd name="T47" fmla="*/ 0 h 61"/>
                <a:gd name="T48" fmla="*/ 23 w 39"/>
                <a:gd name="T49" fmla="*/ 4 h 61"/>
                <a:gd name="T50" fmla="*/ 26 w 39"/>
                <a:gd name="T51" fmla="*/ 4 h 61"/>
                <a:gd name="T52" fmla="*/ 25 w 39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61">
                  <a:moveTo>
                    <a:pt x="32" y="57"/>
                  </a:moveTo>
                  <a:cubicBezTo>
                    <a:pt x="31" y="57"/>
                    <a:pt x="30" y="57"/>
                    <a:pt x="29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1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moveTo>
                    <a:pt x="16" y="53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6" y="58"/>
                    <a:pt x="17" y="58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8" y="54"/>
                    <a:pt x="17" y="54"/>
                    <a:pt x="16" y="53"/>
                  </a:cubicBezTo>
                  <a:moveTo>
                    <a:pt x="1" y="19"/>
                  </a:moveTo>
                  <a:cubicBezTo>
                    <a:pt x="0" y="20"/>
                    <a:pt x="0" y="22"/>
                    <a:pt x="0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5" y="0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4"/>
                    <a:pt x="38" y="5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7" y="0"/>
                    <a:pt x="35" y="0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8" name="Freeform 430"/>
            <p:cNvSpPr>
              <a:spLocks noEditPoints="1"/>
            </p:cNvSpPr>
            <p:nvPr/>
          </p:nvSpPr>
          <p:spPr bwMode="auto">
            <a:xfrm>
              <a:off x="2998788" y="1246188"/>
              <a:ext cx="192088" cy="174625"/>
            </a:xfrm>
            <a:custGeom>
              <a:avLst/>
              <a:gdLst>
                <a:gd name="T0" fmla="*/ 19 w 40"/>
                <a:gd name="T1" fmla="*/ 21 h 36"/>
                <a:gd name="T2" fmla="*/ 10 w 40"/>
                <a:gd name="T3" fmla="*/ 33 h 36"/>
                <a:gd name="T4" fmla="*/ 20 w 40"/>
                <a:gd name="T5" fmla="*/ 36 h 36"/>
                <a:gd name="T6" fmla="*/ 24 w 40"/>
                <a:gd name="T7" fmla="*/ 36 h 36"/>
                <a:gd name="T8" fmla="*/ 19 w 40"/>
                <a:gd name="T9" fmla="*/ 21 h 36"/>
                <a:gd name="T10" fmla="*/ 37 w 40"/>
                <a:gd name="T11" fmla="*/ 11 h 36"/>
                <a:gd name="T12" fmla="*/ 22 w 40"/>
                <a:gd name="T13" fmla="*/ 19 h 36"/>
                <a:gd name="T14" fmla="*/ 27 w 40"/>
                <a:gd name="T15" fmla="*/ 35 h 36"/>
                <a:gd name="T16" fmla="*/ 33 w 40"/>
                <a:gd name="T17" fmla="*/ 31 h 36"/>
                <a:gd name="T18" fmla="*/ 37 w 40"/>
                <a:gd name="T19" fmla="*/ 11 h 36"/>
                <a:gd name="T20" fmla="*/ 15 w 40"/>
                <a:gd name="T21" fmla="*/ 1 h 36"/>
                <a:gd name="T22" fmla="*/ 8 w 40"/>
                <a:gd name="T23" fmla="*/ 5 h 36"/>
                <a:gd name="T24" fmla="*/ 7 w 40"/>
                <a:gd name="T25" fmla="*/ 30 h 36"/>
                <a:gd name="T26" fmla="*/ 7 w 40"/>
                <a:gd name="T27" fmla="*/ 31 h 36"/>
                <a:gd name="T28" fmla="*/ 18 w 40"/>
                <a:gd name="T29" fmla="*/ 17 h 36"/>
                <a:gd name="T30" fmla="*/ 15 w 40"/>
                <a:gd name="T31" fmla="*/ 1 h 36"/>
                <a:gd name="T32" fmla="*/ 20 w 40"/>
                <a:gd name="T33" fmla="*/ 0 h 36"/>
                <a:gd name="T34" fmla="*/ 18 w 40"/>
                <a:gd name="T35" fmla="*/ 0 h 36"/>
                <a:gd name="T36" fmla="*/ 21 w 40"/>
                <a:gd name="T37" fmla="*/ 15 h 36"/>
                <a:gd name="T38" fmla="*/ 35 w 40"/>
                <a:gd name="T39" fmla="*/ 8 h 36"/>
                <a:gd name="T40" fmla="*/ 34 w 40"/>
                <a:gd name="T41" fmla="*/ 6 h 36"/>
                <a:gd name="T42" fmla="*/ 20 w 40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6">
                  <a:moveTo>
                    <a:pt x="19" y="21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3" y="35"/>
                    <a:pt x="17" y="36"/>
                    <a:pt x="20" y="36"/>
                  </a:cubicBezTo>
                  <a:cubicBezTo>
                    <a:pt x="22" y="36"/>
                    <a:pt x="23" y="36"/>
                    <a:pt x="24" y="36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37" y="11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34"/>
                    <a:pt x="31" y="33"/>
                    <a:pt x="33" y="31"/>
                  </a:cubicBezTo>
                  <a:cubicBezTo>
                    <a:pt x="38" y="26"/>
                    <a:pt x="40" y="17"/>
                    <a:pt x="37" y="11"/>
                  </a:cubicBezTo>
                  <a:moveTo>
                    <a:pt x="15" y="1"/>
                  </a:moveTo>
                  <a:cubicBezTo>
                    <a:pt x="12" y="2"/>
                    <a:pt x="10" y="3"/>
                    <a:pt x="8" y="5"/>
                  </a:cubicBezTo>
                  <a:cubicBezTo>
                    <a:pt x="1" y="11"/>
                    <a:pt x="0" y="23"/>
                    <a:pt x="7" y="30"/>
                  </a:cubicBezTo>
                  <a:cubicBezTo>
                    <a:pt x="7" y="30"/>
                    <a:pt x="7" y="30"/>
                    <a:pt x="7" y="3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431"/>
            <p:cNvSpPr/>
            <p:nvPr/>
          </p:nvSpPr>
          <p:spPr bwMode="auto">
            <a:xfrm>
              <a:off x="3032125" y="1246188"/>
              <a:ext cx="144463" cy="174625"/>
            </a:xfrm>
            <a:custGeom>
              <a:avLst/>
              <a:gdLst>
                <a:gd name="T0" fmla="*/ 11 w 30"/>
                <a:gd name="T1" fmla="*/ 0 h 36"/>
                <a:gd name="T2" fmla="*/ 8 w 30"/>
                <a:gd name="T3" fmla="*/ 1 h 36"/>
                <a:gd name="T4" fmla="*/ 11 w 30"/>
                <a:gd name="T5" fmla="*/ 17 h 36"/>
                <a:gd name="T6" fmla="*/ 0 w 30"/>
                <a:gd name="T7" fmla="*/ 31 h 36"/>
                <a:gd name="T8" fmla="*/ 3 w 30"/>
                <a:gd name="T9" fmla="*/ 33 h 36"/>
                <a:gd name="T10" fmla="*/ 12 w 30"/>
                <a:gd name="T11" fmla="*/ 21 h 36"/>
                <a:gd name="T12" fmla="*/ 17 w 30"/>
                <a:gd name="T13" fmla="*/ 36 h 36"/>
                <a:gd name="T14" fmla="*/ 20 w 30"/>
                <a:gd name="T15" fmla="*/ 35 h 36"/>
                <a:gd name="T16" fmla="*/ 15 w 30"/>
                <a:gd name="T17" fmla="*/ 19 h 36"/>
                <a:gd name="T18" fmla="*/ 30 w 30"/>
                <a:gd name="T19" fmla="*/ 11 h 36"/>
                <a:gd name="T20" fmla="*/ 28 w 30"/>
                <a:gd name="T21" fmla="*/ 8 h 36"/>
                <a:gd name="T22" fmla="*/ 14 w 30"/>
                <a:gd name="T23" fmla="*/ 15 h 36"/>
                <a:gd name="T24" fmla="*/ 11 w 30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6"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2" y="32"/>
                    <a:pt x="3" y="3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5"/>
                    <a:pt x="19" y="35"/>
                    <a:pt x="20" y="35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0"/>
                    <a:pt x="29" y="9"/>
                    <a:pt x="28" y="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432"/>
            <p:cNvSpPr>
              <a:spLocks noEditPoints="1"/>
            </p:cNvSpPr>
            <p:nvPr/>
          </p:nvSpPr>
          <p:spPr bwMode="auto">
            <a:xfrm>
              <a:off x="2965450" y="1212850"/>
              <a:ext cx="260350" cy="236538"/>
            </a:xfrm>
            <a:custGeom>
              <a:avLst/>
              <a:gdLst>
                <a:gd name="T0" fmla="*/ 15 w 54"/>
                <a:gd name="T1" fmla="*/ 42 h 49"/>
                <a:gd name="T2" fmla="*/ 13 w 54"/>
                <a:gd name="T3" fmla="*/ 45 h 49"/>
                <a:gd name="T4" fmla="*/ 27 w 54"/>
                <a:gd name="T5" fmla="*/ 49 h 49"/>
                <a:gd name="T6" fmla="*/ 33 w 54"/>
                <a:gd name="T7" fmla="*/ 49 h 49"/>
                <a:gd name="T8" fmla="*/ 32 w 54"/>
                <a:gd name="T9" fmla="*/ 46 h 49"/>
                <a:gd name="T10" fmla="*/ 27 w 54"/>
                <a:gd name="T11" fmla="*/ 46 h 49"/>
                <a:gd name="T12" fmla="*/ 15 w 54"/>
                <a:gd name="T13" fmla="*/ 42 h 49"/>
                <a:gd name="T14" fmla="*/ 49 w 54"/>
                <a:gd name="T15" fmla="*/ 15 h 49"/>
                <a:gd name="T16" fmla="*/ 47 w 54"/>
                <a:gd name="T17" fmla="*/ 16 h 49"/>
                <a:gd name="T18" fmla="*/ 42 w 54"/>
                <a:gd name="T19" fmla="*/ 41 h 49"/>
                <a:gd name="T20" fmla="*/ 35 w 54"/>
                <a:gd name="T21" fmla="*/ 45 h 49"/>
                <a:gd name="T22" fmla="*/ 36 w 54"/>
                <a:gd name="T23" fmla="*/ 48 h 49"/>
                <a:gd name="T24" fmla="*/ 44 w 54"/>
                <a:gd name="T25" fmla="*/ 43 h 49"/>
                <a:gd name="T26" fmla="*/ 49 w 54"/>
                <a:gd name="T27" fmla="*/ 15 h 49"/>
                <a:gd name="T28" fmla="*/ 20 w 54"/>
                <a:gd name="T29" fmla="*/ 1 h 49"/>
                <a:gd name="T30" fmla="*/ 11 w 54"/>
                <a:gd name="T31" fmla="*/ 7 h 49"/>
                <a:gd name="T32" fmla="*/ 9 w 54"/>
                <a:gd name="T33" fmla="*/ 42 h 49"/>
                <a:gd name="T34" fmla="*/ 10 w 54"/>
                <a:gd name="T35" fmla="*/ 43 h 49"/>
                <a:gd name="T36" fmla="*/ 12 w 54"/>
                <a:gd name="T37" fmla="*/ 40 h 49"/>
                <a:gd name="T38" fmla="*/ 12 w 54"/>
                <a:gd name="T39" fmla="*/ 40 h 49"/>
                <a:gd name="T40" fmla="*/ 13 w 54"/>
                <a:gd name="T41" fmla="*/ 9 h 49"/>
                <a:gd name="T42" fmla="*/ 21 w 54"/>
                <a:gd name="T43" fmla="*/ 4 h 49"/>
                <a:gd name="T44" fmla="*/ 20 w 54"/>
                <a:gd name="T45" fmla="*/ 1 h 49"/>
                <a:gd name="T46" fmla="*/ 27 w 54"/>
                <a:gd name="T47" fmla="*/ 0 h 49"/>
                <a:gd name="T48" fmla="*/ 24 w 54"/>
                <a:gd name="T49" fmla="*/ 1 h 49"/>
                <a:gd name="T50" fmla="*/ 24 w 54"/>
                <a:gd name="T51" fmla="*/ 4 h 49"/>
                <a:gd name="T52" fmla="*/ 27 w 54"/>
                <a:gd name="T53" fmla="*/ 4 h 49"/>
                <a:gd name="T54" fmla="*/ 43 w 54"/>
                <a:gd name="T55" fmla="*/ 10 h 49"/>
                <a:gd name="T56" fmla="*/ 45 w 54"/>
                <a:gd name="T57" fmla="*/ 13 h 49"/>
                <a:gd name="T58" fmla="*/ 48 w 54"/>
                <a:gd name="T59" fmla="*/ 12 h 49"/>
                <a:gd name="T60" fmla="*/ 45 w 54"/>
                <a:gd name="T61" fmla="*/ 8 h 49"/>
                <a:gd name="T62" fmla="*/ 27 w 54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49">
                  <a:moveTo>
                    <a:pt x="15" y="42"/>
                  </a:moveTo>
                  <a:cubicBezTo>
                    <a:pt x="13" y="45"/>
                    <a:pt x="13" y="45"/>
                    <a:pt x="13" y="45"/>
                  </a:cubicBezTo>
                  <a:cubicBezTo>
                    <a:pt x="17" y="48"/>
                    <a:pt x="22" y="49"/>
                    <a:pt x="27" y="49"/>
                  </a:cubicBezTo>
                  <a:cubicBezTo>
                    <a:pt x="29" y="49"/>
                    <a:pt x="31" y="49"/>
                    <a:pt x="33" y="49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0" y="46"/>
                    <a:pt x="29" y="46"/>
                    <a:pt x="27" y="46"/>
                  </a:cubicBezTo>
                  <a:cubicBezTo>
                    <a:pt x="23" y="46"/>
                    <a:pt x="18" y="45"/>
                    <a:pt x="15" y="42"/>
                  </a:cubicBezTo>
                  <a:moveTo>
                    <a:pt x="49" y="15"/>
                  </a:moveTo>
                  <a:cubicBezTo>
                    <a:pt x="47" y="16"/>
                    <a:pt x="47" y="16"/>
                    <a:pt x="47" y="16"/>
                  </a:cubicBezTo>
                  <a:cubicBezTo>
                    <a:pt x="50" y="24"/>
                    <a:pt x="49" y="34"/>
                    <a:pt x="42" y="41"/>
                  </a:cubicBezTo>
                  <a:cubicBezTo>
                    <a:pt x="40" y="43"/>
                    <a:pt x="38" y="44"/>
                    <a:pt x="35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9" y="47"/>
                    <a:pt x="42" y="45"/>
                    <a:pt x="44" y="43"/>
                  </a:cubicBezTo>
                  <a:cubicBezTo>
                    <a:pt x="52" y="36"/>
                    <a:pt x="54" y="24"/>
                    <a:pt x="49" y="15"/>
                  </a:cubicBezTo>
                  <a:moveTo>
                    <a:pt x="20" y="1"/>
                  </a:moveTo>
                  <a:cubicBezTo>
                    <a:pt x="17" y="2"/>
                    <a:pt x="13" y="4"/>
                    <a:pt x="11" y="7"/>
                  </a:cubicBezTo>
                  <a:cubicBezTo>
                    <a:pt x="1" y="16"/>
                    <a:pt x="0" y="32"/>
                    <a:pt x="9" y="42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" y="31"/>
                    <a:pt x="4" y="17"/>
                    <a:pt x="13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5" y="1"/>
                    <a:pt x="24" y="1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4"/>
                    <a:pt x="27" y="4"/>
                  </a:cubicBezTo>
                  <a:cubicBezTo>
                    <a:pt x="33" y="4"/>
                    <a:pt x="39" y="6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0"/>
                    <a:pt x="46" y="9"/>
                    <a:pt x="45" y="8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433"/>
            <p:cNvSpPr>
              <a:spLocks noEditPoints="1"/>
            </p:cNvSpPr>
            <p:nvPr/>
          </p:nvSpPr>
          <p:spPr bwMode="auto">
            <a:xfrm>
              <a:off x="3013075" y="1217613"/>
              <a:ext cx="187325" cy="231775"/>
            </a:xfrm>
            <a:custGeom>
              <a:avLst/>
              <a:gdLst>
                <a:gd name="T0" fmla="*/ 25 w 39"/>
                <a:gd name="T1" fmla="*/ 44 h 48"/>
                <a:gd name="T2" fmla="*/ 22 w 39"/>
                <a:gd name="T3" fmla="*/ 45 h 48"/>
                <a:gd name="T4" fmla="*/ 23 w 39"/>
                <a:gd name="T5" fmla="*/ 48 h 48"/>
                <a:gd name="T6" fmla="*/ 26 w 39"/>
                <a:gd name="T7" fmla="*/ 47 h 48"/>
                <a:gd name="T8" fmla="*/ 25 w 39"/>
                <a:gd name="T9" fmla="*/ 44 h 48"/>
                <a:gd name="T10" fmla="*/ 2 w 39"/>
                <a:gd name="T11" fmla="*/ 39 h 48"/>
                <a:gd name="T12" fmla="*/ 0 w 39"/>
                <a:gd name="T13" fmla="*/ 42 h 48"/>
                <a:gd name="T14" fmla="*/ 3 w 39"/>
                <a:gd name="T15" fmla="*/ 44 h 48"/>
                <a:gd name="T16" fmla="*/ 5 w 39"/>
                <a:gd name="T17" fmla="*/ 41 h 48"/>
                <a:gd name="T18" fmla="*/ 2 w 39"/>
                <a:gd name="T19" fmla="*/ 39 h 48"/>
                <a:gd name="T20" fmla="*/ 38 w 39"/>
                <a:gd name="T21" fmla="*/ 11 h 48"/>
                <a:gd name="T22" fmla="*/ 35 w 39"/>
                <a:gd name="T23" fmla="*/ 12 h 48"/>
                <a:gd name="T24" fmla="*/ 37 w 39"/>
                <a:gd name="T25" fmla="*/ 15 h 48"/>
                <a:gd name="T26" fmla="*/ 39 w 39"/>
                <a:gd name="T27" fmla="*/ 14 h 48"/>
                <a:gd name="T28" fmla="*/ 38 w 39"/>
                <a:gd name="T29" fmla="*/ 11 h 48"/>
                <a:gd name="T30" fmla="*/ 14 w 39"/>
                <a:gd name="T31" fmla="*/ 0 h 48"/>
                <a:gd name="T32" fmla="*/ 10 w 39"/>
                <a:gd name="T33" fmla="*/ 0 h 48"/>
                <a:gd name="T34" fmla="*/ 11 w 39"/>
                <a:gd name="T35" fmla="*/ 3 h 48"/>
                <a:gd name="T36" fmla="*/ 14 w 39"/>
                <a:gd name="T37" fmla="*/ 3 h 48"/>
                <a:gd name="T38" fmla="*/ 14 w 39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8">
                  <a:moveTo>
                    <a:pt x="25" y="44"/>
                  </a:moveTo>
                  <a:cubicBezTo>
                    <a:pt x="24" y="44"/>
                    <a:pt x="23" y="45"/>
                    <a:pt x="22" y="45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7"/>
                    <a:pt x="26" y="47"/>
                  </a:cubicBezTo>
                  <a:cubicBezTo>
                    <a:pt x="25" y="44"/>
                    <a:pt x="25" y="44"/>
                    <a:pt x="25" y="44"/>
                  </a:cubicBezTo>
                  <a:moveTo>
                    <a:pt x="2" y="3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2"/>
                    <a:pt x="2" y="43"/>
                    <a:pt x="3" y="44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3" y="40"/>
                    <a:pt x="2" y="39"/>
                  </a:cubicBezTo>
                  <a:moveTo>
                    <a:pt x="38" y="11"/>
                  </a:moveTo>
                  <a:cubicBezTo>
                    <a:pt x="35" y="12"/>
                    <a:pt x="35" y="12"/>
                    <a:pt x="35" y="12"/>
                  </a:cubicBezTo>
                  <a:cubicBezTo>
                    <a:pt x="36" y="13"/>
                    <a:pt x="36" y="14"/>
                    <a:pt x="37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4" y="0"/>
                  </a:moveTo>
                  <a:cubicBezTo>
                    <a:pt x="13" y="0"/>
                    <a:pt x="11" y="0"/>
                    <a:pt x="10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2" name="Freeform 434"/>
            <p:cNvSpPr>
              <a:spLocks noEditPoints="1"/>
            </p:cNvSpPr>
            <p:nvPr/>
          </p:nvSpPr>
          <p:spPr bwMode="auto">
            <a:xfrm>
              <a:off x="2179638" y="-1587"/>
              <a:ext cx="230188" cy="215900"/>
            </a:xfrm>
            <a:custGeom>
              <a:avLst/>
              <a:gdLst>
                <a:gd name="T0" fmla="*/ 24 w 48"/>
                <a:gd name="T1" fmla="*/ 28 h 45"/>
                <a:gd name="T2" fmla="*/ 13 w 48"/>
                <a:gd name="T3" fmla="*/ 41 h 45"/>
                <a:gd name="T4" fmla="*/ 26 w 48"/>
                <a:gd name="T5" fmla="*/ 45 h 45"/>
                <a:gd name="T6" fmla="*/ 41 w 48"/>
                <a:gd name="T7" fmla="*/ 39 h 45"/>
                <a:gd name="T8" fmla="*/ 24 w 48"/>
                <a:gd name="T9" fmla="*/ 28 h 45"/>
                <a:gd name="T10" fmla="*/ 48 w 48"/>
                <a:gd name="T11" fmla="*/ 23 h 45"/>
                <a:gd name="T12" fmla="*/ 28 w 48"/>
                <a:gd name="T13" fmla="*/ 27 h 45"/>
                <a:gd name="T14" fmla="*/ 43 w 48"/>
                <a:gd name="T15" fmla="*/ 37 h 45"/>
                <a:gd name="T16" fmla="*/ 48 w 48"/>
                <a:gd name="T17" fmla="*/ 23 h 45"/>
                <a:gd name="T18" fmla="*/ 26 w 48"/>
                <a:gd name="T19" fmla="*/ 0 h 45"/>
                <a:gd name="T20" fmla="*/ 10 w 48"/>
                <a:gd name="T21" fmla="*/ 6 h 45"/>
                <a:gd name="T22" fmla="*/ 9 w 48"/>
                <a:gd name="T23" fmla="*/ 38 h 45"/>
                <a:gd name="T24" fmla="*/ 11 w 48"/>
                <a:gd name="T25" fmla="*/ 39 h 45"/>
                <a:gd name="T26" fmla="*/ 21 w 48"/>
                <a:gd name="T27" fmla="*/ 26 h 45"/>
                <a:gd name="T28" fmla="*/ 19 w 48"/>
                <a:gd name="T29" fmla="*/ 25 h 45"/>
                <a:gd name="T30" fmla="*/ 48 w 48"/>
                <a:gd name="T31" fmla="*/ 19 h 45"/>
                <a:gd name="T32" fmla="*/ 42 w 48"/>
                <a:gd name="T33" fmla="*/ 7 h 45"/>
                <a:gd name="T34" fmla="*/ 26 w 48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5">
                  <a:moveTo>
                    <a:pt x="24" y="28"/>
                  </a:moveTo>
                  <a:cubicBezTo>
                    <a:pt x="13" y="41"/>
                    <a:pt x="13" y="41"/>
                    <a:pt x="13" y="41"/>
                  </a:cubicBezTo>
                  <a:cubicBezTo>
                    <a:pt x="17" y="44"/>
                    <a:pt x="21" y="45"/>
                    <a:pt x="26" y="45"/>
                  </a:cubicBezTo>
                  <a:cubicBezTo>
                    <a:pt x="31" y="45"/>
                    <a:pt x="36" y="43"/>
                    <a:pt x="41" y="39"/>
                  </a:cubicBezTo>
                  <a:cubicBezTo>
                    <a:pt x="24" y="28"/>
                    <a:pt x="24" y="28"/>
                    <a:pt x="24" y="28"/>
                  </a:cubicBezTo>
                  <a:moveTo>
                    <a:pt x="48" y="23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33"/>
                    <a:pt x="48" y="28"/>
                    <a:pt x="48" y="23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" y="14"/>
                    <a:pt x="0" y="29"/>
                    <a:pt x="9" y="38"/>
                  </a:cubicBezTo>
                  <a:cubicBezTo>
                    <a:pt x="10" y="38"/>
                    <a:pt x="10" y="39"/>
                    <a:pt x="11" y="39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8" y="15"/>
                    <a:pt x="46" y="10"/>
                    <a:pt x="42" y="7"/>
                  </a:cubicBezTo>
                  <a:cubicBezTo>
                    <a:pt x="38" y="2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3" name="Freeform 435"/>
            <p:cNvSpPr/>
            <p:nvPr/>
          </p:nvSpPr>
          <p:spPr bwMode="auto">
            <a:xfrm>
              <a:off x="2232025" y="88900"/>
              <a:ext cx="177800" cy="106363"/>
            </a:xfrm>
            <a:custGeom>
              <a:avLst/>
              <a:gdLst>
                <a:gd name="T0" fmla="*/ 37 w 37"/>
                <a:gd name="T1" fmla="*/ 0 h 22"/>
                <a:gd name="T2" fmla="*/ 8 w 37"/>
                <a:gd name="T3" fmla="*/ 6 h 22"/>
                <a:gd name="T4" fmla="*/ 10 w 37"/>
                <a:gd name="T5" fmla="*/ 7 h 22"/>
                <a:gd name="T6" fmla="*/ 0 w 37"/>
                <a:gd name="T7" fmla="*/ 20 h 22"/>
                <a:gd name="T8" fmla="*/ 2 w 37"/>
                <a:gd name="T9" fmla="*/ 22 h 22"/>
                <a:gd name="T10" fmla="*/ 13 w 37"/>
                <a:gd name="T11" fmla="*/ 9 h 22"/>
                <a:gd name="T12" fmla="*/ 30 w 37"/>
                <a:gd name="T13" fmla="*/ 20 h 22"/>
                <a:gd name="T14" fmla="*/ 30 w 37"/>
                <a:gd name="T15" fmla="*/ 20 h 22"/>
                <a:gd name="T16" fmla="*/ 32 w 37"/>
                <a:gd name="T17" fmla="*/ 18 h 22"/>
                <a:gd name="T18" fmla="*/ 17 w 37"/>
                <a:gd name="T19" fmla="*/ 8 h 22"/>
                <a:gd name="T20" fmla="*/ 37 w 37"/>
                <a:gd name="T21" fmla="*/ 4 h 22"/>
                <a:gd name="T22" fmla="*/ 37 w 37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2">
                  <a:moveTo>
                    <a:pt x="37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1" y="19"/>
                    <a:pt x="32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4" name="Freeform 436"/>
            <p:cNvSpPr>
              <a:spLocks noEditPoints="1"/>
            </p:cNvSpPr>
            <p:nvPr/>
          </p:nvSpPr>
          <p:spPr bwMode="auto">
            <a:xfrm>
              <a:off x="2139950" y="-41275"/>
              <a:ext cx="314325" cy="295275"/>
            </a:xfrm>
            <a:custGeom>
              <a:avLst/>
              <a:gdLst>
                <a:gd name="T0" fmla="*/ 52 w 65"/>
                <a:gd name="T1" fmla="*/ 50 h 61"/>
                <a:gd name="T2" fmla="*/ 52 w 65"/>
                <a:gd name="T3" fmla="*/ 50 h 61"/>
                <a:gd name="T4" fmla="*/ 34 w 65"/>
                <a:gd name="T5" fmla="*/ 57 h 61"/>
                <a:gd name="T6" fmla="*/ 19 w 65"/>
                <a:gd name="T7" fmla="*/ 53 h 61"/>
                <a:gd name="T8" fmla="*/ 17 w 65"/>
                <a:gd name="T9" fmla="*/ 56 h 61"/>
                <a:gd name="T10" fmla="*/ 34 w 65"/>
                <a:gd name="T11" fmla="*/ 61 h 61"/>
                <a:gd name="T12" fmla="*/ 54 w 65"/>
                <a:gd name="T13" fmla="*/ 53 h 61"/>
                <a:gd name="T14" fmla="*/ 55 w 65"/>
                <a:gd name="T15" fmla="*/ 52 h 61"/>
                <a:gd name="T16" fmla="*/ 52 w 65"/>
                <a:gd name="T17" fmla="*/ 50 h 61"/>
                <a:gd name="T18" fmla="*/ 64 w 65"/>
                <a:gd name="T19" fmla="*/ 29 h 61"/>
                <a:gd name="T20" fmla="*/ 60 w 65"/>
                <a:gd name="T21" fmla="*/ 30 h 61"/>
                <a:gd name="T22" fmla="*/ 54 w 65"/>
                <a:gd name="T23" fmla="*/ 47 h 61"/>
                <a:gd name="T24" fmla="*/ 58 w 65"/>
                <a:gd name="T25" fmla="*/ 49 h 61"/>
                <a:gd name="T26" fmla="*/ 64 w 65"/>
                <a:gd name="T27" fmla="*/ 29 h 61"/>
                <a:gd name="T28" fmla="*/ 34 w 65"/>
                <a:gd name="T29" fmla="*/ 0 h 61"/>
                <a:gd name="T30" fmla="*/ 13 w 65"/>
                <a:gd name="T31" fmla="*/ 8 h 61"/>
                <a:gd name="T32" fmla="*/ 11 w 65"/>
                <a:gd name="T33" fmla="*/ 51 h 61"/>
                <a:gd name="T34" fmla="*/ 14 w 65"/>
                <a:gd name="T35" fmla="*/ 54 h 61"/>
                <a:gd name="T36" fmla="*/ 16 w 65"/>
                <a:gd name="T37" fmla="*/ 51 h 61"/>
                <a:gd name="T38" fmla="*/ 14 w 65"/>
                <a:gd name="T39" fmla="*/ 49 h 61"/>
                <a:gd name="T40" fmla="*/ 15 w 65"/>
                <a:gd name="T41" fmla="*/ 11 h 61"/>
                <a:gd name="T42" fmla="*/ 34 w 65"/>
                <a:gd name="T43" fmla="*/ 3 h 61"/>
                <a:gd name="T44" fmla="*/ 53 w 65"/>
                <a:gd name="T45" fmla="*/ 12 h 61"/>
                <a:gd name="T46" fmla="*/ 60 w 65"/>
                <a:gd name="T47" fmla="*/ 27 h 61"/>
                <a:gd name="T48" fmla="*/ 64 w 65"/>
                <a:gd name="T49" fmla="*/ 26 h 61"/>
                <a:gd name="T50" fmla="*/ 56 w 65"/>
                <a:gd name="T51" fmla="*/ 9 h 61"/>
                <a:gd name="T52" fmla="*/ 34 w 65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1">
                  <a:moveTo>
                    <a:pt x="52" y="50"/>
                  </a:moveTo>
                  <a:cubicBezTo>
                    <a:pt x="52" y="50"/>
                    <a:pt x="52" y="50"/>
                    <a:pt x="52" y="50"/>
                  </a:cubicBezTo>
                  <a:cubicBezTo>
                    <a:pt x="47" y="55"/>
                    <a:pt x="40" y="57"/>
                    <a:pt x="34" y="57"/>
                  </a:cubicBezTo>
                  <a:cubicBezTo>
                    <a:pt x="28" y="57"/>
                    <a:pt x="23" y="56"/>
                    <a:pt x="19" y="53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22" y="59"/>
                    <a:pt x="28" y="61"/>
                    <a:pt x="34" y="61"/>
                  </a:cubicBezTo>
                  <a:cubicBezTo>
                    <a:pt x="41" y="61"/>
                    <a:pt x="49" y="58"/>
                    <a:pt x="54" y="53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2" y="50"/>
                    <a:pt x="52" y="50"/>
                    <a:pt x="52" y="50"/>
                  </a:cubicBezTo>
                  <a:moveTo>
                    <a:pt x="64" y="29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36"/>
                    <a:pt x="58" y="42"/>
                    <a:pt x="54" y="47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62" y="43"/>
                    <a:pt x="65" y="36"/>
                    <a:pt x="64" y="29"/>
                  </a:cubicBezTo>
                  <a:moveTo>
                    <a:pt x="34" y="0"/>
                  </a:moveTo>
                  <a:cubicBezTo>
                    <a:pt x="26" y="0"/>
                    <a:pt x="19" y="2"/>
                    <a:pt x="13" y="8"/>
                  </a:cubicBezTo>
                  <a:cubicBezTo>
                    <a:pt x="0" y="19"/>
                    <a:pt x="0" y="39"/>
                    <a:pt x="11" y="51"/>
                  </a:cubicBezTo>
                  <a:cubicBezTo>
                    <a:pt x="12" y="52"/>
                    <a:pt x="13" y="53"/>
                    <a:pt x="14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0"/>
                    <a:pt x="15" y="49"/>
                    <a:pt x="14" y="49"/>
                  </a:cubicBezTo>
                  <a:cubicBezTo>
                    <a:pt x="4" y="38"/>
                    <a:pt x="4" y="21"/>
                    <a:pt x="15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41" y="3"/>
                    <a:pt x="48" y="6"/>
                    <a:pt x="53" y="12"/>
                  </a:cubicBezTo>
                  <a:cubicBezTo>
                    <a:pt x="57" y="16"/>
                    <a:pt x="59" y="21"/>
                    <a:pt x="60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3" y="20"/>
                    <a:pt x="60" y="14"/>
                    <a:pt x="56" y="9"/>
                  </a:cubicBezTo>
                  <a:cubicBezTo>
                    <a:pt x="50" y="3"/>
                    <a:pt x="42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5" name="Freeform 437"/>
            <p:cNvSpPr>
              <a:spLocks noEditPoints="1"/>
            </p:cNvSpPr>
            <p:nvPr/>
          </p:nvSpPr>
          <p:spPr bwMode="auto">
            <a:xfrm>
              <a:off x="2208213" y="84138"/>
              <a:ext cx="241300" cy="146050"/>
            </a:xfrm>
            <a:custGeom>
              <a:avLst/>
              <a:gdLst>
                <a:gd name="T0" fmla="*/ 2 w 50"/>
                <a:gd name="T1" fmla="*/ 25 h 30"/>
                <a:gd name="T2" fmla="*/ 0 w 50"/>
                <a:gd name="T3" fmla="*/ 28 h 30"/>
                <a:gd name="T4" fmla="*/ 3 w 50"/>
                <a:gd name="T5" fmla="*/ 30 h 30"/>
                <a:gd name="T6" fmla="*/ 5 w 50"/>
                <a:gd name="T7" fmla="*/ 27 h 30"/>
                <a:gd name="T8" fmla="*/ 2 w 50"/>
                <a:gd name="T9" fmla="*/ 25 h 30"/>
                <a:gd name="T10" fmla="*/ 40 w 50"/>
                <a:gd name="T11" fmla="*/ 21 h 30"/>
                <a:gd name="T12" fmla="*/ 38 w 50"/>
                <a:gd name="T13" fmla="*/ 24 h 30"/>
                <a:gd name="T14" fmla="*/ 41 w 50"/>
                <a:gd name="T15" fmla="*/ 26 h 30"/>
                <a:gd name="T16" fmla="*/ 44 w 50"/>
                <a:gd name="T17" fmla="*/ 23 h 30"/>
                <a:gd name="T18" fmla="*/ 40 w 50"/>
                <a:gd name="T19" fmla="*/ 21 h 30"/>
                <a:gd name="T20" fmla="*/ 50 w 50"/>
                <a:gd name="T21" fmla="*/ 0 h 30"/>
                <a:gd name="T22" fmla="*/ 46 w 50"/>
                <a:gd name="T23" fmla="*/ 1 h 30"/>
                <a:gd name="T24" fmla="*/ 46 w 50"/>
                <a:gd name="T25" fmla="*/ 4 h 30"/>
                <a:gd name="T26" fmla="*/ 50 w 50"/>
                <a:gd name="T27" fmla="*/ 3 h 30"/>
                <a:gd name="T28" fmla="*/ 50 w 50"/>
                <a:gd name="T2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0">
                  <a:moveTo>
                    <a:pt x="2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2" y="29"/>
                    <a:pt x="3" y="3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6"/>
                    <a:pt x="3" y="25"/>
                    <a:pt x="2" y="25"/>
                  </a:cubicBezTo>
                  <a:moveTo>
                    <a:pt x="40" y="21"/>
                  </a:moveTo>
                  <a:cubicBezTo>
                    <a:pt x="40" y="22"/>
                    <a:pt x="39" y="23"/>
                    <a:pt x="38" y="24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2" y="25"/>
                    <a:pt x="43" y="24"/>
                    <a:pt x="44" y="23"/>
                  </a:cubicBezTo>
                  <a:cubicBezTo>
                    <a:pt x="40" y="21"/>
                    <a:pt x="40" y="21"/>
                    <a:pt x="40" y="21"/>
                  </a:cubicBezTo>
                  <a:moveTo>
                    <a:pt x="50" y="0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6" y="2"/>
                    <a:pt x="46" y="3"/>
                    <a:pt x="46" y="4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5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6" name="Freeform 438"/>
            <p:cNvSpPr>
              <a:spLocks noEditPoints="1"/>
            </p:cNvSpPr>
            <p:nvPr/>
          </p:nvSpPr>
          <p:spPr bwMode="auto">
            <a:xfrm>
              <a:off x="2824163" y="436563"/>
              <a:ext cx="231775" cy="217488"/>
            </a:xfrm>
            <a:custGeom>
              <a:avLst/>
              <a:gdLst>
                <a:gd name="T0" fmla="*/ 14 w 48"/>
                <a:gd name="T1" fmla="*/ 27 h 45"/>
                <a:gd name="T2" fmla="*/ 2 w 48"/>
                <a:gd name="T3" fmla="*/ 30 h 45"/>
                <a:gd name="T4" fmla="*/ 4 w 48"/>
                <a:gd name="T5" fmla="*/ 34 h 45"/>
                <a:gd name="T6" fmla="*/ 14 w 48"/>
                <a:gd name="T7" fmla="*/ 27 h 45"/>
                <a:gd name="T8" fmla="*/ 21 w 48"/>
                <a:gd name="T9" fmla="*/ 25 h 45"/>
                <a:gd name="T10" fmla="*/ 6 w 48"/>
                <a:gd name="T11" fmla="*/ 37 h 45"/>
                <a:gd name="T12" fmla="*/ 7 w 48"/>
                <a:gd name="T13" fmla="*/ 38 h 45"/>
                <a:gd name="T14" fmla="*/ 24 w 48"/>
                <a:gd name="T15" fmla="*/ 45 h 45"/>
                <a:gd name="T16" fmla="*/ 25 w 48"/>
                <a:gd name="T17" fmla="*/ 45 h 45"/>
                <a:gd name="T18" fmla="*/ 21 w 48"/>
                <a:gd name="T19" fmla="*/ 25 h 45"/>
                <a:gd name="T20" fmla="*/ 25 w 48"/>
                <a:gd name="T21" fmla="*/ 25 h 45"/>
                <a:gd name="T22" fmla="*/ 29 w 48"/>
                <a:gd name="T23" fmla="*/ 45 h 45"/>
                <a:gd name="T24" fmla="*/ 39 w 48"/>
                <a:gd name="T25" fmla="*/ 39 h 45"/>
                <a:gd name="T26" fmla="*/ 43 w 48"/>
                <a:gd name="T27" fmla="*/ 34 h 45"/>
                <a:gd name="T28" fmla="*/ 25 w 48"/>
                <a:gd name="T29" fmla="*/ 25 h 45"/>
                <a:gd name="T30" fmla="*/ 4 w 48"/>
                <a:gd name="T31" fmla="*/ 12 h 45"/>
                <a:gd name="T32" fmla="*/ 1 w 48"/>
                <a:gd name="T33" fmla="*/ 27 h 45"/>
                <a:gd name="T34" fmla="*/ 18 w 48"/>
                <a:gd name="T35" fmla="*/ 22 h 45"/>
                <a:gd name="T36" fmla="*/ 4 w 48"/>
                <a:gd name="T37" fmla="*/ 12 h 45"/>
                <a:gd name="T38" fmla="*/ 30 w 48"/>
                <a:gd name="T39" fmla="*/ 1 h 45"/>
                <a:gd name="T40" fmla="*/ 25 w 48"/>
                <a:gd name="T41" fmla="*/ 20 h 45"/>
                <a:gd name="T42" fmla="*/ 31 w 48"/>
                <a:gd name="T43" fmla="*/ 18 h 45"/>
                <a:gd name="T44" fmla="*/ 25 w 48"/>
                <a:gd name="T45" fmla="*/ 22 h 45"/>
                <a:gd name="T46" fmla="*/ 45 w 48"/>
                <a:gd name="T47" fmla="*/ 31 h 45"/>
                <a:gd name="T48" fmla="*/ 40 w 48"/>
                <a:gd name="T49" fmla="*/ 7 h 45"/>
                <a:gd name="T50" fmla="*/ 30 w 48"/>
                <a:gd name="T51" fmla="*/ 1 h 45"/>
                <a:gd name="T52" fmla="*/ 24 w 48"/>
                <a:gd name="T53" fmla="*/ 0 h 45"/>
                <a:gd name="T54" fmla="*/ 8 w 48"/>
                <a:gd name="T55" fmla="*/ 6 h 45"/>
                <a:gd name="T56" fmla="*/ 5 w 48"/>
                <a:gd name="T57" fmla="*/ 9 h 45"/>
                <a:gd name="T58" fmla="*/ 21 w 48"/>
                <a:gd name="T59" fmla="*/ 20 h 45"/>
                <a:gd name="T60" fmla="*/ 27 w 48"/>
                <a:gd name="T61" fmla="*/ 0 h 45"/>
                <a:gd name="T62" fmla="*/ 24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14" y="27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3" y="32"/>
                    <a:pt x="3" y="33"/>
                    <a:pt x="4" y="34"/>
                  </a:cubicBezTo>
                  <a:cubicBezTo>
                    <a:pt x="14" y="27"/>
                    <a:pt x="14" y="27"/>
                    <a:pt x="14" y="27"/>
                  </a:cubicBezTo>
                  <a:moveTo>
                    <a:pt x="21" y="25"/>
                  </a:move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7" y="38"/>
                    <a:pt x="7" y="38"/>
                  </a:cubicBezTo>
                  <a:cubicBezTo>
                    <a:pt x="11" y="43"/>
                    <a:pt x="18" y="45"/>
                    <a:pt x="24" y="45"/>
                  </a:cubicBezTo>
                  <a:cubicBezTo>
                    <a:pt x="24" y="45"/>
                    <a:pt x="25" y="45"/>
                    <a:pt x="25" y="45"/>
                  </a:cubicBezTo>
                  <a:cubicBezTo>
                    <a:pt x="21" y="25"/>
                    <a:pt x="21" y="25"/>
                    <a:pt x="21" y="25"/>
                  </a:cubicBezTo>
                  <a:moveTo>
                    <a:pt x="25" y="25"/>
                  </a:moveTo>
                  <a:cubicBezTo>
                    <a:pt x="29" y="45"/>
                    <a:pt x="29" y="45"/>
                    <a:pt x="29" y="45"/>
                  </a:cubicBezTo>
                  <a:cubicBezTo>
                    <a:pt x="32" y="44"/>
                    <a:pt x="36" y="42"/>
                    <a:pt x="39" y="39"/>
                  </a:cubicBezTo>
                  <a:cubicBezTo>
                    <a:pt x="41" y="38"/>
                    <a:pt x="42" y="36"/>
                    <a:pt x="43" y="34"/>
                  </a:cubicBezTo>
                  <a:cubicBezTo>
                    <a:pt x="25" y="25"/>
                    <a:pt x="25" y="25"/>
                    <a:pt x="25" y="25"/>
                  </a:cubicBezTo>
                  <a:moveTo>
                    <a:pt x="4" y="12"/>
                  </a:moveTo>
                  <a:cubicBezTo>
                    <a:pt x="1" y="17"/>
                    <a:pt x="0" y="22"/>
                    <a:pt x="1" y="2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30" y="1"/>
                  </a:moveTo>
                  <a:cubicBezTo>
                    <a:pt x="25" y="20"/>
                    <a:pt x="25" y="20"/>
                    <a:pt x="25" y="20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8" y="23"/>
                    <a:pt x="46" y="14"/>
                    <a:pt x="40" y="7"/>
                  </a:cubicBezTo>
                  <a:cubicBezTo>
                    <a:pt x="37" y="4"/>
                    <a:pt x="34" y="2"/>
                    <a:pt x="30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8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7" name="Freeform 439"/>
            <p:cNvSpPr/>
            <p:nvPr/>
          </p:nvSpPr>
          <p:spPr bwMode="auto">
            <a:xfrm>
              <a:off x="2828925" y="436563"/>
              <a:ext cx="212725" cy="217488"/>
            </a:xfrm>
            <a:custGeom>
              <a:avLst/>
              <a:gdLst>
                <a:gd name="T0" fmla="*/ 26 w 44"/>
                <a:gd name="T1" fmla="*/ 0 h 45"/>
                <a:gd name="T2" fmla="*/ 20 w 44"/>
                <a:gd name="T3" fmla="*/ 20 h 45"/>
                <a:gd name="T4" fmla="*/ 4 w 44"/>
                <a:gd name="T5" fmla="*/ 9 h 45"/>
                <a:gd name="T6" fmla="*/ 3 w 44"/>
                <a:gd name="T7" fmla="*/ 12 h 45"/>
                <a:gd name="T8" fmla="*/ 17 w 44"/>
                <a:gd name="T9" fmla="*/ 22 h 45"/>
                <a:gd name="T10" fmla="*/ 0 w 44"/>
                <a:gd name="T11" fmla="*/ 27 h 45"/>
                <a:gd name="T12" fmla="*/ 1 w 44"/>
                <a:gd name="T13" fmla="*/ 30 h 45"/>
                <a:gd name="T14" fmla="*/ 13 w 44"/>
                <a:gd name="T15" fmla="*/ 27 h 45"/>
                <a:gd name="T16" fmla="*/ 3 w 44"/>
                <a:gd name="T17" fmla="*/ 34 h 45"/>
                <a:gd name="T18" fmla="*/ 5 w 44"/>
                <a:gd name="T19" fmla="*/ 37 h 45"/>
                <a:gd name="T20" fmla="*/ 20 w 44"/>
                <a:gd name="T21" fmla="*/ 25 h 45"/>
                <a:gd name="T22" fmla="*/ 24 w 44"/>
                <a:gd name="T23" fmla="*/ 45 h 45"/>
                <a:gd name="T24" fmla="*/ 28 w 44"/>
                <a:gd name="T25" fmla="*/ 45 h 45"/>
                <a:gd name="T26" fmla="*/ 24 w 44"/>
                <a:gd name="T27" fmla="*/ 25 h 45"/>
                <a:gd name="T28" fmla="*/ 42 w 44"/>
                <a:gd name="T29" fmla="*/ 34 h 45"/>
                <a:gd name="T30" fmla="*/ 44 w 44"/>
                <a:gd name="T31" fmla="*/ 31 h 45"/>
                <a:gd name="T32" fmla="*/ 24 w 44"/>
                <a:gd name="T33" fmla="*/ 22 h 45"/>
                <a:gd name="T34" fmla="*/ 30 w 44"/>
                <a:gd name="T35" fmla="*/ 18 h 45"/>
                <a:gd name="T36" fmla="*/ 24 w 44"/>
                <a:gd name="T37" fmla="*/ 20 h 45"/>
                <a:gd name="T38" fmla="*/ 29 w 44"/>
                <a:gd name="T39" fmla="*/ 1 h 45"/>
                <a:gd name="T40" fmla="*/ 26 w 44"/>
                <a:gd name="T4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45">
                  <a:moveTo>
                    <a:pt x="26" y="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1" y="3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5"/>
                    <a:pt x="4" y="36"/>
                    <a:pt x="5" y="3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3" y="33"/>
                    <a:pt x="43" y="32"/>
                    <a:pt x="44" y="3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8" name="Freeform 440"/>
            <p:cNvSpPr>
              <a:spLocks noEditPoints="1"/>
            </p:cNvSpPr>
            <p:nvPr/>
          </p:nvSpPr>
          <p:spPr bwMode="auto">
            <a:xfrm>
              <a:off x="2786063" y="398463"/>
              <a:ext cx="309563" cy="293688"/>
            </a:xfrm>
            <a:custGeom>
              <a:avLst/>
              <a:gdLst>
                <a:gd name="T0" fmla="*/ 11 w 64"/>
                <a:gd name="T1" fmla="*/ 48 h 61"/>
                <a:gd name="T2" fmla="*/ 8 w 64"/>
                <a:gd name="T3" fmla="*/ 50 h 61"/>
                <a:gd name="T4" fmla="*/ 9 w 64"/>
                <a:gd name="T5" fmla="*/ 51 h 61"/>
                <a:gd name="T6" fmla="*/ 32 w 64"/>
                <a:gd name="T7" fmla="*/ 61 h 61"/>
                <a:gd name="T8" fmla="*/ 35 w 64"/>
                <a:gd name="T9" fmla="*/ 61 h 61"/>
                <a:gd name="T10" fmla="*/ 34 w 64"/>
                <a:gd name="T11" fmla="*/ 57 h 61"/>
                <a:gd name="T12" fmla="*/ 32 w 64"/>
                <a:gd name="T13" fmla="*/ 57 h 61"/>
                <a:gd name="T14" fmla="*/ 12 w 64"/>
                <a:gd name="T15" fmla="*/ 49 h 61"/>
                <a:gd name="T16" fmla="*/ 11 w 64"/>
                <a:gd name="T17" fmla="*/ 48 h 61"/>
                <a:gd name="T18" fmla="*/ 55 w 64"/>
                <a:gd name="T19" fmla="*/ 44 h 61"/>
                <a:gd name="T20" fmla="*/ 50 w 64"/>
                <a:gd name="T21" fmla="*/ 50 h 61"/>
                <a:gd name="T22" fmla="*/ 37 w 64"/>
                <a:gd name="T23" fmla="*/ 57 h 61"/>
                <a:gd name="T24" fmla="*/ 38 w 64"/>
                <a:gd name="T25" fmla="*/ 60 h 61"/>
                <a:gd name="T26" fmla="*/ 52 w 64"/>
                <a:gd name="T27" fmla="*/ 53 h 61"/>
                <a:gd name="T28" fmla="*/ 58 w 64"/>
                <a:gd name="T29" fmla="*/ 45 h 61"/>
                <a:gd name="T30" fmla="*/ 55 w 64"/>
                <a:gd name="T31" fmla="*/ 44 h 61"/>
                <a:gd name="T32" fmla="*/ 6 w 64"/>
                <a:gd name="T33" fmla="*/ 40 h 61"/>
                <a:gd name="T34" fmla="*/ 3 w 64"/>
                <a:gd name="T35" fmla="*/ 41 h 61"/>
                <a:gd name="T36" fmla="*/ 6 w 64"/>
                <a:gd name="T37" fmla="*/ 47 h 61"/>
                <a:gd name="T38" fmla="*/ 9 w 64"/>
                <a:gd name="T39" fmla="*/ 45 h 61"/>
                <a:gd name="T40" fmla="*/ 6 w 64"/>
                <a:gd name="T41" fmla="*/ 40 h 61"/>
                <a:gd name="T42" fmla="*/ 5 w 64"/>
                <a:gd name="T43" fmla="*/ 16 h 61"/>
                <a:gd name="T44" fmla="*/ 2 w 64"/>
                <a:gd name="T45" fmla="*/ 38 h 61"/>
                <a:gd name="T46" fmla="*/ 5 w 64"/>
                <a:gd name="T47" fmla="*/ 36 h 61"/>
                <a:gd name="T48" fmla="*/ 8 w 64"/>
                <a:gd name="T49" fmla="*/ 18 h 61"/>
                <a:gd name="T50" fmla="*/ 5 w 64"/>
                <a:gd name="T51" fmla="*/ 16 h 61"/>
                <a:gd name="T52" fmla="*/ 40 w 64"/>
                <a:gd name="T53" fmla="*/ 1 h 61"/>
                <a:gd name="T54" fmla="*/ 39 w 64"/>
                <a:gd name="T55" fmla="*/ 5 h 61"/>
                <a:gd name="T56" fmla="*/ 51 w 64"/>
                <a:gd name="T57" fmla="*/ 12 h 61"/>
                <a:gd name="T58" fmla="*/ 56 w 64"/>
                <a:gd name="T59" fmla="*/ 41 h 61"/>
                <a:gd name="T60" fmla="*/ 60 w 64"/>
                <a:gd name="T61" fmla="*/ 42 h 61"/>
                <a:gd name="T62" fmla="*/ 54 w 64"/>
                <a:gd name="T63" fmla="*/ 10 h 61"/>
                <a:gd name="T64" fmla="*/ 40 w 64"/>
                <a:gd name="T65" fmla="*/ 1 h 61"/>
                <a:gd name="T66" fmla="*/ 32 w 64"/>
                <a:gd name="T67" fmla="*/ 0 h 61"/>
                <a:gd name="T68" fmla="*/ 11 w 64"/>
                <a:gd name="T69" fmla="*/ 8 h 61"/>
                <a:gd name="T70" fmla="*/ 7 w 64"/>
                <a:gd name="T71" fmla="*/ 13 h 61"/>
                <a:gd name="T72" fmla="*/ 10 w 64"/>
                <a:gd name="T73" fmla="*/ 15 h 61"/>
                <a:gd name="T74" fmla="*/ 13 w 64"/>
                <a:gd name="T75" fmla="*/ 11 h 61"/>
                <a:gd name="T76" fmla="*/ 32 w 64"/>
                <a:gd name="T77" fmla="*/ 4 h 61"/>
                <a:gd name="T78" fmla="*/ 36 w 64"/>
                <a:gd name="T79" fmla="*/ 4 h 61"/>
                <a:gd name="T80" fmla="*/ 37 w 64"/>
                <a:gd name="T81" fmla="*/ 0 h 61"/>
                <a:gd name="T82" fmla="*/ 32 w 64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1">
                  <a:moveTo>
                    <a:pt x="11" y="48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9" y="51"/>
                    <a:pt x="9" y="51"/>
                  </a:cubicBezTo>
                  <a:cubicBezTo>
                    <a:pt x="15" y="58"/>
                    <a:pt x="23" y="61"/>
                    <a:pt x="32" y="61"/>
                  </a:cubicBezTo>
                  <a:cubicBezTo>
                    <a:pt x="33" y="61"/>
                    <a:pt x="34" y="61"/>
                    <a:pt x="35" y="61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7"/>
                    <a:pt x="32" y="57"/>
                    <a:pt x="32" y="57"/>
                  </a:cubicBezTo>
                  <a:cubicBezTo>
                    <a:pt x="24" y="57"/>
                    <a:pt x="17" y="54"/>
                    <a:pt x="12" y="49"/>
                  </a:cubicBezTo>
                  <a:cubicBezTo>
                    <a:pt x="12" y="48"/>
                    <a:pt x="11" y="48"/>
                    <a:pt x="11" y="48"/>
                  </a:cubicBezTo>
                  <a:moveTo>
                    <a:pt x="55" y="44"/>
                  </a:moveTo>
                  <a:cubicBezTo>
                    <a:pt x="54" y="46"/>
                    <a:pt x="52" y="48"/>
                    <a:pt x="50" y="50"/>
                  </a:cubicBezTo>
                  <a:cubicBezTo>
                    <a:pt x="46" y="53"/>
                    <a:pt x="42" y="56"/>
                    <a:pt x="37" y="57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43" y="59"/>
                    <a:pt x="48" y="57"/>
                    <a:pt x="52" y="53"/>
                  </a:cubicBezTo>
                  <a:cubicBezTo>
                    <a:pt x="55" y="51"/>
                    <a:pt x="57" y="48"/>
                    <a:pt x="58" y="45"/>
                  </a:cubicBezTo>
                  <a:cubicBezTo>
                    <a:pt x="55" y="44"/>
                    <a:pt x="55" y="44"/>
                    <a:pt x="55" y="44"/>
                  </a:cubicBezTo>
                  <a:moveTo>
                    <a:pt x="6" y="40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4" y="43"/>
                    <a:pt x="5" y="45"/>
                    <a:pt x="6" y="47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3"/>
                    <a:pt x="7" y="41"/>
                    <a:pt x="6" y="40"/>
                  </a:cubicBezTo>
                  <a:moveTo>
                    <a:pt x="5" y="16"/>
                  </a:moveTo>
                  <a:cubicBezTo>
                    <a:pt x="1" y="22"/>
                    <a:pt x="0" y="30"/>
                    <a:pt x="2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0"/>
                    <a:pt x="5" y="23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40" y="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6"/>
                    <a:pt x="48" y="9"/>
                    <a:pt x="51" y="12"/>
                  </a:cubicBezTo>
                  <a:cubicBezTo>
                    <a:pt x="59" y="20"/>
                    <a:pt x="60" y="31"/>
                    <a:pt x="56" y="41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4" y="32"/>
                    <a:pt x="63" y="19"/>
                    <a:pt x="54" y="10"/>
                  </a:cubicBezTo>
                  <a:cubicBezTo>
                    <a:pt x="50" y="5"/>
                    <a:pt x="45" y="3"/>
                    <a:pt x="40" y="1"/>
                  </a:cubicBezTo>
                  <a:moveTo>
                    <a:pt x="32" y="0"/>
                  </a:moveTo>
                  <a:cubicBezTo>
                    <a:pt x="24" y="0"/>
                    <a:pt x="17" y="3"/>
                    <a:pt x="11" y="8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3"/>
                    <a:pt x="12" y="12"/>
                    <a:pt x="13" y="11"/>
                  </a:cubicBezTo>
                  <a:cubicBezTo>
                    <a:pt x="19" y="6"/>
                    <a:pt x="25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441"/>
            <p:cNvSpPr>
              <a:spLocks noEditPoints="1"/>
            </p:cNvSpPr>
            <p:nvPr/>
          </p:nvSpPr>
          <p:spPr bwMode="auto">
            <a:xfrm>
              <a:off x="2795588" y="398463"/>
              <a:ext cx="279400" cy="293688"/>
            </a:xfrm>
            <a:custGeom>
              <a:avLst/>
              <a:gdLst>
                <a:gd name="T0" fmla="*/ 35 w 58"/>
                <a:gd name="T1" fmla="*/ 57 h 61"/>
                <a:gd name="T2" fmla="*/ 32 w 58"/>
                <a:gd name="T3" fmla="*/ 57 h 61"/>
                <a:gd name="T4" fmla="*/ 33 w 58"/>
                <a:gd name="T5" fmla="*/ 61 h 61"/>
                <a:gd name="T6" fmla="*/ 36 w 58"/>
                <a:gd name="T7" fmla="*/ 60 h 61"/>
                <a:gd name="T8" fmla="*/ 35 w 58"/>
                <a:gd name="T9" fmla="*/ 57 h 61"/>
                <a:gd name="T10" fmla="*/ 7 w 58"/>
                <a:gd name="T11" fmla="*/ 45 h 61"/>
                <a:gd name="T12" fmla="*/ 4 w 58"/>
                <a:gd name="T13" fmla="*/ 47 h 61"/>
                <a:gd name="T14" fmla="*/ 6 w 58"/>
                <a:gd name="T15" fmla="*/ 50 h 61"/>
                <a:gd name="T16" fmla="*/ 9 w 58"/>
                <a:gd name="T17" fmla="*/ 48 h 61"/>
                <a:gd name="T18" fmla="*/ 7 w 58"/>
                <a:gd name="T19" fmla="*/ 45 h 61"/>
                <a:gd name="T20" fmla="*/ 54 w 58"/>
                <a:gd name="T21" fmla="*/ 41 h 61"/>
                <a:gd name="T22" fmla="*/ 53 w 58"/>
                <a:gd name="T23" fmla="*/ 44 h 61"/>
                <a:gd name="T24" fmla="*/ 56 w 58"/>
                <a:gd name="T25" fmla="*/ 45 h 61"/>
                <a:gd name="T26" fmla="*/ 58 w 58"/>
                <a:gd name="T27" fmla="*/ 42 h 61"/>
                <a:gd name="T28" fmla="*/ 54 w 58"/>
                <a:gd name="T29" fmla="*/ 41 h 61"/>
                <a:gd name="T30" fmla="*/ 3 w 58"/>
                <a:gd name="T31" fmla="*/ 36 h 61"/>
                <a:gd name="T32" fmla="*/ 0 w 58"/>
                <a:gd name="T33" fmla="*/ 38 h 61"/>
                <a:gd name="T34" fmla="*/ 1 w 58"/>
                <a:gd name="T35" fmla="*/ 41 h 61"/>
                <a:gd name="T36" fmla="*/ 4 w 58"/>
                <a:gd name="T37" fmla="*/ 40 h 61"/>
                <a:gd name="T38" fmla="*/ 3 w 58"/>
                <a:gd name="T39" fmla="*/ 36 h 61"/>
                <a:gd name="T40" fmla="*/ 5 w 58"/>
                <a:gd name="T41" fmla="*/ 13 h 61"/>
                <a:gd name="T42" fmla="*/ 3 w 58"/>
                <a:gd name="T43" fmla="*/ 16 h 61"/>
                <a:gd name="T44" fmla="*/ 6 w 58"/>
                <a:gd name="T45" fmla="*/ 18 h 61"/>
                <a:gd name="T46" fmla="*/ 8 w 58"/>
                <a:gd name="T47" fmla="*/ 15 h 61"/>
                <a:gd name="T48" fmla="*/ 5 w 58"/>
                <a:gd name="T49" fmla="*/ 13 h 61"/>
                <a:gd name="T50" fmla="*/ 35 w 58"/>
                <a:gd name="T51" fmla="*/ 0 h 61"/>
                <a:gd name="T52" fmla="*/ 34 w 58"/>
                <a:gd name="T53" fmla="*/ 4 h 61"/>
                <a:gd name="T54" fmla="*/ 37 w 58"/>
                <a:gd name="T55" fmla="*/ 5 h 61"/>
                <a:gd name="T56" fmla="*/ 38 w 58"/>
                <a:gd name="T57" fmla="*/ 1 h 61"/>
                <a:gd name="T58" fmla="*/ 35 w 58"/>
                <a:gd name="T5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1">
                  <a:moveTo>
                    <a:pt x="35" y="57"/>
                  </a:moveTo>
                  <a:cubicBezTo>
                    <a:pt x="34" y="57"/>
                    <a:pt x="33" y="57"/>
                    <a:pt x="32" y="57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4" y="61"/>
                    <a:pt x="35" y="61"/>
                    <a:pt x="36" y="60"/>
                  </a:cubicBezTo>
                  <a:cubicBezTo>
                    <a:pt x="35" y="57"/>
                    <a:pt x="35" y="57"/>
                    <a:pt x="35" y="57"/>
                  </a:cubicBezTo>
                  <a:moveTo>
                    <a:pt x="7" y="45"/>
                  </a:move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9"/>
                    <a:pt x="6" y="50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8" y="47"/>
                    <a:pt x="8" y="46"/>
                    <a:pt x="7" y="45"/>
                  </a:cubicBezTo>
                  <a:moveTo>
                    <a:pt x="54" y="41"/>
                  </a:moveTo>
                  <a:cubicBezTo>
                    <a:pt x="54" y="42"/>
                    <a:pt x="53" y="43"/>
                    <a:pt x="53" y="44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7" y="45"/>
                    <a:pt x="57" y="43"/>
                    <a:pt x="58" y="42"/>
                  </a:cubicBezTo>
                  <a:cubicBezTo>
                    <a:pt x="54" y="41"/>
                    <a:pt x="54" y="41"/>
                    <a:pt x="54" y="41"/>
                  </a:cubicBezTo>
                  <a:moveTo>
                    <a:pt x="3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0"/>
                    <a:pt x="1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39"/>
                    <a:pt x="4" y="38"/>
                    <a:pt x="3" y="36"/>
                  </a:cubicBezTo>
                  <a:moveTo>
                    <a:pt x="5" y="13"/>
                  </a:moveTo>
                  <a:cubicBezTo>
                    <a:pt x="4" y="14"/>
                    <a:pt x="3" y="15"/>
                    <a:pt x="3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7"/>
                    <a:pt x="7" y="16"/>
                    <a:pt x="8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35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0" name="Freeform 442"/>
            <p:cNvSpPr>
              <a:spLocks noEditPoints="1"/>
            </p:cNvSpPr>
            <p:nvPr/>
          </p:nvSpPr>
          <p:spPr bwMode="auto">
            <a:xfrm>
              <a:off x="3500438" y="50800"/>
              <a:ext cx="230188" cy="217488"/>
            </a:xfrm>
            <a:custGeom>
              <a:avLst/>
              <a:gdLst>
                <a:gd name="T0" fmla="*/ 35 w 48"/>
                <a:gd name="T1" fmla="*/ 29 h 45"/>
                <a:gd name="T2" fmla="*/ 37 w 48"/>
                <a:gd name="T3" fmla="*/ 41 h 45"/>
                <a:gd name="T4" fmla="*/ 39 w 48"/>
                <a:gd name="T5" fmla="*/ 39 h 45"/>
                <a:gd name="T6" fmla="*/ 42 w 48"/>
                <a:gd name="T7" fmla="*/ 36 h 45"/>
                <a:gd name="T8" fmla="*/ 35 w 48"/>
                <a:gd name="T9" fmla="*/ 29 h 45"/>
                <a:gd name="T10" fmla="*/ 3 w 48"/>
                <a:gd name="T11" fmla="*/ 15 h 45"/>
                <a:gd name="T12" fmla="*/ 7 w 48"/>
                <a:gd name="T13" fmla="*/ 38 h 45"/>
                <a:gd name="T14" fmla="*/ 24 w 48"/>
                <a:gd name="T15" fmla="*/ 45 h 45"/>
                <a:gd name="T16" fmla="*/ 34 w 48"/>
                <a:gd name="T17" fmla="*/ 43 h 45"/>
                <a:gd name="T18" fmla="*/ 31 w 48"/>
                <a:gd name="T19" fmla="*/ 26 h 45"/>
                <a:gd name="T20" fmla="*/ 3 w 48"/>
                <a:gd name="T21" fmla="*/ 15 h 45"/>
                <a:gd name="T22" fmla="*/ 32 w 48"/>
                <a:gd name="T23" fmla="*/ 1 h 45"/>
                <a:gd name="T24" fmla="*/ 34 w 48"/>
                <a:gd name="T25" fmla="*/ 24 h 45"/>
                <a:gd name="T26" fmla="*/ 44 w 48"/>
                <a:gd name="T27" fmla="*/ 33 h 45"/>
                <a:gd name="T28" fmla="*/ 41 w 48"/>
                <a:gd name="T29" fmla="*/ 7 h 45"/>
                <a:gd name="T30" fmla="*/ 32 w 48"/>
                <a:gd name="T31" fmla="*/ 1 h 45"/>
                <a:gd name="T32" fmla="*/ 24 w 48"/>
                <a:gd name="T33" fmla="*/ 0 h 45"/>
                <a:gd name="T34" fmla="*/ 9 w 48"/>
                <a:gd name="T35" fmla="*/ 6 h 45"/>
                <a:gd name="T36" fmla="*/ 4 w 48"/>
                <a:gd name="T37" fmla="*/ 12 h 45"/>
                <a:gd name="T38" fmla="*/ 30 w 48"/>
                <a:gd name="T39" fmla="*/ 22 h 45"/>
                <a:gd name="T40" fmla="*/ 30 w 48"/>
                <a:gd name="T41" fmla="*/ 20 h 45"/>
                <a:gd name="T42" fmla="*/ 30 w 48"/>
                <a:gd name="T43" fmla="*/ 20 h 45"/>
                <a:gd name="T44" fmla="*/ 29 w 48"/>
                <a:gd name="T45" fmla="*/ 0 h 45"/>
                <a:gd name="T46" fmla="*/ 24 w 48"/>
                <a:gd name="T4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5">
                  <a:moveTo>
                    <a:pt x="35" y="29"/>
                  </a:move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9" y="40"/>
                    <a:pt x="39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35" y="29"/>
                    <a:pt x="35" y="29"/>
                    <a:pt x="35" y="29"/>
                  </a:cubicBezTo>
                  <a:moveTo>
                    <a:pt x="3" y="15"/>
                  </a:moveTo>
                  <a:cubicBezTo>
                    <a:pt x="0" y="23"/>
                    <a:pt x="2" y="32"/>
                    <a:pt x="7" y="38"/>
                  </a:cubicBezTo>
                  <a:cubicBezTo>
                    <a:pt x="12" y="43"/>
                    <a:pt x="18" y="45"/>
                    <a:pt x="24" y="45"/>
                  </a:cubicBezTo>
                  <a:cubicBezTo>
                    <a:pt x="27" y="45"/>
                    <a:pt x="31" y="44"/>
                    <a:pt x="34" y="43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" y="15"/>
                    <a:pt x="3" y="15"/>
                    <a:pt x="3" y="15"/>
                  </a:cubicBezTo>
                  <a:moveTo>
                    <a:pt x="32" y="1"/>
                  </a:moveTo>
                  <a:cubicBezTo>
                    <a:pt x="34" y="24"/>
                    <a:pt x="34" y="24"/>
                    <a:pt x="34" y="24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8" y="25"/>
                    <a:pt x="47" y="14"/>
                    <a:pt x="41" y="7"/>
                  </a:cubicBezTo>
                  <a:cubicBezTo>
                    <a:pt x="38" y="5"/>
                    <a:pt x="35" y="3"/>
                    <a:pt x="32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9" y="6"/>
                  </a:cubicBezTo>
                  <a:cubicBezTo>
                    <a:pt x="7" y="8"/>
                    <a:pt x="5" y="10"/>
                    <a:pt x="4" y="1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6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1" name="Freeform 443"/>
            <p:cNvSpPr/>
            <p:nvPr/>
          </p:nvSpPr>
          <p:spPr bwMode="auto">
            <a:xfrm>
              <a:off x="3514725" y="50800"/>
              <a:ext cx="196850" cy="207963"/>
            </a:xfrm>
            <a:custGeom>
              <a:avLst/>
              <a:gdLst>
                <a:gd name="T0" fmla="*/ 26 w 41"/>
                <a:gd name="T1" fmla="*/ 0 h 43"/>
                <a:gd name="T2" fmla="*/ 27 w 41"/>
                <a:gd name="T3" fmla="*/ 20 h 43"/>
                <a:gd name="T4" fmla="*/ 27 w 41"/>
                <a:gd name="T5" fmla="*/ 20 h 43"/>
                <a:gd name="T6" fmla="*/ 27 w 41"/>
                <a:gd name="T7" fmla="*/ 22 h 43"/>
                <a:gd name="T8" fmla="*/ 1 w 41"/>
                <a:gd name="T9" fmla="*/ 12 h 43"/>
                <a:gd name="T10" fmla="*/ 0 w 41"/>
                <a:gd name="T11" fmla="*/ 15 h 43"/>
                <a:gd name="T12" fmla="*/ 28 w 41"/>
                <a:gd name="T13" fmla="*/ 26 h 43"/>
                <a:gd name="T14" fmla="*/ 31 w 41"/>
                <a:gd name="T15" fmla="*/ 43 h 43"/>
                <a:gd name="T16" fmla="*/ 34 w 41"/>
                <a:gd name="T17" fmla="*/ 41 h 43"/>
                <a:gd name="T18" fmla="*/ 32 w 41"/>
                <a:gd name="T19" fmla="*/ 29 h 43"/>
                <a:gd name="T20" fmla="*/ 39 w 41"/>
                <a:gd name="T21" fmla="*/ 36 h 43"/>
                <a:gd name="T22" fmla="*/ 41 w 41"/>
                <a:gd name="T23" fmla="*/ 33 h 43"/>
                <a:gd name="T24" fmla="*/ 31 w 41"/>
                <a:gd name="T25" fmla="*/ 24 h 43"/>
                <a:gd name="T26" fmla="*/ 29 w 41"/>
                <a:gd name="T27" fmla="*/ 1 h 43"/>
                <a:gd name="T28" fmla="*/ 26 w 41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43">
                  <a:moveTo>
                    <a:pt x="26" y="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1" y="34"/>
                    <a:pt x="41" y="33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444"/>
            <p:cNvSpPr>
              <a:spLocks noEditPoints="1"/>
            </p:cNvSpPr>
            <p:nvPr/>
          </p:nvSpPr>
          <p:spPr bwMode="auto">
            <a:xfrm>
              <a:off x="3455988" y="12700"/>
              <a:ext cx="319088" cy="293688"/>
            </a:xfrm>
            <a:custGeom>
              <a:avLst/>
              <a:gdLst>
                <a:gd name="T0" fmla="*/ 54 w 66"/>
                <a:gd name="T1" fmla="*/ 47 h 61"/>
                <a:gd name="T2" fmla="*/ 51 w 66"/>
                <a:gd name="T3" fmla="*/ 50 h 61"/>
                <a:gd name="T4" fmla="*/ 47 w 66"/>
                <a:gd name="T5" fmla="*/ 53 h 61"/>
                <a:gd name="T6" fmla="*/ 48 w 66"/>
                <a:gd name="T7" fmla="*/ 57 h 61"/>
                <a:gd name="T8" fmla="*/ 54 w 66"/>
                <a:gd name="T9" fmla="*/ 53 h 61"/>
                <a:gd name="T10" fmla="*/ 57 w 66"/>
                <a:gd name="T11" fmla="*/ 50 h 61"/>
                <a:gd name="T12" fmla="*/ 54 w 66"/>
                <a:gd name="T13" fmla="*/ 47 h 61"/>
                <a:gd name="T14" fmla="*/ 4 w 66"/>
                <a:gd name="T15" fmla="*/ 20 h 61"/>
                <a:gd name="T16" fmla="*/ 11 w 66"/>
                <a:gd name="T17" fmla="*/ 51 h 61"/>
                <a:gd name="T18" fmla="*/ 33 w 66"/>
                <a:gd name="T19" fmla="*/ 61 h 61"/>
                <a:gd name="T20" fmla="*/ 45 w 66"/>
                <a:gd name="T21" fmla="*/ 59 h 61"/>
                <a:gd name="T22" fmla="*/ 44 w 66"/>
                <a:gd name="T23" fmla="*/ 55 h 61"/>
                <a:gd name="T24" fmla="*/ 33 w 66"/>
                <a:gd name="T25" fmla="*/ 57 h 61"/>
                <a:gd name="T26" fmla="*/ 13 w 66"/>
                <a:gd name="T27" fmla="*/ 49 h 61"/>
                <a:gd name="T28" fmla="*/ 8 w 66"/>
                <a:gd name="T29" fmla="*/ 22 h 61"/>
                <a:gd name="T30" fmla="*/ 4 w 66"/>
                <a:gd name="T31" fmla="*/ 20 h 61"/>
                <a:gd name="T32" fmla="*/ 41 w 66"/>
                <a:gd name="T33" fmla="*/ 1 h 61"/>
                <a:gd name="T34" fmla="*/ 41 w 66"/>
                <a:gd name="T35" fmla="*/ 5 h 61"/>
                <a:gd name="T36" fmla="*/ 53 w 66"/>
                <a:gd name="T37" fmla="*/ 12 h 61"/>
                <a:gd name="T38" fmla="*/ 56 w 66"/>
                <a:gd name="T39" fmla="*/ 44 h 61"/>
                <a:gd name="T40" fmla="*/ 59 w 66"/>
                <a:gd name="T41" fmla="*/ 47 h 61"/>
                <a:gd name="T42" fmla="*/ 55 w 66"/>
                <a:gd name="T43" fmla="*/ 10 h 61"/>
                <a:gd name="T44" fmla="*/ 41 w 66"/>
                <a:gd name="T45" fmla="*/ 1 h 61"/>
                <a:gd name="T46" fmla="*/ 33 w 66"/>
                <a:gd name="T47" fmla="*/ 0 h 61"/>
                <a:gd name="T48" fmla="*/ 12 w 66"/>
                <a:gd name="T49" fmla="*/ 8 h 61"/>
                <a:gd name="T50" fmla="*/ 5 w 66"/>
                <a:gd name="T51" fmla="*/ 17 h 61"/>
                <a:gd name="T52" fmla="*/ 9 w 66"/>
                <a:gd name="T53" fmla="*/ 19 h 61"/>
                <a:gd name="T54" fmla="*/ 15 w 66"/>
                <a:gd name="T55" fmla="*/ 11 h 61"/>
                <a:gd name="T56" fmla="*/ 33 w 66"/>
                <a:gd name="T57" fmla="*/ 4 h 61"/>
                <a:gd name="T58" fmla="*/ 38 w 66"/>
                <a:gd name="T59" fmla="*/ 4 h 61"/>
                <a:gd name="T60" fmla="*/ 37 w 66"/>
                <a:gd name="T61" fmla="*/ 0 h 61"/>
                <a:gd name="T62" fmla="*/ 33 w 66"/>
                <a:gd name="T6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61">
                  <a:moveTo>
                    <a:pt x="54" y="47"/>
                  </a:moveTo>
                  <a:cubicBezTo>
                    <a:pt x="53" y="48"/>
                    <a:pt x="52" y="49"/>
                    <a:pt x="51" y="50"/>
                  </a:cubicBezTo>
                  <a:cubicBezTo>
                    <a:pt x="50" y="51"/>
                    <a:pt x="48" y="52"/>
                    <a:pt x="47" y="5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5"/>
                    <a:pt x="54" y="53"/>
                  </a:cubicBezTo>
                  <a:cubicBezTo>
                    <a:pt x="55" y="52"/>
                    <a:pt x="56" y="51"/>
                    <a:pt x="57" y="50"/>
                  </a:cubicBezTo>
                  <a:cubicBezTo>
                    <a:pt x="54" y="47"/>
                    <a:pt x="54" y="47"/>
                    <a:pt x="54" y="47"/>
                  </a:cubicBezTo>
                  <a:moveTo>
                    <a:pt x="4" y="20"/>
                  </a:moveTo>
                  <a:cubicBezTo>
                    <a:pt x="0" y="31"/>
                    <a:pt x="3" y="43"/>
                    <a:pt x="11" y="51"/>
                  </a:cubicBezTo>
                  <a:cubicBezTo>
                    <a:pt x="17" y="58"/>
                    <a:pt x="25" y="61"/>
                    <a:pt x="33" y="61"/>
                  </a:cubicBezTo>
                  <a:cubicBezTo>
                    <a:pt x="37" y="61"/>
                    <a:pt x="41" y="60"/>
                    <a:pt x="45" y="59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0" y="57"/>
                    <a:pt x="37" y="57"/>
                    <a:pt x="33" y="57"/>
                  </a:cubicBezTo>
                  <a:cubicBezTo>
                    <a:pt x="26" y="57"/>
                    <a:pt x="19" y="54"/>
                    <a:pt x="13" y="49"/>
                  </a:cubicBezTo>
                  <a:cubicBezTo>
                    <a:pt x="6" y="41"/>
                    <a:pt x="5" y="31"/>
                    <a:pt x="8" y="22"/>
                  </a:cubicBezTo>
                  <a:cubicBezTo>
                    <a:pt x="4" y="20"/>
                    <a:pt x="4" y="20"/>
                    <a:pt x="4" y="20"/>
                  </a:cubicBezTo>
                  <a:moveTo>
                    <a:pt x="41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3" y="12"/>
                  </a:cubicBezTo>
                  <a:cubicBezTo>
                    <a:pt x="61" y="21"/>
                    <a:pt x="62" y="34"/>
                    <a:pt x="56" y="44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6" y="35"/>
                    <a:pt x="65" y="20"/>
                    <a:pt x="55" y="10"/>
                  </a:cubicBezTo>
                  <a:cubicBezTo>
                    <a:pt x="51" y="5"/>
                    <a:pt x="46" y="2"/>
                    <a:pt x="41" y="1"/>
                  </a:cubicBezTo>
                  <a:moveTo>
                    <a:pt x="33" y="0"/>
                  </a:moveTo>
                  <a:cubicBezTo>
                    <a:pt x="26" y="0"/>
                    <a:pt x="18" y="3"/>
                    <a:pt x="12" y="8"/>
                  </a:cubicBezTo>
                  <a:cubicBezTo>
                    <a:pt x="9" y="11"/>
                    <a:pt x="7" y="14"/>
                    <a:pt x="5" y="17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6"/>
                    <a:pt x="12" y="13"/>
                    <a:pt x="15" y="11"/>
                  </a:cubicBezTo>
                  <a:cubicBezTo>
                    <a:pt x="20" y="6"/>
                    <a:pt x="26" y="4"/>
                    <a:pt x="33" y="4"/>
                  </a:cubicBezTo>
                  <a:cubicBezTo>
                    <a:pt x="35" y="4"/>
                    <a:pt x="36" y="4"/>
                    <a:pt x="38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445"/>
            <p:cNvSpPr>
              <a:spLocks noEditPoints="1"/>
            </p:cNvSpPr>
            <p:nvPr/>
          </p:nvSpPr>
          <p:spPr bwMode="auto">
            <a:xfrm>
              <a:off x="3475038" y="12700"/>
              <a:ext cx="265113" cy="284163"/>
            </a:xfrm>
            <a:custGeom>
              <a:avLst/>
              <a:gdLst>
                <a:gd name="T0" fmla="*/ 43 w 55"/>
                <a:gd name="T1" fmla="*/ 53 h 59"/>
                <a:gd name="T2" fmla="*/ 40 w 55"/>
                <a:gd name="T3" fmla="*/ 55 h 59"/>
                <a:gd name="T4" fmla="*/ 41 w 55"/>
                <a:gd name="T5" fmla="*/ 59 h 59"/>
                <a:gd name="T6" fmla="*/ 44 w 55"/>
                <a:gd name="T7" fmla="*/ 57 h 59"/>
                <a:gd name="T8" fmla="*/ 43 w 55"/>
                <a:gd name="T9" fmla="*/ 53 h 59"/>
                <a:gd name="T10" fmla="*/ 52 w 55"/>
                <a:gd name="T11" fmla="*/ 44 h 59"/>
                <a:gd name="T12" fmla="*/ 50 w 55"/>
                <a:gd name="T13" fmla="*/ 47 h 59"/>
                <a:gd name="T14" fmla="*/ 53 w 55"/>
                <a:gd name="T15" fmla="*/ 50 h 59"/>
                <a:gd name="T16" fmla="*/ 55 w 55"/>
                <a:gd name="T17" fmla="*/ 47 h 59"/>
                <a:gd name="T18" fmla="*/ 52 w 55"/>
                <a:gd name="T19" fmla="*/ 44 h 59"/>
                <a:gd name="T20" fmla="*/ 1 w 55"/>
                <a:gd name="T21" fmla="*/ 17 h 59"/>
                <a:gd name="T22" fmla="*/ 0 w 55"/>
                <a:gd name="T23" fmla="*/ 20 h 59"/>
                <a:gd name="T24" fmla="*/ 4 w 55"/>
                <a:gd name="T25" fmla="*/ 22 h 59"/>
                <a:gd name="T26" fmla="*/ 5 w 55"/>
                <a:gd name="T27" fmla="*/ 19 h 59"/>
                <a:gd name="T28" fmla="*/ 1 w 55"/>
                <a:gd name="T29" fmla="*/ 17 h 59"/>
                <a:gd name="T30" fmla="*/ 33 w 55"/>
                <a:gd name="T31" fmla="*/ 0 h 59"/>
                <a:gd name="T32" fmla="*/ 34 w 55"/>
                <a:gd name="T33" fmla="*/ 4 h 59"/>
                <a:gd name="T34" fmla="*/ 37 w 55"/>
                <a:gd name="T35" fmla="*/ 5 h 59"/>
                <a:gd name="T36" fmla="*/ 37 w 55"/>
                <a:gd name="T37" fmla="*/ 1 h 59"/>
                <a:gd name="T38" fmla="*/ 33 w 55"/>
                <a:gd name="T3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59">
                  <a:moveTo>
                    <a:pt x="43" y="53"/>
                  </a:moveTo>
                  <a:cubicBezTo>
                    <a:pt x="42" y="54"/>
                    <a:pt x="41" y="55"/>
                    <a:pt x="40" y="55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2" y="58"/>
                    <a:pt x="43" y="58"/>
                    <a:pt x="44" y="57"/>
                  </a:cubicBezTo>
                  <a:cubicBezTo>
                    <a:pt x="43" y="53"/>
                    <a:pt x="43" y="53"/>
                    <a:pt x="43" y="53"/>
                  </a:cubicBezTo>
                  <a:moveTo>
                    <a:pt x="52" y="44"/>
                  </a:moveTo>
                  <a:cubicBezTo>
                    <a:pt x="52" y="45"/>
                    <a:pt x="51" y="46"/>
                    <a:pt x="50" y="47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9"/>
                    <a:pt x="54" y="48"/>
                    <a:pt x="55" y="47"/>
                  </a:cubicBezTo>
                  <a:cubicBezTo>
                    <a:pt x="52" y="44"/>
                    <a:pt x="52" y="44"/>
                    <a:pt x="52" y="4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3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446"/>
            <p:cNvSpPr>
              <a:spLocks noEditPoints="1"/>
            </p:cNvSpPr>
            <p:nvPr/>
          </p:nvSpPr>
          <p:spPr bwMode="auto">
            <a:xfrm>
              <a:off x="1543050" y="881063"/>
              <a:ext cx="177800" cy="173038"/>
            </a:xfrm>
            <a:custGeom>
              <a:avLst/>
              <a:gdLst>
                <a:gd name="T0" fmla="*/ 21 w 37"/>
                <a:gd name="T1" fmla="*/ 17 h 36"/>
                <a:gd name="T2" fmla="*/ 0 w 37"/>
                <a:gd name="T3" fmla="*/ 18 h 36"/>
                <a:gd name="T4" fmla="*/ 5 w 37"/>
                <a:gd name="T5" fmla="*/ 30 h 36"/>
                <a:gd name="T6" fmla="*/ 14 w 37"/>
                <a:gd name="T7" fmla="*/ 36 h 36"/>
                <a:gd name="T8" fmla="*/ 21 w 37"/>
                <a:gd name="T9" fmla="*/ 17 h 36"/>
                <a:gd name="T10" fmla="*/ 36 w 37"/>
                <a:gd name="T11" fmla="*/ 13 h 36"/>
                <a:gd name="T12" fmla="*/ 24 w 37"/>
                <a:gd name="T13" fmla="*/ 17 h 36"/>
                <a:gd name="T14" fmla="*/ 17 w 37"/>
                <a:gd name="T15" fmla="*/ 36 h 36"/>
                <a:gd name="T16" fmla="*/ 18 w 37"/>
                <a:gd name="T17" fmla="*/ 36 h 36"/>
                <a:gd name="T18" fmla="*/ 30 w 37"/>
                <a:gd name="T19" fmla="*/ 31 h 36"/>
                <a:gd name="T20" fmla="*/ 36 w 37"/>
                <a:gd name="T21" fmla="*/ 13 h 36"/>
                <a:gd name="T22" fmla="*/ 32 w 37"/>
                <a:gd name="T23" fmla="*/ 7 h 36"/>
                <a:gd name="T24" fmla="*/ 28 w 37"/>
                <a:gd name="T25" fmla="*/ 12 h 36"/>
                <a:gd name="T26" fmla="*/ 34 w 37"/>
                <a:gd name="T27" fmla="*/ 10 h 36"/>
                <a:gd name="T28" fmla="*/ 32 w 37"/>
                <a:gd name="T29" fmla="*/ 7 h 36"/>
                <a:gd name="T30" fmla="*/ 18 w 37"/>
                <a:gd name="T31" fmla="*/ 0 h 36"/>
                <a:gd name="T32" fmla="*/ 6 w 37"/>
                <a:gd name="T33" fmla="*/ 5 h 36"/>
                <a:gd name="T34" fmla="*/ 1 w 37"/>
                <a:gd name="T35" fmla="*/ 14 h 36"/>
                <a:gd name="T36" fmla="*/ 22 w 37"/>
                <a:gd name="T37" fmla="*/ 14 h 36"/>
                <a:gd name="T38" fmla="*/ 30 w 37"/>
                <a:gd name="T39" fmla="*/ 4 h 36"/>
                <a:gd name="T40" fmla="*/ 18 w 37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6">
                  <a:moveTo>
                    <a:pt x="21" y="17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2" y="27"/>
                    <a:pt x="5" y="30"/>
                  </a:cubicBezTo>
                  <a:cubicBezTo>
                    <a:pt x="7" y="33"/>
                    <a:pt x="10" y="35"/>
                    <a:pt x="14" y="36"/>
                  </a:cubicBezTo>
                  <a:cubicBezTo>
                    <a:pt x="21" y="17"/>
                    <a:pt x="21" y="17"/>
                    <a:pt x="21" y="17"/>
                  </a:cubicBezTo>
                  <a:moveTo>
                    <a:pt x="36" y="13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8" y="36"/>
                    <a:pt x="18" y="36"/>
                  </a:cubicBezTo>
                  <a:cubicBezTo>
                    <a:pt x="23" y="36"/>
                    <a:pt x="27" y="35"/>
                    <a:pt x="30" y="31"/>
                  </a:cubicBezTo>
                  <a:cubicBezTo>
                    <a:pt x="36" y="27"/>
                    <a:pt x="37" y="19"/>
                    <a:pt x="36" y="13"/>
                  </a:cubicBezTo>
                  <a:moveTo>
                    <a:pt x="32" y="7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9"/>
                    <a:pt x="33" y="8"/>
                    <a:pt x="32" y="7"/>
                  </a:cubicBezTo>
                  <a:moveTo>
                    <a:pt x="18" y="0"/>
                  </a:moveTo>
                  <a:cubicBezTo>
                    <a:pt x="14" y="0"/>
                    <a:pt x="9" y="2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6" y="2"/>
                    <a:pt x="22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47"/>
            <p:cNvSpPr/>
            <p:nvPr/>
          </p:nvSpPr>
          <p:spPr bwMode="auto">
            <a:xfrm>
              <a:off x="1543050" y="900113"/>
              <a:ext cx="173038" cy="153988"/>
            </a:xfrm>
            <a:custGeom>
              <a:avLst/>
              <a:gdLst>
                <a:gd name="T0" fmla="*/ 30 w 36"/>
                <a:gd name="T1" fmla="*/ 0 h 32"/>
                <a:gd name="T2" fmla="*/ 22 w 36"/>
                <a:gd name="T3" fmla="*/ 10 h 32"/>
                <a:gd name="T4" fmla="*/ 1 w 36"/>
                <a:gd name="T5" fmla="*/ 10 h 32"/>
                <a:gd name="T6" fmla="*/ 0 w 36"/>
                <a:gd name="T7" fmla="*/ 14 h 32"/>
                <a:gd name="T8" fmla="*/ 21 w 36"/>
                <a:gd name="T9" fmla="*/ 13 h 32"/>
                <a:gd name="T10" fmla="*/ 14 w 36"/>
                <a:gd name="T11" fmla="*/ 32 h 32"/>
                <a:gd name="T12" fmla="*/ 17 w 36"/>
                <a:gd name="T13" fmla="*/ 32 h 32"/>
                <a:gd name="T14" fmla="*/ 24 w 36"/>
                <a:gd name="T15" fmla="*/ 13 h 32"/>
                <a:gd name="T16" fmla="*/ 36 w 36"/>
                <a:gd name="T17" fmla="*/ 9 h 32"/>
                <a:gd name="T18" fmla="*/ 34 w 36"/>
                <a:gd name="T19" fmla="*/ 6 h 32"/>
                <a:gd name="T20" fmla="*/ 28 w 36"/>
                <a:gd name="T21" fmla="*/ 8 h 32"/>
                <a:gd name="T22" fmla="*/ 32 w 36"/>
                <a:gd name="T23" fmla="*/ 3 h 32"/>
                <a:gd name="T24" fmla="*/ 31 w 36"/>
                <a:gd name="T25" fmla="*/ 2 h 32"/>
                <a:gd name="T26" fmla="*/ 30 w 36"/>
                <a:gd name="T2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30" y="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6" y="32"/>
                    <a:pt x="17" y="32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2" y="2"/>
                    <a:pt x="31" y="2"/>
                  </a:cubicBezTo>
                  <a:cubicBezTo>
                    <a:pt x="31" y="1"/>
                    <a:pt x="30" y="1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48"/>
            <p:cNvSpPr>
              <a:spLocks noEditPoints="1"/>
            </p:cNvSpPr>
            <p:nvPr/>
          </p:nvSpPr>
          <p:spPr bwMode="auto">
            <a:xfrm>
              <a:off x="1512888" y="850900"/>
              <a:ext cx="241300" cy="236538"/>
            </a:xfrm>
            <a:custGeom>
              <a:avLst/>
              <a:gdLst>
                <a:gd name="T0" fmla="*/ 3 w 50"/>
                <a:gd name="T1" fmla="*/ 24 h 49"/>
                <a:gd name="T2" fmla="*/ 0 w 50"/>
                <a:gd name="T3" fmla="*/ 24 h 49"/>
                <a:gd name="T4" fmla="*/ 6 w 50"/>
                <a:gd name="T5" fmla="*/ 41 h 49"/>
                <a:gd name="T6" fmla="*/ 17 w 50"/>
                <a:gd name="T7" fmla="*/ 47 h 49"/>
                <a:gd name="T8" fmla="*/ 18 w 50"/>
                <a:gd name="T9" fmla="*/ 45 h 49"/>
                <a:gd name="T10" fmla="*/ 9 w 50"/>
                <a:gd name="T11" fmla="*/ 39 h 49"/>
                <a:gd name="T12" fmla="*/ 3 w 50"/>
                <a:gd name="T13" fmla="*/ 24 h 49"/>
                <a:gd name="T14" fmla="*/ 48 w 50"/>
                <a:gd name="T15" fmla="*/ 17 h 49"/>
                <a:gd name="T16" fmla="*/ 45 w 50"/>
                <a:gd name="T17" fmla="*/ 18 h 49"/>
                <a:gd name="T18" fmla="*/ 39 w 50"/>
                <a:gd name="T19" fmla="*/ 40 h 49"/>
                <a:gd name="T20" fmla="*/ 24 w 50"/>
                <a:gd name="T21" fmla="*/ 45 h 49"/>
                <a:gd name="T22" fmla="*/ 22 w 50"/>
                <a:gd name="T23" fmla="*/ 45 h 49"/>
                <a:gd name="T24" fmla="*/ 21 w 50"/>
                <a:gd name="T25" fmla="*/ 48 h 49"/>
                <a:gd name="T26" fmla="*/ 24 w 50"/>
                <a:gd name="T27" fmla="*/ 49 h 49"/>
                <a:gd name="T28" fmla="*/ 41 w 50"/>
                <a:gd name="T29" fmla="*/ 42 h 49"/>
                <a:gd name="T30" fmla="*/ 48 w 50"/>
                <a:gd name="T31" fmla="*/ 17 h 49"/>
                <a:gd name="T32" fmla="*/ 42 w 50"/>
                <a:gd name="T33" fmla="*/ 7 h 49"/>
                <a:gd name="T34" fmla="*/ 40 w 50"/>
                <a:gd name="T35" fmla="*/ 10 h 49"/>
                <a:gd name="T36" fmla="*/ 43 w 50"/>
                <a:gd name="T37" fmla="*/ 15 h 49"/>
                <a:gd name="T38" fmla="*/ 46 w 50"/>
                <a:gd name="T39" fmla="*/ 14 h 49"/>
                <a:gd name="T40" fmla="*/ 42 w 50"/>
                <a:gd name="T41" fmla="*/ 8 h 49"/>
                <a:gd name="T42" fmla="*/ 42 w 50"/>
                <a:gd name="T43" fmla="*/ 7 h 49"/>
                <a:gd name="T44" fmla="*/ 24 w 50"/>
                <a:gd name="T45" fmla="*/ 0 h 49"/>
                <a:gd name="T46" fmla="*/ 8 w 50"/>
                <a:gd name="T47" fmla="*/ 6 h 49"/>
                <a:gd name="T48" fmla="*/ 0 w 50"/>
                <a:gd name="T49" fmla="*/ 21 h 49"/>
                <a:gd name="T50" fmla="*/ 3 w 50"/>
                <a:gd name="T51" fmla="*/ 20 h 49"/>
                <a:gd name="T52" fmla="*/ 10 w 50"/>
                <a:gd name="T53" fmla="*/ 9 h 49"/>
                <a:gd name="T54" fmla="*/ 24 w 50"/>
                <a:gd name="T55" fmla="*/ 3 h 49"/>
                <a:gd name="T56" fmla="*/ 38 w 50"/>
                <a:gd name="T57" fmla="*/ 8 h 49"/>
                <a:gd name="T58" fmla="*/ 39 w 50"/>
                <a:gd name="T59" fmla="*/ 5 h 49"/>
                <a:gd name="T60" fmla="*/ 24 w 50"/>
                <a:gd name="T6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49"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0"/>
                    <a:pt x="2" y="36"/>
                    <a:pt x="6" y="41"/>
                  </a:cubicBezTo>
                  <a:cubicBezTo>
                    <a:pt x="9" y="44"/>
                    <a:pt x="13" y="46"/>
                    <a:pt x="17" y="47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4"/>
                    <a:pt x="11" y="42"/>
                    <a:pt x="9" y="39"/>
                  </a:cubicBezTo>
                  <a:cubicBezTo>
                    <a:pt x="5" y="34"/>
                    <a:pt x="3" y="29"/>
                    <a:pt x="3" y="24"/>
                  </a:cubicBezTo>
                  <a:moveTo>
                    <a:pt x="48" y="17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7" y="26"/>
                    <a:pt x="45" y="34"/>
                    <a:pt x="39" y="40"/>
                  </a:cubicBezTo>
                  <a:cubicBezTo>
                    <a:pt x="35" y="44"/>
                    <a:pt x="29" y="45"/>
                    <a:pt x="24" y="45"/>
                  </a:cubicBezTo>
                  <a:cubicBezTo>
                    <a:pt x="23" y="45"/>
                    <a:pt x="23" y="45"/>
                    <a:pt x="22" y="45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2" y="48"/>
                    <a:pt x="23" y="49"/>
                    <a:pt x="24" y="49"/>
                  </a:cubicBezTo>
                  <a:cubicBezTo>
                    <a:pt x="30" y="49"/>
                    <a:pt x="36" y="46"/>
                    <a:pt x="41" y="42"/>
                  </a:cubicBezTo>
                  <a:cubicBezTo>
                    <a:pt x="48" y="35"/>
                    <a:pt x="50" y="26"/>
                    <a:pt x="48" y="17"/>
                  </a:cubicBezTo>
                  <a:moveTo>
                    <a:pt x="42" y="7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1" y="11"/>
                    <a:pt x="43" y="13"/>
                    <a:pt x="43" y="15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5" y="12"/>
                    <a:pt x="44" y="10"/>
                    <a:pt x="42" y="8"/>
                  </a:cubicBezTo>
                  <a:cubicBezTo>
                    <a:pt x="42" y="8"/>
                    <a:pt x="42" y="7"/>
                    <a:pt x="42" y="7"/>
                  </a:cubicBezTo>
                  <a:moveTo>
                    <a:pt x="24" y="0"/>
                  </a:moveTo>
                  <a:cubicBezTo>
                    <a:pt x="18" y="0"/>
                    <a:pt x="12" y="2"/>
                    <a:pt x="8" y="6"/>
                  </a:cubicBezTo>
                  <a:cubicBezTo>
                    <a:pt x="3" y="10"/>
                    <a:pt x="1" y="15"/>
                    <a:pt x="0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10" y="9"/>
                  </a:cubicBezTo>
                  <a:cubicBezTo>
                    <a:pt x="14" y="5"/>
                    <a:pt x="19" y="3"/>
                    <a:pt x="24" y="3"/>
                  </a:cubicBezTo>
                  <a:cubicBezTo>
                    <a:pt x="29" y="3"/>
                    <a:pt x="34" y="4"/>
                    <a:pt x="38" y="8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5" y="2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49"/>
            <p:cNvSpPr>
              <a:spLocks noEditPoints="1"/>
            </p:cNvSpPr>
            <p:nvPr/>
          </p:nvSpPr>
          <p:spPr bwMode="auto">
            <a:xfrm>
              <a:off x="1512888" y="876300"/>
              <a:ext cx="231775" cy="206375"/>
            </a:xfrm>
            <a:custGeom>
              <a:avLst/>
              <a:gdLst>
                <a:gd name="T0" fmla="*/ 18 w 48"/>
                <a:gd name="T1" fmla="*/ 40 h 43"/>
                <a:gd name="T2" fmla="*/ 17 w 48"/>
                <a:gd name="T3" fmla="*/ 42 h 43"/>
                <a:gd name="T4" fmla="*/ 21 w 48"/>
                <a:gd name="T5" fmla="*/ 43 h 43"/>
                <a:gd name="T6" fmla="*/ 22 w 48"/>
                <a:gd name="T7" fmla="*/ 40 h 43"/>
                <a:gd name="T8" fmla="*/ 18 w 48"/>
                <a:gd name="T9" fmla="*/ 40 h 43"/>
                <a:gd name="T10" fmla="*/ 3 w 48"/>
                <a:gd name="T11" fmla="*/ 15 h 43"/>
                <a:gd name="T12" fmla="*/ 0 w 48"/>
                <a:gd name="T13" fmla="*/ 16 h 43"/>
                <a:gd name="T14" fmla="*/ 0 w 48"/>
                <a:gd name="T15" fmla="*/ 19 h 43"/>
                <a:gd name="T16" fmla="*/ 3 w 48"/>
                <a:gd name="T17" fmla="*/ 19 h 43"/>
                <a:gd name="T18" fmla="*/ 3 w 48"/>
                <a:gd name="T19" fmla="*/ 15 h 43"/>
                <a:gd name="T20" fmla="*/ 46 w 48"/>
                <a:gd name="T21" fmla="*/ 9 h 43"/>
                <a:gd name="T22" fmla="*/ 43 w 48"/>
                <a:gd name="T23" fmla="*/ 10 h 43"/>
                <a:gd name="T24" fmla="*/ 45 w 48"/>
                <a:gd name="T25" fmla="*/ 13 h 43"/>
                <a:gd name="T26" fmla="*/ 48 w 48"/>
                <a:gd name="T27" fmla="*/ 12 h 43"/>
                <a:gd name="T28" fmla="*/ 46 w 48"/>
                <a:gd name="T29" fmla="*/ 9 h 43"/>
                <a:gd name="T30" fmla="*/ 39 w 48"/>
                <a:gd name="T31" fmla="*/ 0 h 43"/>
                <a:gd name="T32" fmla="*/ 38 w 48"/>
                <a:gd name="T33" fmla="*/ 3 h 43"/>
                <a:gd name="T34" fmla="*/ 40 w 48"/>
                <a:gd name="T35" fmla="*/ 5 h 43"/>
                <a:gd name="T36" fmla="*/ 40 w 48"/>
                <a:gd name="T37" fmla="*/ 5 h 43"/>
                <a:gd name="T38" fmla="*/ 42 w 48"/>
                <a:gd name="T39" fmla="*/ 2 h 43"/>
                <a:gd name="T40" fmla="*/ 39 w 48"/>
                <a:gd name="T4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43">
                  <a:moveTo>
                    <a:pt x="18" y="40"/>
                  </a:moveTo>
                  <a:cubicBezTo>
                    <a:pt x="17" y="42"/>
                    <a:pt x="17" y="42"/>
                    <a:pt x="17" y="42"/>
                  </a:cubicBezTo>
                  <a:cubicBezTo>
                    <a:pt x="18" y="43"/>
                    <a:pt x="19" y="43"/>
                    <a:pt x="21" y="43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19" y="40"/>
                    <a:pt x="18" y="40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5"/>
                  </a:cubicBezTo>
                  <a:moveTo>
                    <a:pt x="46" y="9"/>
                  </a:move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1"/>
                    <a:pt x="47" y="10"/>
                    <a:pt x="46" y="9"/>
                  </a:cubicBezTo>
                  <a:moveTo>
                    <a:pt x="39" y="0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4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0" y="1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50"/>
            <p:cNvSpPr>
              <a:spLocks noEditPoints="1"/>
            </p:cNvSpPr>
            <p:nvPr/>
          </p:nvSpPr>
          <p:spPr bwMode="auto">
            <a:xfrm>
              <a:off x="338138" y="1993900"/>
              <a:ext cx="187325" cy="174625"/>
            </a:xfrm>
            <a:custGeom>
              <a:avLst/>
              <a:gdLst>
                <a:gd name="T0" fmla="*/ 21 w 39"/>
                <a:gd name="T1" fmla="*/ 28 h 36"/>
                <a:gd name="T2" fmla="*/ 28 w 39"/>
                <a:gd name="T3" fmla="*/ 34 h 36"/>
                <a:gd name="T4" fmla="*/ 32 w 39"/>
                <a:gd name="T5" fmla="*/ 31 h 36"/>
                <a:gd name="T6" fmla="*/ 34 w 39"/>
                <a:gd name="T7" fmla="*/ 29 h 36"/>
                <a:gd name="T8" fmla="*/ 21 w 39"/>
                <a:gd name="T9" fmla="*/ 28 h 36"/>
                <a:gd name="T10" fmla="*/ 7 w 39"/>
                <a:gd name="T11" fmla="*/ 5 h 36"/>
                <a:gd name="T12" fmla="*/ 7 w 39"/>
                <a:gd name="T13" fmla="*/ 30 h 36"/>
                <a:gd name="T14" fmla="*/ 20 w 39"/>
                <a:gd name="T15" fmla="*/ 36 h 36"/>
                <a:gd name="T16" fmla="*/ 25 w 39"/>
                <a:gd name="T17" fmla="*/ 35 h 36"/>
                <a:gd name="T18" fmla="*/ 15 w 39"/>
                <a:gd name="T19" fmla="*/ 27 h 36"/>
                <a:gd name="T20" fmla="*/ 13 w 39"/>
                <a:gd name="T21" fmla="*/ 27 h 36"/>
                <a:gd name="T22" fmla="*/ 14 w 39"/>
                <a:gd name="T23" fmla="*/ 25 h 36"/>
                <a:gd name="T24" fmla="*/ 7 w 39"/>
                <a:gd name="T25" fmla="*/ 5 h 36"/>
                <a:gd name="T26" fmla="*/ 31 w 39"/>
                <a:gd name="T27" fmla="*/ 3 h 36"/>
                <a:gd name="T28" fmla="*/ 19 w 39"/>
                <a:gd name="T29" fmla="*/ 24 h 36"/>
                <a:gd name="T30" fmla="*/ 36 w 39"/>
                <a:gd name="T31" fmla="*/ 26 h 36"/>
                <a:gd name="T32" fmla="*/ 33 w 39"/>
                <a:gd name="T33" fmla="*/ 5 h 36"/>
                <a:gd name="T34" fmla="*/ 31 w 39"/>
                <a:gd name="T35" fmla="*/ 3 h 36"/>
                <a:gd name="T36" fmla="*/ 20 w 39"/>
                <a:gd name="T37" fmla="*/ 0 h 36"/>
                <a:gd name="T38" fmla="*/ 10 w 39"/>
                <a:gd name="T39" fmla="*/ 3 h 36"/>
                <a:gd name="T40" fmla="*/ 16 w 39"/>
                <a:gd name="T41" fmla="*/ 21 h 36"/>
                <a:gd name="T42" fmla="*/ 28 w 39"/>
                <a:gd name="T43" fmla="*/ 1 h 36"/>
                <a:gd name="T44" fmla="*/ 20 w 39"/>
                <a:gd name="T4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6">
                  <a:moveTo>
                    <a:pt x="21" y="28"/>
                  </a:moveTo>
                  <a:cubicBezTo>
                    <a:pt x="28" y="34"/>
                    <a:pt x="28" y="34"/>
                    <a:pt x="28" y="34"/>
                  </a:cubicBezTo>
                  <a:cubicBezTo>
                    <a:pt x="30" y="33"/>
                    <a:pt x="31" y="32"/>
                    <a:pt x="32" y="31"/>
                  </a:cubicBezTo>
                  <a:cubicBezTo>
                    <a:pt x="33" y="30"/>
                    <a:pt x="33" y="30"/>
                    <a:pt x="34" y="29"/>
                  </a:cubicBezTo>
                  <a:cubicBezTo>
                    <a:pt x="21" y="28"/>
                    <a:pt x="21" y="28"/>
                    <a:pt x="21" y="28"/>
                  </a:cubicBezTo>
                  <a:moveTo>
                    <a:pt x="7" y="5"/>
                  </a:moveTo>
                  <a:cubicBezTo>
                    <a:pt x="0" y="12"/>
                    <a:pt x="0" y="23"/>
                    <a:pt x="7" y="30"/>
                  </a:cubicBezTo>
                  <a:cubicBezTo>
                    <a:pt x="10" y="34"/>
                    <a:pt x="15" y="36"/>
                    <a:pt x="20" y="36"/>
                  </a:cubicBezTo>
                  <a:cubicBezTo>
                    <a:pt x="21" y="36"/>
                    <a:pt x="23" y="35"/>
                    <a:pt x="25" y="3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7" y="5"/>
                    <a:pt x="7" y="5"/>
                    <a:pt x="7" y="5"/>
                  </a:cubicBezTo>
                  <a:moveTo>
                    <a:pt x="31" y="3"/>
                  </a:moveTo>
                  <a:cubicBezTo>
                    <a:pt x="19" y="24"/>
                    <a:pt x="19" y="24"/>
                    <a:pt x="19" y="2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9" y="19"/>
                    <a:pt x="38" y="11"/>
                    <a:pt x="33" y="5"/>
                  </a:cubicBezTo>
                  <a:cubicBezTo>
                    <a:pt x="32" y="4"/>
                    <a:pt x="31" y="4"/>
                    <a:pt x="31" y="3"/>
                  </a:cubicBezTo>
                  <a:moveTo>
                    <a:pt x="20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5" y="0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51"/>
            <p:cNvSpPr/>
            <p:nvPr/>
          </p:nvSpPr>
          <p:spPr bwMode="auto">
            <a:xfrm>
              <a:off x="371475" y="1998663"/>
              <a:ext cx="139700" cy="165100"/>
            </a:xfrm>
            <a:custGeom>
              <a:avLst/>
              <a:gdLst>
                <a:gd name="T0" fmla="*/ 21 w 29"/>
                <a:gd name="T1" fmla="*/ 0 h 34"/>
                <a:gd name="T2" fmla="*/ 9 w 29"/>
                <a:gd name="T3" fmla="*/ 20 h 34"/>
                <a:gd name="T4" fmla="*/ 3 w 29"/>
                <a:gd name="T5" fmla="*/ 2 h 34"/>
                <a:gd name="T6" fmla="*/ 1 w 29"/>
                <a:gd name="T7" fmla="*/ 3 h 34"/>
                <a:gd name="T8" fmla="*/ 0 w 29"/>
                <a:gd name="T9" fmla="*/ 4 h 34"/>
                <a:gd name="T10" fmla="*/ 7 w 29"/>
                <a:gd name="T11" fmla="*/ 24 h 34"/>
                <a:gd name="T12" fmla="*/ 6 w 29"/>
                <a:gd name="T13" fmla="*/ 26 h 34"/>
                <a:gd name="T14" fmla="*/ 8 w 29"/>
                <a:gd name="T15" fmla="*/ 26 h 34"/>
                <a:gd name="T16" fmla="*/ 18 w 29"/>
                <a:gd name="T17" fmla="*/ 34 h 34"/>
                <a:gd name="T18" fmla="*/ 21 w 29"/>
                <a:gd name="T19" fmla="*/ 33 h 34"/>
                <a:gd name="T20" fmla="*/ 14 w 29"/>
                <a:gd name="T21" fmla="*/ 27 h 34"/>
                <a:gd name="T22" fmla="*/ 27 w 29"/>
                <a:gd name="T23" fmla="*/ 28 h 34"/>
                <a:gd name="T24" fmla="*/ 29 w 29"/>
                <a:gd name="T25" fmla="*/ 25 h 34"/>
                <a:gd name="T26" fmla="*/ 12 w 29"/>
                <a:gd name="T27" fmla="*/ 23 h 34"/>
                <a:gd name="T28" fmla="*/ 24 w 29"/>
                <a:gd name="T29" fmla="*/ 2 h 34"/>
                <a:gd name="T30" fmla="*/ 21 w 29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4">
                  <a:moveTo>
                    <a:pt x="21" y="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1" y="33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7"/>
                    <a:pt x="28" y="26"/>
                    <a:pt x="29" y="25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2"/>
            <p:cNvSpPr>
              <a:spLocks noEditPoints="1"/>
            </p:cNvSpPr>
            <p:nvPr/>
          </p:nvSpPr>
          <p:spPr bwMode="auto">
            <a:xfrm>
              <a:off x="303213" y="1960563"/>
              <a:ext cx="255588" cy="236538"/>
            </a:xfrm>
            <a:custGeom>
              <a:avLst/>
              <a:gdLst>
                <a:gd name="T0" fmla="*/ 45 w 53"/>
                <a:gd name="T1" fmla="*/ 36 h 49"/>
                <a:gd name="T2" fmla="*/ 41 w 53"/>
                <a:gd name="T3" fmla="*/ 40 h 49"/>
                <a:gd name="T4" fmla="*/ 38 w 53"/>
                <a:gd name="T5" fmla="*/ 43 h 49"/>
                <a:gd name="T6" fmla="*/ 40 w 53"/>
                <a:gd name="T7" fmla="*/ 45 h 49"/>
                <a:gd name="T8" fmla="*/ 44 w 53"/>
                <a:gd name="T9" fmla="*/ 42 h 49"/>
                <a:gd name="T10" fmla="*/ 48 w 53"/>
                <a:gd name="T11" fmla="*/ 37 h 49"/>
                <a:gd name="T12" fmla="*/ 45 w 53"/>
                <a:gd name="T13" fmla="*/ 36 h 49"/>
                <a:gd name="T14" fmla="*/ 12 w 53"/>
                <a:gd name="T15" fmla="*/ 6 h 49"/>
                <a:gd name="T16" fmla="*/ 10 w 53"/>
                <a:gd name="T17" fmla="*/ 7 h 49"/>
                <a:gd name="T18" fmla="*/ 9 w 53"/>
                <a:gd name="T19" fmla="*/ 41 h 49"/>
                <a:gd name="T20" fmla="*/ 27 w 53"/>
                <a:gd name="T21" fmla="*/ 49 h 49"/>
                <a:gd name="T22" fmla="*/ 37 w 53"/>
                <a:gd name="T23" fmla="*/ 47 h 49"/>
                <a:gd name="T24" fmla="*/ 34 w 53"/>
                <a:gd name="T25" fmla="*/ 45 h 49"/>
                <a:gd name="T26" fmla="*/ 27 w 53"/>
                <a:gd name="T27" fmla="*/ 46 h 49"/>
                <a:gd name="T28" fmla="*/ 11 w 53"/>
                <a:gd name="T29" fmla="*/ 39 h 49"/>
                <a:gd name="T30" fmla="*/ 12 w 53"/>
                <a:gd name="T31" fmla="*/ 9 h 49"/>
                <a:gd name="T32" fmla="*/ 13 w 53"/>
                <a:gd name="T33" fmla="*/ 9 h 49"/>
                <a:gd name="T34" fmla="*/ 12 w 53"/>
                <a:gd name="T35" fmla="*/ 6 h 49"/>
                <a:gd name="T36" fmla="*/ 41 w 53"/>
                <a:gd name="T37" fmla="*/ 4 h 49"/>
                <a:gd name="T38" fmla="*/ 39 w 53"/>
                <a:gd name="T39" fmla="*/ 7 h 49"/>
                <a:gd name="T40" fmla="*/ 43 w 53"/>
                <a:gd name="T41" fmla="*/ 10 h 49"/>
                <a:gd name="T42" fmla="*/ 46 w 53"/>
                <a:gd name="T43" fmla="*/ 33 h 49"/>
                <a:gd name="T44" fmla="*/ 50 w 53"/>
                <a:gd name="T45" fmla="*/ 34 h 49"/>
                <a:gd name="T46" fmla="*/ 45 w 53"/>
                <a:gd name="T47" fmla="*/ 8 h 49"/>
                <a:gd name="T48" fmla="*/ 41 w 53"/>
                <a:gd name="T49" fmla="*/ 4 h 49"/>
                <a:gd name="T50" fmla="*/ 27 w 53"/>
                <a:gd name="T51" fmla="*/ 0 h 49"/>
                <a:gd name="T52" fmla="*/ 15 w 53"/>
                <a:gd name="T53" fmla="*/ 4 h 49"/>
                <a:gd name="T54" fmla="*/ 16 w 53"/>
                <a:gd name="T55" fmla="*/ 7 h 49"/>
                <a:gd name="T56" fmla="*/ 27 w 53"/>
                <a:gd name="T57" fmla="*/ 3 h 49"/>
                <a:gd name="T58" fmla="*/ 36 w 53"/>
                <a:gd name="T59" fmla="*/ 5 h 49"/>
                <a:gd name="T60" fmla="*/ 38 w 53"/>
                <a:gd name="T61" fmla="*/ 3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5" y="36"/>
                  </a:moveTo>
                  <a:cubicBezTo>
                    <a:pt x="44" y="38"/>
                    <a:pt x="43" y="39"/>
                    <a:pt x="41" y="40"/>
                  </a:cubicBezTo>
                  <a:cubicBezTo>
                    <a:pt x="40" y="41"/>
                    <a:pt x="39" y="42"/>
                    <a:pt x="38" y="43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4"/>
                    <a:pt x="42" y="43"/>
                    <a:pt x="44" y="42"/>
                  </a:cubicBezTo>
                  <a:cubicBezTo>
                    <a:pt x="45" y="41"/>
                    <a:pt x="47" y="39"/>
                    <a:pt x="48" y="37"/>
                  </a:cubicBezTo>
                  <a:cubicBezTo>
                    <a:pt x="45" y="36"/>
                    <a:pt x="45" y="36"/>
                    <a:pt x="45" y="36"/>
                  </a:cubicBezTo>
                  <a:moveTo>
                    <a:pt x="12" y="6"/>
                  </a:moveTo>
                  <a:cubicBezTo>
                    <a:pt x="11" y="6"/>
                    <a:pt x="11" y="6"/>
                    <a:pt x="10" y="7"/>
                  </a:cubicBezTo>
                  <a:cubicBezTo>
                    <a:pt x="1" y="16"/>
                    <a:pt x="0" y="31"/>
                    <a:pt x="9" y="41"/>
                  </a:cubicBezTo>
                  <a:cubicBezTo>
                    <a:pt x="14" y="46"/>
                    <a:pt x="20" y="49"/>
                    <a:pt x="27" y="49"/>
                  </a:cubicBezTo>
                  <a:cubicBezTo>
                    <a:pt x="30" y="49"/>
                    <a:pt x="34" y="48"/>
                    <a:pt x="37" y="4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2" y="45"/>
                    <a:pt x="29" y="46"/>
                    <a:pt x="27" y="46"/>
                  </a:cubicBezTo>
                  <a:cubicBezTo>
                    <a:pt x="21" y="46"/>
                    <a:pt x="16" y="44"/>
                    <a:pt x="11" y="39"/>
                  </a:cubicBezTo>
                  <a:cubicBezTo>
                    <a:pt x="3" y="30"/>
                    <a:pt x="4" y="1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41" y="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0" y="8"/>
                    <a:pt x="41" y="9"/>
                    <a:pt x="43" y="10"/>
                  </a:cubicBezTo>
                  <a:cubicBezTo>
                    <a:pt x="48" y="17"/>
                    <a:pt x="50" y="26"/>
                    <a:pt x="46" y="33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3" y="25"/>
                    <a:pt x="51" y="15"/>
                    <a:pt x="45" y="8"/>
                  </a:cubicBezTo>
                  <a:cubicBezTo>
                    <a:pt x="44" y="7"/>
                    <a:pt x="42" y="5"/>
                    <a:pt x="41" y="4"/>
                  </a:cubicBezTo>
                  <a:moveTo>
                    <a:pt x="27" y="0"/>
                  </a:moveTo>
                  <a:cubicBezTo>
                    <a:pt x="23" y="0"/>
                    <a:pt x="18" y="1"/>
                    <a:pt x="15" y="4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30" y="3"/>
                    <a:pt x="33" y="4"/>
                    <a:pt x="36" y="5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1"/>
                    <a:pt x="31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53"/>
            <p:cNvSpPr>
              <a:spLocks noEditPoints="1"/>
            </p:cNvSpPr>
            <p:nvPr/>
          </p:nvSpPr>
          <p:spPr bwMode="auto">
            <a:xfrm>
              <a:off x="361950" y="1974850"/>
              <a:ext cx="182563" cy="212725"/>
            </a:xfrm>
            <a:custGeom>
              <a:avLst/>
              <a:gdLst>
                <a:gd name="T0" fmla="*/ 26 w 38"/>
                <a:gd name="T1" fmla="*/ 40 h 44"/>
                <a:gd name="T2" fmla="*/ 22 w 38"/>
                <a:gd name="T3" fmla="*/ 42 h 44"/>
                <a:gd name="T4" fmla="*/ 25 w 38"/>
                <a:gd name="T5" fmla="*/ 44 h 44"/>
                <a:gd name="T6" fmla="*/ 28 w 38"/>
                <a:gd name="T7" fmla="*/ 42 h 44"/>
                <a:gd name="T8" fmla="*/ 26 w 38"/>
                <a:gd name="T9" fmla="*/ 40 h 44"/>
                <a:gd name="T10" fmla="*/ 34 w 38"/>
                <a:gd name="T11" fmla="*/ 30 h 44"/>
                <a:gd name="T12" fmla="*/ 33 w 38"/>
                <a:gd name="T13" fmla="*/ 33 h 44"/>
                <a:gd name="T14" fmla="*/ 36 w 38"/>
                <a:gd name="T15" fmla="*/ 34 h 44"/>
                <a:gd name="T16" fmla="*/ 38 w 38"/>
                <a:gd name="T17" fmla="*/ 31 h 44"/>
                <a:gd name="T18" fmla="*/ 34 w 38"/>
                <a:gd name="T19" fmla="*/ 30 h 44"/>
                <a:gd name="T20" fmla="*/ 3 w 38"/>
                <a:gd name="T21" fmla="*/ 1 h 44"/>
                <a:gd name="T22" fmla="*/ 0 w 38"/>
                <a:gd name="T23" fmla="*/ 3 h 44"/>
                <a:gd name="T24" fmla="*/ 1 w 38"/>
                <a:gd name="T25" fmla="*/ 6 h 44"/>
                <a:gd name="T26" fmla="*/ 4 w 38"/>
                <a:gd name="T27" fmla="*/ 4 h 44"/>
                <a:gd name="T28" fmla="*/ 3 w 38"/>
                <a:gd name="T29" fmla="*/ 1 h 44"/>
                <a:gd name="T30" fmla="*/ 26 w 38"/>
                <a:gd name="T31" fmla="*/ 0 h 44"/>
                <a:gd name="T32" fmla="*/ 24 w 38"/>
                <a:gd name="T33" fmla="*/ 2 h 44"/>
                <a:gd name="T34" fmla="*/ 27 w 38"/>
                <a:gd name="T35" fmla="*/ 4 h 44"/>
                <a:gd name="T36" fmla="*/ 29 w 38"/>
                <a:gd name="T37" fmla="*/ 1 h 44"/>
                <a:gd name="T38" fmla="*/ 26 w 3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4">
                  <a:moveTo>
                    <a:pt x="26" y="40"/>
                  </a:moveTo>
                  <a:cubicBezTo>
                    <a:pt x="25" y="41"/>
                    <a:pt x="24" y="41"/>
                    <a:pt x="22" y="42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3"/>
                    <a:pt x="27" y="43"/>
                    <a:pt x="28" y="42"/>
                  </a:cubicBezTo>
                  <a:cubicBezTo>
                    <a:pt x="26" y="40"/>
                    <a:pt x="26" y="40"/>
                    <a:pt x="26" y="40"/>
                  </a:cubicBezTo>
                  <a:moveTo>
                    <a:pt x="34" y="30"/>
                  </a:moveTo>
                  <a:cubicBezTo>
                    <a:pt x="34" y="31"/>
                    <a:pt x="33" y="32"/>
                    <a:pt x="33" y="33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7" y="33"/>
                    <a:pt x="37" y="32"/>
                    <a:pt x="38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" y="1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26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54"/>
            <p:cNvSpPr>
              <a:spLocks noEditPoints="1"/>
            </p:cNvSpPr>
            <p:nvPr/>
          </p:nvSpPr>
          <p:spPr bwMode="auto">
            <a:xfrm>
              <a:off x="3167063" y="1733550"/>
              <a:ext cx="193675" cy="184150"/>
            </a:xfrm>
            <a:custGeom>
              <a:avLst/>
              <a:gdLst>
                <a:gd name="T0" fmla="*/ 17 w 40"/>
                <a:gd name="T1" fmla="*/ 23 h 38"/>
                <a:gd name="T2" fmla="*/ 11 w 40"/>
                <a:gd name="T3" fmla="*/ 36 h 38"/>
                <a:gd name="T4" fmla="*/ 19 w 40"/>
                <a:gd name="T5" fmla="*/ 38 h 38"/>
                <a:gd name="T6" fmla="*/ 19 w 40"/>
                <a:gd name="T7" fmla="*/ 38 h 38"/>
                <a:gd name="T8" fmla="*/ 17 w 40"/>
                <a:gd name="T9" fmla="*/ 23 h 38"/>
                <a:gd name="T10" fmla="*/ 15 w 40"/>
                <a:gd name="T11" fmla="*/ 19 h 38"/>
                <a:gd name="T12" fmla="*/ 0 w 40"/>
                <a:gd name="T13" fmla="*/ 23 h 38"/>
                <a:gd name="T14" fmla="*/ 5 w 40"/>
                <a:gd name="T15" fmla="*/ 32 h 38"/>
                <a:gd name="T16" fmla="*/ 8 w 40"/>
                <a:gd name="T17" fmla="*/ 34 h 38"/>
                <a:gd name="T18" fmla="*/ 15 w 40"/>
                <a:gd name="T19" fmla="*/ 19 h 38"/>
                <a:gd name="T20" fmla="*/ 11 w 40"/>
                <a:gd name="T21" fmla="*/ 2 h 38"/>
                <a:gd name="T22" fmla="*/ 6 w 40"/>
                <a:gd name="T23" fmla="*/ 5 h 38"/>
                <a:gd name="T24" fmla="*/ 0 w 40"/>
                <a:gd name="T25" fmla="*/ 19 h 38"/>
                <a:gd name="T26" fmla="*/ 16 w 40"/>
                <a:gd name="T27" fmla="*/ 16 h 38"/>
                <a:gd name="T28" fmla="*/ 11 w 40"/>
                <a:gd name="T29" fmla="*/ 2 h 38"/>
                <a:gd name="T30" fmla="*/ 19 w 40"/>
                <a:gd name="T31" fmla="*/ 0 h 38"/>
                <a:gd name="T32" fmla="*/ 14 w 40"/>
                <a:gd name="T33" fmla="*/ 1 h 38"/>
                <a:gd name="T34" fmla="*/ 19 w 40"/>
                <a:gd name="T35" fmla="*/ 15 h 38"/>
                <a:gd name="T36" fmla="*/ 19 w 40"/>
                <a:gd name="T37" fmla="*/ 15 h 38"/>
                <a:gd name="T38" fmla="*/ 20 w 40"/>
                <a:gd name="T39" fmla="*/ 17 h 38"/>
                <a:gd name="T40" fmla="*/ 20 w 40"/>
                <a:gd name="T41" fmla="*/ 17 h 38"/>
                <a:gd name="T42" fmla="*/ 20 w 40"/>
                <a:gd name="T43" fmla="*/ 17 h 38"/>
                <a:gd name="T44" fmla="*/ 22 w 40"/>
                <a:gd name="T45" fmla="*/ 37 h 38"/>
                <a:gd name="T46" fmla="*/ 32 w 40"/>
                <a:gd name="T47" fmla="*/ 33 h 38"/>
                <a:gd name="T48" fmla="*/ 33 w 40"/>
                <a:gd name="T49" fmla="*/ 6 h 38"/>
                <a:gd name="T50" fmla="*/ 19 w 40"/>
                <a:gd name="T5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8">
                  <a:moveTo>
                    <a:pt x="17" y="23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15" y="1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3" y="29"/>
                    <a:pt x="5" y="32"/>
                  </a:cubicBezTo>
                  <a:cubicBezTo>
                    <a:pt x="6" y="33"/>
                    <a:pt x="7" y="34"/>
                    <a:pt x="8" y="34"/>
                  </a:cubicBezTo>
                  <a:cubicBezTo>
                    <a:pt x="15" y="19"/>
                    <a:pt x="15" y="19"/>
                    <a:pt x="15" y="19"/>
                  </a:cubicBezTo>
                  <a:moveTo>
                    <a:pt x="11" y="2"/>
                  </a:moveTo>
                  <a:cubicBezTo>
                    <a:pt x="9" y="3"/>
                    <a:pt x="8" y="4"/>
                    <a:pt x="6" y="5"/>
                  </a:cubicBezTo>
                  <a:cubicBezTo>
                    <a:pt x="2" y="9"/>
                    <a:pt x="0" y="14"/>
                    <a:pt x="0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6" y="0"/>
                    <a:pt x="14" y="1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6" y="37"/>
                    <a:pt x="29" y="35"/>
                    <a:pt x="32" y="33"/>
                  </a:cubicBezTo>
                  <a:cubicBezTo>
                    <a:pt x="39" y="26"/>
                    <a:pt x="40" y="14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3" name="Freeform 455"/>
            <p:cNvSpPr/>
            <p:nvPr/>
          </p:nvSpPr>
          <p:spPr bwMode="auto">
            <a:xfrm>
              <a:off x="3167063" y="1738313"/>
              <a:ext cx="106363" cy="179388"/>
            </a:xfrm>
            <a:custGeom>
              <a:avLst/>
              <a:gdLst>
                <a:gd name="T0" fmla="*/ 14 w 22"/>
                <a:gd name="T1" fmla="*/ 0 h 37"/>
                <a:gd name="T2" fmla="*/ 11 w 22"/>
                <a:gd name="T3" fmla="*/ 1 h 37"/>
                <a:gd name="T4" fmla="*/ 16 w 22"/>
                <a:gd name="T5" fmla="*/ 15 h 37"/>
                <a:gd name="T6" fmla="*/ 0 w 22"/>
                <a:gd name="T7" fmla="*/ 18 h 37"/>
                <a:gd name="T8" fmla="*/ 0 w 22"/>
                <a:gd name="T9" fmla="*/ 22 h 37"/>
                <a:gd name="T10" fmla="*/ 15 w 22"/>
                <a:gd name="T11" fmla="*/ 18 h 37"/>
                <a:gd name="T12" fmla="*/ 8 w 22"/>
                <a:gd name="T13" fmla="*/ 33 h 37"/>
                <a:gd name="T14" fmla="*/ 11 w 22"/>
                <a:gd name="T15" fmla="*/ 35 h 37"/>
                <a:gd name="T16" fmla="*/ 17 w 22"/>
                <a:gd name="T17" fmla="*/ 22 h 37"/>
                <a:gd name="T18" fmla="*/ 19 w 22"/>
                <a:gd name="T19" fmla="*/ 37 h 37"/>
                <a:gd name="T20" fmla="*/ 22 w 22"/>
                <a:gd name="T21" fmla="*/ 36 h 37"/>
                <a:gd name="T22" fmla="*/ 20 w 22"/>
                <a:gd name="T23" fmla="*/ 16 h 37"/>
                <a:gd name="T24" fmla="*/ 20 w 22"/>
                <a:gd name="T25" fmla="*/ 16 h 37"/>
                <a:gd name="T26" fmla="*/ 20 w 22"/>
                <a:gd name="T27" fmla="*/ 16 h 37"/>
                <a:gd name="T28" fmla="*/ 19 w 22"/>
                <a:gd name="T29" fmla="*/ 14 h 37"/>
                <a:gd name="T30" fmla="*/ 19 w 22"/>
                <a:gd name="T31" fmla="*/ 14 h 37"/>
                <a:gd name="T32" fmla="*/ 14 w 22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7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1"/>
                    <a:pt x="0" y="22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7"/>
                    <a:pt x="21" y="37"/>
                    <a:pt x="22" y="3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4" name="Freeform 456"/>
            <p:cNvSpPr>
              <a:spLocks noEditPoints="1"/>
            </p:cNvSpPr>
            <p:nvPr/>
          </p:nvSpPr>
          <p:spPr bwMode="auto">
            <a:xfrm>
              <a:off x="3095625" y="1666875"/>
              <a:ext cx="341313" cy="317500"/>
            </a:xfrm>
            <a:custGeom>
              <a:avLst/>
              <a:gdLst>
                <a:gd name="T0" fmla="*/ 22 w 71"/>
                <a:gd name="T1" fmla="*/ 60 h 66"/>
                <a:gd name="T2" fmla="*/ 20 w 71"/>
                <a:gd name="T3" fmla="*/ 63 h 66"/>
                <a:gd name="T4" fmla="*/ 34 w 71"/>
                <a:gd name="T5" fmla="*/ 66 h 66"/>
                <a:gd name="T6" fmla="*/ 36 w 71"/>
                <a:gd name="T7" fmla="*/ 66 h 66"/>
                <a:gd name="T8" fmla="*/ 35 w 71"/>
                <a:gd name="T9" fmla="*/ 63 h 66"/>
                <a:gd name="T10" fmla="*/ 34 w 71"/>
                <a:gd name="T11" fmla="*/ 63 h 66"/>
                <a:gd name="T12" fmla="*/ 22 w 71"/>
                <a:gd name="T13" fmla="*/ 60 h 66"/>
                <a:gd name="T14" fmla="*/ 5 w 71"/>
                <a:gd name="T15" fmla="*/ 39 h 66"/>
                <a:gd name="T16" fmla="*/ 1 w 71"/>
                <a:gd name="T17" fmla="*/ 40 h 66"/>
                <a:gd name="T18" fmla="*/ 10 w 71"/>
                <a:gd name="T19" fmla="*/ 55 h 66"/>
                <a:gd name="T20" fmla="*/ 17 w 71"/>
                <a:gd name="T21" fmla="*/ 62 h 66"/>
                <a:gd name="T22" fmla="*/ 19 w 71"/>
                <a:gd name="T23" fmla="*/ 58 h 66"/>
                <a:gd name="T24" fmla="*/ 12 w 71"/>
                <a:gd name="T25" fmla="*/ 53 h 66"/>
                <a:gd name="T26" fmla="*/ 5 w 71"/>
                <a:gd name="T27" fmla="*/ 39 h 66"/>
                <a:gd name="T28" fmla="*/ 22 w 71"/>
                <a:gd name="T29" fmla="*/ 2 h 66"/>
                <a:gd name="T30" fmla="*/ 11 w 71"/>
                <a:gd name="T31" fmla="*/ 9 h 66"/>
                <a:gd name="T32" fmla="*/ 1 w 71"/>
                <a:gd name="T33" fmla="*/ 37 h 66"/>
                <a:gd name="T34" fmla="*/ 4 w 71"/>
                <a:gd name="T35" fmla="*/ 36 h 66"/>
                <a:gd name="T36" fmla="*/ 14 w 71"/>
                <a:gd name="T37" fmla="*/ 11 h 66"/>
                <a:gd name="T38" fmla="*/ 23 w 71"/>
                <a:gd name="T39" fmla="*/ 5 h 66"/>
                <a:gd name="T40" fmla="*/ 22 w 71"/>
                <a:gd name="T41" fmla="*/ 2 h 66"/>
                <a:gd name="T42" fmla="*/ 34 w 71"/>
                <a:gd name="T43" fmla="*/ 0 h 66"/>
                <a:gd name="T44" fmla="*/ 25 w 71"/>
                <a:gd name="T45" fmla="*/ 1 h 66"/>
                <a:gd name="T46" fmla="*/ 26 w 71"/>
                <a:gd name="T47" fmla="*/ 4 h 66"/>
                <a:gd name="T48" fmla="*/ 34 w 71"/>
                <a:gd name="T49" fmla="*/ 3 h 66"/>
                <a:gd name="T50" fmla="*/ 56 w 71"/>
                <a:gd name="T51" fmla="*/ 13 h 66"/>
                <a:gd name="T52" fmla="*/ 54 w 71"/>
                <a:gd name="T53" fmla="*/ 55 h 66"/>
                <a:gd name="T54" fmla="*/ 39 w 71"/>
                <a:gd name="T55" fmla="*/ 62 h 66"/>
                <a:gd name="T56" fmla="*/ 39 w 71"/>
                <a:gd name="T57" fmla="*/ 66 h 66"/>
                <a:gd name="T58" fmla="*/ 56 w 71"/>
                <a:gd name="T59" fmla="*/ 57 h 66"/>
                <a:gd name="T60" fmla="*/ 58 w 71"/>
                <a:gd name="T61" fmla="*/ 10 h 66"/>
                <a:gd name="T62" fmla="*/ 34 w 71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66">
                  <a:moveTo>
                    <a:pt x="22" y="60"/>
                  </a:moveTo>
                  <a:cubicBezTo>
                    <a:pt x="20" y="63"/>
                    <a:pt x="20" y="63"/>
                    <a:pt x="20" y="63"/>
                  </a:cubicBezTo>
                  <a:cubicBezTo>
                    <a:pt x="25" y="65"/>
                    <a:pt x="29" y="66"/>
                    <a:pt x="34" y="66"/>
                  </a:cubicBezTo>
                  <a:cubicBezTo>
                    <a:pt x="35" y="66"/>
                    <a:pt x="35" y="66"/>
                    <a:pt x="36" y="66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ubicBezTo>
                    <a:pt x="30" y="63"/>
                    <a:pt x="26" y="62"/>
                    <a:pt x="22" y="60"/>
                  </a:cubicBezTo>
                  <a:moveTo>
                    <a:pt x="5" y="39"/>
                  </a:moveTo>
                  <a:cubicBezTo>
                    <a:pt x="1" y="40"/>
                    <a:pt x="1" y="40"/>
                    <a:pt x="1" y="40"/>
                  </a:cubicBezTo>
                  <a:cubicBezTo>
                    <a:pt x="3" y="45"/>
                    <a:pt x="5" y="51"/>
                    <a:pt x="10" y="55"/>
                  </a:cubicBezTo>
                  <a:cubicBezTo>
                    <a:pt x="12" y="58"/>
                    <a:pt x="14" y="60"/>
                    <a:pt x="17" y="62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6" y="57"/>
                    <a:pt x="14" y="55"/>
                    <a:pt x="12" y="53"/>
                  </a:cubicBezTo>
                  <a:cubicBezTo>
                    <a:pt x="8" y="49"/>
                    <a:pt x="6" y="44"/>
                    <a:pt x="5" y="39"/>
                  </a:cubicBezTo>
                  <a:moveTo>
                    <a:pt x="22" y="2"/>
                  </a:moveTo>
                  <a:cubicBezTo>
                    <a:pt x="18" y="4"/>
                    <a:pt x="14" y="6"/>
                    <a:pt x="11" y="9"/>
                  </a:cubicBezTo>
                  <a:cubicBezTo>
                    <a:pt x="3" y="16"/>
                    <a:pt x="0" y="26"/>
                    <a:pt x="1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27"/>
                    <a:pt x="6" y="18"/>
                    <a:pt x="14" y="11"/>
                  </a:cubicBezTo>
                  <a:cubicBezTo>
                    <a:pt x="16" y="8"/>
                    <a:pt x="19" y="7"/>
                    <a:pt x="23" y="5"/>
                  </a:cubicBezTo>
                  <a:cubicBezTo>
                    <a:pt x="22" y="2"/>
                    <a:pt x="22" y="2"/>
                    <a:pt x="22" y="2"/>
                  </a:cubicBezTo>
                  <a:moveTo>
                    <a:pt x="34" y="0"/>
                  </a:moveTo>
                  <a:cubicBezTo>
                    <a:pt x="31" y="0"/>
                    <a:pt x="28" y="0"/>
                    <a:pt x="25" y="1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8" y="3"/>
                    <a:pt x="31" y="3"/>
                    <a:pt x="34" y="3"/>
                  </a:cubicBezTo>
                  <a:cubicBezTo>
                    <a:pt x="42" y="3"/>
                    <a:pt x="50" y="6"/>
                    <a:pt x="56" y="13"/>
                  </a:cubicBezTo>
                  <a:cubicBezTo>
                    <a:pt x="67" y="25"/>
                    <a:pt x="66" y="44"/>
                    <a:pt x="54" y="55"/>
                  </a:cubicBezTo>
                  <a:cubicBezTo>
                    <a:pt x="50" y="59"/>
                    <a:pt x="44" y="61"/>
                    <a:pt x="39" y="62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5" y="65"/>
                    <a:pt x="51" y="62"/>
                    <a:pt x="56" y="57"/>
                  </a:cubicBezTo>
                  <a:cubicBezTo>
                    <a:pt x="70" y="45"/>
                    <a:pt x="71" y="24"/>
                    <a:pt x="58" y="10"/>
                  </a:cubicBezTo>
                  <a:cubicBezTo>
                    <a:pt x="52" y="3"/>
                    <a:pt x="43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5" name="Freeform 457"/>
            <p:cNvSpPr>
              <a:spLocks noEditPoints="1"/>
            </p:cNvSpPr>
            <p:nvPr/>
          </p:nvSpPr>
          <p:spPr bwMode="auto">
            <a:xfrm>
              <a:off x="3100388" y="1671638"/>
              <a:ext cx="182563" cy="312738"/>
            </a:xfrm>
            <a:custGeom>
              <a:avLst/>
              <a:gdLst>
                <a:gd name="T0" fmla="*/ 38 w 38"/>
                <a:gd name="T1" fmla="*/ 61 h 65"/>
                <a:gd name="T2" fmla="*/ 34 w 38"/>
                <a:gd name="T3" fmla="*/ 62 h 65"/>
                <a:gd name="T4" fmla="*/ 35 w 38"/>
                <a:gd name="T5" fmla="*/ 65 h 65"/>
                <a:gd name="T6" fmla="*/ 38 w 38"/>
                <a:gd name="T7" fmla="*/ 65 h 65"/>
                <a:gd name="T8" fmla="*/ 38 w 38"/>
                <a:gd name="T9" fmla="*/ 61 h 65"/>
                <a:gd name="T10" fmla="*/ 18 w 38"/>
                <a:gd name="T11" fmla="*/ 57 h 65"/>
                <a:gd name="T12" fmla="*/ 16 w 38"/>
                <a:gd name="T13" fmla="*/ 61 h 65"/>
                <a:gd name="T14" fmla="*/ 19 w 38"/>
                <a:gd name="T15" fmla="*/ 62 h 65"/>
                <a:gd name="T16" fmla="*/ 21 w 38"/>
                <a:gd name="T17" fmla="*/ 59 h 65"/>
                <a:gd name="T18" fmla="*/ 18 w 38"/>
                <a:gd name="T19" fmla="*/ 57 h 65"/>
                <a:gd name="T20" fmla="*/ 3 w 38"/>
                <a:gd name="T21" fmla="*/ 35 h 65"/>
                <a:gd name="T22" fmla="*/ 0 w 38"/>
                <a:gd name="T23" fmla="*/ 36 h 65"/>
                <a:gd name="T24" fmla="*/ 0 w 38"/>
                <a:gd name="T25" fmla="*/ 39 h 65"/>
                <a:gd name="T26" fmla="*/ 4 w 38"/>
                <a:gd name="T27" fmla="*/ 38 h 65"/>
                <a:gd name="T28" fmla="*/ 3 w 38"/>
                <a:gd name="T29" fmla="*/ 35 h 65"/>
                <a:gd name="T30" fmla="*/ 24 w 38"/>
                <a:gd name="T31" fmla="*/ 0 h 65"/>
                <a:gd name="T32" fmla="*/ 21 w 38"/>
                <a:gd name="T33" fmla="*/ 1 h 65"/>
                <a:gd name="T34" fmla="*/ 22 w 38"/>
                <a:gd name="T35" fmla="*/ 4 h 65"/>
                <a:gd name="T36" fmla="*/ 25 w 38"/>
                <a:gd name="T37" fmla="*/ 3 h 65"/>
                <a:gd name="T38" fmla="*/ 24 w 38"/>
                <a:gd name="T3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65">
                  <a:moveTo>
                    <a:pt x="38" y="61"/>
                  </a:moveTo>
                  <a:cubicBezTo>
                    <a:pt x="37" y="61"/>
                    <a:pt x="36" y="62"/>
                    <a:pt x="34" y="62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65"/>
                    <a:pt x="37" y="65"/>
                    <a:pt x="38" y="65"/>
                  </a:cubicBezTo>
                  <a:cubicBezTo>
                    <a:pt x="38" y="61"/>
                    <a:pt x="38" y="61"/>
                    <a:pt x="38" y="61"/>
                  </a:cubicBezTo>
                  <a:moveTo>
                    <a:pt x="18" y="57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17" y="61"/>
                    <a:pt x="18" y="62"/>
                    <a:pt x="19" y="62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59"/>
                    <a:pt x="19" y="58"/>
                    <a:pt x="18" y="57"/>
                  </a:cubicBezTo>
                  <a:moveTo>
                    <a:pt x="3" y="35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5"/>
                  </a:cubicBezTo>
                  <a:moveTo>
                    <a:pt x="24" y="0"/>
                  </a:moveTo>
                  <a:cubicBezTo>
                    <a:pt x="23" y="0"/>
                    <a:pt x="22" y="1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5" y="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6" name="Freeform 458"/>
            <p:cNvSpPr>
              <a:spLocks noEditPoints="1"/>
            </p:cNvSpPr>
            <p:nvPr/>
          </p:nvSpPr>
          <p:spPr bwMode="auto">
            <a:xfrm>
              <a:off x="57150" y="1309688"/>
              <a:ext cx="198438" cy="182563"/>
            </a:xfrm>
            <a:custGeom>
              <a:avLst/>
              <a:gdLst>
                <a:gd name="T0" fmla="*/ 39 w 41"/>
                <a:gd name="T1" fmla="*/ 14 h 38"/>
                <a:gd name="T2" fmla="*/ 24 w 41"/>
                <a:gd name="T3" fmla="*/ 22 h 38"/>
                <a:gd name="T4" fmla="*/ 29 w 41"/>
                <a:gd name="T5" fmla="*/ 36 h 38"/>
                <a:gd name="T6" fmla="*/ 34 w 41"/>
                <a:gd name="T7" fmla="*/ 33 h 38"/>
                <a:gd name="T8" fmla="*/ 39 w 41"/>
                <a:gd name="T9" fmla="*/ 14 h 38"/>
                <a:gd name="T10" fmla="*/ 21 w 41"/>
                <a:gd name="T11" fmla="*/ 0 h 38"/>
                <a:gd name="T12" fmla="*/ 8 w 41"/>
                <a:gd name="T13" fmla="*/ 5 h 38"/>
                <a:gd name="T14" fmla="*/ 7 w 41"/>
                <a:gd name="T15" fmla="*/ 32 h 38"/>
                <a:gd name="T16" fmla="*/ 21 w 41"/>
                <a:gd name="T17" fmla="*/ 38 h 38"/>
                <a:gd name="T18" fmla="*/ 26 w 41"/>
                <a:gd name="T19" fmla="*/ 37 h 38"/>
                <a:gd name="T20" fmla="*/ 20 w 41"/>
                <a:gd name="T21" fmla="*/ 20 h 38"/>
                <a:gd name="T22" fmla="*/ 38 w 41"/>
                <a:gd name="T23" fmla="*/ 11 h 38"/>
                <a:gd name="T24" fmla="*/ 35 w 41"/>
                <a:gd name="T25" fmla="*/ 6 h 38"/>
                <a:gd name="T26" fmla="*/ 21 w 41"/>
                <a:gd name="T2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38">
                  <a:moveTo>
                    <a:pt x="39" y="14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35"/>
                    <a:pt x="32" y="34"/>
                    <a:pt x="34" y="33"/>
                  </a:cubicBezTo>
                  <a:cubicBezTo>
                    <a:pt x="39" y="28"/>
                    <a:pt x="41" y="21"/>
                    <a:pt x="39" y="14"/>
                  </a:cubicBezTo>
                  <a:moveTo>
                    <a:pt x="21" y="0"/>
                  </a:moveTo>
                  <a:cubicBezTo>
                    <a:pt x="16" y="0"/>
                    <a:pt x="12" y="2"/>
                    <a:pt x="8" y="5"/>
                  </a:cubicBezTo>
                  <a:cubicBezTo>
                    <a:pt x="1" y="12"/>
                    <a:pt x="0" y="24"/>
                    <a:pt x="7" y="32"/>
                  </a:cubicBezTo>
                  <a:cubicBezTo>
                    <a:pt x="11" y="36"/>
                    <a:pt x="16" y="38"/>
                    <a:pt x="21" y="38"/>
                  </a:cubicBezTo>
                  <a:cubicBezTo>
                    <a:pt x="23" y="38"/>
                    <a:pt x="24" y="38"/>
                    <a:pt x="26" y="3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9"/>
                    <a:pt x="36" y="8"/>
                    <a:pt x="35" y="6"/>
                  </a:cubicBezTo>
                  <a:cubicBezTo>
                    <a:pt x="31" y="2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59"/>
            <p:cNvSpPr/>
            <p:nvPr/>
          </p:nvSpPr>
          <p:spPr bwMode="auto">
            <a:xfrm>
              <a:off x="153988" y="1362075"/>
              <a:ext cx="92075" cy="125413"/>
            </a:xfrm>
            <a:custGeom>
              <a:avLst/>
              <a:gdLst>
                <a:gd name="T0" fmla="*/ 18 w 19"/>
                <a:gd name="T1" fmla="*/ 0 h 26"/>
                <a:gd name="T2" fmla="*/ 0 w 19"/>
                <a:gd name="T3" fmla="*/ 9 h 26"/>
                <a:gd name="T4" fmla="*/ 6 w 19"/>
                <a:gd name="T5" fmla="*/ 26 h 26"/>
                <a:gd name="T6" fmla="*/ 9 w 19"/>
                <a:gd name="T7" fmla="*/ 25 h 26"/>
                <a:gd name="T8" fmla="*/ 4 w 19"/>
                <a:gd name="T9" fmla="*/ 11 h 26"/>
                <a:gd name="T10" fmla="*/ 19 w 19"/>
                <a:gd name="T11" fmla="*/ 3 h 26"/>
                <a:gd name="T12" fmla="*/ 18 w 19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6">
                  <a:moveTo>
                    <a:pt x="1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8" y="25"/>
                    <a:pt x="9" y="2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460"/>
            <p:cNvSpPr>
              <a:spLocks noEditPoints="1"/>
            </p:cNvSpPr>
            <p:nvPr/>
          </p:nvSpPr>
          <p:spPr bwMode="auto">
            <a:xfrm>
              <a:off x="-19050" y="1241425"/>
              <a:ext cx="350838" cy="319088"/>
            </a:xfrm>
            <a:custGeom>
              <a:avLst/>
              <a:gdLst>
                <a:gd name="T0" fmla="*/ 68 w 73"/>
                <a:gd name="T1" fmla="*/ 22 h 66"/>
                <a:gd name="T2" fmla="*/ 65 w 73"/>
                <a:gd name="T3" fmla="*/ 23 h 66"/>
                <a:gd name="T4" fmla="*/ 57 w 73"/>
                <a:gd name="T5" fmla="*/ 55 h 66"/>
                <a:gd name="T6" fmla="*/ 49 w 73"/>
                <a:gd name="T7" fmla="*/ 60 h 66"/>
                <a:gd name="T8" fmla="*/ 50 w 73"/>
                <a:gd name="T9" fmla="*/ 64 h 66"/>
                <a:gd name="T10" fmla="*/ 60 w 73"/>
                <a:gd name="T11" fmla="*/ 57 h 66"/>
                <a:gd name="T12" fmla="*/ 68 w 73"/>
                <a:gd name="T13" fmla="*/ 22 h 66"/>
                <a:gd name="T14" fmla="*/ 37 w 73"/>
                <a:gd name="T15" fmla="*/ 0 h 66"/>
                <a:gd name="T16" fmla="*/ 14 w 73"/>
                <a:gd name="T17" fmla="*/ 9 h 66"/>
                <a:gd name="T18" fmla="*/ 13 w 73"/>
                <a:gd name="T19" fmla="*/ 55 h 66"/>
                <a:gd name="T20" fmla="*/ 37 w 73"/>
                <a:gd name="T21" fmla="*/ 66 h 66"/>
                <a:gd name="T22" fmla="*/ 47 w 73"/>
                <a:gd name="T23" fmla="*/ 65 h 66"/>
                <a:gd name="T24" fmla="*/ 46 w 73"/>
                <a:gd name="T25" fmla="*/ 61 h 66"/>
                <a:gd name="T26" fmla="*/ 37 w 73"/>
                <a:gd name="T27" fmla="*/ 63 h 66"/>
                <a:gd name="T28" fmla="*/ 15 w 73"/>
                <a:gd name="T29" fmla="*/ 53 h 66"/>
                <a:gd name="T30" fmla="*/ 17 w 73"/>
                <a:gd name="T31" fmla="*/ 11 h 66"/>
                <a:gd name="T32" fmla="*/ 37 w 73"/>
                <a:gd name="T33" fmla="*/ 3 h 66"/>
                <a:gd name="T34" fmla="*/ 59 w 73"/>
                <a:gd name="T35" fmla="*/ 13 h 66"/>
                <a:gd name="T36" fmla="*/ 64 w 73"/>
                <a:gd name="T37" fmla="*/ 20 h 66"/>
                <a:gd name="T38" fmla="*/ 67 w 73"/>
                <a:gd name="T39" fmla="*/ 19 h 66"/>
                <a:gd name="T40" fmla="*/ 61 w 73"/>
                <a:gd name="T41" fmla="*/ 10 h 66"/>
                <a:gd name="T42" fmla="*/ 37 w 73"/>
                <a:gd name="T4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6">
                  <a:moveTo>
                    <a:pt x="68" y="22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9" y="34"/>
                    <a:pt x="66" y="47"/>
                    <a:pt x="57" y="55"/>
                  </a:cubicBezTo>
                  <a:cubicBezTo>
                    <a:pt x="55" y="57"/>
                    <a:pt x="52" y="59"/>
                    <a:pt x="49" y="60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3" y="62"/>
                    <a:pt x="57" y="60"/>
                    <a:pt x="60" y="57"/>
                  </a:cubicBezTo>
                  <a:cubicBezTo>
                    <a:pt x="70" y="48"/>
                    <a:pt x="73" y="34"/>
                    <a:pt x="68" y="22"/>
                  </a:cubicBezTo>
                  <a:moveTo>
                    <a:pt x="37" y="0"/>
                  </a:moveTo>
                  <a:cubicBezTo>
                    <a:pt x="29" y="0"/>
                    <a:pt x="21" y="3"/>
                    <a:pt x="14" y="9"/>
                  </a:cubicBezTo>
                  <a:cubicBezTo>
                    <a:pt x="1" y="21"/>
                    <a:pt x="0" y="42"/>
                    <a:pt x="13" y="55"/>
                  </a:cubicBezTo>
                  <a:cubicBezTo>
                    <a:pt x="19" y="63"/>
                    <a:pt x="28" y="66"/>
                    <a:pt x="37" y="66"/>
                  </a:cubicBezTo>
                  <a:cubicBezTo>
                    <a:pt x="40" y="66"/>
                    <a:pt x="44" y="66"/>
                    <a:pt x="47" y="65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3" y="62"/>
                    <a:pt x="40" y="63"/>
                    <a:pt x="37" y="63"/>
                  </a:cubicBezTo>
                  <a:cubicBezTo>
                    <a:pt x="29" y="63"/>
                    <a:pt x="21" y="60"/>
                    <a:pt x="15" y="53"/>
                  </a:cubicBezTo>
                  <a:cubicBezTo>
                    <a:pt x="4" y="41"/>
                    <a:pt x="5" y="22"/>
                    <a:pt x="17" y="11"/>
                  </a:cubicBezTo>
                  <a:cubicBezTo>
                    <a:pt x="23" y="6"/>
                    <a:pt x="30" y="3"/>
                    <a:pt x="37" y="3"/>
                  </a:cubicBezTo>
                  <a:cubicBezTo>
                    <a:pt x="45" y="3"/>
                    <a:pt x="53" y="6"/>
                    <a:pt x="59" y="13"/>
                  </a:cubicBezTo>
                  <a:cubicBezTo>
                    <a:pt x="61" y="15"/>
                    <a:pt x="63" y="18"/>
                    <a:pt x="64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6" y="16"/>
                    <a:pt x="64" y="13"/>
                    <a:pt x="61" y="10"/>
                  </a:cubicBezTo>
                  <a:cubicBezTo>
                    <a:pt x="55" y="3"/>
                    <a:pt x="46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461"/>
            <p:cNvSpPr>
              <a:spLocks noEditPoints="1"/>
            </p:cNvSpPr>
            <p:nvPr/>
          </p:nvSpPr>
          <p:spPr bwMode="auto">
            <a:xfrm>
              <a:off x="201613" y="1333500"/>
              <a:ext cx="106363" cy="222250"/>
            </a:xfrm>
            <a:custGeom>
              <a:avLst/>
              <a:gdLst>
                <a:gd name="T0" fmla="*/ 3 w 22"/>
                <a:gd name="T1" fmla="*/ 41 h 46"/>
                <a:gd name="T2" fmla="*/ 0 w 22"/>
                <a:gd name="T3" fmla="*/ 42 h 46"/>
                <a:gd name="T4" fmla="*/ 1 w 22"/>
                <a:gd name="T5" fmla="*/ 46 h 46"/>
                <a:gd name="T6" fmla="*/ 4 w 22"/>
                <a:gd name="T7" fmla="*/ 45 h 46"/>
                <a:gd name="T8" fmla="*/ 3 w 22"/>
                <a:gd name="T9" fmla="*/ 41 h 46"/>
                <a:gd name="T10" fmla="*/ 21 w 22"/>
                <a:gd name="T11" fmla="*/ 0 h 46"/>
                <a:gd name="T12" fmla="*/ 18 w 22"/>
                <a:gd name="T13" fmla="*/ 1 h 46"/>
                <a:gd name="T14" fmla="*/ 19 w 22"/>
                <a:gd name="T15" fmla="*/ 4 h 46"/>
                <a:gd name="T16" fmla="*/ 22 w 22"/>
                <a:gd name="T17" fmla="*/ 3 h 46"/>
                <a:gd name="T18" fmla="*/ 21 w 22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6">
                  <a:moveTo>
                    <a:pt x="3" y="41"/>
                  </a:moveTo>
                  <a:cubicBezTo>
                    <a:pt x="2" y="42"/>
                    <a:pt x="1" y="42"/>
                    <a:pt x="0" y="4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5"/>
                    <a:pt x="3" y="45"/>
                    <a:pt x="4" y="45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0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9" y="2"/>
                    <a:pt x="19" y="3"/>
                    <a:pt x="19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462"/>
            <p:cNvSpPr>
              <a:spLocks noEditPoints="1"/>
            </p:cNvSpPr>
            <p:nvPr/>
          </p:nvSpPr>
          <p:spPr bwMode="auto">
            <a:xfrm>
              <a:off x="1171575" y="2765425"/>
              <a:ext cx="187325" cy="169863"/>
            </a:xfrm>
            <a:custGeom>
              <a:avLst/>
              <a:gdLst>
                <a:gd name="T0" fmla="*/ 26 w 39"/>
                <a:gd name="T1" fmla="*/ 25 h 35"/>
                <a:gd name="T2" fmla="*/ 29 w 39"/>
                <a:gd name="T3" fmla="*/ 33 h 35"/>
                <a:gd name="T4" fmla="*/ 32 w 39"/>
                <a:gd name="T5" fmla="*/ 31 h 35"/>
                <a:gd name="T6" fmla="*/ 32 w 39"/>
                <a:gd name="T7" fmla="*/ 30 h 35"/>
                <a:gd name="T8" fmla="*/ 26 w 39"/>
                <a:gd name="T9" fmla="*/ 25 h 35"/>
                <a:gd name="T10" fmla="*/ 5 w 39"/>
                <a:gd name="T11" fmla="*/ 8 h 35"/>
                <a:gd name="T12" fmla="*/ 7 w 39"/>
                <a:gd name="T13" fmla="*/ 30 h 35"/>
                <a:gd name="T14" fmla="*/ 20 w 39"/>
                <a:gd name="T15" fmla="*/ 35 h 35"/>
                <a:gd name="T16" fmla="*/ 26 w 39"/>
                <a:gd name="T17" fmla="*/ 34 h 35"/>
                <a:gd name="T18" fmla="*/ 20 w 39"/>
                <a:gd name="T19" fmla="*/ 22 h 35"/>
                <a:gd name="T20" fmla="*/ 20 w 39"/>
                <a:gd name="T21" fmla="*/ 21 h 35"/>
                <a:gd name="T22" fmla="*/ 20 w 39"/>
                <a:gd name="T23" fmla="*/ 21 h 35"/>
                <a:gd name="T24" fmla="*/ 5 w 39"/>
                <a:gd name="T25" fmla="*/ 8 h 35"/>
                <a:gd name="T26" fmla="*/ 29 w 39"/>
                <a:gd name="T27" fmla="*/ 2 h 35"/>
                <a:gd name="T28" fmla="*/ 24 w 39"/>
                <a:gd name="T29" fmla="*/ 20 h 35"/>
                <a:gd name="T30" fmla="*/ 35 w 39"/>
                <a:gd name="T31" fmla="*/ 27 h 35"/>
                <a:gd name="T32" fmla="*/ 33 w 39"/>
                <a:gd name="T33" fmla="*/ 5 h 35"/>
                <a:gd name="T34" fmla="*/ 29 w 39"/>
                <a:gd name="T35" fmla="*/ 2 h 35"/>
                <a:gd name="T36" fmla="*/ 20 w 39"/>
                <a:gd name="T37" fmla="*/ 0 h 35"/>
                <a:gd name="T38" fmla="*/ 8 w 39"/>
                <a:gd name="T39" fmla="*/ 5 h 35"/>
                <a:gd name="T40" fmla="*/ 7 w 39"/>
                <a:gd name="T41" fmla="*/ 5 h 35"/>
                <a:gd name="T42" fmla="*/ 21 w 39"/>
                <a:gd name="T43" fmla="*/ 17 h 35"/>
                <a:gd name="T44" fmla="*/ 25 w 39"/>
                <a:gd name="T45" fmla="*/ 1 h 35"/>
                <a:gd name="T46" fmla="*/ 20 w 39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5">
                  <a:moveTo>
                    <a:pt x="26" y="25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30" y="32"/>
                    <a:pt x="31" y="31"/>
                    <a:pt x="32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26" y="25"/>
                    <a:pt x="26" y="25"/>
                    <a:pt x="26" y="25"/>
                  </a:cubicBezTo>
                  <a:moveTo>
                    <a:pt x="5" y="8"/>
                  </a:moveTo>
                  <a:cubicBezTo>
                    <a:pt x="0" y="15"/>
                    <a:pt x="1" y="24"/>
                    <a:pt x="7" y="30"/>
                  </a:cubicBezTo>
                  <a:cubicBezTo>
                    <a:pt x="10" y="33"/>
                    <a:pt x="15" y="35"/>
                    <a:pt x="20" y="35"/>
                  </a:cubicBezTo>
                  <a:cubicBezTo>
                    <a:pt x="22" y="35"/>
                    <a:pt x="24" y="35"/>
                    <a:pt x="26" y="3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9" y="2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9" y="20"/>
                    <a:pt x="38" y="12"/>
                    <a:pt x="33" y="5"/>
                  </a:cubicBezTo>
                  <a:cubicBezTo>
                    <a:pt x="31" y="4"/>
                    <a:pt x="30" y="3"/>
                    <a:pt x="29" y="2"/>
                  </a:cubicBezTo>
                  <a:moveTo>
                    <a:pt x="20" y="0"/>
                  </a:moveTo>
                  <a:cubicBezTo>
                    <a:pt x="15" y="0"/>
                    <a:pt x="11" y="1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463"/>
            <p:cNvSpPr/>
            <p:nvPr/>
          </p:nvSpPr>
          <p:spPr bwMode="auto">
            <a:xfrm>
              <a:off x="1195388" y="2770188"/>
              <a:ext cx="144463" cy="160338"/>
            </a:xfrm>
            <a:custGeom>
              <a:avLst/>
              <a:gdLst>
                <a:gd name="T0" fmla="*/ 20 w 30"/>
                <a:gd name="T1" fmla="*/ 0 h 33"/>
                <a:gd name="T2" fmla="*/ 16 w 30"/>
                <a:gd name="T3" fmla="*/ 16 h 33"/>
                <a:gd name="T4" fmla="*/ 2 w 30"/>
                <a:gd name="T5" fmla="*/ 4 h 33"/>
                <a:gd name="T6" fmla="*/ 0 w 30"/>
                <a:gd name="T7" fmla="*/ 7 h 33"/>
                <a:gd name="T8" fmla="*/ 15 w 30"/>
                <a:gd name="T9" fmla="*/ 20 h 33"/>
                <a:gd name="T10" fmla="*/ 15 w 30"/>
                <a:gd name="T11" fmla="*/ 20 h 33"/>
                <a:gd name="T12" fmla="*/ 15 w 30"/>
                <a:gd name="T13" fmla="*/ 21 h 33"/>
                <a:gd name="T14" fmla="*/ 21 w 30"/>
                <a:gd name="T15" fmla="*/ 33 h 33"/>
                <a:gd name="T16" fmla="*/ 24 w 30"/>
                <a:gd name="T17" fmla="*/ 32 h 33"/>
                <a:gd name="T18" fmla="*/ 21 w 30"/>
                <a:gd name="T19" fmla="*/ 24 h 33"/>
                <a:gd name="T20" fmla="*/ 27 w 30"/>
                <a:gd name="T21" fmla="*/ 29 h 33"/>
                <a:gd name="T22" fmla="*/ 30 w 30"/>
                <a:gd name="T23" fmla="*/ 26 h 33"/>
                <a:gd name="T24" fmla="*/ 19 w 30"/>
                <a:gd name="T25" fmla="*/ 19 h 33"/>
                <a:gd name="T26" fmla="*/ 24 w 30"/>
                <a:gd name="T27" fmla="*/ 1 h 33"/>
                <a:gd name="T28" fmla="*/ 20 w 30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3">
                  <a:moveTo>
                    <a:pt x="20" y="0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3" y="32"/>
                    <a:pt x="24" y="3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28"/>
                    <a:pt x="29" y="27"/>
                    <a:pt x="30" y="2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464"/>
            <p:cNvSpPr>
              <a:spLocks noEditPoints="1"/>
            </p:cNvSpPr>
            <p:nvPr/>
          </p:nvSpPr>
          <p:spPr bwMode="auto">
            <a:xfrm>
              <a:off x="1103313" y="2698750"/>
              <a:ext cx="323850" cy="303213"/>
            </a:xfrm>
            <a:custGeom>
              <a:avLst/>
              <a:gdLst>
                <a:gd name="T0" fmla="*/ 55 w 67"/>
                <a:gd name="T1" fmla="*/ 50 h 63"/>
                <a:gd name="T2" fmla="*/ 53 w 67"/>
                <a:gd name="T3" fmla="*/ 52 h 63"/>
                <a:gd name="T4" fmla="*/ 47 w 67"/>
                <a:gd name="T5" fmla="*/ 56 h 63"/>
                <a:gd name="T6" fmla="*/ 49 w 67"/>
                <a:gd name="T7" fmla="*/ 59 h 63"/>
                <a:gd name="T8" fmla="*/ 55 w 67"/>
                <a:gd name="T9" fmla="*/ 54 h 63"/>
                <a:gd name="T10" fmla="*/ 58 w 67"/>
                <a:gd name="T11" fmla="*/ 51 h 63"/>
                <a:gd name="T12" fmla="*/ 55 w 67"/>
                <a:gd name="T13" fmla="*/ 50 h 63"/>
                <a:gd name="T14" fmla="*/ 8 w 67"/>
                <a:gd name="T15" fmla="*/ 13 h 63"/>
                <a:gd name="T16" fmla="*/ 11 w 67"/>
                <a:gd name="T17" fmla="*/ 53 h 63"/>
                <a:gd name="T18" fmla="*/ 34 w 67"/>
                <a:gd name="T19" fmla="*/ 63 h 63"/>
                <a:gd name="T20" fmla="*/ 46 w 67"/>
                <a:gd name="T21" fmla="*/ 60 h 63"/>
                <a:gd name="T22" fmla="*/ 44 w 67"/>
                <a:gd name="T23" fmla="*/ 58 h 63"/>
                <a:gd name="T24" fmla="*/ 34 w 67"/>
                <a:gd name="T25" fmla="*/ 60 h 63"/>
                <a:gd name="T26" fmla="*/ 13 w 67"/>
                <a:gd name="T27" fmla="*/ 51 h 63"/>
                <a:gd name="T28" fmla="*/ 11 w 67"/>
                <a:gd name="T29" fmla="*/ 15 h 63"/>
                <a:gd name="T30" fmla="*/ 8 w 67"/>
                <a:gd name="T31" fmla="*/ 13 h 63"/>
                <a:gd name="T32" fmla="*/ 46 w 67"/>
                <a:gd name="T33" fmla="*/ 3 h 63"/>
                <a:gd name="T34" fmla="*/ 45 w 67"/>
                <a:gd name="T35" fmla="*/ 6 h 63"/>
                <a:gd name="T36" fmla="*/ 54 w 67"/>
                <a:gd name="T37" fmla="*/ 12 h 63"/>
                <a:gd name="T38" fmla="*/ 57 w 67"/>
                <a:gd name="T39" fmla="*/ 47 h 63"/>
                <a:gd name="T40" fmla="*/ 60 w 67"/>
                <a:gd name="T41" fmla="*/ 49 h 63"/>
                <a:gd name="T42" fmla="*/ 57 w 67"/>
                <a:gd name="T43" fmla="*/ 10 h 63"/>
                <a:gd name="T44" fmla="*/ 46 w 67"/>
                <a:gd name="T45" fmla="*/ 3 h 63"/>
                <a:gd name="T46" fmla="*/ 34 w 67"/>
                <a:gd name="T47" fmla="*/ 0 h 63"/>
                <a:gd name="T48" fmla="*/ 12 w 67"/>
                <a:gd name="T49" fmla="*/ 9 h 63"/>
                <a:gd name="T50" fmla="*/ 10 w 67"/>
                <a:gd name="T51" fmla="*/ 10 h 63"/>
                <a:gd name="T52" fmla="*/ 13 w 67"/>
                <a:gd name="T53" fmla="*/ 12 h 63"/>
                <a:gd name="T54" fmla="*/ 14 w 67"/>
                <a:gd name="T55" fmla="*/ 11 h 63"/>
                <a:gd name="T56" fmla="*/ 34 w 67"/>
                <a:gd name="T57" fmla="*/ 3 h 63"/>
                <a:gd name="T58" fmla="*/ 42 w 67"/>
                <a:gd name="T59" fmla="*/ 5 h 63"/>
                <a:gd name="T60" fmla="*/ 43 w 67"/>
                <a:gd name="T61" fmla="*/ 2 h 63"/>
                <a:gd name="T62" fmla="*/ 34 w 67"/>
                <a:gd name="T6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63">
                  <a:moveTo>
                    <a:pt x="55" y="50"/>
                  </a:moveTo>
                  <a:cubicBezTo>
                    <a:pt x="54" y="51"/>
                    <a:pt x="54" y="51"/>
                    <a:pt x="53" y="52"/>
                  </a:cubicBezTo>
                  <a:cubicBezTo>
                    <a:pt x="51" y="54"/>
                    <a:pt x="49" y="55"/>
                    <a:pt x="47" y="56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1" y="58"/>
                    <a:pt x="53" y="56"/>
                    <a:pt x="55" y="54"/>
                  </a:cubicBezTo>
                  <a:cubicBezTo>
                    <a:pt x="56" y="54"/>
                    <a:pt x="57" y="53"/>
                    <a:pt x="58" y="51"/>
                  </a:cubicBezTo>
                  <a:cubicBezTo>
                    <a:pt x="55" y="50"/>
                    <a:pt x="55" y="50"/>
                    <a:pt x="55" y="50"/>
                  </a:cubicBezTo>
                  <a:moveTo>
                    <a:pt x="8" y="13"/>
                  </a:moveTo>
                  <a:cubicBezTo>
                    <a:pt x="0" y="25"/>
                    <a:pt x="0" y="42"/>
                    <a:pt x="11" y="53"/>
                  </a:cubicBezTo>
                  <a:cubicBezTo>
                    <a:pt x="17" y="59"/>
                    <a:pt x="25" y="63"/>
                    <a:pt x="34" y="63"/>
                  </a:cubicBezTo>
                  <a:cubicBezTo>
                    <a:pt x="38" y="63"/>
                    <a:pt x="42" y="62"/>
                    <a:pt x="46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1" y="59"/>
                    <a:pt x="37" y="60"/>
                    <a:pt x="34" y="60"/>
                  </a:cubicBezTo>
                  <a:cubicBezTo>
                    <a:pt x="26" y="60"/>
                    <a:pt x="18" y="57"/>
                    <a:pt x="13" y="51"/>
                  </a:cubicBezTo>
                  <a:cubicBezTo>
                    <a:pt x="4" y="41"/>
                    <a:pt x="3" y="26"/>
                    <a:pt x="11" y="15"/>
                  </a:cubicBezTo>
                  <a:cubicBezTo>
                    <a:pt x="8" y="13"/>
                    <a:pt x="8" y="13"/>
                    <a:pt x="8" y="13"/>
                  </a:cubicBezTo>
                  <a:moveTo>
                    <a:pt x="46" y="3"/>
                  </a:moveTo>
                  <a:cubicBezTo>
                    <a:pt x="45" y="6"/>
                    <a:pt x="45" y="6"/>
                    <a:pt x="45" y="6"/>
                  </a:cubicBezTo>
                  <a:cubicBezTo>
                    <a:pt x="49" y="8"/>
                    <a:pt x="52" y="10"/>
                    <a:pt x="54" y="12"/>
                  </a:cubicBezTo>
                  <a:cubicBezTo>
                    <a:pt x="63" y="22"/>
                    <a:pt x="64" y="36"/>
                    <a:pt x="57" y="4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7" y="37"/>
                    <a:pt x="67" y="21"/>
                    <a:pt x="57" y="10"/>
                  </a:cubicBezTo>
                  <a:cubicBezTo>
                    <a:pt x="54" y="7"/>
                    <a:pt x="50" y="5"/>
                    <a:pt x="46" y="3"/>
                  </a:cubicBezTo>
                  <a:moveTo>
                    <a:pt x="34" y="0"/>
                  </a:moveTo>
                  <a:cubicBezTo>
                    <a:pt x="26" y="0"/>
                    <a:pt x="18" y="3"/>
                    <a:pt x="12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1"/>
                    <a:pt x="14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37" y="3"/>
                    <a:pt x="39" y="4"/>
                    <a:pt x="42" y="5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1"/>
                    <a:pt x="37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465"/>
            <p:cNvSpPr>
              <a:spLocks noEditPoints="1"/>
            </p:cNvSpPr>
            <p:nvPr/>
          </p:nvSpPr>
          <p:spPr bwMode="auto">
            <a:xfrm>
              <a:off x="1143000" y="2708275"/>
              <a:ext cx="250825" cy="279400"/>
            </a:xfrm>
            <a:custGeom>
              <a:avLst/>
              <a:gdLst>
                <a:gd name="T0" fmla="*/ 39 w 52"/>
                <a:gd name="T1" fmla="*/ 54 h 58"/>
                <a:gd name="T2" fmla="*/ 36 w 52"/>
                <a:gd name="T3" fmla="*/ 56 h 58"/>
                <a:gd name="T4" fmla="*/ 38 w 52"/>
                <a:gd name="T5" fmla="*/ 58 h 58"/>
                <a:gd name="T6" fmla="*/ 41 w 52"/>
                <a:gd name="T7" fmla="*/ 57 h 58"/>
                <a:gd name="T8" fmla="*/ 39 w 52"/>
                <a:gd name="T9" fmla="*/ 54 h 58"/>
                <a:gd name="T10" fmla="*/ 49 w 52"/>
                <a:gd name="T11" fmla="*/ 45 h 58"/>
                <a:gd name="T12" fmla="*/ 47 w 52"/>
                <a:gd name="T13" fmla="*/ 48 h 58"/>
                <a:gd name="T14" fmla="*/ 50 w 52"/>
                <a:gd name="T15" fmla="*/ 49 h 58"/>
                <a:gd name="T16" fmla="*/ 52 w 52"/>
                <a:gd name="T17" fmla="*/ 47 h 58"/>
                <a:gd name="T18" fmla="*/ 49 w 52"/>
                <a:gd name="T19" fmla="*/ 45 h 58"/>
                <a:gd name="T20" fmla="*/ 2 w 52"/>
                <a:gd name="T21" fmla="*/ 8 h 58"/>
                <a:gd name="T22" fmla="*/ 0 w 52"/>
                <a:gd name="T23" fmla="*/ 11 h 58"/>
                <a:gd name="T24" fmla="*/ 3 w 52"/>
                <a:gd name="T25" fmla="*/ 13 h 58"/>
                <a:gd name="T26" fmla="*/ 5 w 52"/>
                <a:gd name="T27" fmla="*/ 10 h 58"/>
                <a:gd name="T28" fmla="*/ 2 w 52"/>
                <a:gd name="T29" fmla="*/ 8 h 58"/>
                <a:gd name="T30" fmla="*/ 35 w 52"/>
                <a:gd name="T31" fmla="*/ 0 h 58"/>
                <a:gd name="T32" fmla="*/ 34 w 52"/>
                <a:gd name="T33" fmla="*/ 3 h 58"/>
                <a:gd name="T34" fmla="*/ 37 w 52"/>
                <a:gd name="T35" fmla="*/ 4 h 58"/>
                <a:gd name="T36" fmla="*/ 38 w 52"/>
                <a:gd name="T37" fmla="*/ 1 h 58"/>
                <a:gd name="T38" fmla="*/ 35 w 52"/>
                <a:gd name="T3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58">
                  <a:moveTo>
                    <a:pt x="39" y="54"/>
                  </a:moveTo>
                  <a:cubicBezTo>
                    <a:pt x="38" y="55"/>
                    <a:pt x="37" y="55"/>
                    <a:pt x="36" y="56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9" y="58"/>
                    <a:pt x="40" y="58"/>
                    <a:pt x="41" y="57"/>
                  </a:cubicBezTo>
                  <a:cubicBezTo>
                    <a:pt x="39" y="54"/>
                    <a:pt x="39" y="54"/>
                    <a:pt x="39" y="54"/>
                  </a:cubicBezTo>
                  <a:moveTo>
                    <a:pt x="49" y="45"/>
                  </a:moveTo>
                  <a:cubicBezTo>
                    <a:pt x="49" y="46"/>
                    <a:pt x="48" y="47"/>
                    <a:pt x="47" y="4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8"/>
                    <a:pt x="52" y="47"/>
                  </a:cubicBezTo>
                  <a:cubicBezTo>
                    <a:pt x="49" y="45"/>
                    <a:pt x="49" y="45"/>
                    <a:pt x="49" y="45"/>
                  </a:cubicBezTo>
                  <a:moveTo>
                    <a:pt x="2" y="8"/>
                  </a:moveTo>
                  <a:cubicBezTo>
                    <a:pt x="2" y="9"/>
                    <a:pt x="1" y="10"/>
                    <a:pt x="0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4" y="11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35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6" y="4"/>
                    <a:pt x="37" y="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6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466"/>
            <p:cNvSpPr>
              <a:spLocks noEditPoints="1"/>
            </p:cNvSpPr>
            <p:nvPr/>
          </p:nvSpPr>
          <p:spPr bwMode="auto">
            <a:xfrm>
              <a:off x="958850" y="904875"/>
              <a:ext cx="188913" cy="182563"/>
            </a:xfrm>
            <a:custGeom>
              <a:avLst/>
              <a:gdLst>
                <a:gd name="T0" fmla="*/ 21 w 39"/>
                <a:gd name="T1" fmla="*/ 18 h 38"/>
                <a:gd name="T2" fmla="*/ 11 w 39"/>
                <a:gd name="T3" fmla="*/ 36 h 38"/>
                <a:gd name="T4" fmla="*/ 19 w 39"/>
                <a:gd name="T5" fmla="*/ 38 h 38"/>
                <a:gd name="T6" fmla="*/ 27 w 39"/>
                <a:gd name="T7" fmla="*/ 36 h 38"/>
                <a:gd name="T8" fmla="*/ 21 w 39"/>
                <a:gd name="T9" fmla="*/ 18 h 38"/>
                <a:gd name="T10" fmla="*/ 17 w 39"/>
                <a:gd name="T11" fmla="*/ 18 h 38"/>
                <a:gd name="T12" fmla="*/ 2 w 39"/>
                <a:gd name="T13" fmla="*/ 26 h 38"/>
                <a:gd name="T14" fmla="*/ 5 w 39"/>
                <a:gd name="T15" fmla="*/ 32 h 38"/>
                <a:gd name="T16" fmla="*/ 8 w 39"/>
                <a:gd name="T17" fmla="*/ 34 h 38"/>
                <a:gd name="T18" fmla="*/ 17 w 39"/>
                <a:gd name="T19" fmla="*/ 18 h 38"/>
                <a:gd name="T20" fmla="*/ 38 w 39"/>
                <a:gd name="T21" fmla="*/ 15 h 38"/>
                <a:gd name="T22" fmla="*/ 24 w 39"/>
                <a:gd name="T23" fmla="*/ 16 h 38"/>
                <a:gd name="T24" fmla="*/ 30 w 39"/>
                <a:gd name="T25" fmla="*/ 35 h 38"/>
                <a:gd name="T26" fmla="*/ 32 w 39"/>
                <a:gd name="T27" fmla="*/ 33 h 38"/>
                <a:gd name="T28" fmla="*/ 38 w 39"/>
                <a:gd name="T29" fmla="*/ 15 h 38"/>
                <a:gd name="T30" fmla="*/ 19 w 39"/>
                <a:gd name="T31" fmla="*/ 0 h 38"/>
                <a:gd name="T32" fmla="*/ 6 w 39"/>
                <a:gd name="T33" fmla="*/ 5 h 38"/>
                <a:gd name="T34" fmla="*/ 1 w 39"/>
                <a:gd name="T35" fmla="*/ 22 h 38"/>
                <a:gd name="T36" fmla="*/ 20 w 39"/>
                <a:gd name="T37" fmla="*/ 13 h 38"/>
                <a:gd name="T38" fmla="*/ 22 w 39"/>
                <a:gd name="T39" fmla="*/ 10 h 38"/>
                <a:gd name="T40" fmla="*/ 23 w 39"/>
                <a:gd name="T41" fmla="*/ 12 h 38"/>
                <a:gd name="T42" fmla="*/ 37 w 39"/>
                <a:gd name="T43" fmla="*/ 12 h 38"/>
                <a:gd name="T44" fmla="*/ 33 w 39"/>
                <a:gd name="T45" fmla="*/ 6 h 38"/>
                <a:gd name="T46" fmla="*/ 19 w 39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21" y="18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1" y="18"/>
                    <a:pt x="21" y="18"/>
                    <a:pt x="21" y="18"/>
                  </a:cubicBezTo>
                  <a:moveTo>
                    <a:pt x="17" y="18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4" y="30"/>
                    <a:pt x="5" y="32"/>
                  </a:cubicBezTo>
                  <a:cubicBezTo>
                    <a:pt x="6" y="33"/>
                    <a:pt x="7" y="33"/>
                    <a:pt x="8" y="34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8" y="15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4"/>
                    <a:pt x="31" y="33"/>
                    <a:pt x="32" y="33"/>
                  </a:cubicBezTo>
                  <a:cubicBezTo>
                    <a:pt x="37" y="28"/>
                    <a:pt x="39" y="22"/>
                    <a:pt x="38" y="15"/>
                  </a:cubicBezTo>
                  <a:moveTo>
                    <a:pt x="19" y="0"/>
                  </a:moveTo>
                  <a:cubicBezTo>
                    <a:pt x="15" y="0"/>
                    <a:pt x="10" y="2"/>
                    <a:pt x="6" y="5"/>
                  </a:cubicBezTo>
                  <a:cubicBezTo>
                    <a:pt x="2" y="10"/>
                    <a:pt x="0" y="16"/>
                    <a:pt x="1" y="2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0"/>
                    <a:pt x="35" y="8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467"/>
            <p:cNvSpPr/>
            <p:nvPr/>
          </p:nvSpPr>
          <p:spPr bwMode="auto">
            <a:xfrm>
              <a:off x="963613" y="952500"/>
              <a:ext cx="179388" cy="125413"/>
            </a:xfrm>
            <a:custGeom>
              <a:avLst/>
              <a:gdLst>
                <a:gd name="T0" fmla="*/ 21 w 37"/>
                <a:gd name="T1" fmla="*/ 0 h 26"/>
                <a:gd name="T2" fmla="*/ 19 w 37"/>
                <a:gd name="T3" fmla="*/ 3 h 26"/>
                <a:gd name="T4" fmla="*/ 0 w 37"/>
                <a:gd name="T5" fmla="*/ 12 h 26"/>
                <a:gd name="T6" fmla="*/ 1 w 37"/>
                <a:gd name="T7" fmla="*/ 16 h 26"/>
                <a:gd name="T8" fmla="*/ 16 w 37"/>
                <a:gd name="T9" fmla="*/ 8 h 26"/>
                <a:gd name="T10" fmla="*/ 7 w 37"/>
                <a:gd name="T11" fmla="*/ 24 h 26"/>
                <a:gd name="T12" fmla="*/ 10 w 37"/>
                <a:gd name="T13" fmla="*/ 26 h 26"/>
                <a:gd name="T14" fmla="*/ 20 w 37"/>
                <a:gd name="T15" fmla="*/ 8 h 26"/>
                <a:gd name="T16" fmla="*/ 26 w 37"/>
                <a:gd name="T17" fmla="*/ 26 h 26"/>
                <a:gd name="T18" fmla="*/ 29 w 37"/>
                <a:gd name="T19" fmla="*/ 25 h 26"/>
                <a:gd name="T20" fmla="*/ 23 w 37"/>
                <a:gd name="T21" fmla="*/ 6 h 26"/>
                <a:gd name="T22" fmla="*/ 37 w 37"/>
                <a:gd name="T23" fmla="*/ 5 h 26"/>
                <a:gd name="T24" fmla="*/ 36 w 37"/>
                <a:gd name="T25" fmla="*/ 2 h 26"/>
                <a:gd name="T26" fmla="*/ 22 w 37"/>
                <a:gd name="T27" fmla="*/ 2 h 26"/>
                <a:gd name="T28" fmla="*/ 21 w 37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5"/>
                    <a:pt x="9" y="25"/>
                    <a:pt x="10" y="2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7" y="26"/>
                    <a:pt x="28" y="25"/>
                    <a:pt x="29" y="2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4"/>
                    <a:pt x="36" y="3"/>
                    <a:pt x="3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468"/>
            <p:cNvSpPr>
              <a:spLocks noEditPoints="1"/>
            </p:cNvSpPr>
            <p:nvPr/>
          </p:nvSpPr>
          <p:spPr bwMode="auto">
            <a:xfrm>
              <a:off x="882650" y="836613"/>
              <a:ext cx="331788" cy="319088"/>
            </a:xfrm>
            <a:custGeom>
              <a:avLst/>
              <a:gdLst>
                <a:gd name="T0" fmla="*/ 22 w 69"/>
                <a:gd name="T1" fmla="*/ 59 h 66"/>
                <a:gd name="T2" fmla="*/ 20 w 69"/>
                <a:gd name="T3" fmla="*/ 62 h 66"/>
                <a:gd name="T4" fmla="*/ 35 w 69"/>
                <a:gd name="T5" fmla="*/ 66 h 66"/>
                <a:gd name="T6" fmla="*/ 47 w 69"/>
                <a:gd name="T7" fmla="*/ 64 h 66"/>
                <a:gd name="T8" fmla="*/ 46 w 69"/>
                <a:gd name="T9" fmla="*/ 61 h 66"/>
                <a:gd name="T10" fmla="*/ 35 w 69"/>
                <a:gd name="T11" fmla="*/ 63 h 66"/>
                <a:gd name="T12" fmla="*/ 22 w 69"/>
                <a:gd name="T13" fmla="*/ 59 h 66"/>
                <a:gd name="T14" fmla="*/ 8 w 69"/>
                <a:gd name="T15" fmla="*/ 44 h 66"/>
                <a:gd name="T16" fmla="*/ 5 w 69"/>
                <a:gd name="T17" fmla="*/ 46 h 66"/>
                <a:gd name="T18" fmla="*/ 11 w 69"/>
                <a:gd name="T19" fmla="*/ 56 h 66"/>
                <a:gd name="T20" fmla="*/ 17 w 69"/>
                <a:gd name="T21" fmla="*/ 61 h 66"/>
                <a:gd name="T22" fmla="*/ 19 w 69"/>
                <a:gd name="T23" fmla="*/ 58 h 66"/>
                <a:gd name="T24" fmla="*/ 13 w 69"/>
                <a:gd name="T25" fmla="*/ 53 h 66"/>
                <a:gd name="T26" fmla="*/ 8 w 69"/>
                <a:gd name="T27" fmla="*/ 44 h 66"/>
                <a:gd name="T28" fmla="*/ 68 w 69"/>
                <a:gd name="T29" fmla="*/ 29 h 66"/>
                <a:gd name="T30" fmla="*/ 65 w 69"/>
                <a:gd name="T31" fmla="*/ 29 h 66"/>
                <a:gd name="T32" fmla="*/ 55 w 69"/>
                <a:gd name="T33" fmla="*/ 55 h 66"/>
                <a:gd name="T34" fmla="*/ 49 w 69"/>
                <a:gd name="T35" fmla="*/ 59 h 66"/>
                <a:gd name="T36" fmla="*/ 50 w 69"/>
                <a:gd name="T37" fmla="*/ 63 h 66"/>
                <a:gd name="T38" fmla="*/ 58 w 69"/>
                <a:gd name="T39" fmla="*/ 57 h 66"/>
                <a:gd name="T40" fmla="*/ 68 w 69"/>
                <a:gd name="T41" fmla="*/ 29 h 66"/>
                <a:gd name="T42" fmla="*/ 35 w 69"/>
                <a:gd name="T43" fmla="*/ 0 h 66"/>
                <a:gd name="T44" fmla="*/ 13 w 69"/>
                <a:gd name="T45" fmla="*/ 9 h 66"/>
                <a:gd name="T46" fmla="*/ 4 w 69"/>
                <a:gd name="T47" fmla="*/ 43 h 66"/>
                <a:gd name="T48" fmla="*/ 7 w 69"/>
                <a:gd name="T49" fmla="*/ 41 h 66"/>
                <a:gd name="T50" fmla="*/ 15 w 69"/>
                <a:gd name="T51" fmla="*/ 11 h 66"/>
                <a:gd name="T52" fmla="*/ 35 w 69"/>
                <a:gd name="T53" fmla="*/ 3 h 66"/>
                <a:gd name="T54" fmla="*/ 57 w 69"/>
                <a:gd name="T55" fmla="*/ 13 h 66"/>
                <a:gd name="T56" fmla="*/ 64 w 69"/>
                <a:gd name="T57" fmla="*/ 26 h 66"/>
                <a:gd name="T58" fmla="*/ 68 w 69"/>
                <a:gd name="T59" fmla="*/ 26 h 66"/>
                <a:gd name="T60" fmla="*/ 60 w 69"/>
                <a:gd name="T61" fmla="*/ 10 h 66"/>
                <a:gd name="T62" fmla="*/ 35 w 69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" h="66">
                  <a:moveTo>
                    <a:pt x="22" y="59"/>
                  </a:moveTo>
                  <a:cubicBezTo>
                    <a:pt x="20" y="62"/>
                    <a:pt x="20" y="62"/>
                    <a:pt x="20" y="62"/>
                  </a:cubicBezTo>
                  <a:cubicBezTo>
                    <a:pt x="25" y="65"/>
                    <a:pt x="30" y="66"/>
                    <a:pt x="35" y="66"/>
                  </a:cubicBezTo>
                  <a:cubicBezTo>
                    <a:pt x="39" y="66"/>
                    <a:pt x="43" y="65"/>
                    <a:pt x="47" y="64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2" y="62"/>
                    <a:pt x="39" y="63"/>
                    <a:pt x="35" y="63"/>
                  </a:cubicBezTo>
                  <a:cubicBezTo>
                    <a:pt x="31" y="63"/>
                    <a:pt x="26" y="62"/>
                    <a:pt x="22" y="59"/>
                  </a:cubicBezTo>
                  <a:moveTo>
                    <a:pt x="8" y="44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6" y="49"/>
                    <a:pt x="8" y="53"/>
                    <a:pt x="11" y="56"/>
                  </a:cubicBezTo>
                  <a:cubicBezTo>
                    <a:pt x="13" y="58"/>
                    <a:pt x="15" y="59"/>
                    <a:pt x="17" y="61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7" y="56"/>
                    <a:pt x="15" y="55"/>
                    <a:pt x="13" y="53"/>
                  </a:cubicBezTo>
                  <a:cubicBezTo>
                    <a:pt x="11" y="51"/>
                    <a:pt x="9" y="48"/>
                    <a:pt x="8" y="44"/>
                  </a:cubicBezTo>
                  <a:moveTo>
                    <a:pt x="68" y="29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66" y="38"/>
                    <a:pt x="63" y="48"/>
                    <a:pt x="55" y="55"/>
                  </a:cubicBezTo>
                  <a:cubicBezTo>
                    <a:pt x="53" y="57"/>
                    <a:pt x="51" y="58"/>
                    <a:pt x="49" y="59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3" y="61"/>
                    <a:pt x="55" y="60"/>
                    <a:pt x="58" y="57"/>
                  </a:cubicBezTo>
                  <a:cubicBezTo>
                    <a:pt x="66" y="50"/>
                    <a:pt x="69" y="39"/>
                    <a:pt x="68" y="29"/>
                  </a:cubicBezTo>
                  <a:moveTo>
                    <a:pt x="35" y="0"/>
                  </a:moveTo>
                  <a:cubicBezTo>
                    <a:pt x="27" y="0"/>
                    <a:pt x="19" y="3"/>
                    <a:pt x="13" y="9"/>
                  </a:cubicBezTo>
                  <a:cubicBezTo>
                    <a:pt x="3" y="18"/>
                    <a:pt x="0" y="31"/>
                    <a:pt x="4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4" y="31"/>
                    <a:pt x="6" y="19"/>
                    <a:pt x="15" y="11"/>
                  </a:cubicBezTo>
                  <a:cubicBezTo>
                    <a:pt x="21" y="6"/>
                    <a:pt x="28" y="3"/>
                    <a:pt x="35" y="3"/>
                  </a:cubicBezTo>
                  <a:cubicBezTo>
                    <a:pt x="43" y="3"/>
                    <a:pt x="51" y="6"/>
                    <a:pt x="57" y="13"/>
                  </a:cubicBezTo>
                  <a:cubicBezTo>
                    <a:pt x="61" y="17"/>
                    <a:pt x="63" y="21"/>
                    <a:pt x="64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6" y="20"/>
                    <a:pt x="64" y="15"/>
                    <a:pt x="60" y="10"/>
                  </a:cubicBezTo>
                  <a:cubicBezTo>
                    <a:pt x="53" y="3"/>
                    <a:pt x="44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469"/>
            <p:cNvSpPr>
              <a:spLocks noEditPoints="1"/>
            </p:cNvSpPr>
            <p:nvPr/>
          </p:nvSpPr>
          <p:spPr bwMode="auto">
            <a:xfrm>
              <a:off x="901700" y="962025"/>
              <a:ext cx="307975" cy="184150"/>
            </a:xfrm>
            <a:custGeom>
              <a:avLst/>
              <a:gdLst>
                <a:gd name="T0" fmla="*/ 45 w 64"/>
                <a:gd name="T1" fmla="*/ 33 h 38"/>
                <a:gd name="T2" fmla="*/ 42 w 64"/>
                <a:gd name="T3" fmla="*/ 35 h 38"/>
                <a:gd name="T4" fmla="*/ 43 w 64"/>
                <a:gd name="T5" fmla="*/ 38 h 38"/>
                <a:gd name="T6" fmla="*/ 46 w 64"/>
                <a:gd name="T7" fmla="*/ 37 h 38"/>
                <a:gd name="T8" fmla="*/ 45 w 64"/>
                <a:gd name="T9" fmla="*/ 33 h 38"/>
                <a:gd name="T10" fmla="*/ 15 w 64"/>
                <a:gd name="T11" fmla="*/ 32 h 38"/>
                <a:gd name="T12" fmla="*/ 13 w 64"/>
                <a:gd name="T13" fmla="*/ 35 h 38"/>
                <a:gd name="T14" fmla="*/ 16 w 64"/>
                <a:gd name="T15" fmla="*/ 36 h 38"/>
                <a:gd name="T16" fmla="*/ 18 w 64"/>
                <a:gd name="T17" fmla="*/ 33 h 38"/>
                <a:gd name="T18" fmla="*/ 15 w 64"/>
                <a:gd name="T19" fmla="*/ 32 h 38"/>
                <a:gd name="T20" fmla="*/ 3 w 64"/>
                <a:gd name="T21" fmla="*/ 15 h 38"/>
                <a:gd name="T22" fmla="*/ 0 w 64"/>
                <a:gd name="T23" fmla="*/ 17 h 38"/>
                <a:gd name="T24" fmla="*/ 1 w 64"/>
                <a:gd name="T25" fmla="*/ 20 h 38"/>
                <a:gd name="T26" fmla="*/ 4 w 64"/>
                <a:gd name="T27" fmla="*/ 18 h 38"/>
                <a:gd name="T28" fmla="*/ 3 w 64"/>
                <a:gd name="T29" fmla="*/ 15 h 38"/>
                <a:gd name="T30" fmla="*/ 64 w 64"/>
                <a:gd name="T31" fmla="*/ 0 h 38"/>
                <a:gd name="T32" fmla="*/ 60 w 64"/>
                <a:gd name="T33" fmla="*/ 0 h 38"/>
                <a:gd name="T34" fmla="*/ 61 w 64"/>
                <a:gd name="T35" fmla="*/ 3 h 38"/>
                <a:gd name="T36" fmla="*/ 64 w 64"/>
                <a:gd name="T37" fmla="*/ 3 h 38"/>
                <a:gd name="T38" fmla="*/ 64 w 64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38">
                  <a:moveTo>
                    <a:pt x="45" y="33"/>
                  </a:moveTo>
                  <a:cubicBezTo>
                    <a:pt x="44" y="34"/>
                    <a:pt x="43" y="34"/>
                    <a:pt x="42" y="35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4" y="38"/>
                    <a:pt x="45" y="37"/>
                    <a:pt x="46" y="37"/>
                  </a:cubicBezTo>
                  <a:cubicBezTo>
                    <a:pt x="45" y="33"/>
                    <a:pt x="45" y="33"/>
                    <a:pt x="45" y="33"/>
                  </a:cubicBezTo>
                  <a:moveTo>
                    <a:pt x="15" y="32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5"/>
                    <a:pt x="15" y="36"/>
                    <a:pt x="16" y="3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3"/>
                    <a:pt x="16" y="32"/>
                    <a:pt x="15" y="32"/>
                  </a:cubicBezTo>
                  <a:moveTo>
                    <a:pt x="3" y="15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2"/>
                    <a:pt x="64" y="1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470"/>
            <p:cNvSpPr>
              <a:spLocks noEditPoints="1"/>
            </p:cNvSpPr>
            <p:nvPr/>
          </p:nvSpPr>
          <p:spPr bwMode="auto">
            <a:xfrm>
              <a:off x="3282950" y="2457450"/>
              <a:ext cx="153988" cy="139700"/>
            </a:xfrm>
            <a:custGeom>
              <a:avLst/>
              <a:gdLst>
                <a:gd name="T0" fmla="*/ 16 w 32"/>
                <a:gd name="T1" fmla="*/ 16 h 29"/>
                <a:gd name="T2" fmla="*/ 19 w 32"/>
                <a:gd name="T3" fmla="*/ 29 h 29"/>
                <a:gd name="T4" fmla="*/ 26 w 32"/>
                <a:gd name="T5" fmla="*/ 25 h 29"/>
                <a:gd name="T6" fmla="*/ 28 w 32"/>
                <a:gd name="T7" fmla="*/ 23 h 29"/>
                <a:gd name="T8" fmla="*/ 16 w 32"/>
                <a:gd name="T9" fmla="*/ 16 h 29"/>
                <a:gd name="T10" fmla="*/ 28 w 32"/>
                <a:gd name="T11" fmla="*/ 5 h 29"/>
                <a:gd name="T12" fmla="*/ 16 w 32"/>
                <a:gd name="T13" fmla="*/ 13 h 29"/>
                <a:gd name="T14" fmla="*/ 30 w 32"/>
                <a:gd name="T15" fmla="*/ 20 h 29"/>
                <a:gd name="T16" fmla="*/ 28 w 32"/>
                <a:gd name="T17" fmla="*/ 5 h 29"/>
                <a:gd name="T18" fmla="*/ 10 w 32"/>
                <a:gd name="T19" fmla="*/ 1 h 29"/>
                <a:gd name="T20" fmla="*/ 6 w 32"/>
                <a:gd name="T21" fmla="*/ 4 h 29"/>
                <a:gd name="T22" fmla="*/ 6 w 32"/>
                <a:gd name="T23" fmla="*/ 25 h 29"/>
                <a:gd name="T24" fmla="*/ 15 w 32"/>
                <a:gd name="T25" fmla="*/ 29 h 29"/>
                <a:gd name="T26" fmla="*/ 12 w 32"/>
                <a:gd name="T27" fmla="*/ 14 h 29"/>
                <a:gd name="T28" fmla="*/ 12 w 32"/>
                <a:gd name="T29" fmla="*/ 14 h 29"/>
                <a:gd name="T30" fmla="*/ 12 w 32"/>
                <a:gd name="T31" fmla="*/ 13 h 29"/>
                <a:gd name="T32" fmla="*/ 11 w 32"/>
                <a:gd name="T33" fmla="*/ 12 h 29"/>
                <a:gd name="T34" fmla="*/ 11 w 32"/>
                <a:gd name="T35" fmla="*/ 12 h 29"/>
                <a:gd name="T36" fmla="*/ 10 w 32"/>
                <a:gd name="T37" fmla="*/ 1 h 29"/>
                <a:gd name="T38" fmla="*/ 16 w 32"/>
                <a:gd name="T39" fmla="*/ 0 h 29"/>
                <a:gd name="T40" fmla="*/ 13 w 32"/>
                <a:gd name="T41" fmla="*/ 0 h 29"/>
                <a:gd name="T42" fmla="*/ 15 w 32"/>
                <a:gd name="T43" fmla="*/ 10 h 29"/>
                <a:gd name="T44" fmla="*/ 25 w 32"/>
                <a:gd name="T45" fmla="*/ 3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6" y="16"/>
                  </a:moveTo>
                  <a:cubicBezTo>
                    <a:pt x="19" y="29"/>
                    <a:pt x="19" y="29"/>
                    <a:pt x="19" y="29"/>
                  </a:cubicBezTo>
                  <a:cubicBezTo>
                    <a:pt x="21" y="29"/>
                    <a:pt x="24" y="27"/>
                    <a:pt x="26" y="25"/>
                  </a:cubicBezTo>
                  <a:cubicBezTo>
                    <a:pt x="27" y="25"/>
                    <a:pt x="28" y="24"/>
                    <a:pt x="28" y="23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28" y="5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2" y="15"/>
                    <a:pt x="31" y="9"/>
                    <a:pt x="28" y="5"/>
                  </a:cubicBezTo>
                  <a:moveTo>
                    <a:pt x="10" y="1"/>
                  </a:moveTo>
                  <a:cubicBezTo>
                    <a:pt x="9" y="2"/>
                    <a:pt x="7" y="3"/>
                    <a:pt x="6" y="4"/>
                  </a:cubicBezTo>
                  <a:cubicBezTo>
                    <a:pt x="0" y="9"/>
                    <a:pt x="0" y="19"/>
                    <a:pt x="6" y="25"/>
                  </a:cubicBezTo>
                  <a:cubicBezTo>
                    <a:pt x="8" y="27"/>
                    <a:pt x="12" y="29"/>
                    <a:pt x="15" y="2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471"/>
            <p:cNvSpPr/>
            <p:nvPr/>
          </p:nvSpPr>
          <p:spPr bwMode="auto">
            <a:xfrm>
              <a:off x="3330575" y="2457450"/>
              <a:ext cx="96838" cy="139700"/>
            </a:xfrm>
            <a:custGeom>
              <a:avLst/>
              <a:gdLst>
                <a:gd name="T0" fmla="*/ 3 w 20"/>
                <a:gd name="T1" fmla="*/ 0 h 29"/>
                <a:gd name="T2" fmla="*/ 0 w 20"/>
                <a:gd name="T3" fmla="*/ 1 h 29"/>
                <a:gd name="T4" fmla="*/ 1 w 20"/>
                <a:gd name="T5" fmla="*/ 12 h 29"/>
                <a:gd name="T6" fmla="*/ 1 w 20"/>
                <a:gd name="T7" fmla="*/ 12 h 29"/>
                <a:gd name="T8" fmla="*/ 2 w 20"/>
                <a:gd name="T9" fmla="*/ 13 h 29"/>
                <a:gd name="T10" fmla="*/ 2 w 20"/>
                <a:gd name="T11" fmla="*/ 14 h 29"/>
                <a:gd name="T12" fmla="*/ 2 w 20"/>
                <a:gd name="T13" fmla="*/ 14 h 29"/>
                <a:gd name="T14" fmla="*/ 5 w 20"/>
                <a:gd name="T15" fmla="*/ 29 h 29"/>
                <a:gd name="T16" fmla="*/ 6 w 20"/>
                <a:gd name="T17" fmla="*/ 29 h 29"/>
                <a:gd name="T18" fmla="*/ 9 w 20"/>
                <a:gd name="T19" fmla="*/ 29 h 29"/>
                <a:gd name="T20" fmla="*/ 6 w 20"/>
                <a:gd name="T21" fmla="*/ 16 h 29"/>
                <a:gd name="T22" fmla="*/ 18 w 20"/>
                <a:gd name="T23" fmla="*/ 23 h 29"/>
                <a:gd name="T24" fmla="*/ 20 w 20"/>
                <a:gd name="T25" fmla="*/ 20 h 29"/>
                <a:gd name="T26" fmla="*/ 6 w 20"/>
                <a:gd name="T27" fmla="*/ 13 h 29"/>
                <a:gd name="T28" fmla="*/ 18 w 20"/>
                <a:gd name="T29" fmla="*/ 5 h 29"/>
                <a:gd name="T30" fmla="*/ 17 w 20"/>
                <a:gd name="T31" fmla="*/ 4 h 29"/>
                <a:gd name="T32" fmla="*/ 15 w 20"/>
                <a:gd name="T33" fmla="*/ 3 h 29"/>
                <a:gd name="T34" fmla="*/ 5 w 20"/>
                <a:gd name="T35" fmla="*/ 10 h 29"/>
                <a:gd name="T36" fmla="*/ 3 w 20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29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7" y="29"/>
                    <a:pt x="8" y="29"/>
                    <a:pt x="9" y="29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2"/>
                    <a:pt x="20" y="21"/>
                    <a:pt x="20" y="2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7" y="5"/>
                    <a:pt x="17" y="4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472"/>
            <p:cNvSpPr>
              <a:spLocks noEditPoints="1"/>
            </p:cNvSpPr>
            <p:nvPr/>
          </p:nvSpPr>
          <p:spPr bwMode="auto">
            <a:xfrm>
              <a:off x="3225800" y="2398713"/>
              <a:ext cx="269875" cy="255588"/>
            </a:xfrm>
            <a:custGeom>
              <a:avLst/>
              <a:gdLst>
                <a:gd name="T0" fmla="*/ 48 w 56"/>
                <a:gd name="T1" fmla="*/ 39 h 53"/>
                <a:gd name="T2" fmla="*/ 44 w 56"/>
                <a:gd name="T3" fmla="*/ 44 h 53"/>
                <a:gd name="T4" fmla="*/ 32 w 56"/>
                <a:gd name="T5" fmla="*/ 50 h 53"/>
                <a:gd name="T6" fmla="*/ 33 w 56"/>
                <a:gd name="T7" fmla="*/ 52 h 53"/>
                <a:gd name="T8" fmla="*/ 46 w 56"/>
                <a:gd name="T9" fmla="*/ 46 h 53"/>
                <a:gd name="T10" fmla="*/ 50 w 56"/>
                <a:gd name="T11" fmla="*/ 41 h 53"/>
                <a:gd name="T12" fmla="*/ 48 w 56"/>
                <a:gd name="T13" fmla="*/ 39 h 53"/>
                <a:gd name="T14" fmla="*/ 49 w 56"/>
                <a:gd name="T15" fmla="*/ 10 h 53"/>
                <a:gd name="T16" fmla="*/ 47 w 56"/>
                <a:gd name="T17" fmla="*/ 12 h 53"/>
                <a:gd name="T18" fmla="*/ 50 w 56"/>
                <a:gd name="T19" fmla="*/ 36 h 53"/>
                <a:gd name="T20" fmla="*/ 52 w 56"/>
                <a:gd name="T21" fmla="*/ 38 h 53"/>
                <a:gd name="T22" fmla="*/ 49 w 56"/>
                <a:gd name="T23" fmla="*/ 10 h 53"/>
                <a:gd name="T24" fmla="*/ 20 w 56"/>
                <a:gd name="T25" fmla="*/ 2 h 53"/>
                <a:gd name="T26" fmla="*/ 11 w 56"/>
                <a:gd name="T27" fmla="*/ 7 h 53"/>
                <a:gd name="T28" fmla="*/ 9 w 56"/>
                <a:gd name="T29" fmla="*/ 44 h 53"/>
                <a:gd name="T30" fmla="*/ 28 w 56"/>
                <a:gd name="T31" fmla="*/ 53 h 53"/>
                <a:gd name="T32" fmla="*/ 30 w 56"/>
                <a:gd name="T33" fmla="*/ 53 h 53"/>
                <a:gd name="T34" fmla="*/ 29 w 56"/>
                <a:gd name="T35" fmla="*/ 50 h 53"/>
                <a:gd name="T36" fmla="*/ 28 w 56"/>
                <a:gd name="T37" fmla="*/ 50 h 53"/>
                <a:gd name="T38" fmla="*/ 11 w 56"/>
                <a:gd name="T39" fmla="*/ 42 h 53"/>
                <a:gd name="T40" fmla="*/ 12 w 56"/>
                <a:gd name="T41" fmla="*/ 9 h 53"/>
                <a:gd name="T42" fmla="*/ 21 w 56"/>
                <a:gd name="T43" fmla="*/ 4 h 53"/>
                <a:gd name="T44" fmla="*/ 20 w 56"/>
                <a:gd name="T45" fmla="*/ 2 h 53"/>
                <a:gd name="T46" fmla="*/ 28 w 56"/>
                <a:gd name="T47" fmla="*/ 0 h 53"/>
                <a:gd name="T48" fmla="*/ 24 w 56"/>
                <a:gd name="T49" fmla="*/ 1 h 53"/>
                <a:gd name="T50" fmla="*/ 24 w 56"/>
                <a:gd name="T51" fmla="*/ 3 h 53"/>
                <a:gd name="T52" fmla="*/ 28 w 56"/>
                <a:gd name="T53" fmla="*/ 3 h 53"/>
                <a:gd name="T54" fmla="*/ 45 w 56"/>
                <a:gd name="T55" fmla="*/ 9 h 53"/>
                <a:gd name="T56" fmla="*/ 47 w 56"/>
                <a:gd name="T57" fmla="*/ 8 h 53"/>
                <a:gd name="T58" fmla="*/ 28 w 56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" h="53">
                  <a:moveTo>
                    <a:pt x="48" y="39"/>
                  </a:moveTo>
                  <a:cubicBezTo>
                    <a:pt x="47" y="41"/>
                    <a:pt x="46" y="42"/>
                    <a:pt x="44" y="44"/>
                  </a:cubicBezTo>
                  <a:cubicBezTo>
                    <a:pt x="41" y="47"/>
                    <a:pt x="37" y="49"/>
                    <a:pt x="32" y="50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8" y="51"/>
                    <a:pt x="42" y="49"/>
                    <a:pt x="46" y="46"/>
                  </a:cubicBezTo>
                  <a:cubicBezTo>
                    <a:pt x="48" y="44"/>
                    <a:pt x="49" y="42"/>
                    <a:pt x="50" y="41"/>
                  </a:cubicBezTo>
                  <a:cubicBezTo>
                    <a:pt x="48" y="39"/>
                    <a:pt x="48" y="39"/>
                    <a:pt x="48" y="39"/>
                  </a:cubicBezTo>
                  <a:moveTo>
                    <a:pt x="49" y="10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52" y="19"/>
                    <a:pt x="53" y="29"/>
                    <a:pt x="50" y="36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6" y="29"/>
                    <a:pt x="55" y="18"/>
                    <a:pt x="49" y="10"/>
                  </a:cubicBezTo>
                  <a:moveTo>
                    <a:pt x="20" y="2"/>
                  </a:moveTo>
                  <a:cubicBezTo>
                    <a:pt x="17" y="3"/>
                    <a:pt x="14" y="5"/>
                    <a:pt x="11" y="7"/>
                  </a:cubicBezTo>
                  <a:cubicBezTo>
                    <a:pt x="0" y="17"/>
                    <a:pt x="0" y="34"/>
                    <a:pt x="9" y="44"/>
                  </a:cubicBezTo>
                  <a:cubicBezTo>
                    <a:pt x="14" y="50"/>
                    <a:pt x="21" y="53"/>
                    <a:pt x="28" y="53"/>
                  </a:cubicBezTo>
                  <a:cubicBezTo>
                    <a:pt x="29" y="53"/>
                    <a:pt x="29" y="53"/>
                    <a:pt x="30" y="53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2" y="50"/>
                    <a:pt x="16" y="47"/>
                    <a:pt x="11" y="42"/>
                  </a:cubicBezTo>
                  <a:cubicBezTo>
                    <a:pt x="2" y="33"/>
                    <a:pt x="3" y="18"/>
                    <a:pt x="12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2"/>
                    <a:pt x="20" y="2"/>
                    <a:pt x="20" y="2"/>
                  </a:cubicBezTo>
                  <a:moveTo>
                    <a:pt x="28" y="0"/>
                  </a:moveTo>
                  <a:cubicBezTo>
                    <a:pt x="27" y="0"/>
                    <a:pt x="25" y="1"/>
                    <a:pt x="24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4" y="3"/>
                    <a:pt x="40" y="5"/>
                    <a:pt x="45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2" y="3"/>
                    <a:pt x="35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473"/>
            <p:cNvSpPr>
              <a:spLocks noEditPoints="1"/>
            </p:cNvSpPr>
            <p:nvPr/>
          </p:nvSpPr>
          <p:spPr bwMode="auto">
            <a:xfrm>
              <a:off x="3321050" y="2403475"/>
              <a:ext cx="153988" cy="250825"/>
            </a:xfrm>
            <a:custGeom>
              <a:avLst/>
              <a:gdLst>
                <a:gd name="T0" fmla="*/ 12 w 32"/>
                <a:gd name="T1" fmla="*/ 49 h 52"/>
                <a:gd name="T2" fmla="*/ 9 w 32"/>
                <a:gd name="T3" fmla="*/ 49 h 52"/>
                <a:gd name="T4" fmla="*/ 10 w 32"/>
                <a:gd name="T5" fmla="*/ 52 h 52"/>
                <a:gd name="T6" fmla="*/ 13 w 32"/>
                <a:gd name="T7" fmla="*/ 51 h 52"/>
                <a:gd name="T8" fmla="*/ 12 w 32"/>
                <a:gd name="T9" fmla="*/ 49 h 52"/>
                <a:gd name="T10" fmla="*/ 30 w 32"/>
                <a:gd name="T11" fmla="*/ 35 h 52"/>
                <a:gd name="T12" fmla="*/ 28 w 32"/>
                <a:gd name="T13" fmla="*/ 38 h 52"/>
                <a:gd name="T14" fmla="*/ 30 w 32"/>
                <a:gd name="T15" fmla="*/ 40 h 52"/>
                <a:gd name="T16" fmla="*/ 32 w 32"/>
                <a:gd name="T17" fmla="*/ 37 h 52"/>
                <a:gd name="T18" fmla="*/ 30 w 32"/>
                <a:gd name="T19" fmla="*/ 35 h 52"/>
                <a:gd name="T20" fmla="*/ 27 w 32"/>
                <a:gd name="T21" fmla="*/ 7 h 52"/>
                <a:gd name="T22" fmla="*/ 25 w 32"/>
                <a:gd name="T23" fmla="*/ 8 h 52"/>
                <a:gd name="T24" fmla="*/ 26 w 32"/>
                <a:gd name="T25" fmla="*/ 10 h 52"/>
                <a:gd name="T26" fmla="*/ 27 w 32"/>
                <a:gd name="T27" fmla="*/ 11 h 52"/>
                <a:gd name="T28" fmla="*/ 29 w 32"/>
                <a:gd name="T29" fmla="*/ 9 h 52"/>
                <a:gd name="T30" fmla="*/ 28 w 32"/>
                <a:gd name="T31" fmla="*/ 8 h 52"/>
                <a:gd name="T32" fmla="*/ 27 w 32"/>
                <a:gd name="T33" fmla="*/ 7 h 52"/>
                <a:gd name="T34" fmla="*/ 4 w 32"/>
                <a:gd name="T35" fmla="*/ 0 h 52"/>
                <a:gd name="T36" fmla="*/ 0 w 32"/>
                <a:gd name="T37" fmla="*/ 1 h 52"/>
                <a:gd name="T38" fmla="*/ 1 w 32"/>
                <a:gd name="T39" fmla="*/ 3 h 52"/>
                <a:gd name="T40" fmla="*/ 4 w 32"/>
                <a:gd name="T41" fmla="*/ 2 h 52"/>
                <a:gd name="T42" fmla="*/ 4 w 32"/>
                <a:gd name="T4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52">
                  <a:moveTo>
                    <a:pt x="12" y="49"/>
                  </a:moveTo>
                  <a:cubicBezTo>
                    <a:pt x="11" y="49"/>
                    <a:pt x="10" y="49"/>
                    <a:pt x="9" y="49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1"/>
                    <a:pt x="12" y="51"/>
                    <a:pt x="13" y="51"/>
                  </a:cubicBezTo>
                  <a:cubicBezTo>
                    <a:pt x="12" y="49"/>
                    <a:pt x="12" y="49"/>
                    <a:pt x="12" y="49"/>
                  </a:cubicBezTo>
                  <a:moveTo>
                    <a:pt x="30" y="35"/>
                  </a:moveTo>
                  <a:cubicBezTo>
                    <a:pt x="29" y="36"/>
                    <a:pt x="29" y="37"/>
                    <a:pt x="28" y="38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8"/>
                    <a:pt x="32" y="37"/>
                  </a:cubicBezTo>
                  <a:cubicBezTo>
                    <a:pt x="30" y="35"/>
                    <a:pt x="30" y="35"/>
                    <a:pt x="30" y="35"/>
                  </a:cubicBezTo>
                  <a:moveTo>
                    <a:pt x="27" y="7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6" y="10"/>
                  </a:cubicBezTo>
                  <a:cubicBezTo>
                    <a:pt x="26" y="10"/>
                    <a:pt x="26" y="10"/>
                    <a:pt x="27" y="11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7" y="7"/>
                    <a:pt x="27" y="7"/>
                    <a:pt x="27" y="7"/>
                  </a:cubicBezTo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474"/>
            <p:cNvSpPr>
              <a:spLocks noEditPoints="1"/>
            </p:cNvSpPr>
            <p:nvPr/>
          </p:nvSpPr>
          <p:spPr bwMode="auto">
            <a:xfrm>
              <a:off x="3614738" y="774700"/>
              <a:ext cx="371475" cy="357188"/>
            </a:xfrm>
            <a:custGeom>
              <a:avLst/>
              <a:gdLst>
                <a:gd name="T0" fmla="*/ 42 w 77"/>
                <a:gd name="T1" fmla="*/ 51 h 74"/>
                <a:gd name="T2" fmla="*/ 40 w 77"/>
                <a:gd name="T3" fmla="*/ 74 h 74"/>
                <a:gd name="T4" fmla="*/ 53 w 77"/>
                <a:gd name="T5" fmla="*/ 71 h 74"/>
                <a:gd name="T6" fmla="*/ 42 w 77"/>
                <a:gd name="T7" fmla="*/ 51 h 74"/>
                <a:gd name="T8" fmla="*/ 42 w 77"/>
                <a:gd name="T9" fmla="*/ 43 h 74"/>
                <a:gd name="T10" fmla="*/ 56 w 77"/>
                <a:gd name="T11" fmla="*/ 69 h 74"/>
                <a:gd name="T12" fmla="*/ 63 w 77"/>
                <a:gd name="T13" fmla="*/ 64 h 74"/>
                <a:gd name="T14" fmla="*/ 66 w 77"/>
                <a:gd name="T15" fmla="*/ 60 h 74"/>
                <a:gd name="T16" fmla="*/ 42 w 77"/>
                <a:gd name="T17" fmla="*/ 43 h 74"/>
                <a:gd name="T18" fmla="*/ 46 w 77"/>
                <a:gd name="T19" fmla="*/ 42 h 74"/>
                <a:gd name="T20" fmla="*/ 68 w 77"/>
                <a:gd name="T21" fmla="*/ 58 h 74"/>
                <a:gd name="T22" fmla="*/ 73 w 77"/>
                <a:gd name="T23" fmla="*/ 49 h 74"/>
                <a:gd name="T24" fmla="*/ 46 w 77"/>
                <a:gd name="T25" fmla="*/ 42 h 74"/>
                <a:gd name="T26" fmla="*/ 37 w 77"/>
                <a:gd name="T27" fmla="*/ 40 h 74"/>
                <a:gd name="T28" fmla="*/ 6 w 77"/>
                <a:gd name="T29" fmla="*/ 56 h 74"/>
                <a:gd name="T30" fmla="*/ 11 w 77"/>
                <a:gd name="T31" fmla="*/ 62 h 74"/>
                <a:gd name="T32" fmla="*/ 37 w 77"/>
                <a:gd name="T33" fmla="*/ 74 h 74"/>
                <a:gd name="T34" fmla="*/ 40 w 77"/>
                <a:gd name="T35" fmla="*/ 42 h 74"/>
                <a:gd name="T36" fmla="*/ 37 w 77"/>
                <a:gd name="T37" fmla="*/ 40 h 74"/>
                <a:gd name="T38" fmla="*/ 3 w 77"/>
                <a:gd name="T39" fmla="*/ 23 h 74"/>
                <a:gd name="T40" fmla="*/ 5 w 77"/>
                <a:gd name="T41" fmla="*/ 53 h 74"/>
                <a:gd name="T42" fmla="*/ 33 w 77"/>
                <a:gd name="T43" fmla="*/ 38 h 74"/>
                <a:gd name="T44" fmla="*/ 3 w 77"/>
                <a:gd name="T45" fmla="*/ 23 h 74"/>
                <a:gd name="T46" fmla="*/ 16 w 77"/>
                <a:gd name="T47" fmla="*/ 7 h 74"/>
                <a:gd name="T48" fmla="*/ 13 w 77"/>
                <a:gd name="T49" fmla="*/ 10 h 74"/>
                <a:gd name="T50" fmla="*/ 5 w 77"/>
                <a:gd name="T51" fmla="*/ 20 h 74"/>
                <a:gd name="T52" fmla="*/ 37 w 77"/>
                <a:gd name="T53" fmla="*/ 36 h 74"/>
                <a:gd name="T54" fmla="*/ 16 w 77"/>
                <a:gd name="T55" fmla="*/ 7 h 74"/>
                <a:gd name="T56" fmla="*/ 29 w 77"/>
                <a:gd name="T57" fmla="*/ 1 h 74"/>
                <a:gd name="T58" fmla="*/ 19 w 77"/>
                <a:gd name="T59" fmla="*/ 5 h 74"/>
                <a:gd name="T60" fmla="*/ 34 w 77"/>
                <a:gd name="T61" fmla="*/ 25 h 74"/>
                <a:gd name="T62" fmla="*/ 29 w 77"/>
                <a:gd name="T63" fmla="*/ 1 h 74"/>
                <a:gd name="T64" fmla="*/ 38 w 77"/>
                <a:gd name="T65" fmla="*/ 0 h 74"/>
                <a:gd name="T66" fmla="*/ 33 w 77"/>
                <a:gd name="T67" fmla="*/ 0 h 74"/>
                <a:gd name="T68" fmla="*/ 39 w 77"/>
                <a:gd name="T69" fmla="*/ 36 h 74"/>
                <a:gd name="T70" fmla="*/ 74 w 77"/>
                <a:gd name="T71" fmla="*/ 46 h 74"/>
                <a:gd name="T72" fmla="*/ 65 w 77"/>
                <a:gd name="T73" fmla="*/ 12 h 74"/>
                <a:gd name="T74" fmla="*/ 38 w 77"/>
                <a:gd name="T7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74">
                  <a:moveTo>
                    <a:pt x="42" y="51"/>
                  </a:moveTo>
                  <a:cubicBezTo>
                    <a:pt x="40" y="74"/>
                    <a:pt x="40" y="74"/>
                    <a:pt x="40" y="74"/>
                  </a:cubicBezTo>
                  <a:cubicBezTo>
                    <a:pt x="44" y="73"/>
                    <a:pt x="49" y="72"/>
                    <a:pt x="53" y="71"/>
                  </a:cubicBezTo>
                  <a:cubicBezTo>
                    <a:pt x="42" y="51"/>
                    <a:pt x="42" y="51"/>
                    <a:pt x="42" y="51"/>
                  </a:cubicBezTo>
                  <a:moveTo>
                    <a:pt x="42" y="43"/>
                  </a:moveTo>
                  <a:cubicBezTo>
                    <a:pt x="56" y="69"/>
                    <a:pt x="56" y="69"/>
                    <a:pt x="56" y="69"/>
                  </a:cubicBezTo>
                  <a:cubicBezTo>
                    <a:pt x="58" y="68"/>
                    <a:pt x="61" y="66"/>
                    <a:pt x="63" y="64"/>
                  </a:cubicBezTo>
                  <a:cubicBezTo>
                    <a:pt x="64" y="63"/>
                    <a:pt x="65" y="62"/>
                    <a:pt x="66" y="60"/>
                  </a:cubicBezTo>
                  <a:cubicBezTo>
                    <a:pt x="42" y="43"/>
                    <a:pt x="42" y="43"/>
                    <a:pt x="42" y="43"/>
                  </a:cubicBezTo>
                  <a:moveTo>
                    <a:pt x="46" y="42"/>
                  </a:moveTo>
                  <a:cubicBezTo>
                    <a:pt x="68" y="58"/>
                    <a:pt x="68" y="58"/>
                    <a:pt x="68" y="58"/>
                  </a:cubicBezTo>
                  <a:cubicBezTo>
                    <a:pt x="70" y="55"/>
                    <a:pt x="72" y="52"/>
                    <a:pt x="73" y="49"/>
                  </a:cubicBezTo>
                  <a:cubicBezTo>
                    <a:pt x="46" y="42"/>
                    <a:pt x="46" y="42"/>
                    <a:pt x="46" y="42"/>
                  </a:cubicBezTo>
                  <a:moveTo>
                    <a:pt x="37" y="40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8" y="58"/>
                    <a:pt x="9" y="60"/>
                    <a:pt x="11" y="62"/>
                  </a:cubicBezTo>
                  <a:cubicBezTo>
                    <a:pt x="18" y="70"/>
                    <a:pt x="27" y="73"/>
                    <a:pt x="37" y="74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7" y="40"/>
                    <a:pt x="37" y="40"/>
                    <a:pt x="37" y="40"/>
                  </a:cubicBezTo>
                  <a:moveTo>
                    <a:pt x="3" y="23"/>
                  </a:moveTo>
                  <a:cubicBezTo>
                    <a:pt x="0" y="33"/>
                    <a:pt x="0" y="44"/>
                    <a:pt x="5" y="5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16" y="7"/>
                  </a:moveTo>
                  <a:cubicBezTo>
                    <a:pt x="15" y="8"/>
                    <a:pt x="14" y="9"/>
                    <a:pt x="13" y="10"/>
                  </a:cubicBezTo>
                  <a:cubicBezTo>
                    <a:pt x="9" y="13"/>
                    <a:pt x="7" y="17"/>
                    <a:pt x="5" y="20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16" y="7"/>
                    <a:pt x="16" y="7"/>
                    <a:pt x="16" y="7"/>
                  </a:cubicBezTo>
                  <a:moveTo>
                    <a:pt x="29" y="1"/>
                  </a:moveTo>
                  <a:cubicBezTo>
                    <a:pt x="26" y="2"/>
                    <a:pt x="23" y="3"/>
                    <a:pt x="19" y="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8" y="0"/>
                  </a:moveTo>
                  <a:cubicBezTo>
                    <a:pt x="36" y="0"/>
                    <a:pt x="34" y="0"/>
                    <a:pt x="33" y="0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7" y="34"/>
                    <a:pt x="74" y="21"/>
                    <a:pt x="65" y="12"/>
                  </a:cubicBezTo>
                  <a:cubicBezTo>
                    <a:pt x="58" y="4"/>
                    <a:pt x="48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475"/>
            <p:cNvSpPr/>
            <p:nvPr/>
          </p:nvSpPr>
          <p:spPr bwMode="auto">
            <a:xfrm>
              <a:off x="3630613" y="774700"/>
              <a:ext cx="341313" cy="357188"/>
            </a:xfrm>
            <a:custGeom>
              <a:avLst/>
              <a:gdLst>
                <a:gd name="T0" fmla="*/ 30 w 71"/>
                <a:gd name="T1" fmla="*/ 0 h 74"/>
                <a:gd name="T2" fmla="*/ 26 w 71"/>
                <a:gd name="T3" fmla="*/ 1 h 74"/>
                <a:gd name="T4" fmla="*/ 31 w 71"/>
                <a:gd name="T5" fmla="*/ 25 h 74"/>
                <a:gd name="T6" fmla="*/ 16 w 71"/>
                <a:gd name="T7" fmla="*/ 5 h 74"/>
                <a:gd name="T8" fmla="*/ 13 w 71"/>
                <a:gd name="T9" fmla="*/ 7 h 74"/>
                <a:gd name="T10" fmla="*/ 34 w 71"/>
                <a:gd name="T11" fmla="*/ 36 h 74"/>
                <a:gd name="T12" fmla="*/ 2 w 71"/>
                <a:gd name="T13" fmla="*/ 20 h 74"/>
                <a:gd name="T14" fmla="*/ 0 w 71"/>
                <a:gd name="T15" fmla="*/ 23 h 74"/>
                <a:gd name="T16" fmla="*/ 30 w 71"/>
                <a:gd name="T17" fmla="*/ 38 h 74"/>
                <a:gd name="T18" fmla="*/ 2 w 71"/>
                <a:gd name="T19" fmla="*/ 53 h 74"/>
                <a:gd name="T20" fmla="*/ 3 w 71"/>
                <a:gd name="T21" fmla="*/ 56 h 74"/>
                <a:gd name="T22" fmla="*/ 34 w 71"/>
                <a:gd name="T23" fmla="*/ 40 h 74"/>
                <a:gd name="T24" fmla="*/ 37 w 71"/>
                <a:gd name="T25" fmla="*/ 42 h 74"/>
                <a:gd name="T26" fmla="*/ 34 w 71"/>
                <a:gd name="T27" fmla="*/ 74 h 74"/>
                <a:gd name="T28" fmla="*/ 35 w 71"/>
                <a:gd name="T29" fmla="*/ 74 h 74"/>
                <a:gd name="T30" fmla="*/ 37 w 71"/>
                <a:gd name="T31" fmla="*/ 74 h 74"/>
                <a:gd name="T32" fmla="*/ 39 w 71"/>
                <a:gd name="T33" fmla="*/ 51 h 74"/>
                <a:gd name="T34" fmla="*/ 50 w 71"/>
                <a:gd name="T35" fmla="*/ 71 h 74"/>
                <a:gd name="T36" fmla="*/ 53 w 71"/>
                <a:gd name="T37" fmla="*/ 69 h 74"/>
                <a:gd name="T38" fmla="*/ 39 w 71"/>
                <a:gd name="T39" fmla="*/ 43 h 74"/>
                <a:gd name="T40" fmla="*/ 63 w 71"/>
                <a:gd name="T41" fmla="*/ 60 h 74"/>
                <a:gd name="T42" fmla="*/ 65 w 71"/>
                <a:gd name="T43" fmla="*/ 58 h 74"/>
                <a:gd name="T44" fmla="*/ 43 w 71"/>
                <a:gd name="T45" fmla="*/ 42 h 74"/>
                <a:gd name="T46" fmla="*/ 70 w 71"/>
                <a:gd name="T47" fmla="*/ 49 h 74"/>
                <a:gd name="T48" fmla="*/ 71 w 71"/>
                <a:gd name="T49" fmla="*/ 46 h 74"/>
                <a:gd name="T50" fmla="*/ 36 w 71"/>
                <a:gd name="T51" fmla="*/ 36 h 74"/>
                <a:gd name="T52" fmla="*/ 30 w 71"/>
                <a:gd name="T5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74">
                  <a:moveTo>
                    <a:pt x="30" y="0"/>
                  </a:moveTo>
                  <a:cubicBezTo>
                    <a:pt x="29" y="1"/>
                    <a:pt x="28" y="1"/>
                    <a:pt x="26" y="1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6"/>
                    <a:pt x="13" y="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2"/>
                    <a:pt x="0" y="2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3" y="55"/>
                    <a:pt x="3" y="56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4"/>
                    <a:pt x="34" y="74"/>
                    <a:pt x="35" y="74"/>
                  </a:cubicBezTo>
                  <a:cubicBezTo>
                    <a:pt x="36" y="74"/>
                    <a:pt x="36" y="74"/>
                    <a:pt x="37" y="74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0"/>
                    <a:pt x="52" y="70"/>
                    <a:pt x="53" y="69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4" y="60"/>
                    <a:pt x="65" y="59"/>
                    <a:pt x="65" y="58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8"/>
                    <a:pt x="70" y="47"/>
                    <a:pt x="71" y="4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476"/>
            <p:cNvSpPr>
              <a:spLocks noEditPoints="1"/>
            </p:cNvSpPr>
            <p:nvPr/>
          </p:nvSpPr>
          <p:spPr bwMode="auto">
            <a:xfrm>
              <a:off x="3552825" y="715963"/>
              <a:ext cx="496888" cy="473075"/>
            </a:xfrm>
            <a:custGeom>
              <a:avLst/>
              <a:gdLst>
                <a:gd name="T0" fmla="*/ 69 w 103"/>
                <a:gd name="T1" fmla="*/ 89 h 98"/>
                <a:gd name="T2" fmla="*/ 52 w 103"/>
                <a:gd name="T3" fmla="*/ 93 h 98"/>
                <a:gd name="T4" fmla="*/ 52 w 103"/>
                <a:gd name="T5" fmla="*/ 98 h 98"/>
                <a:gd name="T6" fmla="*/ 71 w 103"/>
                <a:gd name="T7" fmla="*/ 94 h 98"/>
                <a:gd name="T8" fmla="*/ 69 w 103"/>
                <a:gd name="T9" fmla="*/ 89 h 98"/>
                <a:gd name="T10" fmla="*/ 85 w 103"/>
                <a:gd name="T11" fmla="*/ 77 h 98"/>
                <a:gd name="T12" fmla="*/ 81 w 103"/>
                <a:gd name="T13" fmla="*/ 81 h 98"/>
                <a:gd name="T14" fmla="*/ 72 w 103"/>
                <a:gd name="T15" fmla="*/ 88 h 98"/>
                <a:gd name="T16" fmla="*/ 74 w 103"/>
                <a:gd name="T17" fmla="*/ 92 h 98"/>
                <a:gd name="T18" fmla="*/ 84 w 103"/>
                <a:gd name="T19" fmla="*/ 85 h 98"/>
                <a:gd name="T20" fmla="*/ 89 w 103"/>
                <a:gd name="T21" fmla="*/ 80 h 98"/>
                <a:gd name="T22" fmla="*/ 85 w 103"/>
                <a:gd name="T23" fmla="*/ 77 h 98"/>
                <a:gd name="T24" fmla="*/ 13 w 103"/>
                <a:gd name="T25" fmla="*/ 72 h 98"/>
                <a:gd name="T26" fmla="*/ 8 w 103"/>
                <a:gd name="T27" fmla="*/ 74 h 98"/>
                <a:gd name="T28" fmla="*/ 15 w 103"/>
                <a:gd name="T29" fmla="*/ 82 h 98"/>
                <a:gd name="T30" fmla="*/ 48 w 103"/>
                <a:gd name="T31" fmla="*/ 98 h 98"/>
                <a:gd name="T32" fmla="*/ 49 w 103"/>
                <a:gd name="T33" fmla="*/ 93 h 98"/>
                <a:gd name="T34" fmla="*/ 18 w 103"/>
                <a:gd name="T35" fmla="*/ 79 h 98"/>
                <a:gd name="T36" fmla="*/ 13 w 103"/>
                <a:gd name="T37" fmla="*/ 72 h 98"/>
                <a:gd name="T38" fmla="*/ 93 w 103"/>
                <a:gd name="T39" fmla="*/ 63 h 98"/>
                <a:gd name="T40" fmla="*/ 87 w 103"/>
                <a:gd name="T41" fmla="*/ 74 h 98"/>
                <a:gd name="T42" fmla="*/ 91 w 103"/>
                <a:gd name="T43" fmla="*/ 77 h 98"/>
                <a:gd name="T44" fmla="*/ 98 w 103"/>
                <a:gd name="T45" fmla="*/ 64 h 98"/>
                <a:gd name="T46" fmla="*/ 93 w 103"/>
                <a:gd name="T47" fmla="*/ 63 h 98"/>
                <a:gd name="T48" fmla="*/ 5 w 103"/>
                <a:gd name="T49" fmla="*/ 30 h 98"/>
                <a:gd name="T50" fmla="*/ 7 w 103"/>
                <a:gd name="T51" fmla="*/ 71 h 98"/>
                <a:gd name="T52" fmla="*/ 11 w 103"/>
                <a:gd name="T53" fmla="*/ 69 h 98"/>
                <a:gd name="T54" fmla="*/ 10 w 103"/>
                <a:gd name="T55" fmla="*/ 32 h 98"/>
                <a:gd name="T56" fmla="*/ 5 w 103"/>
                <a:gd name="T57" fmla="*/ 30 h 98"/>
                <a:gd name="T58" fmla="*/ 22 w 103"/>
                <a:gd name="T59" fmla="*/ 9 h 98"/>
                <a:gd name="T60" fmla="*/ 17 w 103"/>
                <a:gd name="T61" fmla="*/ 13 h 98"/>
                <a:gd name="T62" fmla="*/ 7 w 103"/>
                <a:gd name="T63" fmla="*/ 27 h 98"/>
                <a:gd name="T64" fmla="*/ 11 w 103"/>
                <a:gd name="T65" fmla="*/ 29 h 98"/>
                <a:gd name="T66" fmla="*/ 21 w 103"/>
                <a:gd name="T67" fmla="*/ 16 h 98"/>
                <a:gd name="T68" fmla="*/ 25 w 103"/>
                <a:gd name="T69" fmla="*/ 13 h 98"/>
                <a:gd name="T70" fmla="*/ 22 w 103"/>
                <a:gd name="T71" fmla="*/ 9 h 98"/>
                <a:gd name="T72" fmla="*/ 40 w 103"/>
                <a:gd name="T73" fmla="*/ 1 h 98"/>
                <a:gd name="T74" fmla="*/ 25 w 103"/>
                <a:gd name="T75" fmla="*/ 7 h 98"/>
                <a:gd name="T76" fmla="*/ 28 w 103"/>
                <a:gd name="T77" fmla="*/ 11 h 98"/>
                <a:gd name="T78" fmla="*/ 41 w 103"/>
                <a:gd name="T79" fmla="*/ 6 h 98"/>
                <a:gd name="T80" fmla="*/ 40 w 103"/>
                <a:gd name="T81" fmla="*/ 1 h 98"/>
                <a:gd name="T82" fmla="*/ 51 w 103"/>
                <a:gd name="T83" fmla="*/ 0 h 98"/>
                <a:gd name="T84" fmla="*/ 44 w 103"/>
                <a:gd name="T85" fmla="*/ 0 h 98"/>
                <a:gd name="T86" fmla="*/ 44 w 103"/>
                <a:gd name="T87" fmla="*/ 5 h 98"/>
                <a:gd name="T88" fmla="*/ 51 w 103"/>
                <a:gd name="T89" fmla="*/ 5 h 98"/>
                <a:gd name="T90" fmla="*/ 83 w 103"/>
                <a:gd name="T91" fmla="*/ 19 h 98"/>
                <a:gd name="T92" fmla="*/ 94 w 103"/>
                <a:gd name="T93" fmla="*/ 60 h 98"/>
                <a:gd name="T94" fmla="*/ 99 w 103"/>
                <a:gd name="T95" fmla="*/ 61 h 98"/>
                <a:gd name="T96" fmla="*/ 87 w 103"/>
                <a:gd name="T97" fmla="*/ 15 h 98"/>
                <a:gd name="T98" fmla="*/ 51 w 103"/>
                <a:gd name="T9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98">
                  <a:moveTo>
                    <a:pt x="69" y="89"/>
                  </a:moveTo>
                  <a:cubicBezTo>
                    <a:pt x="64" y="92"/>
                    <a:pt x="58" y="93"/>
                    <a:pt x="52" y="93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9" y="98"/>
                    <a:pt x="65" y="97"/>
                    <a:pt x="71" y="94"/>
                  </a:cubicBezTo>
                  <a:cubicBezTo>
                    <a:pt x="69" y="89"/>
                    <a:pt x="69" y="89"/>
                    <a:pt x="69" y="89"/>
                  </a:cubicBezTo>
                  <a:moveTo>
                    <a:pt x="85" y="77"/>
                  </a:moveTo>
                  <a:cubicBezTo>
                    <a:pt x="84" y="78"/>
                    <a:pt x="82" y="80"/>
                    <a:pt x="81" y="81"/>
                  </a:cubicBezTo>
                  <a:cubicBezTo>
                    <a:pt x="78" y="84"/>
                    <a:pt x="75" y="86"/>
                    <a:pt x="72" y="88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8" y="90"/>
                    <a:pt x="81" y="88"/>
                    <a:pt x="84" y="85"/>
                  </a:cubicBezTo>
                  <a:cubicBezTo>
                    <a:pt x="86" y="83"/>
                    <a:pt x="88" y="82"/>
                    <a:pt x="89" y="80"/>
                  </a:cubicBezTo>
                  <a:cubicBezTo>
                    <a:pt x="85" y="77"/>
                    <a:pt x="85" y="77"/>
                    <a:pt x="85" y="77"/>
                  </a:cubicBezTo>
                  <a:moveTo>
                    <a:pt x="13" y="72"/>
                  </a:moveTo>
                  <a:cubicBezTo>
                    <a:pt x="8" y="74"/>
                    <a:pt x="8" y="74"/>
                    <a:pt x="8" y="74"/>
                  </a:cubicBezTo>
                  <a:cubicBezTo>
                    <a:pt x="10" y="77"/>
                    <a:pt x="12" y="80"/>
                    <a:pt x="15" y="82"/>
                  </a:cubicBezTo>
                  <a:cubicBezTo>
                    <a:pt x="24" y="92"/>
                    <a:pt x="36" y="98"/>
                    <a:pt x="48" y="98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38" y="93"/>
                    <a:pt x="27" y="88"/>
                    <a:pt x="18" y="79"/>
                  </a:cubicBezTo>
                  <a:cubicBezTo>
                    <a:pt x="16" y="77"/>
                    <a:pt x="14" y="74"/>
                    <a:pt x="13" y="72"/>
                  </a:cubicBezTo>
                  <a:moveTo>
                    <a:pt x="93" y="63"/>
                  </a:moveTo>
                  <a:cubicBezTo>
                    <a:pt x="91" y="67"/>
                    <a:pt x="90" y="71"/>
                    <a:pt x="87" y="74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4" y="73"/>
                    <a:pt x="96" y="69"/>
                    <a:pt x="98" y="64"/>
                  </a:cubicBezTo>
                  <a:cubicBezTo>
                    <a:pt x="93" y="63"/>
                    <a:pt x="93" y="63"/>
                    <a:pt x="93" y="63"/>
                  </a:cubicBezTo>
                  <a:moveTo>
                    <a:pt x="5" y="30"/>
                  </a:moveTo>
                  <a:cubicBezTo>
                    <a:pt x="0" y="43"/>
                    <a:pt x="0" y="58"/>
                    <a:pt x="7" y="71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57"/>
                    <a:pt x="5" y="44"/>
                    <a:pt x="10" y="32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2" y="9"/>
                  </a:moveTo>
                  <a:cubicBezTo>
                    <a:pt x="21" y="10"/>
                    <a:pt x="19" y="11"/>
                    <a:pt x="17" y="13"/>
                  </a:cubicBezTo>
                  <a:cubicBezTo>
                    <a:pt x="13" y="17"/>
                    <a:pt x="9" y="22"/>
                    <a:pt x="7" y="2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4" y="25"/>
                    <a:pt x="17" y="20"/>
                    <a:pt x="21" y="16"/>
                  </a:cubicBezTo>
                  <a:cubicBezTo>
                    <a:pt x="22" y="15"/>
                    <a:pt x="24" y="14"/>
                    <a:pt x="25" y="13"/>
                  </a:cubicBezTo>
                  <a:cubicBezTo>
                    <a:pt x="22" y="9"/>
                    <a:pt x="22" y="9"/>
                    <a:pt x="22" y="9"/>
                  </a:cubicBezTo>
                  <a:moveTo>
                    <a:pt x="40" y="1"/>
                  </a:moveTo>
                  <a:cubicBezTo>
                    <a:pt x="35" y="2"/>
                    <a:pt x="30" y="4"/>
                    <a:pt x="25" y="7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2" y="8"/>
                    <a:pt x="37" y="7"/>
                    <a:pt x="41" y="6"/>
                  </a:cubicBezTo>
                  <a:cubicBezTo>
                    <a:pt x="40" y="1"/>
                    <a:pt x="40" y="1"/>
                    <a:pt x="40" y="1"/>
                  </a:cubicBezTo>
                  <a:moveTo>
                    <a:pt x="51" y="0"/>
                  </a:moveTo>
                  <a:cubicBezTo>
                    <a:pt x="48" y="0"/>
                    <a:pt x="46" y="0"/>
                    <a:pt x="44" y="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7" y="5"/>
                    <a:pt x="49" y="5"/>
                    <a:pt x="51" y="5"/>
                  </a:cubicBezTo>
                  <a:cubicBezTo>
                    <a:pt x="63" y="5"/>
                    <a:pt x="75" y="9"/>
                    <a:pt x="83" y="19"/>
                  </a:cubicBezTo>
                  <a:cubicBezTo>
                    <a:pt x="94" y="30"/>
                    <a:pt x="97" y="46"/>
                    <a:pt x="94" y="60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3" y="45"/>
                    <a:pt x="99" y="28"/>
                    <a:pt x="87" y="15"/>
                  </a:cubicBezTo>
                  <a:cubicBezTo>
                    <a:pt x="77" y="5"/>
                    <a:pt x="64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477"/>
            <p:cNvSpPr>
              <a:spLocks noEditPoints="1"/>
            </p:cNvSpPr>
            <p:nvPr/>
          </p:nvSpPr>
          <p:spPr bwMode="auto">
            <a:xfrm>
              <a:off x="3576638" y="715963"/>
              <a:ext cx="454025" cy="473075"/>
            </a:xfrm>
            <a:custGeom>
              <a:avLst/>
              <a:gdLst>
                <a:gd name="T0" fmla="*/ 44 w 94"/>
                <a:gd name="T1" fmla="*/ 93 h 98"/>
                <a:gd name="T2" fmla="*/ 43 w 94"/>
                <a:gd name="T3" fmla="*/ 98 h 98"/>
                <a:gd name="T4" fmla="*/ 46 w 94"/>
                <a:gd name="T5" fmla="*/ 98 h 98"/>
                <a:gd name="T6" fmla="*/ 47 w 94"/>
                <a:gd name="T7" fmla="*/ 98 h 98"/>
                <a:gd name="T8" fmla="*/ 47 w 94"/>
                <a:gd name="T9" fmla="*/ 93 h 98"/>
                <a:gd name="T10" fmla="*/ 46 w 94"/>
                <a:gd name="T11" fmla="*/ 93 h 98"/>
                <a:gd name="T12" fmla="*/ 44 w 94"/>
                <a:gd name="T13" fmla="*/ 93 h 98"/>
                <a:gd name="T14" fmla="*/ 67 w 94"/>
                <a:gd name="T15" fmla="*/ 88 h 98"/>
                <a:gd name="T16" fmla="*/ 64 w 94"/>
                <a:gd name="T17" fmla="*/ 89 h 98"/>
                <a:gd name="T18" fmla="*/ 66 w 94"/>
                <a:gd name="T19" fmla="*/ 94 h 98"/>
                <a:gd name="T20" fmla="*/ 69 w 94"/>
                <a:gd name="T21" fmla="*/ 92 h 98"/>
                <a:gd name="T22" fmla="*/ 67 w 94"/>
                <a:gd name="T23" fmla="*/ 88 h 98"/>
                <a:gd name="T24" fmla="*/ 82 w 94"/>
                <a:gd name="T25" fmla="*/ 74 h 98"/>
                <a:gd name="T26" fmla="*/ 80 w 94"/>
                <a:gd name="T27" fmla="*/ 77 h 98"/>
                <a:gd name="T28" fmla="*/ 84 w 94"/>
                <a:gd name="T29" fmla="*/ 80 h 98"/>
                <a:gd name="T30" fmla="*/ 86 w 94"/>
                <a:gd name="T31" fmla="*/ 77 h 98"/>
                <a:gd name="T32" fmla="*/ 82 w 94"/>
                <a:gd name="T33" fmla="*/ 74 h 98"/>
                <a:gd name="T34" fmla="*/ 6 w 94"/>
                <a:gd name="T35" fmla="*/ 69 h 98"/>
                <a:gd name="T36" fmla="*/ 2 w 94"/>
                <a:gd name="T37" fmla="*/ 71 h 98"/>
                <a:gd name="T38" fmla="*/ 3 w 94"/>
                <a:gd name="T39" fmla="*/ 74 h 98"/>
                <a:gd name="T40" fmla="*/ 8 w 94"/>
                <a:gd name="T41" fmla="*/ 72 h 98"/>
                <a:gd name="T42" fmla="*/ 6 w 94"/>
                <a:gd name="T43" fmla="*/ 69 h 98"/>
                <a:gd name="T44" fmla="*/ 89 w 94"/>
                <a:gd name="T45" fmla="*/ 60 h 98"/>
                <a:gd name="T46" fmla="*/ 88 w 94"/>
                <a:gd name="T47" fmla="*/ 63 h 98"/>
                <a:gd name="T48" fmla="*/ 93 w 94"/>
                <a:gd name="T49" fmla="*/ 64 h 98"/>
                <a:gd name="T50" fmla="*/ 94 w 94"/>
                <a:gd name="T51" fmla="*/ 61 h 98"/>
                <a:gd name="T52" fmla="*/ 89 w 94"/>
                <a:gd name="T53" fmla="*/ 60 h 98"/>
                <a:gd name="T54" fmla="*/ 2 w 94"/>
                <a:gd name="T55" fmla="*/ 27 h 98"/>
                <a:gd name="T56" fmla="*/ 0 w 94"/>
                <a:gd name="T57" fmla="*/ 30 h 98"/>
                <a:gd name="T58" fmla="*/ 5 w 94"/>
                <a:gd name="T59" fmla="*/ 32 h 98"/>
                <a:gd name="T60" fmla="*/ 6 w 94"/>
                <a:gd name="T61" fmla="*/ 29 h 98"/>
                <a:gd name="T62" fmla="*/ 2 w 94"/>
                <a:gd name="T63" fmla="*/ 27 h 98"/>
                <a:gd name="T64" fmla="*/ 20 w 94"/>
                <a:gd name="T65" fmla="*/ 7 h 98"/>
                <a:gd name="T66" fmla="*/ 17 w 94"/>
                <a:gd name="T67" fmla="*/ 9 h 98"/>
                <a:gd name="T68" fmla="*/ 20 w 94"/>
                <a:gd name="T69" fmla="*/ 13 h 98"/>
                <a:gd name="T70" fmla="*/ 23 w 94"/>
                <a:gd name="T71" fmla="*/ 11 h 98"/>
                <a:gd name="T72" fmla="*/ 20 w 94"/>
                <a:gd name="T73" fmla="*/ 7 h 98"/>
                <a:gd name="T74" fmla="*/ 39 w 94"/>
                <a:gd name="T75" fmla="*/ 0 h 98"/>
                <a:gd name="T76" fmla="*/ 35 w 94"/>
                <a:gd name="T77" fmla="*/ 1 h 98"/>
                <a:gd name="T78" fmla="*/ 36 w 94"/>
                <a:gd name="T79" fmla="*/ 6 h 98"/>
                <a:gd name="T80" fmla="*/ 39 w 94"/>
                <a:gd name="T81" fmla="*/ 5 h 98"/>
                <a:gd name="T82" fmla="*/ 39 w 94"/>
                <a:gd name="T8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98">
                  <a:moveTo>
                    <a:pt x="44" y="93"/>
                  </a:moveTo>
                  <a:cubicBezTo>
                    <a:pt x="43" y="98"/>
                    <a:pt x="43" y="98"/>
                    <a:pt x="43" y="98"/>
                  </a:cubicBezTo>
                  <a:cubicBezTo>
                    <a:pt x="44" y="98"/>
                    <a:pt x="45" y="98"/>
                    <a:pt x="46" y="98"/>
                  </a:cubicBezTo>
                  <a:cubicBezTo>
                    <a:pt x="46" y="98"/>
                    <a:pt x="47" y="98"/>
                    <a:pt x="47" y="98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6" y="93"/>
                    <a:pt x="46" y="93"/>
                  </a:cubicBezTo>
                  <a:cubicBezTo>
                    <a:pt x="45" y="93"/>
                    <a:pt x="45" y="93"/>
                    <a:pt x="44" y="93"/>
                  </a:cubicBezTo>
                  <a:moveTo>
                    <a:pt x="67" y="88"/>
                  </a:moveTo>
                  <a:cubicBezTo>
                    <a:pt x="66" y="88"/>
                    <a:pt x="65" y="89"/>
                    <a:pt x="64" y="89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8" y="93"/>
                    <a:pt x="69" y="92"/>
                  </a:cubicBezTo>
                  <a:cubicBezTo>
                    <a:pt x="67" y="88"/>
                    <a:pt x="67" y="88"/>
                    <a:pt x="67" y="88"/>
                  </a:cubicBezTo>
                  <a:moveTo>
                    <a:pt x="82" y="74"/>
                  </a:moveTo>
                  <a:cubicBezTo>
                    <a:pt x="82" y="75"/>
                    <a:pt x="81" y="76"/>
                    <a:pt x="80" y="77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5" y="79"/>
                    <a:pt x="86" y="78"/>
                    <a:pt x="86" y="77"/>
                  </a:cubicBezTo>
                  <a:cubicBezTo>
                    <a:pt x="82" y="74"/>
                    <a:pt x="82" y="74"/>
                    <a:pt x="82" y="74"/>
                  </a:cubicBezTo>
                  <a:moveTo>
                    <a:pt x="6" y="69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3" y="73"/>
                    <a:pt x="3" y="74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1"/>
                    <a:pt x="7" y="70"/>
                    <a:pt x="6" y="69"/>
                  </a:cubicBezTo>
                  <a:moveTo>
                    <a:pt x="89" y="60"/>
                  </a:moveTo>
                  <a:cubicBezTo>
                    <a:pt x="88" y="61"/>
                    <a:pt x="88" y="62"/>
                    <a:pt x="88" y="63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3"/>
                    <a:pt x="93" y="62"/>
                    <a:pt x="94" y="61"/>
                  </a:cubicBezTo>
                  <a:cubicBezTo>
                    <a:pt x="89" y="60"/>
                    <a:pt x="89" y="60"/>
                    <a:pt x="89" y="60"/>
                  </a:cubicBezTo>
                  <a:moveTo>
                    <a:pt x="2" y="27"/>
                  </a:moveTo>
                  <a:cubicBezTo>
                    <a:pt x="1" y="28"/>
                    <a:pt x="1" y="29"/>
                    <a:pt x="0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6" y="30"/>
                    <a:pt x="6" y="29"/>
                  </a:cubicBezTo>
                  <a:cubicBezTo>
                    <a:pt x="2" y="27"/>
                    <a:pt x="2" y="27"/>
                    <a:pt x="2" y="27"/>
                  </a:cubicBezTo>
                  <a:moveTo>
                    <a:pt x="20" y="7"/>
                  </a:moveTo>
                  <a:cubicBezTo>
                    <a:pt x="19" y="7"/>
                    <a:pt x="18" y="8"/>
                    <a:pt x="17" y="9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2" y="12"/>
                    <a:pt x="23" y="11"/>
                  </a:cubicBezTo>
                  <a:cubicBezTo>
                    <a:pt x="20" y="7"/>
                    <a:pt x="20" y="7"/>
                    <a:pt x="20" y="7"/>
                  </a:cubicBezTo>
                  <a:moveTo>
                    <a:pt x="39" y="0"/>
                  </a:moveTo>
                  <a:cubicBezTo>
                    <a:pt x="37" y="0"/>
                    <a:pt x="36" y="1"/>
                    <a:pt x="35" y="1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5"/>
                    <a:pt x="38" y="5"/>
                    <a:pt x="39" y="5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478"/>
            <p:cNvSpPr>
              <a:spLocks noEditPoints="1"/>
            </p:cNvSpPr>
            <p:nvPr/>
          </p:nvSpPr>
          <p:spPr bwMode="auto">
            <a:xfrm>
              <a:off x="1176338" y="1690688"/>
              <a:ext cx="265113" cy="250825"/>
            </a:xfrm>
            <a:custGeom>
              <a:avLst/>
              <a:gdLst>
                <a:gd name="T0" fmla="*/ 34 w 55"/>
                <a:gd name="T1" fmla="*/ 30 h 52"/>
                <a:gd name="T2" fmla="*/ 40 w 55"/>
                <a:gd name="T3" fmla="*/ 50 h 52"/>
                <a:gd name="T4" fmla="*/ 47 w 55"/>
                <a:gd name="T5" fmla="*/ 45 h 52"/>
                <a:gd name="T6" fmla="*/ 49 w 55"/>
                <a:gd name="T7" fmla="*/ 43 h 52"/>
                <a:gd name="T8" fmla="*/ 34 w 55"/>
                <a:gd name="T9" fmla="*/ 30 h 52"/>
                <a:gd name="T10" fmla="*/ 36 w 55"/>
                <a:gd name="T11" fmla="*/ 28 h 52"/>
                <a:gd name="T12" fmla="*/ 51 w 55"/>
                <a:gd name="T13" fmla="*/ 40 h 52"/>
                <a:gd name="T14" fmla="*/ 55 w 55"/>
                <a:gd name="T15" fmla="*/ 30 h 52"/>
                <a:gd name="T16" fmla="*/ 36 w 55"/>
                <a:gd name="T17" fmla="*/ 28 h 52"/>
                <a:gd name="T18" fmla="*/ 50 w 55"/>
                <a:gd name="T19" fmla="*/ 12 h 52"/>
                <a:gd name="T20" fmla="*/ 35 w 55"/>
                <a:gd name="T21" fmla="*/ 24 h 52"/>
                <a:gd name="T22" fmla="*/ 55 w 55"/>
                <a:gd name="T23" fmla="*/ 27 h 52"/>
                <a:gd name="T24" fmla="*/ 50 w 55"/>
                <a:gd name="T25" fmla="*/ 12 h 52"/>
                <a:gd name="T26" fmla="*/ 41 w 55"/>
                <a:gd name="T27" fmla="*/ 3 h 52"/>
                <a:gd name="T28" fmla="*/ 34 w 55"/>
                <a:gd name="T29" fmla="*/ 20 h 52"/>
                <a:gd name="T30" fmla="*/ 48 w 55"/>
                <a:gd name="T31" fmla="*/ 9 h 52"/>
                <a:gd name="T32" fmla="*/ 48 w 55"/>
                <a:gd name="T33" fmla="*/ 9 h 52"/>
                <a:gd name="T34" fmla="*/ 41 w 55"/>
                <a:gd name="T35" fmla="*/ 3 h 52"/>
                <a:gd name="T36" fmla="*/ 21 w 55"/>
                <a:gd name="T37" fmla="*/ 2 h 52"/>
                <a:gd name="T38" fmla="*/ 11 w 55"/>
                <a:gd name="T39" fmla="*/ 7 h 52"/>
                <a:gd name="T40" fmla="*/ 10 w 55"/>
                <a:gd name="T41" fmla="*/ 44 h 52"/>
                <a:gd name="T42" fmla="*/ 29 w 55"/>
                <a:gd name="T43" fmla="*/ 52 h 52"/>
                <a:gd name="T44" fmla="*/ 37 w 55"/>
                <a:gd name="T45" fmla="*/ 51 h 52"/>
                <a:gd name="T46" fmla="*/ 29 w 55"/>
                <a:gd name="T47" fmla="*/ 27 h 52"/>
                <a:gd name="T48" fmla="*/ 26 w 55"/>
                <a:gd name="T49" fmla="*/ 26 h 52"/>
                <a:gd name="T50" fmla="*/ 29 w 55"/>
                <a:gd name="T51" fmla="*/ 25 h 52"/>
                <a:gd name="T52" fmla="*/ 21 w 55"/>
                <a:gd name="T53" fmla="*/ 2 h 52"/>
                <a:gd name="T54" fmla="*/ 29 w 55"/>
                <a:gd name="T55" fmla="*/ 0 h 52"/>
                <a:gd name="T56" fmla="*/ 25 w 55"/>
                <a:gd name="T57" fmla="*/ 1 h 52"/>
                <a:gd name="T58" fmla="*/ 31 w 55"/>
                <a:gd name="T59" fmla="*/ 20 h 52"/>
                <a:gd name="T60" fmla="*/ 38 w 55"/>
                <a:gd name="T61" fmla="*/ 2 h 52"/>
                <a:gd name="T62" fmla="*/ 29 w 55"/>
                <a:gd name="T6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2">
                  <a:moveTo>
                    <a:pt x="34" y="30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2" y="49"/>
                    <a:pt x="45" y="47"/>
                    <a:pt x="47" y="45"/>
                  </a:cubicBezTo>
                  <a:cubicBezTo>
                    <a:pt x="48" y="45"/>
                    <a:pt x="49" y="44"/>
                    <a:pt x="49" y="43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6" y="28"/>
                  </a:moveTo>
                  <a:cubicBezTo>
                    <a:pt x="51" y="40"/>
                    <a:pt x="51" y="40"/>
                    <a:pt x="51" y="40"/>
                  </a:cubicBezTo>
                  <a:cubicBezTo>
                    <a:pt x="53" y="37"/>
                    <a:pt x="54" y="33"/>
                    <a:pt x="55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50" y="12"/>
                  </a:moveTo>
                  <a:cubicBezTo>
                    <a:pt x="35" y="24"/>
                    <a:pt x="35" y="24"/>
                    <a:pt x="35" y="2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1"/>
                    <a:pt x="54" y="16"/>
                    <a:pt x="50" y="12"/>
                  </a:cubicBezTo>
                  <a:moveTo>
                    <a:pt x="41" y="3"/>
                  </a:moveTo>
                  <a:cubicBezTo>
                    <a:pt x="34" y="20"/>
                    <a:pt x="34" y="20"/>
                    <a:pt x="34" y="2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6" y="6"/>
                    <a:pt x="43" y="5"/>
                    <a:pt x="41" y="3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1" y="7"/>
                  </a:cubicBezTo>
                  <a:cubicBezTo>
                    <a:pt x="1" y="17"/>
                    <a:pt x="0" y="34"/>
                    <a:pt x="10" y="44"/>
                  </a:cubicBezTo>
                  <a:cubicBezTo>
                    <a:pt x="15" y="50"/>
                    <a:pt x="22" y="52"/>
                    <a:pt x="29" y="52"/>
                  </a:cubicBezTo>
                  <a:cubicBezTo>
                    <a:pt x="32" y="52"/>
                    <a:pt x="34" y="52"/>
                    <a:pt x="37" y="51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29" y="0"/>
                  </a:moveTo>
                  <a:cubicBezTo>
                    <a:pt x="28" y="0"/>
                    <a:pt x="26" y="1"/>
                    <a:pt x="25" y="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5" y="1"/>
                    <a:pt x="32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479"/>
            <p:cNvSpPr/>
            <p:nvPr/>
          </p:nvSpPr>
          <p:spPr bwMode="auto">
            <a:xfrm>
              <a:off x="1277938" y="1695450"/>
              <a:ext cx="163513" cy="241300"/>
            </a:xfrm>
            <a:custGeom>
              <a:avLst/>
              <a:gdLst>
                <a:gd name="T0" fmla="*/ 4 w 34"/>
                <a:gd name="T1" fmla="*/ 0 h 50"/>
                <a:gd name="T2" fmla="*/ 0 w 34"/>
                <a:gd name="T3" fmla="*/ 1 h 50"/>
                <a:gd name="T4" fmla="*/ 8 w 34"/>
                <a:gd name="T5" fmla="*/ 24 h 50"/>
                <a:gd name="T6" fmla="*/ 5 w 34"/>
                <a:gd name="T7" fmla="*/ 25 h 50"/>
                <a:gd name="T8" fmla="*/ 8 w 34"/>
                <a:gd name="T9" fmla="*/ 26 h 50"/>
                <a:gd name="T10" fmla="*/ 16 w 34"/>
                <a:gd name="T11" fmla="*/ 50 h 50"/>
                <a:gd name="T12" fmla="*/ 19 w 34"/>
                <a:gd name="T13" fmla="*/ 49 h 50"/>
                <a:gd name="T14" fmla="*/ 13 w 34"/>
                <a:gd name="T15" fmla="*/ 29 h 50"/>
                <a:gd name="T16" fmla="*/ 28 w 34"/>
                <a:gd name="T17" fmla="*/ 42 h 50"/>
                <a:gd name="T18" fmla="*/ 30 w 34"/>
                <a:gd name="T19" fmla="*/ 39 h 50"/>
                <a:gd name="T20" fmla="*/ 15 w 34"/>
                <a:gd name="T21" fmla="*/ 27 h 50"/>
                <a:gd name="T22" fmla="*/ 34 w 34"/>
                <a:gd name="T23" fmla="*/ 29 h 50"/>
                <a:gd name="T24" fmla="*/ 34 w 34"/>
                <a:gd name="T25" fmla="*/ 26 h 50"/>
                <a:gd name="T26" fmla="*/ 14 w 34"/>
                <a:gd name="T27" fmla="*/ 23 h 50"/>
                <a:gd name="T28" fmla="*/ 29 w 34"/>
                <a:gd name="T29" fmla="*/ 11 h 50"/>
                <a:gd name="T30" fmla="*/ 27 w 34"/>
                <a:gd name="T31" fmla="*/ 8 h 50"/>
                <a:gd name="T32" fmla="*/ 13 w 34"/>
                <a:gd name="T33" fmla="*/ 19 h 50"/>
                <a:gd name="T34" fmla="*/ 20 w 34"/>
                <a:gd name="T35" fmla="*/ 2 h 50"/>
                <a:gd name="T36" fmla="*/ 17 w 34"/>
                <a:gd name="T37" fmla="*/ 1 h 50"/>
                <a:gd name="T38" fmla="*/ 10 w 34"/>
                <a:gd name="T39" fmla="*/ 19 h 50"/>
                <a:gd name="T40" fmla="*/ 4 w 34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50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0"/>
                    <a:pt x="18" y="49"/>
                    <a:pt x="19" y="4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30" y="40"/>
                    <a:pt x="30" y="39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8"/>
                    <a:pt x="34" y="27"/>
                    <a:pt x="34" y="26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7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480"/>
            <p:cNvSpPr>
              <a:spLocks noEditPoints="1"/>
            </p:cNvSpPr>
            <p:nvPr/>
          </p:nvSpPr>
          <p:spPr bwMode="auto">
            <a:xfrm>
              <a:off x="1128713" y="1652588"/>
              <a:ext cx="355600" cy="331788"/>
            </a:xfrm>
            <a:custGeom>
              <a:avLst/>
              <a:gdLst>
                <a:gd name="T0" fmla="*/ 63 w 74"/>
                <a:gd name="T1" fmla="*/ 54 h 69"/>
                <a:gd name="T2" fmla="*/ 60 w 74"/>
                <a:gd name="T3" fmla="*/ 57 h 69"/>
                <a:gd name="T4" fmla="*/ 52 w 74"/>
                <a:gd name="T5" fmla="*/ 63 h 69"/>
                <a:gd name="T6" fmla="*/ 53 w 74"/>
                <a:gd name="T7" fmla="*/ 66 h 69"/>
                <a:gd name="T8" fmla="*/ 63 w 74"/>
                <a:gd name="T9" fmla="*/ 60 h 69"/>
                <a:gd name="T10" fmla="*/ 66 w 74"/>
                <a:gd name="T11" fmla="*/ 56 h 69"/>
                <a:gd name="T12" fmla="*/ 63 w 74"/>
                <a:gd name="T13" fmla="*/ 54 h 69"/>
                <a:gd name="T14" fmla="*/ 70 w 74"/>
                <a:gd name="T15" fmla="*/ 39 h 69"/>
                <a:gd name="T16" fmla="*/ 65 w 74"/>
                <a:gd name="T17" fmla="*/ 51 h 69"/>
                <a:gd name="T18" fmla="*/ 68 w 74"/>
                <a:gd name="T19" fmla="*/ 53 h 69"/>
                <a:gd name="T20" fmla="*/ 73 w 74"/>
                <a:gd name="T21" fmla="*/ 39 h 69"/>
                <a:gd name="T22" fmla="*/ 70 w 74"/>
                <a:gd name="T23" fmla="*/ 39 h 69"/>
                <a:gd name="T24" fmla="*/ 67 w 74"/>
                <a:gd name="T25" fmla="*/ 14 h 69"/>
                <a:gd name="T26" fmla="*/ 65 w 74"/>
                <a:gd name="T27" fmla="*/ 17 h 69"/>
                <a:gd name="T28" fmla="*/ 70 w 74"/>
                <a:gd name="T29" fmla="*/ 35 h 69"/>
                <a:gd name="T30" fmla="*/ 74 w 74"/>
                <a:gd name="T31" fmla="*/ 36 h 69"/>
                <a:gd name="T32" fmla="*/ 67 w 74"/>
                <a:gd name="T33" fmla="*/ 14 h 69"/>
                <a:gd name="T34" fmla="*/ 54 w 74"/>
                <a:gd name="T35" fmla="*/ 3 h 69"/>
                <a:gd name="T36" fmla="*/ 53 w 74"/>
                <a:gd name="T37" fmla="*/ 6 h 69"/>
                <a:gd name="T38" fmla="*/ 62 w 74"/>
                <a:gd name="T39" fmla="*/ 13 h 69"/>
                <a:gd name="T40" fmla="*/ 62 w 74"/>
                <a:gd name="T41" fmla="*/ 14 h 69"/>
                <a:gd name="T42" fmla="*/ 65 w 74"/>
                <a:gd name="T43" fmla="*/ 12 h 69"/>
                <a:gd name="T44" fmla="*/ 64 w 74"/>
                <a:gd name="T45" fmla="*/ 11 h 69"/>
                <a:gd name="T46" fmla="*/ 54 w 74"/>
                <a:gd name="T47" fmla="*/ 3 h 69"/>
                <a:gd name="T48" fmla="*/ 29 w 74"/>
                <a:gd name="T49" fmla="*/ 1 h 69"/>
                <a:gd name="T50" fmla="*/ 15 w 74"/>
                <a:gd name="T51" fmla="*/ 9 h 69"/>
                <a:gd name="T52" fmla="*/ 14 w 74"/>
                <a:gd name="T53" fmla="*/ 58 h 69"/>
                <a:gd name="T54" fmla="*/ 39 w 74"/>
                <a:gd name="T55" fmla="*/ 69 h 69"/>
                <a:gd name="T56" fmla="*/ 49 w 74"/>
                <a:gd name="T57" fmla="*/ 68 h 69"/>
                <a:gd name="T58" fmla="*/ 48 w 74"/>
                <a:gd name="T59" fmla="*/ 64 h 69"/>
                <a:gd name="T60" fmla="*/ 39 w 74"/>
                <a:gd name="T61" fmla="*/ 66 h 69"/>
                <a:gd name="T62" fmla="*/ 16 w 74"/>
                <a:gd name="T63" fmla="*/ 56 h 69"/>
                <a:gd name="T64" fmla="*/ 18 w 74"/>
                <a:gd name="T65" fmla="*/ 12 h 69"/>
                <a:gd name="T66" fmla="*/ 30 w 74"/>
                <a:gd name="T67" fmla="*/ 5 h 69"/>
                <a:gd name="T68" fmla="*/ 29 w 74"/>
                <a:gd name="T69" fmla="*/ 1 h 69"/>
                <a:gd name="T70" fmla="*/ 39 w 74"/>
                <a:gd name="T71" fmla="*/ 0 h 69"/>
                <a:gd name="T72" fmla="*/ 32 w 74"/>
                <a:gd name="T73" fmla="*/ 0 h 69"/>
                <a:gd name="T74" fmla="*/ 33 w 74"/>
                <a:gd name="T75" fmla="*/ 4 h 69"/>
                <a:gd name="T76" fmla="*/ 39 w 74"/>
                <a:gd name="T77" fmla="*/ 3 h 69"/>
                <a:gd name="T78" fmla="*/ 50 w 74"/>
                <a:gd name="T79" fmla="*/ 5 h 69"/>
                <a:gd name="T80" fmla="*/ 51 w 74"/>
                <a:gd name="T81" fmla="*/ 2 h 69"/>
                <a:gd name="T82" fmla="*/ 39 w 74"/>
                <a:gd name="T8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" h="69">
                  <a:moveTo>
                    <a:pt x="63" y="54"/>
                  </a:moveTo>
                  <a:cubicBezTo>
                    <a:pt x="62" y="55"/>
                    <a:pt x="61" y="56"/>
                    <a:pt x="60" y="57"/>
                  </a:cubicBezTo>
                  <a:cubicBezTo>
                    <a:pt x="58" y="60"/>
                    <a:pt x="55" y="62"/>
                    <a:pt x="52" y="63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6" y="65"/>
                    <a:pt x="60" y="63"/>
                    <a:pt x="63" y="60"/>
                  </a:cubicBezTo>
                  <a:cubicBezTo>
                    <a:pt x="64" y="59"/>
                    <a:pt x="65" y="57"/>
                    <a:pt x="66" y="56"/>
                  </a:cubicBezTo>
                  <a:cubicBezTo>
                    <a:pt x="63" y="54"/>
                    <a:pt x="63" y="54"/>
                    <a:pt x="63" y="54"/>
                  </a:cubicBezTo>
                  <a:moveTo>
                    <a:pt x="70" y="39"/>
                  </a:moveTo>
                  <a:cubicBezTo>
                    <a:pt x="69" y="43"/>
                    <a:pt x="68" y="47"/>
                    <a:pt x="65" y="51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71" y="49"/>
                    <a:pt x="73" y="44"/>
                    <a:pt x="73" y="39"/>
                  </a:cubicBezTo>
                  <a:cubicBezTo>
                    <a:pt x="70" y="39"/>
                    <a:pt x="70" y="39"/>
                    <a:pt x="70" y="39"/>
                  </a:cubicBezTo>
                  <a:moveTo>
                    <a:pt x="67" y="14"/>
                  </a:moveTo>
                  <a:cubicBezTo>
                    <a:pt x="65" y="17"/>
                    <a:pt x="65" y="17"/>
                    <a:pt x="65" y="17"/>
                  </a:cubicBezTo>
                  <a:cubicBezTo>
                    <a:pt x="68" y="22"/>
                    <a:pt x="70" y="29"/>
                    <a:pt x="70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28"/>
                    <a:pt x="72" y="21"/>
                    <a:pt x="67" y="14"/>
                  </a:cubicBezTo>
                  <a:moveTo>
                    <a:pt x="54" y="3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56" y="8"/>
                    <a:pt x="59" y="10"/>
                    <a:pt x="62" y="13"/>
                  </a:cubicBezTo>
                  <a:cubicBezTo>
                    <a:pt x="62" y="13"/>
                    <a:pt x="62" y="14"/>
                    <a:pt x="62" y="14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1"/>
                    <a:pt x="65" y="11"/>
                    <a:pt x="64" y="11"/>
                  </a:cubicBezTo>
                  <a:cubicBezTo>
                    <a:pt x="61" y="7"/>
                    <a:pt x="58" y="5"/>
                    <a:pt x="54" y="3"/>
                  </a:cubicBezTo>
                  <a:moveTo>
                    <a:pt x="29" y="1"/>
                  </a:moveTo>
                  <a:cubicBezTo>
                    <a:pt x="24" y="3"/>
                    <a:pt x="19" y="5"/>
                    <a:pt x="15" y="9"/>
                  </a:cubicBezTo>
                  <a:cubicBezTo>
                    <a:pt x="1" y="22"/>
                    <a:pt x="0" y="44"/>
                    <a:pt x="14" y="58"/>
                  </a:cubicBezTo>
                  <a:cubicBezTo>
                    <a:pt x="20" y="65"/>
                    <a:pt x="30" y="69"/>
                    <a:pt x="39" y="69"/>
                  </a:cubicBezTo>
                  <a:cubicBezTo>
                    <a:pt x="43" y="69"/>
                    <a:pt x="46" y="69"/>
                    <a:pt x="49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5" y="65"/>
                    <a:pt x="42" y="66"/>
                    <a:pt x="39" y="66"/>
                  </a:cubicBezTo>
                  <a:cubicBezTo>
                    <a:pt x="31" y="66"/>
                    <a:pt x="22" y="62"/>
                    <a:pt x="16" y="56"/>
                  </a:cubicBezTo>
                  <a:cubicBezTo>
                    <a:pt x="4" y="43"/>
                    <a:pt x="5" y="23"/>
                    <a:pt x="18" y="12"/>
                  </a:cubicBezTo>
                  <a:cubicBezTo>
                    <a:pt x="21" y="8"/>
                    <a:pt x="26" y="6"/>
                    <a:pt x="30" y="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9" y="0"/>
                  </a:moveTo>
                  <a:cubicBezTo>
                    <a:pt x="37" y="0"/>
                    <a:pt x="34" y="0"/>
                    <a:pt x="32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3"/>
                    <a:pt x="37" y="3"/>
                    <a:pt x="39" y="3"/>
                  </a:cubicBezTo>
                  <a:cubicBezTo>
                    <a:pt x="43" y="3"/>
                    <a:pt x="46" y="4"/>
                    <a:pt x="50" y="5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47" y="0"/>
                    <a:pt x="43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481"/>
            <p:cNvSpPr>
              <a:spLocks noEditPoints="1"/>
            </p:cNvSpPr>
            <p:nvPr/>
          </p:nvSpPr>
          <p:spPr bwMode="auto">
            <a:xfrm>
              <a:off x="1268413" y="1652588"/>
              <a:ext cx="215900" cy="327025"/>
            </a:xfrm>
            <a:custGeom>
              <a:avLst/>
              <a:gdLst>
                <a:gd name="T0" fmla="*/ 23 w 45"/>
                <a:gd name="T1" fmla="*/ 63 h 68"/>
                <a:gd name="T2" fmla="*/ 19 w 45"/>
                <a:gd name="T3" fmla="*/ 64 h 68"/>
                <a:gd name="T4" fmla="*/ 20 w 45"/>
                <a:gd name="T5" fmla="*/ 68 h 68"/>
                <a:gd name="T6" fmla="*/ 24 w 45"/>
                <a:gd name="T7" fmla="*/ 66 h 68"/>
                <a:gd name="T8" fmla="*/ 23 w 45"/>
                <a:gd name="T9" fmla="*/ 63 h 68"/>
                <a:gd name="T10" fmla="*/ 36 w 45"/>
                <a:gd name="T11" fmla="*/ 51 h 68"/>
                <a:gd name="T12" fmla="*/ 34 w 45"/>
                <a:gd name="T13" fmla="*/ 54 h 68"/>
                <a:gd name="T14" fmla="*/ 37 w 45"/>
                <a:gd name="T15" fmla="*/ 56 h 68"/>
                <a:gd name="T16" fmla="*/ 39 w 45"/>
                <a:gd name="T17" fmla="*/ 53 h 68"/>
                <a:gd name="T18" fmla="*/ 36 w 45"/>
                <a:gd name="T19" fmla="*/ 51 h 68"/>
                <a:gd name="T20" fmla="*/ 41 w 45"/>
                <a:gd name="T21" fmla="*/ 35 h 68"/>
                <a:gd name="T22" fmla="*/ 41 w 45"/>
                <a:gd name="T23" fmla="*/ 39 h 68"/>
                <a:gd name="T24" fmla="*/ 44 w 45"/>
                <a:gd name="T25" fmla="*/ 39 h 68"/>
                <a:gd name="T26" fmla="*/ 45 w 45"/>
                <a:gd name="T27" fmla="*/ 36 h 68"/>
                <a:gd name="T28" fmla="*/ 41 w 45"/>
                <a:gd name="T29" fmla="*/ 35 h 68"/>
                <a:gd name="T30" fmla="*/ 36 w 45"/>
                <a:gd name="T31" fmla="*/ 12 h 68"/>
                <a:gd name="T32" fmla="*/ 33 w 45"/>
                <a:gd name="T33" fmla="*/ 14 h 68"/>
                <a:gd name="T34" fmla="*/ 36 w 45"/>
                <a:gd name="T35" fmla="*/ 17 h 68"/>
                <a:gd name="T36" fmla="*/ 38 w 45"/>
                <a:gd name="T37" fmla="*/ 14 h 68"/>
                <a:gd name="T38" fmla="*/ 36 w 45"/>
                <a:gd name="T39" fmla="*/ 12 h 68"/>
                <a:gd name="T40" fmla="*/ 22 w 45"/>
                <a:gd name="T41" fmla="*/ 2 h 68"/>
                <a:gd name="T42" fmla="*/ 21 w 45"/>
                <a:gd name="T43" fmla="*/ 5 h 68"/>
                <a:gd name="T44" fmla="*/ 24 w 45"/>
                <a:gd name="T45" fmla="*/ 6 h 68"/>
                <a:gd name="T46" fmla="*/ 25 w 45"/>
                <a:gd name="T47" fmla="*/ 3 h 68"/>
                <a:gd name="T48" fmla="*/ 22 w 45"/>
                <a:gd name="T49" fmla="*/ 2 h 68"/>
                <a:gd name="T50" fmla="*/ 3 w 45"/>
                <a:gd name="T51" fmla="*/ 0 h 68"/>
                <a:gd name="T52" fmla="*/ 0 w 45"/>
                <a:gd name="T53" fmla="*/ 1 h 68"/>
                <a:gd name="T54" fmla="*/ 1 w 45"/>
                <a:gd name="T55" fmla="*/ 5 h 68"/>
                <a:gd name="T56" fmla="*/ 4 w 45"/>
                <a:gd name="T57" fmla="*/ 4 h 68"/>
                <a:gd name="T58" fmla="*/ 3 w 45"/>
                <a:gd name="T5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68">
                  <a:moveTo>
                    <a:pt x="23" y="63"/>
                  </a:moveTo>
                  <a:cubicBezTo>
                    <a:pt x="22" y="63"/>
                    <a:pt x="20" y="64"/>
                    <a:pt x="19" y="64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2" y="67"/>
                    <a:pt x="23" y="67"/>
                    <a:pt x="24" y="66"/>
                  </a:cubicBezTo>
                  <a:cubicBezTo>
                    <a:pt x="23" y="63"/>
                    <a:pt x="23" y="63"/>
                    <a:pt x="23" y="63"/>
                  </a:cubicBezTo>
                  <a:moveTo>
                    <a:pt x="36" y="51"/>
                  </a:moveTo>
                  <a:cubicBezTo>
                    <a:pt x="36" y="52"/>
                    <a:pt x="35" y="53"/>
                    <a:pt x="34" y="54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8" y="55"/>
                    <a:pt x="38" y="54"/>
                    <a:pt x="39" y="53"/>
                  </a:cubicBezTo>
                  <a:cubicBezTo>
                    <a:pt x="36" y="51"/>
                    <a:pt x="36" y="51"/>
                    <a:pt x="36" y="51"/>
                  </a:cubicBezTo>
                  <a:moveTo>
                    <a:pt x="41" y="35"/>
                  </a:moveTo>
                  <a:cubicBezTo>
                    <a:pt x="41" y="36"/>
                    <a:pt x="41" y="38"/>
                    <a:pt x="41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5" y="38"/>
                    <a:pt x="45" y="37"/>
                    <a:pt x="45" y="36"/>
                  </a:cubicBezTo>
                  <a:cubicBezTo>
                    <a:pt x="41" y="35"/>
                    <a:pt x="41" y="35"/>
                    <a:pt x="41" y="35"/>
                  </a:cubicBezTo>
                  <a:moveTo>
                    <a:pt x="36" y="12"/>
                  </a:moveTo>
                  <a:cubicBezTo>
                    <a:pt x="33" y="14"/>
                    <a:pt x="33" y="14"/>
                    <a:pt x="33" y="14"/>
                  </a:cubicBezTo>
                  <a:cubicBezTo>
                    <a:pt x="34" y="15"/>
                    <a:pt x="35" y="16"/>
                    <a:pt x="36" y="17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7" y="13"/>
                    <a:pt x="36" y="12"/>
                  </a:cubicBezTo>
                  <a:moveTo>
                    <a:pt x="22" y="2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6"/>
                    <a:pt x="24" y="6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482"/>
            <p:cNvSpPr>
              <a:spLocks noEditPoints="1"/>
            </p:cNvSpPr>
            <p:nvPr/>
          </p:nvSpPr>
          <p:spPr bwMode="auto">
            <a:xfrm>
              <a:off x="3514725" y="2559050"/>
              <a:ext cx="269875" cy="250825"/>
            </a:xfrm>
            <a:custGeom>
              <a:avLst/>
              <a:gdLst>
                <a:gd name="T0" fmla="*/ 30 w 56"/>
                <a:gd name="T1" fmla="*/ 31 h 52"/>
                <a:gd name="T2" fmla="*/ 27 w 56"/>
                <a:gd name="T3" fmla="*/ 52 h 52"/>
                <a:gd name="T4" fmla="*/ 28 w 56"/>
                <a:gd name="T5" fmla="*/ 52 h 52"/>
                <a:gd name="T6" fmla="*/ 45 w 56"/>
                <a:gd name="T7" fmla="*/ 45 h 52"/>
                <a:gd name="T8" fmla="*/ 48 w 56"/>
                <a:gd name="T9" fmla="*/ 41 h 52"/>
                <a:gd name="T10" fmla="*/ 30 w 56"/>
                <a:gd name="T11" fmla="*/ 31 h 52"/>
                <a:gd name="T12" fmla="*/ 4 w 56"/>
                <a:gd name="T13" fmla="*/ 15 h 52"/>
                <a:gd name="T14" fmla="*/ 9 w 56"/>
                <a:gd name="T15" fmla="*/ 43 h 52"/>
                <a:gd name="T16" fmla="*/ 24 w 56"/>
                <a:gd name="T17" fmla="*/ 51 h 52"/>
                <a:gd name="T18" fmla="*/ 27 w 56"/>
                <a:gd name="T19" fmla="*/ 28 h 52"/>
                <a:gd name="T20" fmla="*/ 4 w 56"/>
                <a:gd name="T21" fmla="*/ 15 h 52"/>
                <a:gd name="T22" fmla="*/ 31 w 56"/>
                <a:gd name="T23" fmla="*/ 0 h 52"/>
                <a:gd name="T24" fmla="*/ 28 w 56"/>
                <a:gd name="T25" fmla="*/ 27 h 52"/>
                <a:gd name="T26" fmla="*/ 50 w 56"/>
                <a:gd name="T27" fmla="*/ 39 h 52"/>
                <a:gd name="T28" fmla="*/ 47 w 56"/>
                <a:gd name="T29" fmla="*/ 8 h 52"/>
                <a:gd name="T30" fmla="*/ 31 w 56"/>
                <a:gd name="T31" fmla="*/ 0 h 52"/>
                <a:gd name="T32" fmla="*/ 28 w 56"/>
                <a:gd name="T33" fmla="*/ 0 h 52"/>
                <a:gd name="T34" fmla="*/ 10 w 56"/>
                <a:gd name="T35" fmla="*/ 7 h 52"/>
                <a:gd name="T36" fmla="*/ 6 w 56"/>
                <a:gd name="T37" fmla="*/ 12 h 52"/>
                <a:gd name="T38" fmla="*/ 25 w 56"/>
                <a:gd name="T39" fmla="*/ 23 h 52"/>
                <a:gd name="T40" fmla="*/ 28 w 56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52">
                  <a:moveTo>
                    <a:pt x="30" y="31"/>
                  </a:moveTo>
                  <a:cubicBezTo>
                    <a:pt x="27" y="52"/>
                    <a:pt x="27" y="52"/>
                    <a:pt x="27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34" y="52"/>
                    <a:pt x="40" y="49"/>
                    <a:pt x="45" y="45"/>
                  </a:cubicBezTo>
                  <a:cubicBezTo>
                    <a:pt x="47" y="44"/>
                    <a:pt x="48" y="43"/>
                    <a:pt x="48" y="41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4" y="15"/>
                  </a:moveTo>
                  <a:cubicBezTo>
                    <a:pt x="0" y="24"/>
                    <a:pt x="2" y="36"/>
                    <a:pt x="9" y="43"/>
                  </a:cubicBezTo>
                  <a:cubicBezTo>
                    <a:pt x="13" y="48"/>
                    <a:pt x="18" y="51"/>
                    <a:pt x="24" y="51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4" y="15"/>
                    <a:pt x="4" y="15"/>
                    <a:pt x="4" y="15"/>
                  </a:cubicBezTo>
                  <a:moveTo>
                    <a:pt x="31" y="0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6" y="29"/>
                    <a:pt x="55" y="17"/>
                    <a:pt x="47" y="8"/>
                  </a:cubicBezTo>
                  <a:cubicBezTo>
                    <a:pt x="43" y="4"/>
                    <a:pt x="37" y="1"/>
                    <a:pt x="31" y="0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8" y="8"/>
                    <a:pt x="7" y="10"/>
                    <a:pt x="6" y="1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483"/>
            <p:cNvSpPr/>
            <p:nvPr/>
          </p:nvSpPr>
          <p:spPr bwMode="auto">
            <a:xfrm>
              <a:off x="3533775" y="2559050"/>
              <a:ext cx="222250" cy="250825"/>
            </a:xfrm>
            <a:custGeom>
              <a:avLst/>
              <a:gdLst>
                <a:gd name="T0" fmla="*/ 24 w 46"/>
                <a:gd name="T1" fmla="*/ 0 h 52"/>
                <a:gd name="T2" fmla="*/ 24 w 46"/>
                <a:gd name="T3" fmla="*/ 0 h 52"/>
                <a:gd name="T4" fmla="*/ 21 w 46"/>
                <a:gd name="T5" fmla="*/ 23 h 52"/>
                <a:gd name="T6" fmla="*/ 2 w 46"/>
                <a:gd name="T7" fmla="*/ 12 h 52"/>
                <a:gd name="T8" fmla="*/ 0 w 46"/>
                <a:gd name="T9" fmla="*/ 15 h 52"/>
                <a:gd name="T10" fmla="*/ 23 w 46"/>
                <a:gd name="T11" fmla="*/ 28 h 52"/>
                <a:gd name="T12" fmla="*/ 20 w 46"/>
                <a:gd name="T13" fmla="*/ 51 h 52"/>
                <a:gd name="T14" fmla="*/ 23 w 46"/>
                <a:gd name="T15" fmla="*/ 52 h 52"/>
                <a:gd name="T16" fmla="*/ 26 w 46"/>
                <a:gd name="T17" fmla="*/ 31 h 52"/>
                <a:gd name="T18" fmla="*/ 44 w 46"/>
                <a:gd name="T19" fmla="*/ 41 h 52"/>
                <a:gd name="T20" fmla="*/ 46 w 46"/>
                <a:gd name="T21" fmla="*/ 39 h 52"/>
                <a:gd name="T22" fmla="*/ 24 w 46"/>
                <a:gd name="T23" fmla="*/ 27 h 52"/>
                <a:gd name="T24" fmla="*/ 27 w 46"/>
                <a:gd name="T25" fmla="*/ 0 h 52"/>
                <a:gd name="T26" fmla="*/ 24 w 46"/>
                <a:gd name="T2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52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1" y="52"/>
                    <a:pt x="22" y="52"/>
                    <a:pt x="23" y="5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5" y="41"/>
                    <a:pt x="46" y="40"/>
                    <a:pt x="46" y="3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484"/>
            <p:cNvSpPr>
              <a:spLocks noEditPoints="1"/>
            </p:cNvSpPr>
            <p:nvPr/>
          </p:nvSpPr>
          <p:spPr bwMode="auto">
            <a:xfrm>
              <a:off x="3470275" y="2514600"/>
              <a:ext cx="357188" cy="333375"/>
            </a:xfrm>
            <a:custGeom>
              <a:avLst/>
              <a:gdLst>
                <a:gd name="T0" fmla="*/ 62 w 74"/>
                <a:gd name="T1" fmla="*/ 53 h 69"/>
                <a:gd name="T2" fmla="*/ 58 w 74"/>
                <a:gd name="T3" fmla="*/ 58 h 69"/>
                <a:gd name="T4" fmla="*/ 37 w 74"/>
                <a:gd name="T5" fmla="*/ 66 h 69"/>
                <a:gd name="T6" fmla="*/ 36 w 74"/>
                <a:gd name="T7" fmla="*/ 66 h 69"/>
                <a:gd name="T8" fmla="*/ 35 w 74"/>
                <a:gd name="T9" fmla="*/ 69 h 69"/>
                <a:gd name="T10" fmla="*/ 37 w 74"/>
                <a:gd name="T11" fmla="*/ 69 h 69"/>
                <a:gd name="T12" fmla="*/ 60 w 74"/>
                <a:gd name="T13" fmla="*/ 60 h 69"/>
                <a:gd name="T14" fmla="*/ 65 w 74"/>
                <a:gd name="T15" fmla="*/ 55 h 69"/>
                <a:gd name="T16" fmla="*/ 62 w 74"/>
                <a:gd name="T17" fmla="*/ 53 h 69"/>
                <a:gd name="T18" fmla="*/ 5 w 74"/>
                <a:gd name="T19" fmla="*/ 20 h 69"/>
                <a:gd name="T20" fmla="*/ 11 w 74"/>
                <a:gd name="T21" fmla="*/ 58 h 69"/>
                <a:gd name="T22" fmla="*/ 32 w 74"/>
                <a:gd name="T23" fmla="*/ 69 h 69"/>
                <a:gd name="T24" fmla="*/ 33 w 74"/>
                <a:gd name="T25" fmla="*/ 66 h 69"/>
                <a:gd name="T26" fmla="*/ 14 w 74"/>
                <a:gd name="T27" fmla="*/ 56 h 69"/>
                <a:gd name="T28" fmla="*/ 9 w 74"/>
                <a:gd name="T29" fmla="*/ 22 h 69"/>
                <a:gd name="T30" fmla="*/ 5 w 74"/>
                <a:gd name="T31" fmla="*/ 20 h 69"/>
                <a:gd name="T32" fmla="*/ 41 w 74"/>
                <a:gd name="T33" fmla="*/ 0 h 69"/>
                <a:gd name="T34" fmla="*/ 41 w 74"/>
                <a:gd name="T35" fmla="*/ 4 h 69"/>
                <a:gd name="T36" fmla="*/ 60 w 74"/>
                <a:gd name="T37" fmla="*/ 14 h 69"/>
                <a:gd name="T38" fmla="*/ 64 w 74"/>
                <a:gd name="T39" fmla="*/ 50 h 69"/>
                <a:gd name="T40" fmla="*/ 67 w 74"/>
                <a:gd name="T41" fmla="*/ 52 h 69"/>
                <a:gd name="T42" fmla="*/ 62 w 74"/>
                <a:gd name="T43" fmla="*/ 11 h 69"/>
                <a:gd name="T44" fmla="*/ 41 w 74"/>
                <a:gd name="T45" fmla="*/ 0 h 69"/>
                <a:gd name="T46" fmla="*/ 37 w 74"/>
                <a:gd name="T47" fmla="*/ 0 h 69"/>
                <a:gd name="T48" fmla="*/ 13 w 74"/>
                <a:gd name="T49" fmla="*/ 9 h 69"/>
                <a:gd name="T50" fmla="*/ 7 w 74"/>
                <a:gd name="T51" fmla="*/ 17 h 69"/>
                <a:gd name="T52" fmla="*/ 10 w 74"/>
                <a:gd name="T53" fmla="*/ 19 h 69"/>
                <a:gd name="T54" fmla="*/ 16 w 74"/>
                <a:gd name="T55" fmla="*/ 12 h 69"/>
                <a:gd name="T56" fmla="*/ 37 w 74"/>
                <a:gd name="T57" fmla="*/ 4 h 69"/>
                <a:gd name="T58" fmla="*/ 37 w 74"/>
                <a:gd name="T59" fmla="*/ 4 h 69"/>
                <a:gd name="T60" fmla="*/ 38 w 74"/>
                <a:gd name="T61" fmla="*/ 0 h 69"/>
                <a:gd name="T62" fmla="*/ 37 w 74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69">
                  <a:moveTo>
                    <a:pt x="62" y="53"/>
                  </a:moveTo>
                  <a:cubicBezTo>
                    <a:pt x="61" y="55"/>
                    <a:pt x="59" y="56"/>
                    <a:pt x="58" y="58"/>
                  </a:cubicBezTo>
                  <a:cubicBezTo>
                    <a:pt x="52" y="63"/>
                    <a:pt x="44" y="66"/>
                    <a:pt x="37" y="66"/>
                  </a:cubicBezTo>
                  <a:cubicBezTo>
                    <a:pt x="37" y="66"/>
                    <a:pt x="36" y="66"/>
                    <a:pt x="36" y="66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6" y="69"/>
                    <a:pt x="36" y="69"/>
                    <a:pt x="37" y="69"/>
                  </a:cubicBezTo>
                  <a:cubicBezTo>
                    <a:pt x="45" y="69"/>
                    <a:pt x="54" y="66"/>
                    <a:pt x="60" y="60"/>
                  </a:cubicBezTo>
                  <a:cubicBezTo>
                    <a:pt x="62" y="58"/>
                    <a:pt x="64" y="57"/>
                    <a:pt x="65" y="55"/>
                  </a:cubicBezTo>
                  <a:cubicBezTo>
                    <a:pt x="62" y="53"/>
                    <a:pt x="62" y="53"/>
                    <a:pt x="62" y="53"/>
                  </a:cubicBezTo>
                  <a:moveTo>
                    <a:pt x="5" y="20"/>
                  </a:moveTo>
                  <a:cubicBezTo>
                    <a:pt x="0" y="32"/>
                    <a:pt x="2" y="48"/>
                    <a:pt x="11" y="58"/>
                  </a:cubicBezTo>
                  <a:cubicBezTo>
                    <a:pt x="17" y="64"/>
                    <a:pt x="24" y="68"/>
                    <a:pt x="32" y="69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26" y="65"/>
                    <a:pt x="19" y="61"/>
                    <a:pt x="14" y="56"/>
                  </a:cubicBezTo>
                  <a:cubicBezTo>
                    <a:pt x="5" y="46"/>
                    <a:pt x="3" y="33"/>
                    <a:pt x="9" y="22"/>
                  </a:cubicBezTo>
                  <a:cubicBezTo>
                    <a:pt x="5" y="20"/>
                    <a:pt x="5" y="20"/>
                    <a:pt x="5" y="20"/>
                  </a:cubicBezTo>
                  <a:moveTo>
                    <a:pt x="41" y="0"/>
                  </a:moveTo>
                  <a:cubicBezTo>
                    <a:pt x="41" y="4"/>
                    <a:pt x="41" y="4"/>
                    <a:pt x="41" y="4"/>
                  </a:cubicBezTo>
                  <a:cubicBezTo>
                    <a:pt x="48" y="5"/>
                    <a:pt x="54" y="8"/>
                    <a:pt x="60" y="14"/>
                  </a:cubicBezTo>
                  <a:cubicBezTo>
                    <a:pt x="69" y="24"/>
                    <a:pt x="70" y="39"/>
                    <a:pt x="64" y="50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74" y="39"/>
                    <a:pt x="73" y="23"/>
                    <a:pt x="62" y="11"/>
                  </a:cubicBezTo>
                  <a:cubicBezTo>
                    <a:pt x="56" y="5"/>
                    <a:pt x="49" y="1"/>
                    <a:pt x="41" y="0"/>
                  </a:cubicBezTo>
                  <a:moveTo>
                    <a:pt x="37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11" y="12"/>
                    <a:pt x="9" y="14"/>
                    <a:pt x="7" y="17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2" y="16"/>
                    <a:pt x="13" y="14"/>
                    <a:pt x="16" y="12"/>
                  </a:cubicBezTo>
                  <a:cubicBezTo>
                    <a:pt x="22" y="6"/>
                    <a:pt x="29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485"/>
            <p:cNvSpPr>
              <a:spLocks noEditPoints="1"/>
            </p:cNvSpPr>
            <p:nvPr/>
          </p:nvSpPr>
          <p:spPr bwMode="auto">
            <a:xfrm>
              <a:off x="3495675" y="2514600"/>
              <a:ext cx="298450" cy="333375"/>
            </a:xfrm>
            <a:custGeom>
              <a:avLst/>
              <a:gdLst>
                <a:gd name="T0" fmla="*/ 28 w 62"/>
                <a:gd name="T1" fmla="*/ 66 h 69"/>
                <a:gd name="T2" fmla="*/ 27 w 62"/>
                <a:gd name="T3" fmla="*/ 69 h 69"/>
                <a:gd name="T4" fmla="*/ 30 w 62"/>
                <a:gd name="T5" fmla="*/ 69 h 69"/>
                <a:gd name="T6" fmla="*/ 31 w 62"/>
                <a:gd name="T7" fmla="*/ 66 h 69"/>
                <a:gd name="T8" fmla="*/ 28 w 62"/>
                <a:gd name="T9" fmla="*/ 66 h 69"/>
                <a:gd name="T10" fmla="*/ 59 w 62"/>
                <a:gd name="T11" fmla="*/ 50 h 69"/>
                <a:gd name="T12" fmla="*/ 57 w 62"/>
                <a:gd name="T13" fmla="*/ 53 h 69"/>
                <a:gd name="T14" fmla="*/ 60 w 62"/>
                <a:gd name="T15" fmla="*/ 55 h 69"/>
                <a:gd name="T16" fmla="*/ 62 w 62"/>
                <a:gd name="T17" fmla="*/ 52 h 69"/>
                <a:gd name="T18" fmla="*/ 59 w 62"/>
                <a:gd name="T19" fmla="*/ 50 h 69"/>
                <a:gd name="T20" fmla="*/ 2 w 62"/>
                <a:gd name="T21" fmla="*/ 17 h 69"/>
                <a:gd name="T22" fmla="*/ 0 w 62"/>
                <a:gd name="T23" fmla="*/ 20 h 69"/>
                <a:gd name="T24" fmla="*/ 4 w 62"/>
                <a:gd name="T25" fmla="*/ 22 h 69"/>
                <a:gd name="T26" fmla="*/ 5 w 62"/>
                <a:gd name="T27" fmla="*/ 19 h 69"/>
                <a:gd name="T28" fmla="*/ 2 w 62"/>
                <a:gd name="T29" fmla="*/ 17 h 69"/>
                <a:gd name="T30" fmla="*/ 33 w 62"/>
                <a:gd name="T31" fmla="*/ 0 h 69"/>
                <a:gd name="T32" fmla="*/ 32 w 62"/>
                <a:gd name="T33" fmla="*/ 4 h 69"/>
                <a:gd name="T34" fmla="*/ 36 w 62"/>
                <a:gd name="T35" fmla="*/ 4 h 69"/>
                <a:gd name="T36" fmla="*/ 36 w 62"/>
                <a:gd name="T37" fmla="*/ 0 h 69"/>
                <a:gd name="T38" fmla="*/ 33 w 62"/>
                <a:gd name="T3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69">
                  <a:moveTo>
                    <a:pt x="28" y="66"/>
                  </a:move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0" y="66"/>
                    <a:pt x="29" y="66"/>
                    <a:pt x="28" y="66"/>
                  </a:cubicBezTo>
                  <a:moveTo>
                    <a:pt x="59" y="50"/>
                  </a:moveTo>
                  <a:cubicBezTo>
                    <a:pt x="58" y="51"/>
                    <a:pt x="58" y="52"/>
                    <a:pt x="57" y="53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1" y="54"/>
                    <a:pt x="61" y="53"/>
                    <a:pt x="62" y="52"/>
                  </a:cubicBezTo>
                  <a:cubicBezTo>
                    <a:pt x="59" y="50"/>
                    <a:pt x="59" y="50"/>
                    <a:pt x="59" y="50"/>
                  </a:cubicBezTo>
                  <a:moveTo>
                    <a:pt x="2" y="17"/>
                  </a:moveTo>
                  <a:cubicBezTo>
                    <a:pt x="1" y="18"/>
                    <a:pt x="1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33" y="0"/>
                  </a:moveTo>
                  <a:cubicBezTo>
                    <a:pt x="32" y="4"/>
                    <a:pt x="32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486"/>
            <p:cNvSpPr>
              <a:spLocks noEditPoints="1"/>
            </p:cNvSpPr>
            <p:nvPr/>
          </p:nvSpPr>
          <p:spPr bwMode="auto">
            <a:xfrm>
              <a:off x="2603500" y="2940050"/>
              <a:ext cx="182563" cy="177800"/>
            </a:xfrm>
            <a:custGeom>
              <a:avLst/>
              <a:gdLst>
                <a:gd name="T0" fmla="*/ 23 w 38"/>
                <a:gd name="T1" fmla="*/ 21 h 37"/>
                <a:gd name="T2" fmla="*/ 23 w 38"/>
                <a:gd name="T3" fmla="*/ 36 h 37"/>
                <a:gd name="T4" fmla="*/ 31 w 38"/>
                <a:gd name="T5" fmla="*/ 32 h 37"/>
                <a:gd name="T6" fmla="*/ 35 w 38"/>
                <a:gd name="T7" fmla="*/ 27 h 37"/>
                <a:gd name="T8" fmla="*/ 23 w 38"/>
                <a:gd name="T9" fmla="*/ 21 h 37"/>
                <a:gd name="T10" fmla="*/ 19 w 38"/>
                <a:gd name="T11" fmla="*/ 21 h 37"/>
                <a:gd name="T12" fmla="*/ 2 w 38"/>
                <a:gd name="T13" fmla="*/ 26 h 37"/>
                <a:gd name="T14" fmla="*/ 5 w 38"/>
                <a:gd name="T15" fmla="*/ 31 h 37"/>
                <a:gd name="T16" fmla="*/ 19 w 38"/>
                <a:gd name="T17" fmla="*/ 37 h 37"/>
                <a:gd name="T18" fmla="*/ 20 w 38"/>
                <a:gd name="T19" fmla="*/ 37 h 37"/>
                <a:gd name="T20" fmla="*/ 19 w 38"/>
                <a:gd name="T21" fmla="*/ 21 h 37"/>
                <a:gd name="T22" fmla="*/ 5 w 38"/>
                <a:gd name="T23" fmla="*/ 6 h 37"/>
                <a:gd name="T24" fmla="*/ 1 w 38"/>
                <a:gd name="T25" fmla="*/ 22 h 37"/>
                <a:gd name="T26" fmla="*/ 17 w 38"/>
                <a:gd name="T27" fmla="*/ 18 h 37"/>
                <a:gd name="T28" fmla="*/ 5 w 38"/>
                <a:gd name="T29" fmla="*/ 6 h 37"/>
                <a:gd name="T30" fmla="*/ 29 w 38"/>
                <a:gd name="T31" fmla="*/ 4 h 37"/>
                <a:gd name="T32" fmla="*/ 23 w 38"/>
                <a:gd name="T33" fmla="*/ 18 h 37"/>
                <a:gd name="T34" fmla="*/ 36 w 38"/>
                <a:gd name="T35" fmla="*/ 23 h 37"/>
                <a:gd name="T36" fmla="*/ 32 w 38"/>
                <a:gd name="T37" fmla="*/ 6 h 37"/>
                <a:gd name="T38" fmla="*/ 29 w 38"/>
                <a:gd name="T39" fmla="*/ 4 h 37"/>
                <a:gd name="T40" fmla="*/ 19 w 38"/>
                <a:gd name="T41" fmla="*/ 0 h 37"/>
                <a:gd name="T42" fmla="*/ 8 w 38"/>
                <a:gd name="T43" fmla="*/ 4 h 37"/>
                <a:gd name="T44" fmla="*/ 20 w 38"/>
                <a:gd name="T45" fmla="*/ 16 h 37"/>
                <a:gd name="T46" fmla="*/ 27 w 38"/>
                <a:gd name="T47" fmla="*/ 2 h 37"/>
                <a:gd name="T48" fmla="*/ 19 w 38"/>
                <a:gd name="T4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37">
                  <a:moveTo>
                    <a:pt x="23" y="21"/>
                  </a:moveTo>
                  <a:cubicBezTo>
                    <a:pt x="23" y="36"/>
                    <a:pt x="23" y="36"/>
                    <a:pt x="23" y="36"/>
                  </a:cubicBezTo>
                  <a:cubicBezTo>
                    <a:pt x="26" y="35"/>
                    <a:pt x="29" y="34"/>
                    <a:pt x="31" y="32"/>
                  </a:cubicBezTo>
                  <a:cubicBezTo>
                    <a:pt x="33" y="30"/>
                    <a:pt x="34" y="28"/>
                    <a:pt x="35" y="27"/>
                  </a:cubicBezTo>
                  <a:cubicBezTo>
                    <a:pt x="23" y="21"/>
                    <a:pt x="23" y="21"/>
                    <a:pt x="23" y="21"/>
                  </a:cubicBezTo>
                  <a:moveTo>
                    <a:pt x="19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4" y="29"/>
                    <a:pt x="5" y="31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0" y="37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5" y="6"/>
                  </a:moveTo>
                  <a:cubicBezTo>
                    <a:pt x="1" y="11"/>
                    <a:pt x="0" y="17"/>
                    <a:pt x="1" y="2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9" y="4"/>
                  </a:moveTo>
                  <a:cubicBezTo>
                    <a:pt x="23" y="18"/>
                    <a:pt x="23" y="18"/>
                    <a:pt x="2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18"/>
                    <a:pt x="36" y="11"/>
                    <a:pt x="32" y="6"/>
                  </a:cubicBezTo>
                  <a:cubicBezTo>
                    <a:pt x="31" y="5"/>
                    <a:pt x="30" y="5"/>
                    <a:pt x="29" y="4"/>
                  </a:cubicBezTo>
                  <a:moveTo>
                    <a:pt x="19" y="0"/>
                  </a:moveTo>
                  <a:cubicBezTo>
                    <a:pt x="15" y="0"/>
                    <a:pt x="11" y="2"/>
                    <a:pt x="8" y="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487"/>
            <p:cNvSpPr/>
            <p:nvPr/>
          </p:nvSpPr>
          <p:spPr bwMode="auto">
            <a:xfrm>
              <a:off x="2608263" y="2949575"/>
              <a:ext cx="168275" cy="168275"/>
            </a:xfrm>
            <a:custGeom>
              <a:avLst/>
              <a:gdLst>
                <a:gd name="T0" fmla="*/ 26 w 35"/>
                <a:gd name="T1" fmla="*/ 0 h 35"/>
                <a:gd name="T2" fmla="*/ 19 w 35"/>
                <a:gd name="T3" fmla="*/ 14 h 35"/>
                <a:gd name="T4" fmla="*/ 7 w 35"/>
                <a:gd name="T5" fmla="*/ 2 h 35"/>
                <a:gd name="T6" fmla="*/ 5 w 35"/>
                <a:gd name="T7" fmla="*/ 3 h 35"/>
                <a:gd name="T8" fmla="*/ 4 w 35"/>
                <a:gd name="T9" fmla="*/ 4 h 35"/>
                <a:gd name="T10" fmla="*/ 16 w 35"/>
                <a:gd name="T11" fmla="*/ 16 h 35"/>
                <a:gd name="T12" fmla="*/ 0 w 35"/>
                <a:gd name="T13" fmla="*/ 20 h 35"/>
                <a:gd name="T14" fmla="*/ 1 w 35"/>
                <a:gd name="T15" fmla="*/ 24 h 35"/>
                <a:gd name="T16" fmla="*/ 18 w 35"/>
                <a:gd name="T17" fmla="*/ 19 h 35"/>
                <a:gd name="T18" fmla="*/ 19 w 35"/>
                <a:gd name="T19" fmla="*/ 35 h 35"/>
                <a:gd name="T20" fmla="*/ 22 w 35"/>
                <a:gd name="T21" fmla="*/ 34 h 35"/>
                <a:gd name="T22" fmla="*/ 22 w 35"/>
                <a:gd name="T23" fmla="*/ 19 h 35"/>
                <a:gd name="T24" fmla="*/ 34 w 35"/>
                <a:gd name="T25" fmla="*/ 25 h 35"/>
                <a:gd name="T26" fmla="*/ 35 w 35"/>
                <a:gd name="T27" fmla="*/ 21 h 35"/>
                <a:gd name="T28" fmla="*/ 22 w 35"/>
                <a:gd name="T29" fmla="*/ 16 h 35"/>
                <a:gd name="T30" fmla="*/ 28 w 35"/>
                <a:gd name="T31" fmla="*/ 2 h 35"/>
                <a:gd name="T32" fmla="*/ 26 w 35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26" y="0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1" y="34"/>
                    <a:pt x="22" y="34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4"/>
                    <a:pt x="35" y="23"/>
                    <a:pt x="35" y="21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488"/>
            <p:cNvSpPr>
              <a:spLocks noEditPoints="1"/>
            </p:cNvSpPr>
            <p:nvPr/>
          </p:nvSpPr>
          <p:spPr bwMode="auto">
            <a:xfrm>
              <a:off x="2570163" y="2909888"/>
              <a:ext cx="244475" cy="236538"/>
            </a:xfrm>
            <a:custGeom>
              <a:avLst/>
              <a:gdLst>
                <a:gd name="T0" fmla="*/ 45 w 51"/>
                <a:gd name="T1" fmla="*/ 34 h 49"/>
                <a:gd name="T2" fmla="*/ 41 w 51"/>
                <a:gd name="T3" fmla="*/ 40 h 49"/>
                <a:gd name="T4" fmla="*/ 30 w 51"/>
                <a:gd name="T5" fmla="*/ 46 h 49"/>
                <a:gd name="T6" fmla="*/ 30 w 51"/>
                <a:gd name="T7" fmla="*/ 48 h 49"/>
                <a:gd name="T8" fmla="*/ 42 w 51"/>
                <a:gd name="T9" fmla="*/ 42 h 49"/>
                <a:gd name="T10" fmla="*/ 48 w 51"/>
                <a:gd name="T11" fmla="*/ 35 h 49"/>
                <a:gd name="T12" fmla="*/ 45 w 51"/>
                <a:gd name="T13" fmla="*/ 34 h 49"/>
                <a:gd name="T14" fmla="*/ 6 w 51"/>
                <a:gd name="T15" fmla="*/ 32 h 49"/>
                <a:gd name="T16" fmla="*/ 3 w 51"/>
                <a:gd name="T17" fmla="*/ 33 h 49"/>
                <a:gd name="T18" fmla="*/ 8 w 51"/>
                <a:gd name="T19" fmla="*/ 41 h 49"/>
                <a:gd name="T20" fmla="*/ 26 w 51"/>
                <a:gd name="T21" fmla="*/ 49 h 49"/>
                <a:gd name="T22" fmla="*/ 27 w 51"/>
                <a:gd name="T23" fmla="*/ 49 h 49"/>
                <a:gd name="T24" fmla="*/ 27 w 51"/>
                <a:gd name="T25" fmla="*/ 46 h 49"/>
                <a:gd name="T26" fmla="*/ 26 w 51"/>
                <a:gd name="T27" fmla="*/ 46 h 49"/>
                <a:gd name="T28" fmla="*/ 10 w 51"/>
                <a:gd name="T29" fmla="*/ 39 h 49"/>
                <a:gd name="T30" fmla="*/ 6 w 51"/>
                <a:gd name="T31" fmla="*/ 32 h 49"/>
                <a:gd name="T32" fmla="*/ 8 w 51"/>
                <a:gd name="T33" fmla="*/ 8 h 49"/>
                <a:gd name="T34" fmla="*/ 2 w 51"/>
                <a:gd name="T35" fmla="*/ 30 h 49"/>
                <a:gd name="T36" fmla="*/ 5 w 51"/>
                <a:gd name="T37" fmla="*/ 29 h 49"/>
                <a:gd name="T38" fmla="*/ 10 w 51"/>
                <a:gd name="T39" fmla="*/ 10 h 49"/>
                <a:gd name="T40" fmla="*/ 8 w 51"/>
                <a:gd name="T41" fmla="*/ 8 h 49"/>
                <a:gd name="T42" fmla="*/ 39 w 51"/>
                <a:gd name="T43" fmla="*/ 4 h 49"/>
                <a:gd name="T44" fmla="*/ 38 w 51"/>
                <a:gd name="T45" fmla="*/ 7 h 49"/>
                <a:gd name="T46" fmla="*/ 42 w 51"/>
                <a:gd name="T47" fmla="*/ 10 h 49"/>
                <a:gd name="T48" fmla="*/ 47 w 51"/>
                <a:gd name="T49" fmla="*/ 31 h 49"/>
                <a:gd name="T50" fmla="*/ 49 w 51"/>
                <a:gd name="T51" fmla="*/ 32 h 49"/>
                <a:gd name="T52" fmla="*/ 44 w 51"/>
                <a:gd name="T53" fmla="*/ 8 h 49"/>
                <a:gd name="T54" fmla="*/ 39 w 51"/>
                <a:gd name="T55" fmla="*/ 4 h 49"/>
                <a:gd name="T56" fmla="*/ 26 w 51"/>
                <a:gd name="T57" fmla="*/ 0 h 49"/>
                <a:gd name="T58" fmla="*/ 10 w 51"/>
                <a:gd name="T59" fmla="*/ 6 h 49"/>
                <a:gd name="T60" fmla="*/ 12 w 51"/>
                <a:gd name="T61" fmla="*/ 8 h 49"/>
                <a:gd name="T62" fmla="*/ 26 w 51"/>
                <a:gd name="T63" fmla="*/ 3 h 49"/>
                <a:gd name="T64" fmla="*/ 35 w 51"/>
                <a:gd name="T65" fmla="*/ 5 h 49"/>
                <a:gd name="T66" fmla="*/ 36 w 51"/>
                <a:gd name="T67" fmla="*/ 3 h 49"/>
                <a:gd name="T68" fmla="*/ 26 w 51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9">
                  <a:moveTo>
                    <a:pt x="45" y="34"/>
                  </a:moveTo>
                  <a:cubicBezTo>
                    <a:pt x="44" y="36"/>
                    <a:pt x="43" y="39"/>
                    <a:pt x="41" y="40"/>
                  </a:cubicBezTo>
                  <a:cubicBezTo>
                    <a:pt x="38" y="43"/>
                    <a:pt x="34" y="45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5" y="47"/>
                    <a:pt x="39" y="45"/>
                    <a:pt x="42" y="42"/>
                  </a:cubicBezTo>
                  <a:cubicBezTo>
                    <a:pt x="45" y="40"/>
                    <a:pt x="46" y="38"/>
                    <a:pt x="48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6" y="32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4" y="36"/>
                    <a:pt x="6" y="39"/>
                    <a:pt x="8" y="41"/>
                  </a:cubicBezTo>
                  <a:cubicBezTo>
                    <a:pt x="13" y="46"/>
                    <a:pt x="19" y="49"/>
                    <a:pt x="26" y="49"/>
                  </a:cubicBezTo>
                  <a:cubicBezTo>
                    <a:pt x="26" y="49"/>
                    <a:pt x="27" y="49"/>
                    <a:pt x="27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cubicBezTo>
                    <a:pt x="8" y="37"/>
                    <a:pt x="6" y="35"/>
                    <a:pt x="6" y="32"/>
                  </a:cubicBezTo>
                  <a:moveTo>
                    <a:pt x="8" y="8"/>
                  </a:moveTo>
                  <a:cubicBezTo>
                    <a:pt x="2" y="14"/>
                    <a:pt x="0" y="22"/>
                    <a:pt x="2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3" y="23"/>
                    <a:pt x="5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39" y="4"/>
                  </a:move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41" y="8"/>
                    <a:pt x="42" y="10"/>
                  </a:cubicBezTo>
                  <a:cubicBezTo>
                    <a:pt x="47" y="16"/>
                    <a:pt x="49" y="24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1" y="24"/>
                    <a:pt x="50" y="15"/>
                    <a:pt x="44" y="8"/>
                  </a:cubicBezTo>
                  <a:cubicBezTo>
                    <a:pt x="42" y="7"/>
                    <a:pt x="41" y="5"/>
                    <a:pt x="39" y="4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6" y="4"/>
                    <a:pt x="21" y="3"/>
                    <a:pt x="26" y="3"/>
                  </a:cubicBezTo>
                  <a:cubicBezTo>
                    <a:pt x="29" y="3"/>
                    <a:pt x="32" y="3"/>
                    <a:pt x="35" y="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489"/>
            <p:cNvSpPr>
              <a:spLocks noEditPoints="1"/>
            </p:cNvSpPr>
            <p:nvPr/>
          </p:nvSpPr>
          <p:spPr bwMode="auto">
            <a:xfrm>
              <a:off x="2579688" y="2925763"/>
              <a:ext cx="225425" cy="220663"/>
            </a:xfrm>
            <a:custGeom>
              <a:avLst/>
              <a:gdLst>
                <a:gd name="T0" fmla="*/ 28 w 47"/>
                <a:gd name="T1" fmla="*/ 43 h 46"/>
                <a:gd name="T2" fmla="*/ 25 w 47"/>
                <a:gd name="T3" fmla="*/ 43 h 46"/>
                <a:gd name="T4" fmla="*/ 25 w 47"/>
                <a:gd name="T5" fmla="*/ 46 h 46"/>
                <a:gd name="T6" fmla="*/ 28 w 47"/>
                <a:gd name="T7" fmla="*/ 45 h 46"/>
                <a:gd name="T8" fmla="*/ 28 w 47"/>
                <a:gd name="T9" fmla="*/ 43 h 46"/>
                <a:gd name="T10" fmla="*/ 45 w 47"/>
                <a:gd name="T11" fmla="*/ 28 h 46"/>
                <a:gd name="T12" fmla="*/ 43 w 47"/>
                <a:gd name="T13" fmla="*/ 31 h 46"/>
                <a:gd name="T14" fmla="*/ 46 w 47"/>
                <a:gd name="T15" fmla="*/ 32 h 46"/>
                <a:gd name="T16" fmla="*/ 47 w 47"/>
                <a:gd name="T17" fmla="*/ 29 h 46"/>
                <a:gd name="T18" fmla="*/ 45 w 47"/>
                <a:gd name="T19" fmla="*/ 28 h 46"/>
                <a:gd name="T20" fmla="*/ 3 w 47"/>
                <a:gd name="T21" fmla="*/ 26 h 46"/>
                <a:gd name="T22" fmla="*/ 0 w 47"/>
                <a:gd name="T23" fmla="*/ 27 h 46"/>
                <a:gd name="T24" fmla="*/ 1 w 47"/>
                <a:gd name="T25" fmla="*/ 30 h 46"/>
                <a:gd name="T26" fmla="*/ 4 w 47"/>
                <a:gd name="T27" fmla="*/ 29 h 46"/>
                <a:gd name="T28" fmla="*/ 3 w 47"/>
                <a:gd name="T29" fmla="*/ 26 h 46"/>
                <a:gd name="T30" fmla="*/ 8 w 47"/>
                <a:gd name="T31" fmla="*/ 3 h 46"/>
                <a:gd name="T32" fmla="*/ 7 w 47"/>
                <a:gd name="T33" fmla="*/ 4 h 46"/>
                <a:gd name="T34" fmla="*/ 6 w 47"/>
                <a:gd name="T35" fmla="*/ 5 h 46"/>
                <a:gd name="T36" fmla="*/ 8 w 47"/>
                <a:gd name="T37" fmla="*/ 7 h 46"/>
                <a:gd name="T38" fmla="*/ 9 w 47"/>
                <a:gd name="T39" fmla="*/ 6 h 46"/>
                <a:gd name="T40" fmla="*/ 10 w 47"/>
                <a:gd name="T41" fmla="*/ 5 h 46"/>
                <a:gd name="T42" fmla="*/ 8 w 47"/>
                <a:gd name="T43" fmla="*/ 3 h 46"/>
                <a:gd name="T44" fmla="*/ 34 w 47"/>
                <a:gd name="T45" fmla="*/ 0 h 46"/>
                <a:gd name="T46" fmla="*/ 33 w 47"/>
                <a:gd name="T47" fmla="*/ 2 h 46"/>
                <a:gd name="T48" fmla="*/ 36 w 47"/>
                <a:gd name="T49" fmla="*/ 4 h 46"/>
                <a:gd name="T50" fmla="*/ 37 w 47"/>
                <a:gd name="T51" fmla="*/ 1 h 46"/>
                <a:gd name="T52" fmla="*/ 34 w 47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" h="46">
                  <a:moveTo>
                    <a:pt x="28" y="43"/>
                  </a:moveTo>
                  <a:cubicBezTo>
                    <a:pt x="27" y="43"/>
                    <a:pt x="26" y="43"/>
                    <a:pt x="25" y="43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6" y="46"/>
                    <a:pt x="27" y="45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moveTo>
                    <a:pt x="45" y="28"/>
                  </a:moveTo>
                  <a:cubicBezTo>
                    <a:pt x="44" y="29"/>
                    <a:pt x="44" y="30"/>
                    <a:pt x="43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1"/>
                    <a:pt x="46" y="30"/>
                    <a:pt x="47" y="29"/>
                  </a:cubicBezTo>
                  <a:cubicBezTo>
                    <a:pt x="45" y="28"/>
                    <a:pt x="45" y="28"/>
                    <a:pt x="45" y="28"/>
                  </a:cubicBezTo>
                  <a:moveTo>
                    <a:pt x="3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1" y="29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3"/>
                  </a:move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6" y="5"/>
                    <a:pt x="6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8" y="3"/>
                    <a:pt x="8" y="3"/>
                    <a:pt x="8" y="3"/>
                  </a:cubicBezTo>
                  <a:moveTo>
                    <a:pt x="34" y="0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34" y="2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490"/>
            <p:cNvSpPr>
              <a:spLocks noEditPoints="1"/>
            </p:cNvSpPr>
            <p:nvPr/>
          </p:nvSpPr>
          <p:spPr bwMode="auto">
            <a:xfrm>
              <a:off x="1619250" y="3730625"/>
              <a:ext cx="193675" cy="177800"/>
            </a:xfrm>
            <a:custGeom>
              <a:avLst/>
              <a:gdLst>
                <a:gd name="T0" fmla="*/ 23 w 40"/>
                <a:gd name="T1" fmla="*/ 23 h 37"/>
                <a:gd name="T2" fmla="*/ 28 w 40"/>
                <a:gd name="T3" fmla="*/ 35 h 37"/>
                <a:gd name="T4" fmla="*/ 33 w 40"/>
                <a:gd name="T5" fmla="*/ 32 h 37"/>
                <a:gd name="T6" fmla="*/ 35 w 40"/>
                <a:gd name="T7" fmla="*/ 29 h 37"/>
                <a:gd name="T8" fmla="*/ 23 w 40"/>
                <a:gd name="T9" fmla="*/ 23 h 37"/>
                <a:gd name="T10" fmla="*/ 10 w 40"/>
                <a:gd name="T11" fmla="*/ 3 h 37"/>
                <a:gd name="T12" fmla="*/ 8 w 40"/>
                <a:gd name="T13" fmla="*/ 5 h 37"/>
                <a:gd name="T14" fmla="*/ 7 w 40"/>
                <a:gd name="T15" fmla="*/ 31 h 37"/>
                <a:gd name="T16" fmla="*/ 20 w 40"/>
                <a:gd name="T17" fmla="*/ 37 h 37"/>
                <a:gd name="T18" fmla="*/ 25 w 40"/>
                <a:gd name="T19" fmla="*/ 36 h 37"/>
                <a:gd name="T20" fmla="*/ 18 w 40"/>
                <a:gd name="T21" fmla="*/ 20 h 37"/>
                <a:gd name="T22" fmla="*/ 17 w 40"/>
                <a:gd name="T23" fmla="*/ 20 h 37"/>
                <a:gd name="T24" fmla="*/ 17 w 40"/>
                <a:gd name="T25" fmla="*/ 19 h 37"/>
                <a:gd name="T26" fmla="*/ 10 w 40"/>
                <a:gd name="T27" fmla="*/ 3 h 37"/>
                <a:gd name="T28" fmla="*/ 25 w 40"/>
                <a:gd name="T29" fmla="*/ 1 h 37"/>
                <a:gd name="T30" fmla="*/ 21 w 40"/>
                <a:gd name="T31" fmla="*/ 18 h 37"/>
                <a:gd name="T32" fmla="*/ 37 w 40"/>
                <a:gd name="T33" fmla="*/ 26 h 37"/>
                <a:gd name="T34" fmla="*/ 34 w 40"/>
                <a:gd name="T35" fmla="*/ 6 h 37"/>
                <a:gd name="T36" fmla="*/ 25 w 40"/>
                <a:gd name="T37" fmla="*/ 1 h 37"/>
                <a:gd name="T38" fmla="*/ 20 w 40"/>
                <a:gd name="T39" fmla="*/ 0 h 37"/>
                <a:gd name="T40" fmla="*/ 13 w 40"/>
                <a:gd name="T41" fmla="*/ 2 h 37"/>
                <a:gd name="T42" fmla="*/ 19 w 40"/>
                <a:gd name="T43" fmla="*/ 14 h 37"/>
                <a:gd name="T44" fmla="*/ 22 w 40"/>
                <a:gd name="T45" fmla="*/ 0 h 37"/>
                <a:gd name="T46" fmla="*/ 20 w 40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37">
                  <a:moveTo>
                    <a:pt x="23" y="23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30" y="34"/>
                    <a:pt x="31" y="33"/>
                    <a:pt x="33" y="32"/>
                  </a:cubicBezTo>
                  <a:cubicBezTo>
                    <a:pt x="34" y="31"/>
                    <a:pt x="34" y="30"/>
                    <a:pt x="35" y="29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10" y="3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1" y="12"/>
                    <a:pt x="0" y="23"/>
                    <a:pt x="7" y="31"/>
                  </a:cubicBezTo>
                  <a:cubicBezTo>
                    <a:pt x="11" y="35"/>
                    <a:pt x="15" y="37"/>
                    <a:pt x="20" y="37"/>
                  </a:cubicBezTo>
                  <a:cubicBezTo>
                    <a:pt x="22" y="37"/>
                    <a:pt x="23" y="36"/>
                    <a:pt x="25" y="3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0" y="20"/>
                    <a:pt x="39" y="12"/>
                    <a:pt x="34" y="6"/>
                  </a:cubicBezTo>
                  <a:cubicBezTo>
                    <a:pt x="31" y="4"/>
                    <a:pt x="28" y="2"/>
                    <a:pt x="25" y="1"/>
                  </a:cubicBezTo>
                  <a:moveTo>
                    <a:pt x="20" y="0"/>
                  </a:moveTo>
                  <a:cubicBezTo>
                    <a:pt x="18" y="0"/>
                    <a:pt x="15" y="1"/>
                    <a:pt x="13" y="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491"/>
            <p:cNvSpPr/>
            <p:nvPr/>
          </p:nvSpPr>
          <p:spPr bwMode="auto">
            <a:xfrm>
              <a:off x="1668463" y="3730625"/>
              <a:ext cx="130175" cy="173038"/>
            </a:xfrm>
            <a:custGeom>
              <a:avLst/>
              <a:gdLst>
                <a:gd name="T0" fmla="*/ 12 w 27"/>
                <a:gd name="T1" fmla="*/ 0 h 36"/>
                <a:gd name="T2" fmla="*/ 9 w 27"/>
                <a:gd name="T3" fmla="*/ 14 h 36"/>
                <a:gd name="T4" fmla="*/ 3 w 27"/>
                <a:gd name="T5" fmla="*/ 2 h 36"/>
                <a:gd name="T6" fmla="*/ 0 w 27"/>
                <a:gd name="T7" fmla="*/ 3 h 36"/>
                <a:gd name="T8" fmla="*/ 7 w 27"/>
                <a:gd name="T9" fmla="*/ 19 h 36"/>
                <a:gd name="T10" fmla="*/ 7 w 27"/>
                <a:gd name="T11" fmla="*/ 20 h 36"/>
                <a:gd name="T12" fmla="*/ 8 w 27"/>
                <a:gd name="T13" fmla="*/ 20 h 36"/>
                <a:gd name="T14" fmla="*/ 15 w 27"/>
                <a:gd name="T15" fmla="*/ 36 h 36"/>
                <a:gd name="T16" fmla="*/ 18 w 27"/>
                <a:gd name="T17" fmla="*/ 35 h 36"/>
                <a:gd name="T18" fmla="*/ 13 w 27"/>
                <a:gd name="T19" fmla="*/ 23 h 36"/>
                <a:gd name="T20" fmla="*/ 25 w 27"/>
                <a:gd name="T21" fmla="*/ 29 h 36"/>
                <a:gd name="T22" fmla="*/ 27 w 27"/>
                <a:gd name="T23" fmla="*/ 26 h 36"/>
                <a:gd name="T24" fmla="*/ 11 w 27"/>
                <a:gd name="T25" fmla="*/ 18 h 36"/>
                <a:gd name="T26" fmla="*/ 15 w 27"/>
                <a:gd name="T27" fmla="*/ 1 h 36"/>
                <a:gd name="T28" fmla="*/ 12 w 27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6">
                  <a:moveTo>
                    <a:pt x="12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7" y="35"/>
                    <a:pt x="18" y="35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28"/>
                    <a:pt x="26" y="27"/>
                    <a:pt x="27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492"/>
            <p:cNvSpPr>
              <a:spLocks noEditPoints="1"/>
            </p:cNvSpPr>
            <p:nvPr/>
          </p:nvSpPr>
          <p:spPr bwMode="auto">
            <a:xfrm>
              <a:off x="1590675" y="3702050"/>
              <a:ext cx="250825" cy="234950"/>
            </a:xfrm>
            <a:custGeom>
              <a:avLst/>
              <a:gdLst>
                <a:gd name="T0" fmla="*/ 44 w 52"/>
                <a:gd name="T1" fmla="*/ 37 h 49"/>
                <a:gd name="T2" fmla="*/ 41 w 52"/>
                <a:gd name="T3" fmla="*/ 40 h 49"/>
                <a:gd name="T4" fmla="*/ 35 w 52"/>
                <a:gd name="T5" fmla="*/ 44 h 49"/>
                <a:gd name="T6" fmla="*/ 36 w 52"/>
                <a:gd name="T7" fmla="*/ 46 h 49"/>
                <a:gd name="T8" fmla="*/ 43 w 52"/>
                <a:gd name="T9" fmla="*/ 42 h 49"/>
                <a:gd name="T10" fmla="*/ 47 w 52"/>
                <a:gd name="T11" fmla="*/ 38 h 49"/>
                <a:gd name="T12" fmla="*/ 44 w 52"/>
                <a:gd name="T13" fmla="*/ 37 h 49"/>
                <a:gd name="T14" fmla="*/ 14 w 52"/>
                <a:gd name="T15" fmla="*/ 4 h 49"/>
                <a:gd name="T16" fmla="*/ 10 w 52"/>
                <a:gd name="T17" fmla="*/ 7 h 49"/>
                <a:gd name="T18" fmla="*/ 9 w 52"/>
                <a:gd name="T19" fmla="*/ 41 h 49"/>
                <a:gd name="T20" fmla="*/ 26 w 52"/>
                <a:gd name="T21" fmla="*/ 49 h 49"/>
                <a:gd name="T22" fmla="*/ 33 w 52"/>
                <a:gd name="T23" fmla="*/ 48 h 49"/>
                <a:gd name="T24" fmla="*/ 32 w 52"/>
                <a:gd name="T25" fmla="*/ 45 h 49"/>
                <a:gd name="T26" fmla="*/ 26 w 52"/>
                <a:gd name="T27" fmla="*/ 46 h 49"/>
                <a:gd name="T28" fmla="*/ 10 w 52"/>
                <a:gd name="T29" fmla="*/ 39 h 49"/>
                <a:gd name="T30" fmla="*/ 12 w 52"/>
                <a:gd name="T31" fmla="*/ 8 h 49"/>
                <a:gd name="T32" fmla="*/ 15 w 52"/>
                <a:gd name="T33" fmla="*/ 6 h 49"/>
                <a:gd name="T34" fmla="*/ 14 w 52"/>
                <a:gd name="T35" fmla="*/ 4 h 49"/>
                <a:gd name="T36" fmla="*/ 33 w 52"/>
                <a:gd name="T37" fmla="*/ 1 h 49"/>
                <a:gd name="T38" fmla="*/ 32 w 52"/>
                <a:gd name="T39" fmla="*/ 3 h 49"/>
                <a:gd name="T40" fmla="*/ 42 w 52"/>
                <a:gd name="T41" fmla="*/ 10 h 49"/>
                <a:gd name="T42" fmla="*/ 46 w 52"/>
                <a:gd name="T43" fmla="*/ 34 h 49"/>
                <a:gd name="T44" fmla="*/ 48 w 52"/>
                <a:gd name="T45" fmla="*/ 35 h 49"/>
                <a:gd name="T46" fmla="*/ 44 w 52"/>
                <a:gd name="T47" fmla="*/ 8 h 49"/>
                <a:gd name="T48" fmla="*/ 33 w 52"/>
                <a:gd name="T49" fmla="*/ 1 h 49"/>
                <a:gd name="T50" fmla="*/ 26 w 52"/>
                <a:gd name="T51" fmla="*/ 0 h 49"/>
                <a:gd name="T52" fmla="*/ 17 w 52"/>
                <a:gd name="T53" fmla="*/ 2 h 49"/>
                <a:gd name="T54" fmla="*/ 18 w 52"/>
                <a:gd name="T55" fmla="*/ 4 h 49"/>
                <a:gd name="T56" fmla="*/ 26 w 52"/>
                <a:gd name="T57" fmla="*/ 3 h 49"/>
                <a:gd name="T58" fmla="*/ 29 w 52"/>
                <a:gd name="T59" fmla="*/ 3 h 49"/>
                <a:gd name="T60" fmla="*/ 29 w 52"/>
                <a:gd name="T61" fmla="*/ 0 h 49"/>
                <a:gd name="T62" fmla="*/ 26 w 52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49">
                  <a:moveTo>
                    <a:pt x="44" y="37"/>
                  </a:moveTo>
                  <a:cubicBezTo>
                    <a:pt x="43" y="38"/>
                    <a:pt x="42" y="39"/>
                    <a:pt x="41" y="40"/>
                  </a:cubicBezTo>
                  <a:cubicBezTo>
                    <a:pt x="39" y="42"/>
                    <a:pt x="38" y="43"/>
                    <a:pt x="35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1" y="44"/>
                    <a:pt x="43" y="42"/>
                  </a:cubicBezTo>
                  <a:cubicBezTo>
                    <a:pt x="44" y="41"/>
                    <a:pt x="46" y="39"/>
                    <a:pt x="47" y="38"/>
                  </a:cubicBezTo>
                  <a:cubicBezTo>
                    <a:pt x="44" y="37"/>
                    <a:pt x="44" y="37"/>
                    <a:pt x="44" y="37"/>
                  </a:cubicBezTo>
                  <a:moveTo>
                    <a:pt x="14" y="4"/>
                  </a:moveTo>
                  <a:cubicBezTo>
                    <a:pt x="12" y="5"/>
                    <a:pt x="11" y="6"/>
                    <a:pt x="10" y="7"/>
                  </a:cubicBezTo>
                  <a:cubicBezTo>
                    <a:pt x="0" y="16"/>
                    <a:pt x="0" y="31"/>
                    <a:pt x="9" y="41"/>
                  </a:cubicBezTo>
                  <a:cubicBezTo>
                    <a:pt x="13" y="46"/>
                    <a:pt x="20" y="49"/>
                    <a:pt x="26" y="49"/>
                  </a:cubicBezTo>
                  <a:cubicBezTo>
                    <a:pt x="29" y="49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6" y="46"/>
                  </a:cubicBezTo>
                  <a:cubicBezTo>
                    <a:pt x="20" y="46"/>
                    <a:pt x="15" y="44"/>
                    <a:pt x="10" y="39"/>
                  </a:cubicBezTo>
                  <a:cubicBezTo>
                    <a:pt x="2" y="30"/>
                    <a:pt x="3" y="17"/>
                    <a:pt x="12" y="8"/>
                  </a:cubicBezTo>
                  <a:cubicBezTo>
                    <a:pt x="13" y="8"/>
                    <a:pt x="14" y="7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6" y="4"/>
                    <a:pt x="39" y="7"/>
                    <a:pt x="42" y="10"/>
                  </a:cubicBezTo>
                  <a:cubicBezTo>
                    <a:pt x="48" y="16"/>
                    <a:pt x="50" y="26"/>
                    <a:pt x="46" y="34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2" y="26"/>
                    <a:pt x="51" y="15"/>
                    <a:pt x="44" y="8"/>
                  </a:cubicBezTo>
                  <a:cubicBezTo>
                    <a:pt x="41" y="4"/>
                    <a:pt x="37" y="2"/>
                    <a:pt x="33" y="1"/>
                  </a:cubicBezTo>
                  <a:moveTo>
                    <a:pt x="26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3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493"/>
            <p:cNvSpPr>
              <a:spLocks noEditPoints="1"/>
            </p:cNvSpPr>
            <p:nvPr/>
          </p:nvSpPr>
          <p:spPr bwMode="auto">
            <a:xfrm>
              <a:off x="1658938" y="3702050"/>
              <a:ext cx="163513" cy="230188"/>
            </a:xfrm>
            <a:custGeom>
              <a:avLst/>
              <a:gdLst>
                <a:gd name="T0" fmla="*/ 21 w 34"/>
                <a:gd name="T1" fmla="*/ 44 h 48"/>
                <a:gd name="T2" fmla="*/ 18 w 34"/>
                <a:gd name="T3" fmla="*/ 45 h 48"/>
                <a:gd name="T4" fmla="*/ 19 w 34"/>
                <a:gd name="T5" fmla="*/ 48 h 48"/>
                <a:gd name="T6" fmla="*/ 22 w 34"/>
                <a:gd name="T7" fmla="*/ 46 h 48"/>
                <a:gd name="T8" fmla="*/ 21 w 34"/>
                <a:gd name="T9" fmla="*/ 44 h 48"/>
                <a:gd name="T10" fmla="*/ 32 w 34"/>
                <a:gd name="T11" fmla="*/ 34 h 48"/>
                <a:gd name="T12" fmla="*/ 30 w 34"/>
                <a:gd name="T13" fmla="*/ 37 h 48"/>
                <a:gd name="T14" fmla="*/ 33 w 34"/>
                <a:gd name="T15" fmla="*/ 38 h 48"/>
                <a:gd name="T16" fmla="*/ 34 w 34"/>
                <a:gd name="T17" fmla="*/ 35 h 48"/>
                <a:gd name="T18" fmla="*/ 32 w 34"/>
                <a:gd name="T19" fmla="*/ 34 h 48"/>
                <a:gd name="T20" fmla="*/ 3 w 34"/>
                <a:gd name="T21" fmla="*/ 2 h 48"/>
                <a:gd name="T22" fmla="*/ 0 w 34"/>
                <a:gd name="T23" fmla="*/ 4 h 48"/>
                <a:gd name="T24" fmla="*/ 1 w 34"/>
                <a:gd name="T25" fmla="*/ 6 h 48"/>
                <a:gd name="T26" fmla="*/ 4 w 34"/>
                <a:gd name="T27" fmla="*/ 4 h 48"/>
                <a:gd name="T28" fmla="*/ 3 w 34"/>
                <a:gd name="T29" fmla="*/ 2 h 48"/>
                <a:gd name="T30" fmla="*/ 15 w 34"/>
                <a:gd name="T31" fmla="*/ 0 h 48"/>
                <a:gd name="T32" fmla="*/ 15 w 34"/>
                <a:gd name="T33" fmla="*/ 3 h 48"/>
                <a:gd name="T34" fmla="*/ 18 w 34"/>
                <a:gd name="T35" fmla="*/ 3 h 48"/>
                <a:gd name="T36" fmla="*/ 19 w 34"/>
                <a:gd name="T37" fmla="*/ 1 h 48"/>
                <a:gd name="T38" fmla="*/ 15 w 34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8">
                  <a:moveTo>
                    <a:pt x="21" y="44"/>
                  </a:moveTo>
                  <a:cubicBezTo>
                    <a:pt x="20" y="45"/>
                    <a:pt x="19" y="45"/>
                    <a:pt x="18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0" y="47"/>
                    <a:pt x="21" y="47"/>
                    <a:pt x="22" y="46"/>
                  </a:cubicBezTo>
                  <a:cubicBezTo>
                    <a:pt x="21" y="44"/>
                    <a:pt x="21" y="44"/>
                    <a:pt x="21" y="44"/>
                  </a:cubicBezTo>
                  <a:moveTo>
                    <a:pt x="32" y="34"/>
                  </a:moveTo>
                  <a:cubicBezTo>
                    <a:pt x="32" y="35"/>
                    <a:pt x="31" y="36"/>
                    <a:pt x="30" y="37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4" y="36"/>
                    <a:pt x="34" y="35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5"/>
                    <a:pt x="4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5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8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494"/>
            <p:cNvSpPr>
              <a:spLocks noEditPoints="1"/>
            </p:cNvSpPr>
            <p:nvPr/>
          </p:nvSpPr>
          <p:spPr bwMode="auto">
            <a:xfrm>
              <a:off x="4719638" y="2722563"/>
              <a:ext cx="158750" cy="144463"/>
            </a:xfrm>
            <a:custGeom>
              <a:avLst/>
              <a:gdLst>
                <a:gd name="T0" fmla="*/ 25 w 33"/>
                <a:gd name="T1" fmla="*/ 2 h 30"/>
                <a:gd name="T2" fmla="*/ 11 w 33"/>
                <a:gd name="T3" fmla="*/ 19 h 30"/>
                <a:gd name="T4" fmla="*/ 4 w 33"/>
                <a:gd name="T5" fmla="*/ 6 h 30"/>
                <a:gd name="T6" fmla="*/ 5 w 33"/>
                <a:gd name="T7" fmla="*/ 25 h 30"/>
                <a:gd name="T8" fmla="*/ 16 w 33"/>
                <a:gd name="T9" fmla="*/ 30 h 30"/>
                <a:gd name="T10" fmla="*/ 26 w 33"/>
                <a:gd name="T11" fmla="*/ 26 h 30"/>
                <a:gd name="T12" fmla="*/ 27 w 33"/>
                <a:gd name="T13" fmla="*/ 5 h 30"/>
                <a:gd name="T14" fmla="*/ 25 w 33"/>
                <a:gd name="T15" fmla="*/ 2 h 30"/>
                <a:gd name="T16" fmla="*/ 16 w 33"/>
                <a:gd name="T17" fmla="*/ 0 h 30"/>
                <a:gd name="T18" fmla="*/ 6 w 33"/>
                <a:gd name="T19" fmla="*/ 3 h 30"/>
                <a:gd name="T20" fmla="*/ 12 w 33"/>
                <a:gd name="T21" fmla="*/ 13 h 30"/>
                <a:gd name="T22" fmla="*/ 21 w 33"/>
                <a:gd name="T23" fmla="*/ 1 h 30"/>
                <a:gd name="T24" fmla="*/ 16 w 33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0">
                  <a:moveTo>
                    <a:pt x="25" y="2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0" y="12"/>
                    <a:pt x="0" y="20"/>
                    <a:pt x="5" y="25"/>
                  </a:cubicBezTo>
                  <a:cubicBezTo>
                    <a:pt x="8" y="28"/>
                    <a:pt x="12" y="30"/>
                    <a:pt x="16" y="30"/>
                  </a:cubicBezTo>
                  <a:cubicBezTo>
                    <a:pt x="20" y="30"/>
                    <a:pt x="24" y="29"/>
                    <a:pt x="26" y="26"/>
                  </a:cubicBezTo>
                  <a:cubicBezTo>
                    <a:pt x="33" y="20"/>
                    <a:pt x="33" y="11"/>
                    <a:pt x="27" y="5"/>
                  </a:cubicBezTo>
                  <a:cubicBezTo>
                    <a:pt x="26" y="4"/>
                    <a:pt x="26" y="3"/>
                    <a:pt x="25" y="2"/>
                  </a:cubicBezTo>
                  <a:moveTo>
                    <a:pt x="16" y="0"/>
                  </a:moveTo>
                  <a:cubicBezTo>
                    <a:pt x="13" y="0"/>
                    <a:pt x="9" y="1"/>
                    <a:pt x="6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8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495"/>
            <p:cNvSpPr/>
            <p:nvPr/>
          </p:nvSpPr>
          <p:spPr bwMode="auto">
            <a:xfrm>
              <a:off x="4738688" y="2727325"/>
              <a:ext cx="101600" cy="87313"/>
            </a:xfrm>
            <a:custGeom>
              <a:avLst/>
              <a:gdLst>
                <a:gd name="T0" fmla="*/ 17 w 21"/>
                <a:gd name="T1" fmla="*/ 0 h 18"/>
                <a:gd name="T2" fmla="*/ 8 w 21"/>
                <a:gd name="T3" fmla="*/ 12 h 18"/>
                <a:gd name="T4" fmla="*/ 2 w 21"/>
                <a:gd name="T5" fmla="*/ 2 h 18"/>
                <a:gd name="T6" fmla="*/ 2 w 21"/>
                <a:gd name="T7" fmla="*/ 3 h 18"/>
                <a:gd name="T8" fmla="*/ 0 w 21"/>
                <a:gd name="T9" fmla="*/ 5 h 18"/>
                <a:gd name="T10" fmla="*/ 7 w 21"/>
                <a:gd name="T11" fmla="*/ 18 h 18"/>
                <a:gd name="T12" fmla="*/ 21 w 21"/>
                <a:gd name="T13" fmla="*/ 1 h 18"/>
                <a:gd name="T14" fmla="*/ 17 w 21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8">
                  <a:moveTo>
                    <a:pt x="17" y="0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0" y="5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4" name="Freeform 496"/>
            <p:cNvSpPr>
              <a:spLocks noEditPoints="1"/>
            </p:cNvSpPr>
            <p:nvPr/>
          </p:nvSpPr>
          <p:spPr bwMode="auto">
            <a:xfrm>
              <a:off x="4641850" y="2654300"/>
              <a:ext cx="314325" cy="280988"/>
            </a:xfrm>
            <a:custGeom>
              <a:avLst/>
              <a:gdLst>
                <a:gd name="T0" fmla="*/ 49 w 65"/>
                <a:gd name="T1" fmla="*/ 5 h 58"/>
                <a:gd name="T2" fmla="*/ 46 w 65"/>
                <a:gd name="T3" fmla="*/ 9 h 58"/>
                <a:gd name="T4" fmla="*/ 50 w 65"/>
                <a:gd name="T5" fmla="*/ 13 h 58"/>
                <a:gd name="T6" fmla="*/ 49 w 65"/>
                <a:gd name="T7" fmla="*/ 47 h 58"/>
                <a:gd name="T8" fmla="*/ 32 w 65"/>
                <a:gd name="T9" fmla="*/ 53 h 58"/>
                <a:gd name="T10" fmla="*/ 15 w 65"/>
                <a:gd name="T11" fmla="*/ 45 h 58"/>
                <a:gd name="T12" fmla="*/ 15 w 65"/>
                <a:gd name="T13" fmla="*/ 12 h 58"/>
                <a:gd name="T14" fmla="*/ 13 w 65"/>
                <a:gd name="T15" fmla="*/ 7 h 58"/>
                <a:gd name="T16" fmla="*/ 12 w 65"/>
                <a:gd name="T17" fmla="*/ 8 h 58"/>
                <a:gd name="T18" fmla="*/ 11 w 65"/>
                <a:gd name="T19" fmla="*/ 49 h 58"/>
                <a:gd name="T20" fmla="*/ 32 w 65"/>
                <a:gd name="T21" fmla="*/ 58 h 58"/>
                <a:gd name="T22" fmla="*/ 52 w 65"/>
                <a:gd name="T23" fmla="*/ 50 h 58"/>
                <a:gd name="T24" fmla="*/ 54 w 65"/>
                <a:gd name="T25" fmla="*/ 9 h 58"/>
                <a:gd name="T26" fmla="*/ 49 w 65"/>
                <a:gd name="T27" fmla="*/ 5 h 58"/>
                <a:gd name="T28" fmla="*/ 32 w 65"/>
                <a:gd name="T29" fmla="*/ 0 h 58"/>
                <a:gd name="T30" fmla="*/ 16 w 65"/>
                <a:gd name="T31" fmla="*/ 5 h 58"/>
                <a:gd name="T32" fmla="*/ 18 w 65"/>
                <a:gd name="T33" fmla="*/ 10 h 58"/>
                <a:gd name="T34" fmla="*/ 32 w 65"/>
                <a:gd name="T35" fmla="*/ 5 h 58"/>
                <a:gd name="T36" fmla="*/ 43 w 65"/>
                <a:gd name="T37" fmla="*/ 8 h 58"/>
                <a:gd name="T38" fmla="*/ 46 w 65"/>
                <a:gd name="T39" fmla="*/ 3 h 58"/>
                <a:gd name="T40" fmla="*/ 32 w 65"/>
                <a:gd name="T4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58">
                  <a:moveTo>
                    <a:pt x="49" y="5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47" y="10"/>
                    <a:pt x="49" y="11"/>
                    <a:pt x="50" y="13"/>
                  </a:cubicBezTo>
                  <a:cubicBezTo>
                    <a:pt x="59" y="22"/>
                    <a:pt x="58" y="38"/>
                    <a:pt x="49" y="47"/>
                  </a:cubicBezTo>
                  <a:cubicBezTo>
                    <a:pt x="44" y="51"/>
                    <a:pt x="38" y="53"/>
                    <a:pt x="32" y="53"/>
                  </a:cubicBezTo>
                  <a:cubicBezTo>
                    <a:pt x="26" y="53"/>
                    <a:pt x="19" y="50"/>
                    <a:pt x="15" y="45"/>
                  </a:cubicBezTo>
                  <a:cubicBezTo>
                    <a:pt x="6" y="36"/>
                    <a:pt x="6" y="21"/>
                    <a:pt x="15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2" y="7"/>
                    <a:pt x="12" y="8"/>
                  </a:cubicBezTo>
                  <a:cubicBezTo>
                    <a:pt x="0" y="19"/>
                    <a:pt x="0" y="37"/>
                    <a:pt x="11" y="49"/>
                  </a:cubicBezTo>
                  <a:cubicBezTo>
                    <a:pt x="17" y="55"/>
                    <a:pt x="24" y="58"/>
                    <a:pt x="32" y="58"/>
                  </a:cubicBezTo>
                  <a:cubicBezTo>
                    <a:pt x="39" y="58"/>
                    <a:pt x="47" y="56"/>
                    <a:pt x="52" y="50"/>
                  </a:cubicBezTo>
                  <a:cubicBezTo>
                    <a:pt x="64" y="39"/>
                    <a:pt x="65" y="21"/>
                    <a:pt x="54" y="9"/>
                  </a:cubicBezTo>
                  <a:cubicBezTo>
                    <a:pt x="52" y="8"/>
                    <a:pt x="51" y="6"/>
                    <a:pt x="49" y="5"/>
                  </a:cubicBezTo>
                  <a:moveTo>
                    <a:pt x="32" y="0"/>
                  </a:moveTo>
                  <a:cubicBezTo>
                    <a:pt x="26" y="0"/>
                    <a:pt x="21" y="1"/>
                    <a:pt x="16" y="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2" y="6"/>
                    <a:pt x="27" y="5"/>
                    <a:pt x="32" y="5"/>
                  </a:cubicBezTo>
                  <a:cubicBezTo>
                    <a:pt x="36" y="5"/>
                    <a:pt x="40" y="6"/>
                    <a:pt x="43" y="8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2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5" name="Freeform 497"/>
            <p:cNvSpPr>
              <a:spLocks noEditPoints="1"/>
            </p:cNvSpPr>
            <p:nvPr/>
          </p:nvSpPr>
          <p:spPr bwMode="auto">
            <a:xfrm>
              <a:off x="4705350" y="2670175"/>
              <a:ext cx="173038" cy="42863"/>
            </a:xfrm>
            <a:custGeom>
              <a:avLst/>
              <a:gdLst>
                <a:gd name="T0" fmla="*/ 3 w 36"/>
                <a:gd name="T1" fmla="*/ 2 h 9"/>
                <a:gd name="T2" fmla="*/ 0 w 36"/>
                <a:gd name="T3" fmla="*/ 4 h 9"/>
                <a:gd name="T4" fmla="*/ 2 w 36"/>
                <a:gd name="T5" fmla="*/ 9 h 9"/>
                <a:gd name="T6" fmla="*/ 3 w 36"/>
                <a:gd name="T7" fmla="*/ 8 h 9"/>
                <a:gd name="T8" fmla="*/ 5 w 36"/>
                <a:gd name="T9" fmla="*/ 7 h 9"/>
                <a:gd name="T10" fmla="*/ 3 w 36"/>
                <a:gd name="T11" fmla="*/ 2 h 9"/>
                <a:gd name="T12" fmla="*/ 33 w 36"/>
                <a:gd name="T13" fmla="*/ 0 h 9"/>
                <a:gd name="T14" fmla="*/ 30 w 36"/>
                <a:gd name="T15" fmla="*/ 5 h 9"/>
                <a:gd name="T16" fmla="*/ 33 w 36"/>
                <a:gd name="T17" fmla="*/ 6 h 9"/>
                <a:gd name="T18" fmla="*/ 36 w 36"/>
                <a:gd name="T19" fmla="*/ 2 h 9"/>
                <a:gd name="T20" fmla="*/ 33 w 3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9"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3" y="0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2" y="6"/>
                    <a:pt x="33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6" name="Freeform 498"/>
            <p:cNvSpPr>
              <a:spLocks noEditPoints="1"/>
            </p:cNvSpPr>
            <p:nvPr/>
          </p:nvSpPr>
          <p:spPr bwMode="auto">
            <a:xfrm>
              <a:off x="5268913" y="2008188"/>
              <a:ext cx="168275" cy="165100"/>
            </a:xfrm>
            <a:custGeom>
              <a:avLst/>
              <a:gdLst>
                <a:gd name="T0" fmla="*/ 10 w 35"/>
                <a:gd name="T1" fmla="*/ 24 h 34"/>
                <a:gd name="T2" fmla="*/ 6 w 35"/>
                <a:gd name="T3" fmla="*/ 30 h 34"/>
                <a:gd name="T4" fmla="*/ 7 w 35"/>
                <a:gd name="T5" fmla="*/ 31 h 34"/>
                <a:gd name="T6" fmla="*/ 10 w 35"/>
                <a:gd name="T7" fmla="*/ 24 h 34"/>
                <a:gd name="T8" fmla="*/ 12 w 35"/>
                <a:gd name="T9" fmla="*/ 16 h 34"/>
                <a:gd name="T10" fmla="*/ 0 w 35"/>
                <a:gd name="T11" fmla="*/ 20 h 34"/>
                <a:gd name="T12" fmla="*/ 3 w 35"/>
                <a:gd name="T13" fmla="*/ 27 h 34"/>
                <a:gd name="T14" fmla="*/ 12 w 35"/>
                <a:gd name="T15" fmla="*/ 16 h 34"/>
                <a:gd name="T16" fmla="*/ 31 w 35"/>
                <a:gd name="T17" fmla="*/ 7 h 34"/>
                <a:gd name="T18" fmla="*/ 19 w 35"/>
                <a:gd name="T19" fmla="*/ 14 h 34"/>
                <a:gd name="T20" fmla="*/ 19 w 35"/>
                <a:gd name="T21" fmla="*/ 14 h 34"/>
                <a:gd name="T22" fmla="*/ 18 w 35"/>
                <a:gd name="T23" fmla="*/ 14 h 34"/>
                <a:gd name="T24" fmla="*/ 10 w 35"/>
                <a:gd name="T25" fmla="*/ 33 h 34"/>
                <a:gd name="T26" fmla="*/ 17 w 35"/>
                <a:gd name="T27" fmla="*/ 34 h 34"/>
                <a:gd name="T28" fmla="*/ 28 w 35"/>
                <a:gd name="T29" fmla="*/ 29 h 34"/>
                <a:gd name="T30" fmla="*/ 31 w 35"/>
                <a:gd name="T31" fmla="*/ 7 h 34"/>
                <a:gd name="T32" fmla="*/ 4 w 35"/>
                <a:gd name="T33" fmla="*/ 6 h 34"/>
                <a:gd name="T34" fmla="*/ 0 w 35"/>
                <a:gd name="T35" fmla="*/ 17 h 34"/>
                <a:gd name="T36" fmla="*/ 13 w 35"/>
                <a:gd name="T37" fmla="*/ 12 h 34"/>
                <a:gd name="T38" fmla="*/ 4 w 35"/>
                <a:gd name="T39" fmla="*/ 6 h 34"/>
                <a:gd name="T40" fmla="*/ 7 w 35"/>
                <a:gd name="T41" fmla="*/ 3 h 34"/>
                <a:gd name="T42" fmla="*/ 6 w 35"/>
                <a:gd name="T43" fmla="*/ 3 h 34"/>
                <a:gd name="T44" fmla="*/ 10 w 35"/>
                <a:gd name="T45" fmla="*/ 6 h 34"/>
                <a:gd name="T46" fmla="*/ 7 w 35"/>
                <a:gd name="T47" fmla="*/ 3 h 34"/>
                <a:gd name="T48" fmla="*/ 17 w 35"/>
                <a:gd name="T49" fmla="*/ 0 h 34"/>
                <a:gd name="T50" fmla="*/ 10 w 35"/>
                <a:gd name="T51" fmla="*/ 1 h 34"/>
                <a:gd name="T52" fmla="*/ 17 w 35"/>
                <a:gd name="T53" fmla="*/ 11 h 34"/>
                <a:gd name="T54" fmla="*/ 28 w 35"/>
                <a:gd name="T55" fmla="*/ 4 h 34"/>
                <a:gd name="T56" fmla="*/ 17 w 35"/>
                <a:gd name="T5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4">
                  <a:moveTo>
                    <a:pt x="10" y="24"/>
                  </a:move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7" y="31"/>
                    <a:pt x="7" y="31"/>
                  </a:cubicBezTo>
                  <a:cubicBezTo>
                    <a:pt x="10" y="24"/>
                    <a:pt x="10" y="24"/>
                    <a:pt x="10" y="24"/>
                  </a:cubicBezTo>
                  <a:moveTo>
                    <a:pt x="12" y="16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5"/>
                    <a:pt x="3" y="27"/>
                  </a:cubicBezTo>
                  <a:cubicBezTo>
                    <a:pt x="12" y="16"/>
                    <a:pt x="12" y="16"/>
                    <a:pt x="12" y="16"/>
                  </a:cubicBezTo>
                  <a:moveTo>
                    <a:pt x="31" y="7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4" y="34"/>
                    <a:pt x="17" y="34"/>
                  </a:cubicBezTo>
                  <a:cubicBezTo>
                    <a:pt x="21" y="34"/>
                    <a:pt x="25" y="32"/>
                    <a:pt x="28" y="29"/>
                  </a:cubicBezTo>
                  <a:cubicBezTo>
                    <a:pt x="35" y="23"/>
                    <a:pt x="35" y="14"/>
                    <a:pt x="31" y="7"/>
                  </a:cubicBezTo>
                  <a:moveTo>
                    <a:pt x="4" y="6"/>
                  </a:moveTo>
                  <a:cubicBezTo>
                    <a:pt x="1" y="9"/>
                    <a:pt x="0" y="13"/>
                    <a:pt x="0" y="1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7" y="3"/>
                  </a:moveTo>
                  <a:cubicBezTo>
                    <a:pt x="7" y="3"/>
                    <a:pt x="7" y="3"/>
                    <a:pt x="6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7" y="3"/>
                    <a:pt x="7" y="3"/>
                    <a:pt x="7" y="3"/>
                  </a:cubicBezTo>
                  <a:moveTo>
                    <a:pt x="17" y="0"/>
                  </a:moveTo>
                  <a:cubicBezTo>
                    <a:pt x="15" y="0"/>
                    <a:pt x="12" y="0"/>
                    <a:pt x="10" y="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1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7" name="Freeform 499"/>
            <p:cNvSpPr/>
            <p:nvPr/>
          </p:nvSpPr>
          <p:spPr bwMode="auto">
            <a:xfrm>
              <a:off x="5268913" y="2012950"/>
              <a:ext cx="149225" cy="155575"/>
            </a:xfrm>
            <a:custGeom>
              <a:avLst/>
              <a:gdLst>
                <a:gd name="T0" fmla="*/ 10 w 31"/>
                <a:gd name="T1" fmla="*/ 0 h 32"/>
                <a:gd name="T2" fmla="*/ 7 w 31"/>
                <a:gd name="T3" fmla="*/ 2 h 32"/>
                <a:gd name="T4" fmla="*/ 10 w 31"/>
                <a:gd name="T5" fmla="*/ 5 h 32"/>
                <a:gd name="T6" fmla="*/ 6 w 31"/>
                <a:gd name="T7" fmla="*/ 2 h 32"/>
                <a:gd name="T8" fmla="*/ 5 w 31"/>
                <a:gd name="T9" fmla="*/ 3 h 32"/>
                <a:gd name="T10" fmla="*/ 4 w 31"/>
                <a:gd name="T11" fmla="*/ 5 h 32"/>
                <a:gd name="T12" fmla="*/ 13 w 31"/>
                <a:gd name="T13" fmla="*/ 11 h 32"/>
                <a:gd name="T14" fmla="*/ 0 w 31"/>
                <a:gd name="T15" fmla="*/ 16 h 32"/>
                <a:gd name="T16" fmla="*/ 0 w 31"/>
                <a:gd name="T17" fmla="*/ 19 h 32"/>
                <a:gd name="T18" fmla="*/ 12 w 31"/>
                <a:gd name="T19" fmla="*/ 15 h 32"/>
                <a:gd name="T20" fmla="*/ 3 w 31"/>
                <a:gd name="T21" fmla="*/ 26 h 32"/>
                <a:gd name="T22" fmla="*/ 4 w 31"/>
                <a:gd name="T23" fmla="*/ 27 h 32"/>
                <a:gd name="T24" fmla="*/ 6 w 31"/>
                <a:gd name="T25" fmla="*/ 29 h 32"/>
                <a:gd name="T26" fmla="*/ 10 w 31"/>
                <a:gd name="T27" fmla="*/ 23 h 32"/>
                <a:gd name="T28" fmla="*/ 7 w 31"/>
                <a:gd name="T29" fmla="*/ 30 h 32"/>
                <a:gd name="T30" fmla="*/ 10 w 31"/>
                <a:gd name="T31" fmla="*/ 32 h 32"/>
                <a:gd name="T32" fmla="*/ 18 w 31"/>
                <a:gd name="T33" fmla="*/ 13 h 32"/>
                <a:gd name="T34" fmla="*/ 19 w 31"/>
                <a:gd name="T35" fmla="*/ 13 h 32"/>
                <a:gd name="T36" fmla="*/ 19 w 31"/>
                <a:gd name="T37" fmla="*/ 13 h 32"/>
                <a:gd name="T38" fmla="*/ 31 w 31"/>
                <a:gd name="T39" fmla="*/ 6 h 32"/>
                <a:gd name="T40" fmla="*/ 29 w 31"/>
                <a:gd name="T41" fmla="*/ 4 h 32"/>
                <a:gd name="T42" fmla="*/ 28 w 31"/>
                <a:gd name="T43" fmla="*/ 3 h 32"/>
                <a:gd name="T44" fmla="*/ 17 w 31"/>
                <a:gd name="T45" fmla="*/ 10 h 32"/>
                <a:gd name="T46" fmla="*/ 10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10" y="0"/>
                  </a:moveTo>
                  <a:cubicBezTo>
                    <a:pt x="9" y="0"/>
                    <a:pt x="8" y="1"/>
                    <a:pt x="7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5" y="28"/>
                    <a:pt x="6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5"/>
                    <a:pt x="30" y="5"/>
                    <a:pt x="29" y="4"/>
                  </a:cubicBezTo>
                  <a:cubicBezTo>
                    <a:pt x="29" y="4"/>
                    <a:pt x="29" y="4"/>
                    <a:pt x="28" y="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8" name="Freeform 500"/>
            <p:cNvSpPr>
              <a:spLocks noEditPoints="1"/>
            </p:cNvSpPr>
            <p:nvPr/>
          </p:nvSpPr>
          <p:spPr bwMode="auto">
            <a:xfrm>
              <a:off x="5202238" y="1946275"/>
              <a:ext cx="307975" cy="288925"/>
            </a:xfrm>
            <a:custGeom>
              <a:avLst/>
              <a:gdLst>
                <a:gd name="T0" fmla="*/ 13 w 64"/>
                <a:gd name="T1" fmla="*/ 51 h 60"/>
                <a:gd name="T2" fmla="*/ 11 w 64"/>
                <a:gd name="T3" fmla="*/ 53 h 60"/>
                <a:gd name="T4" fmla="*/ 16 w 64"/>
                <a:gd name="T5" fmla="*/ 56 h 60"/>
                <a:gd name="T6" fmla="*/ 17 w 64"/>
                <a:gd name="T7" fmla="*/ 53 h 60"/>
                <a:gd name="T8" fmla="*/ 13 w 64"/>
                <a:gd name="T9" fmla="*/ 51 h 60"/>
                <a:gd name="T10" fmla="*/ 4 w 64"/>
                <a:gd name="T11" fmla="*/ 36 h 60"/>
                <a:gd name="T12" fmla="*/ 1 w 64"/>
                <a:gd name="T13" fmla="*/ 37 h 60"/>
                <a:gd name="T14" fmla="*/ 9 w 64"/>
                <a:gd name="T15" fmla="*/ 50 h 60"/>
                <a:gd name="T16" fmla="*/ 9 w 64"/>
                <a:gd name="T17" fmla="*/ 51 h 60"/>
                <a:gd name="T18" fmla="*/ 11 w 64"/>
                <a:gd name="T19" fmla="*/ 48 h 60"/>
                <a:gd name="T20" fmla="*/ 11 w 64"/>
                <a:gd name="T21" fmla="*/ 48 h 60"/>
                <a:gd name="T22" fmla="*/ 4 w 64"/>
                <a:gd name="T23" fmla="*/ 36 h 60"/>
                <a:gd name="T24" fmla="*/ 56 w 64"/>
                <a:gd name="T25" fmla="*/ 14 h 60"/>
                <a:gd name="T26" fmla="*/ 53 w 64"/>
                <a:gd name="T27" fmla="*/ 15 h 60"/>
                <a:gd name="T28" fmla="*/ 49 w 64"/>
                <a:gd name="T29" fmla="*/ 50 h 60"/>
                <a:gd name="T30" fmla="*/ 31 w 64"/>
                <a:gd name="T31" fmla="*/ 57 h 60"/>
                <a:gd name="T32" fmla="*/ 20 w 64"/>
                <a:gd name="T33" fmla="*/ 55 h 60"/>
                <a:gd name="T34" fmla="*/ 19 w 64"/>
                <a:gd name="T35" fmla="*/ 58 h 60"/>
                <a:gd name="T36" fmla="*/ 31 w 64"/>
                <a:gd name="T37" fmla="*/ 60 h 60"/>
                <a:gd name="T38" fmla="*/ 51 w 64"/>
                <a:gd name="T39" fmla="*/ 52 h 60"/>
                <a:gd name="T40" fmla="*/ 56 w 64"/>
                <a:gd name="T41" fmla="*/ 14 h 60"/>
                <a:gd name="T42" fmla="*/ 7 w 64"/>
                <a:gd name="T43" fmla="*/ 11 h 60"/>
                <a:gd name="T44" fmla="*/ 1 w 64"/>
                <a:gd name="T45" fmla="*/ 34 h 60"/>
                <a:gd name="T46" fmla="*/ 4 w 64"/>
                <a:gd name="T47" fmla="*/ 33 h 60"/>
                <a:gd name="T48" fmla="*/ 10 w 64"/>
                <a:gd name="T49" fmla="*/ 13 h 60"/>
                <a:gd name="T50" fmla="*/ 7 w 64"/>
                <a:gd name="T51" fmla="*/ 11 h 60"/>
                <a:gd name="T52" fmla="*/ 14 w 64"/>
                <a:gd name="T53" fmla="*/ 5 h 60"/>
                <a:gd name="T54" fmla="*/ 10 w 64"/>
                <a:gd name="T55" fmla="*/ 8 h 60"/>
                <a:gd name="T56" fmla="*/ 9 w 64"/>
                <a:gd name="T57" fmla="*/ 9 h 60"/>
                <a:gd name="T58" fmla="*/ 12 w 64"/>
                <a:gd name="T59" fmla="*/ 10 h 60"/>
                <a:gd name="T60" fmla="*/ 12 w 64"/>
                <a:gd name="T61" fmla="*/ 10 h 60"/>
                <a:gd name="T62" fmla="*/ 16 w 64"/>
                <a:gd name="T63" fmla="*/ 7 h 60"/>
                <a:gd name="T64" fmla="*/ 14 w 64"/>
                <a:gd name="T65" fmla="*/ 5 h 60"/>
                <a:gd name="T66" fmla="*/ 31 w 64"/>
                <a:gd name="T67" fmla="*/ 0 h 60"/>
                <a:gd name="T68" fmla="*/ 17 w 64"/>
                <a:gd name="T69" fmla="*/ 3 h 60"/>
                <a:gd name="T70" fmla="*/ 19 w 64"/>
                <a:gd name="T71" fmla="*/ 6 h 60"/>
                <a:gd name="T72" fmla="*/ 31 w 64"/>
                <a:gd name="T73" fmla="*/ 3 h 60"/>
                <a:gd name="T74" fmla="*/ 51 w 64"/>
                <a:gd name="T75" fmla="*/ 11 h 60"/>
                <a:gd name="T76" fmla="*/ 51 w 64"/>
                <a:gd name="T77" fmla="*/ 12 h 60"/>
                <a:gd name="T78" fmla="*/ 54 w 64"/>
                <a:gd name="T79" fmla="*/ 11 h 60"/>
                <a:gd name="T80" fmla="*/ 53 w 64"/>
                <a:gd name="T81" fmla="*/ 9 h 60"/>
                <a:gd name="T82" fmla="*/ 31 w 64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0">
                  <a:moveTo>
                    <a:pt x="13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3" y="54"/>
                    <a:pt x="14" y="55"/>
                    <a:pt x="16" y="56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6" y="53"/>
                    <a:pt x="15" y="52"/>
                    <a:pt x="13" y="51"/>
                  </a:cubicBezTo>
                  <a:moveTo>
                    <a:pt x="4" y="36"/>
                  </a:moveTo>
                  <a:cubicBezTo>
                    <a:pt x="1" y="37"/>
                    <a:pt x="1" y="37"/>
                    <a:pt x="1" y="37"/>
                  </a:cubicBezTo>
                  <a:cubicBezTo>
                    <a:pt x="3" y="42"/>
                    <a:pt x="5" y="47"/>
                    <a:pt x="9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8" y="45"/>
                    <a:pt x="5" y="41"/>
                    <a:pt x="4" y="36"/>
                  </a:cubicBezTo>
                  <a:moveTo>
                    <a:pt x="56" y="14"/>
                  </a:moveTo>
                  <a:cubicBezTo>
                    <a:pt x="53" y="15"/>
                    <a:pt x="53" y="15"/>
                    <a:pt x="53" y="15"/>
                  </a:cubicBezTo>
                  <a:cubicBezTo>
                    <a:pt x="60" y="26"/>
                    <a:pt x="59" y="41"/>
                    <a:pt x="49" y="50"/>
                  </a:cubicBezTo>
                  <a:cubicBezTo>
                    <a:pt x="44" y="55"/>
                    <a:pt x="37" y="57"/>
                    <a:pt x="31" y="57"/>
                  </a:cubicBezTo>
                  <a:cubicBezTo>
                    <a:pt x="27" y="57"/>
                    <a:pt x="23" y="56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3" y="59"/>
                    <a:pt x="27" y="60"/>
                    <a:pt x="31" y="60"/>
                  </a:cubicBezTo>
                  <a:cubicBezTo>
                    <a:pt x="38" y="60"/>
                    <a:pt x="45" y="57"/>
                    <a:pt x="51" y="52"/>
                  </a:cubicBezTo>
                  <a:cubicBezTo>
                    <a:pt x="62" y="42"/>
                    <a:pt x="64" y="26"/>
                    <a:pt x="56" y="14"/>
                  </a:cubicBezTo>
                  <a:moveTo>
                    <a:pt x="7" y="11"/>
                  </a:moveTo>
                  <a:cubicBezTo>
                    <a:pt x="2" y="18"/>
                    <a:pt x="0" y="26"/>
                    <a:pt x="1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26"/>
                    <a:pt x="5" y="19"/>
                    <a:pt x="10" y="13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14" y="5"/>
                  </a:moveTo>
                  <a:cubicBezTo>
                    <a:pt x="13" y="6"/>
                    <a:pt x="11" y="7"/>
                    <a:pt x="10" y="8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4" y="8"/>
                    <a:pt x="16" y="7"/>
                  </a:cubicBezTo>
                  <a:cubicBezTo>
                    <a:pt x="14" y="5"/>
                    <a:pt x="14" y="5"/>
                    <a:pt x="14" y="5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2" y="4"/>
                    <a:pt x="26" y="3"/>
                    <a:pt x="31" y="3"/>
                  </a:cubicBezTo>
                  <a:cubicBezTo>
                    <a:pt x="38" y="3"/>
                    <a:pt x="45" y="6"/>
                    <a:pt x="51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3" y="10"/>
                    <a:pt x="53" y="9"/>
                  </a:cubicBezTo>
                  <a:cubicBezTo>
                    <a:pt x="47" y="3"/>
                    <a:pt x="39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9" name="Freeform 501"/>
            <p:cNvSpPr>
              <a:spLocks noEditPoints="1"/>
            </p:cNvSpPr>
            <p:nvPr/>
          </p:nvSpPr>
          <p:spPr bwMode="auto">
            <a:xfrm>
              <a:off x="5207000" y="1960563"/>
              <a:ext cx="265113" cy="265113"/>
            </a:xfrm>
            <a:custGeom>
              <a:avLst/>
              <a:gdLst>
                <a:gd name="T0" fmla="*/ 16 w 55"/>
                <a:gd name="T1" fmla="*/ 50 h 55"/>
                <a:gd name="T2" fmla="*/ 15 w 55"/>
                <a:gd name="T3" fmla="*/ 53 h 55"/>
                <a:gd name="T4" fmla="*/ 18 w 55"/>
                <a:gd name="T5" fmla="*/ 55 h 55"/>
                <a:gd name="T6" fmla="*/ 19 w 55"/>
                <a:gd name="T7" fmla="*/ 52 h 55"/>
                <a:gd name="T8" fmla="*/ 16 w 55"/>
                <a:gd name="T9" fmla="*/ 50 h 55"/>
                <a:gd name="T10" fmla="*/ 10 w 55"/>
                <a:gd name="T11" fmla="*/ 45 h 55"/>
                <a:gd name="T12" fmla="*/ 8 w 55"/>
                <a:gd name="T13" fmla="*/ 48 h 55"/>
                <a:gd name="T14" fmla="*/ 10 w 55"/>
                <a:gd name="T15" fmla="*/ 50 h 55"/>
                <a:gd name="T16" fmla="*/ 12 w 55"/>
                <a:gd name="T17" fmla="*/ 48 h 55"/>
                <a:gd name="T18" fmla="*/ 10 w 55"/>
                <a:gd name="T19" fmla="*/ 45 h 55"/>
                <a:gd name="T20" fmla="*/ 3 w 55"/>
                <a:gd name="T21" fmla="*/ 30 h 55"/>
                <a:gd name="T22" fmla="*/ 0 w 55"/>
                <a:gd name="T23" fmla="*/ 31 h 55"/>
                <a:gd name="T24" fmla="*/ 0 w 55"/>
                <a:gd name="T25" fmla="*/ 34 h 55"/>
                <a:gd name="T26" fmla="*/ 3 w 55"/>
                <a:gd name="T27" fmla="*/ 33 h 55"/>
                <a:gd name="T28" fmla="*/ 3 w 55"/>
                <a:gd name="T29" fmla="*/ 30 h 55"/>
                <a:gd name="T30" fmla="*/ 53 w 55"/>
                <a:gd name="T31" fmla="*/ 8 h 55"/>
                <a:gd name="T32" fmla="*/ 50 w 55"/>
                <a:gd name="T33" fmla="*/ 9 h 55"/>
                <a:gd name="T34" fmla="*/ 52 w 55"/>
                <a:gd name="T35" fmla="*/ 12 h 55"/>
                <a:gd name="T36" fmla="*/ 55 w 55"/>
                <a:gd name="T37" fmla="*/ 11 h 55"/>
                <a:gd name="T38" fmla="*/ 53 w 55"/>
                <a:gd name="T39" fmla="*/ 8 h 55"/>
                <a:gd name="T40" fmla="*/ 8 w 55"/>
                <a:gd name="T41" fmla="*/ 6 h 55"/>
                <a:gd name="T42" fmla="*/ 6 w 55"/>
                <a:gd name="T43" fmla="*/ 8 h 55"/>
                <a:gd name="T44" fmla="*/ 9 w 55"/>
                <a:gd name="T45" fmla="*/ 10 h 55"/>
                <a:gd name="T46" fmla="*/ 11 w 55"/>
                <a:gd name="T47" fmla="*/ 7 h 55"/>
                <a:gd name="T48" fmla="*/ 8 w 55"/>
                <a:gd name="T49" fmla="*/ 6 h 55"/>
                <a:gd name="T50" fmla="*/ 16 w 55"/>
                <a:gd name="T51" fmla="*/ 0 h 55"/>
                <a:gd name="T52" fmla="*/ 13 w 55"/>
                <a:gd name="T53" fmla="*/ 2 h 55"/>
                <a:gd name="T54" fmla="*/ 15 w 55"/>
                <a:gd name="T55" fmla="*/ 4 h 55"/>
                <a:gd name="T56" fmla="*/ 18 w 55"/>
                <a:gd name="T57" fmla="*/ 3 h 55"/>
                <a:gd name="T58" fmla="*/ 16 w 55"/>
                <a:gd name="T5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55">
                  <a:moveTo>
                    <a:pt x="16" y="50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6" y="54"/>
                    <a:pt x="17" y="54"/>
                    <a:pt x="18" y="55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8" y="51"/>
                    <a:pt x="17" y="51"/>
                    <a:pt x="16" y="50"/>
                  </a:cubicBezTo>
                  <a:moveTo>
                    <a:pt x="10" y="45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9"/>
                    <a:pt x="10" y="49"/>
                    <a:pt x="10" y="5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7"/>
                    <a:pt x="11" y="46"/>
                    <a:pt x="10" y="45"/>
                  </a:cubicBezTo>
                  <a:moveTo>
                    <a:pt x="3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3" y="31"/>
                    <a:pt x="3" y="30"/>
                  </a:cubicBezTo>
                  <a:moveTo>
                    <a:pt x="53" y="8"/>
                  </a:moveTo>
                  <a:cubicBezTo>
                    <a:pt x="50" y="9"/>
                    <a:pt x="50" y="9"/>
                    <a:pt x="50" y="9"/>
                  </a:cubicBezTo>
                  <a:cubicBezTo>
                    <a:pt x="51" y="10"/>
                    <a:pt x="52" y="11"/>
                    <a:pt x="52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4" y="10"/>
                    <a:pt x="54" y="9"/>
                    <a:pt x="53" y="8"/>
                  </a:cubicBezTo>
                  <a:moveTo>
                    <a:pt x="8" y="6"/>
                  </a:moveTo>
                  <a:cubicBezTo>
                    <a:pt x="7" y="6"/>
                    <a:pt x="7" y="7"/>
                    <a:pt x="6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10" y="8"/>
                    <a:pt x="11" y="7"/>
                  </a:cubicBezTo>
                  <a:cubicBezTo>
                    <a:pt x="8" y="6"/>
                    <a:pt x="8" y="6"/>
                    <a:pt x="8" y="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0" name="Freeform 502"/>
            <p:cNvSpPr>
              <a:spLocks noEditPoints="1"/>
            </p:cNvSpPr>
            <p:nvPr/>
          </p:nvSpPr>
          <p:spPr bwMode="auto">
            <a:xfrm>
              <a:off x="4646613" y="3205163"/>
              <a:ext cx="269875" cy="250825"/>
            </a:xfrm>
            <a:custGeom>
              <a:avLst/>
              <a:gdLst>
                <a:gd name="T0" fmla="*/ 5 w 56"/>
                <a:gd name="T1" fmla="*/ 13 h 52"/>
                <a:gd name="T2" fmla="*/ 7 w 56"/>
                <a:gd name="T3" fmla="*/ 42 h 52"/>
                <a:gd name="T4" fmla="*/ 29 w 56"/>
                <a:gd name="T5" fmla="*/ 26 h 52"/>
                <a:gd name="T6" fmla="*/ 5 w 56"/>
                <a:gd name="T7" fmla="*/ 13 h 52"/>
                <a:gd name="T8" fmla="*/ 43 w 56"/>
                <a:gd name="T9" fmla="*/ 5 h 52"/>
                <a:gd name="T10" fmla="*/ 33 w 56"/>
                <a:gd name="T11" fmla="*/ 28 h 52"/>
                <a:gd name="T12" fmla="*/ 32 w 56"/>
                <a:gd name="T13" fmla="*/ 28 h 52"/>
                <a:gd name="T14" fmla="*/ 9 w 56"/>
                <a:gd name="T15" fmla="*/ 44 h 52"/>
                <a:gd name="T16" fmla="*/ 27 w 56"/>
                <a:gd name="T17" fmla="*/ 52 h 52"/>
                <a:gd name="T18" fmla="*/ 45 w 56"/>
                <a:gd name="T19" fmla="*/ 45 h 52"/>
                <a:gd name="T20" fmla="*/ 46 w 56"/>
                <a:gd name="T21" fmla="*/ 8 h 52"/>
                <a:gd name="T22" fmla="*/ 43 w 56"/>
                <a:gd name="T23" fmla="*/ 5 h 52"/>
                <a:gd name="T24" fmla="*/ 27 w 56"/>
                <a:gd name="T25" fmla="*/ 0 h 52"/>
                <a:gd name="T26" fmla="*/ 10 w 56"/>
                <a:gd name="T27" fmla="*/ 7 h 52"/>
                <a:gd name="T28" fmla="*/ 7 w 56"/>
                <a:gd name="T29" fmla="*/ 10 h 52"/>
                <a:gd name="T30" fmla="*/ 31 w 56"/>
                <a:gd name="T31" fmla="*/ 24 h 52"/>
                <a:gd name="T32" fmla="*/ 40 w 56"/>
                <a:gd name="T33" fmla="*/ 3 h 52"/>
                <a:gd name="T34" fmla="*/ 27 w 56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52">
                  <a:moveTo>
                    <a:pt x="5" y="13"/>
                  </a:moveTo>
                  <a:cubicBezTo>
                    <a:pt x="0" y="22"/>
                    <a:pt x="0" y="33"/>
                    <a:pt x="7" y="42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43" y="5"/>
                  </a:moveTo>
                  <a:cubicBezTo>
                    <a:pt x="33" y="28"/>
                    <a:pt x="33" y="28"/>
                    <a:pt x="33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4" y="49"/>
                    <a:pt x="21" y="52"/>
                    <a:pt x="27" y="52"/>
                  </a:cubicBezTo>
                  <a:cubicBezTo>
                    <a:pt x="34" y="52"/>
                    <a:pt x="40" y="50"/>
                    <a:pt x="45" y="45"/>
                  </a:cubicBezTo>
                  <a:cubicBezTo>
                    <a:pt x="55" y="35"/>
                    <a:pt x="56" y="19"/>
                    <a:pt x="46" y="8"/>
                  </a:cubicBezTo>
                  <a:cubicBezTo>
                    <a:pt x="45" y="7"/>
                    <a:pt x="44" y="6"/>
                    <a:pt x="43" y="5"/>
                  </a:cubicBezTo>
                  <a:moveTo>
                    <a:pt x="27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6" y="1"/>
                    <a:pt x="32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1" name="Freeform 503"/>
            <p:cNvSpPr/>
            <p:nvPr/>
          </p:nvSpPr>
          <p:spPr bwMode="auto">
            <a:xfrm>
              <a:off x="4672013" y="3219450"/>
              <a:ext cx="182563" cy="196850"/>
            </a:xfrm>
            <a:custGeom>
              <a:avLst/>
              <a:gdLst>
                <a:gd name="T0" fmla="*/ 35 w 38"/>
                <a:gd name="T1" fmla="*/ 0 h 41"/>
                <a:gd name="T2" fmla="*/ 26 w 38"/>
                <a:gd name="T3" fmla="*/ 21 h 41"/>
                <a:gd name="T4" fmla="*/ 2 w 38"/>
                <a:gd name="T5" fmla="*/ 7 h 41"/>
                <a:gd name="T6" fmla="*/ 0 w 38"/>
                <a:gd name="T7" fmla="*/ 10 h 41"/>
                <a:gd name="T8" fmla="*/ 24 w 38"/>
                <a:gd name="T9" fmla="*/ 23 h 41"/>
                <a:gd name="T10" fmla="*/ 2 w 38"/>
                <a:gd name="T11" fmla="*/ 39 h 41"/>
                <a:gd name="T12" fmla="*/ 3 w 38"/>
                <a:gd name="T13" fmla="*/ 41 h 41"/>
                <a:gd name="T14" fmla="*/ 4 w 38"/>
                <a:gd name="T15" fmla="*/ 41 h 41"/>
                <a:gd name="T16" fmla="*/ 27 w 38"/>
                <a:gd name="T17" fmla="*/ 25 h 41"/>
                <a:gd name="T18" fmla="*/ 28 w 38"/>
                <a:gd name="T19" fmla="*/ 25 h 41"/>
                <a:gd name="T20" fmla="*/ 38 w 38"/>
                <a:gd name="T21" fmla="*/ 2 h 41"/>
                <a:gd name="T22" fmla="*/ 35 w 38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1">
                  <a:moveTo>
                    <a:pt x="35" y="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3" y="40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2" name="Freeform 504"/>
            <p:cNvSpPr>
              <a:spLocks noEditPoints="1"/>
            </p:cNvSpPr>
            <p:nvPr/>
          </p:nvSpPr>
          <p:spPr bwMode="auto">
            <a:xfrm>
              <a:off x="4598988" y="3160713"/>
              <a:ext cx="366713" cy="338138"/>
            </a:xfrm>
            <a:custGeom>
              <a:avLst/>
              <a:gdLst>
                <a:gd name="T0" fmla="*/ 7 w 76"/>
                <a:gd name="T1" fmla="*/ 18 h 70"/>
                <a:gd name="T2" fmla="*/ 10 w 76"/>
                <a:gd name="T3" fmla="*/ 56 h 70"/>
                <a:gd name="T4" fmla="*/ 12 w 76"/>
                <a:gd name="T5" fmla="*/ 54 h 70"/>
                <a:gd name="T6" fmla="*/ 10 w 76"/>
                <a:gd name="T7" fmla="*/ 19 h 70"/>
                <a:gd name="T8" fmla="*/ 7 w 76"/>
                <a:gd name="T9" fmla="*/ 18 h 70"/>
                <a:gd name="T10" fmla="*/ 56 w 76"/>
                <a:gd name="T11" fmla="*/ 6 h 70"/>
                <a:gd name="T12" fmla="*/ 55 w 76"/>
                <a:gd name="T13" fmla="*/ 9 h 70"/>
                <a:gd name="T14" fmla="*/ 60 w 76"/>
                <a:gd name="T15" fmla="*/ 14 h 70"/>
                <a:gd name="T16" fmla="*/ 58 w 76"/>
                <a:gd name="T17" fmla="*/ 58 h 70"/>
                <a:gd name="T18" fmla="*/ 37 w 76"/>
                <a:gd name="T19" fmla="*/ 66 h 70"/>
                <a:gd name="T20" fmla="*/ 15 w 76"/>
                <a:gd name="T21" fmla="*/ 56 h 70"/>
                <a:gd name="T22" fmla="*/ 12 w 76"/>
                <a:gd name="T23" fmla="*/ 58 h 70"/>
                <a:gd name="T24" fmla="*/ 12 w 76"/>
                <a:gd name="T25" fmla="*/ 59 h 70"/>
                <a:gd name="T26" fmla="*/ 37 w 76"/>
                <a:gd name="T27" fmla="*/ 70 h 70"/>
                <a:gd name="T28" fmla="*/ 61 w 76"/>
                <a:gd name="T29" fmla="*/ 60 h 70"/>
                <a:gd name="T30" fmla="*/ 63 w 76"/>
                <a:gd name="T31" fmla="*/ 12 h 70"/>
                <a:gd name="T32" fmla="*/ 56 w 76"/>
                <a:gd name="T33" fmla="*/ 6 h 70"/>
                <a:gd name="T34" fmla="*/ 37 w 76"/>
                <a:gd name="T35" fmla="*/ 0 h 70"/>
                <a:gd name="T36" fmla="*/ 14 w 76"/>
                <a:gd name="T37" fmla="*/ 10 h 70"/>
                <a:gd name="T38" fmla="*/ 9 w 76"/>
                <a:gd name="T39" fmla="*/ 15 h 70"/>
                <a:gd name="T40" fmla="*/ 12 w 76"/>
                <a:gd name="T41" fmla="*/ 17 h 70"/>
                <a:gd name="T42" fmla="*/ 16 w 76"/>
                <a:gd name="T43" fmla="*/ 12 h 70"/>
                <a:gd name="T44" fmla="*/ 37 w 76"/>
                <a:gd name="T45" fmla="*/ 4 h 70"/>
                <a:gd name="T46" fmla="*/ 52 w 76"/>
                <a:gd name="T47" fmla="*/ 8 h 70"/>
                <a:gd name="T48" fmla="*/ 53 w 76"/>
                <a:gd name="T49" fmla="*/ 4 h 70"/>
                <a:gd name="T50" fmla="*/ 37 w 76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70">
                  <a:moveTo>
                    <a:pt x="7" y="18"/>
                  </a:moveTo>
                  <a:cubicBezTo>
                    <a:pt x="0" y="30"/>
                    <a:pt x="1" y="45"/>
                    <a:pt x="10" y="56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5" y="44"/>
                    <a:pt x="4" y="30"/>
                    <a:pt x="10" y="19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56" y="6"/>
                  </a:moveTo>
                  <a:cubicBezTo>
                    <a:pt x="55" y="9"/>
                    <a:pt x="55" y="9"/>
                    <a:pt x="55" y="9"/>
                  </a:cubicBezTo>
                  <a:cubicBezTo>
                    <a:pt x="57" y="11"/>
                    <a:pt x="58" y="12"/>
                    <a:pt x="60" y="14"/>
                  </a:cubicBezTo>
                  <a:cubicBezTo>
                    <a:pt x="72" y="26"/>
                    <a:pt x="71" y="46"/>
                    <a:pt x="58" y="58"/>
                  </a:cubicBezTo>
                  <a:cubicBezTo>
                    <a:pt x="52" y="63"/>
                    <a:pt x="45" y="66"/>
                    <a:pt x="37" y="66"/>
                  </a:cubicBezTo>
                  <a:cubicBezTo>
                    <a:pt x="29" y="66"/>
                    <a:pt x="21" y="63"/>
                    <a:pt x="15" y="56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9" y="66"/>
                    <a:pt x="28" y="70"/>
                    <a:pt x="37" y="70"/>
                  </a:cubicBezTo>
                  <a:cubicBezTo>
                    <a:pt x="46" y="70"/>
                    <a:pt x="54" y="67"/>
                    <a:pt x="61" y="60"/>
                  </a:cubicBezTo>
                  <a:cubicBezTo>
                    <a:pt x="75" y="47"/>
                    <a:pt x="76" y="26"/>
                    <a:pt x="63" y="12"/>
                  </a:cubicBezTo>
                  <a:cubicBezTo>
                    <a:pt x="61" y="9"/>
                    <a:pt x="59" y="8"/>
                    <a:pt x="56" y="6"/>
                  </a:cubicBezTo>
                  <a:moveTo>
                    <a:pt x="37" y="0"/>
                  </a:moveTo>
                  <a:cubicBezTo>
                    <a:pt x="29" y="0"/>
                    <a:pt x="20" y="4"/>
                    <a:pt x="14" y="10"/>
                  </a:cubicBezTo>
                  <a:cubicBezTo>
                    <a:pt x="12" y="11"/>
                    <a:pt x="10" y="13"/>
                    <a:pt x="9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5"/>
                    <a:pt x="15" y="14"/>
                    <a:pt x="16" y="12"/>
                  </a:cubicBezTo>
                  <a:cubicBezTo>
                    <a:pt x="22" y="7"/>
                    <a:pt x="30" y="4"/>
                    <a:pt x="37" y="4"/>
                  </a:cubicBezTo>
                  <a:cubicBezTo>
                    <a:pt x="42" y="4"/>
                    <a:pt x="47" y="5"/>
                    <a:pt x="52" y="8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2"/>
                    <a:pt x="43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3" name="Freeform 505"/>
            <p:cNvSpPr>
              <a:spLocks noEditPoints="1"/>
            </p:cNvSpPr>
            <p:nvPr/>
          </p:nvSpPr>
          <p:spPr bwMode="auto">
            <a:xfrm>
              <a:off x="4632325" y="3181350"/>
              <a:ext cx="236538" cy="260350"/>
            </a:xfrm>
            <a:custGeom>
              <a:avLst/>
              <a:gdLst>
                <a:gd name="T0" fmla="*/ 5 w 49"/>
                <a:gd name="T1" fmla="*/ 50 h 54"/>
                <a:gd name="T2" fmla="*/ 3 w 49"/>
                <a:gd name="T3" fmla="*/ 52 h 54"/>
                <a:gd name="T4" fmla="*/ 5 w 49"/>
                <a:gd name="T5" fmla="*/ 54 h 54"/>
                <a:gd name="T6" fmla="*/ 8 w 49"/>
                <a:gd name="T7" fmla="*/ 52 h 54"/>
                <a:gd name="T8" fmla="*/ 7 w 49"/>
                <a:gd name="T9" fmla="*/ 52 h 54"/>
                <a:gd name="T10" fmla="*/ 5 w 49"/>
                <a:gd name="T11" fmla="*/ 50 h 54"/>
                <a:gd name="T12" fmla="*/ 2 w 49"/>
                <a:gd name="T13" fmla="*/ 11 h 54"/>
                <a:gd name="T14" fmla="*/ 0 w 49"/>
                <a:gd name="T15" fmla="*/ 14 h 54"/>
                <a:gd name="T16" fmla="*/ 3 w 49"/>
                <a:gd name="T17" fmla="*/ 15 h 54"/>
                <a:gd name="T18" fmla="*/ 5 w 49"/>
                <a:gd name="T19" fmla="*/ 13 h 54"/>
                <a:gd name="T20" fmla="*/ 2 w 49"/>
                <a:gd name="T21" fmla="*/ 11 h 54"/>
                <a:gd name="T22" fmla="*/ 46 w 49"/>
                <a:gd name="T23" fmla="*/ 0 h 54"/>
                <a:gd name="T24" fmla="*/ 45 w 49"/>
                <a:gd name="T25" fmla="*/ 4 h 54"/>
                <a:gd name="T26" fmla="*/ 48 w 49"/>
                <a:gd name="T27" fmla="*/ 5 h 54"/>
                <a:gd name="T28" fmla="*/ 49 w 49"/>
                <a:gd name="T29" fmla="*/ 2 h 54"/>
                <a:gd name="T30" fmla="*/ 46 w 49"/>
                <a:gd name="T3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54">
                  <a:moveTo>
                    <a:pt x="5" y="50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7" y="52"/>
                  </a:cubicBezTo>
                  <a:cubicBezTo>
                    <a:pt x="7" y="51"/>
                    <a:pt x="6" y="51"/>
                    <a:pt x="5" y="50"/>
                  </a:cubicBezTo>
                  <a:moveTo>
                    <a:pt x="2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5" y="14"/>
                    <a:pt x="5" y="13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46" y="0"/>
                  </a:move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4" name="Freeform 506"/>
            <p:cNvSpPr>
              <a:spLocks noEditPoints="1"/>
            </p:cNvSpPr>
            <p:nvPr/>
          </p:nvSpPr>
          <p:spPr bwMode="auto">
            <a:xfrm>
              <a:off x="3379788" y="4125913"/>
              <a:ext cx="265113" cy="250825"/>
            </a:xfrm>
            <a:custGeom>
              <a:avLst/>
              <a:gdLst>
                <a:gd name="T0" fmla="*/ 49 w 55"/>
                <a:gd name="T1" fmla="*/ 13 h 52"/>
                <a:gd name="T2" fmla="*/ 21 w 55"/>
                <a:gd name="T3" fmla="*/ 32 h 52"/>
                <a:gd name="T4" fmla="*/ 21 w 55"/>
                <a:gd name="T5" fmla="*/ 36 h 52"/>
                <a:gd name="T6" fmla="*/ 19 w 55"/>
                <a:gd name="T7" fmla="*/ 33 h 52"/>
                <a:gd name="T8" fmla="*/ 2 w 55"/>
                <a:gd name="T9" fmla="*/ 35 h 52"/>
                <a:gd name="T10" fmla="*/ 8 w 55"/>
                <a:gd name="T11" fmla="*/ 44 h 52"/>
                <a:gd name="T12" fmla="*/ 27 w 55"/>
                <a:gd name="T13" fmla="*/ 52 h 52"/>
                <a:gd name="T14" fmla="*/ 44 w 55"/>
                <a:gd name="T15" fmla="*/ 45 h 52"/>
                <a:gd name="T16" fmla="*/ 49 w 55"/>
                <a:gd name="T17" fmla="*/ 13 h 52"/>
                <a:gd name="T18" fmla="*/ 6 w 55"/>
                <a:gd name="T19" fmla="*/ 11 h 52"/>
                <a:gd name="T20" fmla="*/ 1 w 55"/>
                <a:gd name="T21" fmla="*/ 31 h 52"/>
                <a:gd name="T22" fmla="*/ 17 w 55"/>
                <a:gd name="T23" fmla="*/ 30 h 52"/>
                <a:gd name="T24" fmla="*/ 6 w 55"/>
                <a:gd name="T25" fmla="*/ 11 h 52"/>
                <a:gd name="T26" fmla="*/ 21 w 55"/>
                <a:gd name="T27" fmla="*/ 1 h 52"/>
                <a:gd name="T28" fmla="*/ 9 w 55"/>
                <a:gd name="T29" fmla="*/ 7 h 52"/>
                <a:gd name="T30" fmla="*/ 8 w 55"/>
                <a:gd name="T31" fmla="*/ 8 h 52"/>
                <a:gd name="T32" fmla="*/ 19 w 55"/>
                <a:gd name="T33" fmla="*/ 26 h 52"/>
                <a:gd name="T34" fmla="*/ 21 w 55"/>
                <a:gd name="T35" fmla="*/ 1 h 52"/>
                <a:gd name="T36" fmla="*/ 27 w 55"/>
                <a:gd name="T37" fmla="*/ 0 h 52"/>
                <a:gd name="T38" fmla="*/ 25 w 55"/>
                <a:gd name="T39" fmla="*/ 0 h 52"/>
                <a:gd name="T40" fmla="*/ 22 w 55"/>
                <a:gd name="T41" fmla="*/ 28 h 52"/>
                <a:gd name="T42" fmla="*/ 47 w 55"/>
                <a:gd name="T43" fmla="*/ 10 h 52"/>
                <a:gd name="T44" fmla="*/ 46 w 55"/>
                <a:gd name="T45" fmla="*/ 9 h 52"/>
                <a:gd name="T46" fmla="*/ 27 w 55"/>
                <a:gd name="T4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2">
                  <a:moveTo>
                    <a:pt x="49" y="13"/>
                  </a:moveTo>
                  <a:cubicBezTo>
                    <a:pt x="21" y="32"/>
                    <a:pt x="21" y="32"/>
                    <a:pt x="21" y="32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5" y="41"/>
                    <a:pt x="8" y="44"/>
                  </a:cubicBezTo>
                  <a:cubicBezTo>
                    <a:pt x="13" y="49"/>
                    <a:pt x="20" y="52"/>
                    <a:pt x="27" y="52"/>
                  </a:cubicBezTo>
                  <a:cubicBezTo>
                    <a:pt x="33" y="52"/>
                    <a:pt x="39" y="50"/>
                    <a:pt x="44" y="45"/>
                  </a:cubicBezTo>
                  <a:cubicBezTo>
                    <a:pt x="53" y="37"/>
                    <a:pt x="55" y="23"/>
                    <a:pt x="49" y="13"/>
                  </a:cubicBezTo>
                  <a:moveTo>
                    <a:pt x="6" y="11"/>
                  </a:moveTo>
                  <a:cubicBezTo>
                    <a:pt x="1" y="17"/>
                    <a:pt x="0" y="24"/>
                    <a:pt x="1" y="31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21" y="1"/>
                  </a:moveTo>
                  <a:cubicBezTo>
                    <a:pt x="17" y="2"/>
                    <a:pt x="13" y="4"/>
                    <a:pt x="9" y="7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5" y="0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5" name="Freeform 507"/>
            <p:cNvSpPr/>
            <p:nvPr/>
          </p:nvSpPr>
          <p:spPr bwMode="auto">
            <a:xfrm>
              <a:off x="3384550" y="4125913"/>
              <a:ext cx="230188" cy="173038"/>
            </a:xfrm>
            <a:custGeom>
              <a:avLst/>
              <a:gdLst>
                <a:gd name="T0" fmla="*/ 24 w 48"/>
                <a:gd name="T1" fmla="*/ 0 h 36"/>
                <a:gd name="T2" fmla="*/ 20 w 48"/>
                <a:gd name="T3" fmla="*/ 1 h 36"/>
                <a:gd name="T4" fmla="*/ 18 w 48"/>
                <a:gd name="T5" fmla="*/ 26 h 36"/>
                <a:gd name="T6" fmla="*/ 7 w 48"/>
                <a:gd name="T7" fmla="*/ 8 h 36"/>
                <a:gd name="T8" fmla="*/ 5 w 48"/>
                <a:gd name="T9" fmla="*/ 11 h 36"/>
                <a:gd name="T10" fmla="*/ 16 w 48"/>
                <a:gd name="T11" fmla="*/ 30 h 36"/>
                <a:gd name="T12" fmla="*/ 0 w 48"/>
                <a:gd name="T13" fmla="*/ 31 h 36"/>
                <a:gd name="T14" fmla="*/ 1 w 48"/>
                <a:gd name="T15" fmla="*/ 35 h 36"/>
                <a:gd name="T16" fmla="*/ 18 w 48"/>
                <a:gd name="T17" fmla="*/ 33 h 36"/>
                <a:gd name="T18" fmla="*/ 20 w 48"/>
                <a:gd name="T19" fmla="*/ 36 h 36"/>
                <a:gd name="T20" fmla="*/ 20 w 48"/>
                <a:gd name="T21" fmla="*/ 32 h 36"/>
                <a:gd name="T22" fmla="*/ 48 w 48"/>
                <a:gd name="T23" fmla="*/ 13 h 36"/>
                <a:gd name="T24" fmla="*/ 46 w 48"/>
                <a:gd name="T25" fmla="*/ 10 h 36"/>
                <a:gd name="T26" fmla="*/ 21 w 48"/>
                <a:gd name="T27" fmla="*/ 28 h 36"/>
                <a:gd name="T28" fmla="*/ 24 w 48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36">
                  <a:moveTo>
                    <a:pt x="24" y="0"/>
                  </a:moveTo>
                  <a:cubicBezTo>
                    <a:pt x="23" y="0"/>
                    <a:pt x="22" y="1"/>
                    <a:pt x="20" y="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5" y="10"/>
                    <a:pt x="5" y="1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1" y="34"/>
                    <a:pt x="1" y="35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7" y="12"/>
                    <a:pt x="46" y="11"/>
                    <a:pt x="46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6" name="Freeform 508"/>
            <p:cNvSpPr>
              <a:spLocks noEditPoints="1"/>
            </p:cNvSpPr>
            <p:nvPr/>
          </p:nvSpPr>
          <p:spPr bwMode="auto">
            <a:xfrm>
              <a:off x="3335338" y="4087813"/>
              <a:ext cx="357188" cy="331788"/>
            </a:xfrm>
            <a:custGeom>
              <a:avLst/>
              <a:gdLst>
                <a:gd name="T0" fmla="*/ 65 w 74"/>
                <a:gd name="T1" fmla="*/ 16 h 69"/>
                <a:gd name="T2" fmla="*/ 62 w 74"/>
                <a:gd name="T3" fmla="*/ 18 h 69"/>
                <a:gd name="T4" fmla="*/ 57 w 74"/>
                <a:gd name="T5" fmla="*/ 57 h 69"/>
                <a:gd name="T6" fmla="*/ 36 w 74"/>
                <a:gd name="T7" fmla="*/ 65 h 69"/>
                <a:gd name="T8" fmla="*/ 13 w 74"/>
                <a:gd name="T9" fmla="*/ 55 h 69"/>
                <a:gd name="T10" fmla="*/ 6 w 74"/>
                <a:gd name="T11" fmla="*/ 43 h 69"/>
                <a:gd name="T12" fmla="*/ 2 w 74"/>
                <a:gd name="T13" fmla="*/ 44 h 69"/>
                <a:gd name="T14" fmla="*/ 10 w 74"/>
                <a:gd name="T15" fmla="*/ 58 h 69"/>
                <a:gd name="T16" fmla="*/ 36 w 74"/>
                <a:gd name="T17" fmla="*/ 69 h 69"/>
                <a:gd name="T18" fmla="*/ 59 w 74"/>
                <a:gd name="T19" fmla="*/ 60 h 69"/>
                <a:gd name="T20" fmla="*/ 65 w 74"/>
                <a:gd name="T21" fmla="*/ 16 h 69"/>
                <a:gd name="T22" fmla="*/ 10 w 74"/>
                <a:gd name="T23" fmla="*/ 11 h 69"/>
                <a:gd name="T24" fmla="*/ 2 w 74"/>
                <a:gd name="T25" fmla="*/ 40 h 69"/>
                <a:gd name="T26" fmla="*/ 5 w 74"/>
                <a:gd name="T27" fmla="*/ 40 h 69"/>
                <a:gd name="T28" fmla="*/ 12 w 74"/>
                <a:gd name="T29" fmla="*/ 14 h 69"/>
                <a:gd name="T30" fmla="*/ 10 w 74"/>
                <a:gd name="T31" fmla="*/ 11 h 69"/>
                <a:gd name="T32" fmla="*/ 31 w 74"/>
                <a:gd name="T33" fmla="*/ 0 h 69"/>
                <a:gd name="T34" fmla="*/ 13 w 74"/>
                <a:gd name="T35" fmla="*/ 8 h 69"/>
                <a:gd name="T36" fmla="*/ 14 w 74"/>
                <a:gd name="T37" fmla="*/ 12 h 69"/>
                <a:gd name="T38" fmla="*/ 14 w 74"/>
                <a:gd name="T39" fmla="*/ 11 h 69"/>
                <a:gd name="T40" fmla="*/ 31 w 74"/>
                <a:gd name="T41" fmla="*/ 3 h 69"/>
                <a:gd name="T42" fmla="*/ 31 w 74"/>
                <a:gd name="T43" fmla="*/ 0 h 69"/>
                <a:gd name="T44" fmla="*/ 36 w 74"/>
                <a:gd name="T45" fmla="*/ 0 h 69"/>
                <a:gd name="T46" fmla="*/ 35 w 74"/>
                <a:gd name="T47" fmla="*/ 0 h 69"/>
                <a:gd name="T48" fmla="*/ 34 w 74"/>
                <a:gd name="T49" fmla="*/ 3 h 69"/>
                <a:gd name="T50" fmla="*/ 36 w 74"/>
                <a:gd name="T51" fmla="*/ 3 h 69"/>
                <a:gd name="T52" fmla="*/ 58 w 74"/>
                <a:gd name="T53" fmla="*/ 13 h 69"/>
                <a:gd name="T54" fmla="*/ 60 w 74"/>
                <a:gd name="T55" fmla="*/ 15 h 69"/>
                <a:gd name="T56" fmla="*/ 63 w 74"/>
                <a:gd name="T57" fmla="*/ 13 h 69"/>
                <a:gd name="T58" fmla="*/ 61 w 74"/>
                <a:gd name="T59" fmla="*/ 11 h 69"/>
                <a:gd name="T60" fmla="*/ 36 w 74"/>
                <a:gd name="T6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4" h="69">
                  <a:moveTo>
                    <a:pt x="65" y="16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70" y="30"/>
                    <a:pt x="68" y="47"/>
                    <a:pt x="57" y="57"/>
                  </a:cubicBezTo>
                  <a:cubicBezTo>
                    <a:pt x="51" y="63"/>
                    <a:pt x="43" y="65"/>
                    <a:pt x="36" y="65"/>
                  </a:cubicBezTo>
                  <a:cubicBezTo>
                    <a:pt x="27" y="65"/>
                    <a:pt x="19" y="62"/>
                    <a:pt x="13" y="55"/>
                  </a:cubicBezTo>
                  <a:cubicBezTo>
                    <a:pt x="9" y="52"/>
                    <a:pt x="7" y="48"/>
                    <a:pt x="6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4" y="49"/>
                    <a:pt x="6" y="54"/>
                    <a:pt x="10" y="58"/>
                  </a:cubicBezTo>
                  <a:cubicBezTo>
                    <a:pt x="17" y="65"/>
                    <a:pt x="26" y="69"/>
                    <a:pt x="36" y="69"/>
                  </a:cubicBezTo>
                  <a:cubicBezTo>
                    <a:pt x="44" y="69"/>
                    <a:pt x="53" y="66"/>
                    <a:pt x="59" y="60"/>
                  </a:cubicBezTo>
                  <a:cubicBezTo>
                    <a:pt x="72" y="48"/>
                    <a:pt x="74" y="29"/>
                    <a:pt x="65" y="16"/>
                  </a:cubicBezTo>
                  <a:moveTo>
                    <a:pt x="10" y="11"/>
                  </a:moveTo>
                  <a:cubicBezTo>
                    <a:pt x="3" y="19"/>
                    <a:pt x="0" y="30"/>
                    <a:pt x="2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3" y="31"/>
                    <a:pt x="6" y="21"/>
                    <a:pt x="12" y="14"/>
                  </a:cubicBezTo>
                  <a:cubicBezTo>
                    <a:pt x="10" y="11"/>
                    <a:pt x="10" y="11"/>
                    <a:pt x="10" y="11"/>
                  </a:cubicBezTo>
                  <a:moveTo>
                    <a:pt x="31" y="0"/>
                  </a:moveTo>
                  <a:cubicBezTo>
                    <a:pt x="25" y="1"/>
                    <a:pt x="18" y="4"/>
                    <a:pt x="13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7"/>
                    <a:pt x="25" y="4"/>
                    <a:pt x="31" y="3"/>
                  </a:cubicBezTo>
                  <a:cubicBezTo>
                    <a:pt x="31" y="0"/>
                    <a:pt x="31" y="0"/>
                    <a:pt x="31" y="0"/>
                  </a:cubicBezTo>
                  <a:moveTo>
                    <a:pt x="36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44" y="3"/>
                    <a:pt x="52" y="6"/>
                    <a:pt x="58" y="13"/>
                  </a:cubicBezTo>
                  <a:cubicBezTo>
                    <a:pt x="59" y="14"/>
                    <a:pt x="59" y="14"/>
                    <a:pt x="60" y="15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11"/>
                    <a:pt x="61" y="11"/>
                  </a:cubicBezTo>
                  <a:cubicBezTo>
                    <a:pt x="54" y="3"/>
                    <a:pt x="45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7" name="Freeform 509"/>
            <p:cNvSpPr>
              <a:spLocks noEditPoints="1"/>
            </p:cNvSpPr>
            <p:nvPr/>
          </p:nvSpPr>
          <p:spPr bwMode="auto">
            <a:xfrm>
              <a:off x="3344863" y="4087813"/>
              <a:ext cx="304800" cy="211138"/>
            </a:xfrm>
            <a:custGeom>
              <a:avLst/>
              <a:gdLst>
                <a:gd name="T0" fmla="*/ 3 w 63"/>
                <a:gd name="T1" fmla="*/ 40 h 44"/>
                <a:gd name="T2" fmla="*/ 0 w 63"/>
                <a:gd name="T3" fmla="*/ 40 h 44"/>
                <a:gd name="T4" fmla="*/ 0 w 63"/>
                <a:gd name="T5" fmla="*/ 44 h 44"/>
                <a:gd name="T6" fmla="*/ 4 w 63"/>
                <a:gd name="T7" fmla="*/ 43 h 44"/>
                <a:gd name="T8" fmla="*/ 3 w 63"/>
                <a:gd name="T9" fmla="*/ 40 h 44"/>
                <a:gd name="T10" fmla="*/ 61 w 63"/>
                <a:gd name="T11" fmla="*/ 13 h 44"/>
                <a:gd name="T12" fmla="*/ 58 w 63"/>
                <a:gd name="T13" fmla="*/ 15 h 44"/>
                <a:gd name="T14" fmla="*/ 60 w 63"/>
                <a:gd name="T15" fmla="*/ 18 h 44"/>
                <a:gd name="T16" fmla="*/ 63 w 63"/>
                <a:gd name="T17" fmla="*/ 16 h 44"/>
                <a:gd name="T18" fmla="*/ 61 w 63"/>
                <a:gd name="T19" fmla="*/ 13 h 44"/>
                <a:gd name="T20" fmla="*/ 11 w 63"/>
                <a:gd name="T21" fmla="*/ 8 h 44"/>
                <a:gd name="T22" fmla="*/ 10 w 63"/>
                <a:gd name="T23" fmla="*/ 9 h 44"/>
                <a:gd name="T24" fmla="*/ 8 w 63"/>
                <a:gd name="T25" fmla="*/ 11 h 44"/>
                <a:gd name="T26" fmla="*/ 10 w 63"/>
                <a:gd name="T27" fmla="*/ 14 h 44"/>
                <a:gd name="T28" fmla="*/ 12 w 63"/>
                <a:gd name="T29" fmla="*/ 12 h 44"/>
                <a:gd name="T30" fmla="*/ 11 w 63"/>
                <a:gd name="T31" fmla="*/ 8 h 44"/>
                <a:gd name="T32" fmla="*/ 33 w 63"/>
                <a:gd name="T33" fmla="*/ 0 h 44"/>
                <a:gd name="T34" fmla="*/ 29 w 63"/>
                <a:gd name="T35" fmla="*/ 0 h 44"/>
                <a:gd name="T36" fmla="*/ 29 w 63"/>
                <a:gd name="T37" fmla="*/ 3 h 44"/>
                <a:gd name="T38" fmla="*/ 32 w 63"/>
                <a:gd name="T39" fmla="*/ 3 h 44"/>
                <a:gd name="T40" fmla="*/ 33 w 63"/>
                <a:gd name="T4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44">
                  <a:moveTo>
                    <a:pt x="3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3"/>
                    <a:pt x="0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2"/>
                    <a:pt x="3" y="41"/>
                    <a:pt x="3" y="40"/>
                  </a:cubicBezTo>
                  <a:moveTo>
                    <a:pt x="61" y="13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2" y="15"/>
                    <a:pt x="62" y="14"/>
                    <a:pt x="61" y="13"/>
                  </a:cubicBezTo>
                  <a:moveTo>
                    <a:pt x="11" y="8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10"/>
                    <a:pt x="8" y="1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33" y="0"/>
                  </a:moveTo>
                  <a:cubicBezTo>
                    <a:pt x="32" y="0"/>
                    <a:pt x="31" y="0"/>
                    <a:pt x="29" y="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8" name="Freeform 510"/>
            <p:cNvSpPr>
              <a:spLocks noEditPoints="1"/>
            </p:cNvSpPr>
            <p:nvPr/>
          </p:nvSpPr>
          <p:spPr bwMode="auto">
            <a:xfrm>
              <a:off x="2679700" y="4251325"/>
              <a:ext cx="174625" cy="173038"/>
            </a:xfrm>
            <a:custGeom>
              <a:avLst/>
              <a:gdLst>
                <a:gd name="T0" fmla="*/ 36 w 36"/>
                <a:gd name="T1" fmla="*/ 20 h 36"/>
                <a:gd name="T2" fmla="*/ 18 w 36"/>
                <a:gd name="T3" fmla="*/ 22 h 36"/>
                <a:gd name="T4" fmla="*/ 18 w 36"/>
                <a:gd name="T5" fmla="*/ 23 h 36"/>
                <a:gd name="T6" fmla="*/ 16 w 36"/>
                <a:gd name="T7" fmla="*/ 22 h 36"/>
                <a:gd name="T8" fmla="*/ 2 w 36"/>
                <a:gd name="T9" fmla="*/ 26 h 36"/>
                <a:gd name="T10" fmla="*/ 5 w 36"/>
                <a:gd name="T11" fmla="*/ 31 h 36"/>
                <a:gd name="T12" fmla="*/ 18 w 36"/>
                <a:gd name="T13" fmla="*/ 36 h 36"/>
                <a:gd name="T14" fmla="*/ 30 w 36"/>
                <a:gd name="T15" fmla="*/ 32 h 36"/>
                <a:gd name="T16" fmla="*/ 36 w 36"/>
                <a:gd name="T17" fmla="*/ 20 h 36"/>
                <a:gd name="T18" fmla="*/ 0 w 36"/>
                <a:gd name="T19" fmla="*/ 14 h 36"/>
                <a:gd name="T20" fmla="*/ 0 w 36"/>
                <a:gd name="T21" fmla="*/ 23 h 36"/>
                <a:gd name="T22" fmla="*/ 12 w 36"/>
                <a:gd name="T23" fmla="*/ 20 h 36"/>
                <a:gd name="T24" fmla="*/ 0 w 36"/>
                <a:gd name="T25" fmla="*/ 14 h 36"/>
                <a:gd name="T26" fmla="*/ 14 w 36"/>
                <a:gd name="T27" fmla="*/ 1 h 36"/>
                <a:gd name="T28" fmla="*/ 6 w 36"/>
                <a:gd name="T29" fmla="*/ 5 h 36"/>
                <a:gd name="T30" fmla="*/ 1 w 36"/>
                <a:gd name="T31" fmla="*/ 11 h 36"/>
                <a:gd name="T32" fmla="*/ 14 w 36"/>
                <a:gd name="T33" fmla="*/ 17 h 36"/>
                <a:gd name="T34" fmla="*/ 14 w 36"/>
                <a:gd name="T35" fmla="*/ 1 h 36"/>
                <a:gd name="T36" fmla="*/ 18 w 36"/>
                <a:gd name="T37" fmla="*/ 0 h 36"/>
                <a:gd name="T38" fmla="*/ 17 w 36"/>
                <a:gd name="T39" fmla="*/ 0 h 36"/>
                <a:gd name="T40" fmla="*/ 18 w 36"/>
                <a:gd name="T41" fmla="*/ 18 h 36"/>
                <a:gd name="T42" fmla="*/ 36 w 36"/>
                <a:gd name="T43" fmla="*/ 17 h 36"/>
                <a:gd name="T44" fmla="*/ 31 w 36"/>
                <a:gd name="T45" fmla="*/ 6 h 36"/>
                <a:gd name="T46" fmla="*/ 18 w 36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36">
                  <a:moveTo>
                    <a:pt x="36" y="20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3" y="29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7" y="35"/>
                    <a:pt x="30" y="32"/>
                  </a:cubicBezTo>
                  <a:cubicBezTo>
                    <a:pt x="34" y="28"/>
                    <a:pt x="36" y="24"/>
                    <a:pt x="36" y="20"/>
                  </a:cubicBezTo>
                  <a:moveTo>
                    <a:pt x="0" y="14"/>
                  </a:moveTo>
                  <a:cubicBezTo>
                    <a:pt x="0" y="17"/>
                    <a:pt x="0" y="20"/>
                    <a:pt x="0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14" y="1"/>
                  </a:moveTo>
                  <a:cubicBezTo>
                    <a:pt x="11" y="1"/>
                    <a:pt x="8" y="3"/>
                    <a:pt x="6" y="5"/>
                  </a:cubicBezTo>
                  <a:cubicBezTo>
                    <a:pt x="4" y="7"/>
                    <a:pt x="2" y="9"/>
                    <a:pt x="1" y="1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3"/>
                    <a:pt x="34" y="9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9" name="Freeform 511"/>
            <p:cNvSpPr/>
            <p:nvPr/>
          </p:nvSpPr>
          <p:spPr bwMode="auto">
            <a:xfrm>
              <a:off x="2679700" y="4251325"/>
              <a:ext cx="174625" cy="125413"/>
            </a:xfrm>
            <a:custGeom>
              <a:avLst/>
              <a:gdLst>
                <a:gd name="T0" fmla="*/ 17 w 36"/>
                <a:gd name="T1" fmla="*/ 0 h 26"/>
                <a:gd name="T2" fmla="*/ 14 w 36"/>
                <a:gd name="T3" fmla="*/ 1 h 26"/>
                <a:gd name="T4" fmla="*/ 14 w 36"/>
                <a:gd name="T5" fmla="*/ 17 h 26"/>
                <a:gd name="T6" fmla="*/ 1 w 36"/>
                <a:gd name="T7" fmla="*/ 11 h 26"/>
                <a:gd name="T8" fmla="*/ 0 w 36"/>
                <a:gd name="T9" fmla="*/ 14 h 26"/>
                <a:gd name="T10" fmla="*/ 12 w 36"/>
                <a:gd name="T11" fmla="*/ 20 h 26"/>
                <a:gd name="T12" fmla="*/ 0 w 36"/>
                <a:gd name="T13" fmla="*/ 23 h 26"/>
                <a:gd name="T14" fmla="*/ 2 w 36"/>
                <a:gd name="T15" fmla="*/ 26 h 26"/>
                <a:gd name="T16" fmla="*/ 16 w 36"/>
                <a:gd name="T17" fmla="*/ 22 h 26"/>
                <a:gd name="T18" fmla="*/ 18 w 36"/>
                <a:gd name="T19" fmla="*/ 23 h 26"/>
                <a:gd name="T20" fmla="*/ 18 w 36"/>
                <a:gd name="T21" fmla="*/ 22 h 26"/>
                <a:gd name="T22" fmla="*/ 36 w 36"/>
                <a:gd name="T23" fmla="*/ 20 h 26"/>
                <a:gd name="T24" fmla="*/ 36 w 36"/>
                <a:gd name="T25" fmla="*/ 17 h 26"/>
                <a:gd name="T26" fmla="*/ 18 w 36"/>
                <a:gd name="T27" fmla="*/ 18 h 26"/>
                <a:gd name="T28" fmla="*/ 17 w 36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6">
                  <a:moveTo>
                    <a:pt x="17" y="0"/>
                  </a:moveTo>
                  <a:cubicBezTo>
                    <a:pt x="16" y="0"/>
                    <a:pt x="15" y="0"/>
                    <a:pt x="14" y="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3"/>
                    <a:pt x="0" y="1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9"/>
                    <a:pt x="36" y="18"/>
                    <a:pt x="36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0" name="Freeform 512"/>
            <p:cNvSpPr>
              <a:spLocks noEditPoints="1"/>
            </p:cNvSpPr>
            <p:nvPr/>
          </p:nvSpPr>
          <p:spPr bwMode="auto">
            <a:xfrm>
              <a:off x="2646363" y="4222750"/>
              <a:ext cx="236538" cy="236538"/>
            </a:xfrm>
            <a:custGeom>
              <a:avLst/>
              <a:gdLst>
                <a:gd name="T0" fmla="*/ 49 w 49"/>
                <a:gd name="T1" fmla="*/ 25 h 49"/>
                <a:gd name="T2" fmla="*/ 47 w 49"/>
                <a:gd name="T3" fmla="*/ 26 h 49"/>
                <a:gd name="T4" fmla="*/ 40 w 49"/>
                <a:gd name="T5" fmla="*/ 40 h 49"/>
                <a:gd name="T6" fmla="*/ 25 w 49"/>
                <a:gd name="T7" fmla="*/ 46 h 49"/>
                <a:gd name="T8" fmla="*/ 9 w 49"/>
                <a:gd name="T9" fmla="*/ 39 h 49"/>
                <a:gd name="T10" fmla="*/ 5 w 49"/>
                <a:gd name="T11" fmla="*/ 33 h 49"/>
                <a:gd name="T12" fmla="*/ 3 w 49"/>
                <a:gd name="T13" fmla="*/ 34 h 49"/>
                <a:gd name="T14" fmla="*/ 7 w 49"/>
                <a:gd name="T15" fmla="*/ 41 h 49"/>
                <a:gd name="T16" fmla="*/ 25 w 49"/>
                <a:gd name="T17" fmla="*/ 49 h 49"/>
                <a:gd name="T18" fmla="*/ 41 w 49"/>
                <a:gd name="T19" fmla="*/ 42 h 49"/>
                <a:gd name="T20" fmla="*/ 49 w 49"/>
                <a:gd name="T21" fmla="*/ 25 h 49"/>
                <a:gd name="T22" fmla="*/ 2 w 49"/>
                <a:gd name="T23" fmla="*/ 17 h 49"/>
                <a:gd name="T24" fmla="*/ 2 w 49"/>
                <a:gd name="T25" fmla="*/ 31 h 49"/>
                <a:gd name="T26" fmla="*/ 4 w 49"/>
                <a:gd name="T27" fmla="*/ 30 h 49"/>
                <a:gd name="T28" fmla="*/ 4 w 49"/>
                <a:gd name="T29" fmla="*/ 18 h 49"/>
                <a:gd name="T30" fmla="*/ 2 w 49"/>
                <a:gd name="T31" fmla="*/ 17 h 49"/>
                <a:gd name="T32" fmla="*/ 21 w 49"/>
                <a:gd name="T33" fmla="*/ 0 h 49"/>
                <a:gd name="T34" fmla="*/ 8 w 49"/>
                <a:gd name="T35" fmla="*/ 7 h 49"/>
                <a:gd name="T36" fmla="*/ 3 w 49"/>
                <a:gd name="T37" fmla="*/ 14 h 49"/>
                <a:gd name="T38" fmla="*/ 5 w 49"/>
                <a:gd name="T39" fmla="*/ 15 h 49"/>
                <a:gd name="T40" fmla="*/ 10 w 49"/>
                <a:gd name="T41" fmla="*/ 8 h 49"/>
                <a:gd name="T42" fmla="*/ 21 w 49"/>
                <a:gd name="T43" fmla="*/ 3 h 49"/>
                <a:gd name="T44" fmla="*/ 21 w 49"/>
                <a:gd name="T45" fmla="*/ 0 h 49"/>
                <a:gd name="T46" fmla="*/ 25 w 49"/>
                <a:gd name="T47" fmla="*/ 0 h 49"/>
                <a:gd name="T48" fmla="*/ 24 w 49"/>
                <a:gd name="T49" fmla="*/ 0 h 49"/>
                <a:gd name="T50" fmla="*/ 24 w 49"/>
                <a:gd name="T51" fmla="*/ 3 h 49"/>
                <a:gd name="T52" fmla="*/ 25 w 49"/>
                <a:gd name="T53" fmla="*/ 3 h 49"/>
                <a:gd name="T54" fmla="*/ 41 w 49"/>
                <a:gd name="T55" fmla="*/ 10 h 49"/>
                <a:gd name="T56" fmla="*/ 47 w 49"/>
                <a:gd name="T57" fmla="*/ 22 h 49"/>
                <a:gd name="T58" fmla="*/ 49 w 49"/>
                <a:gd name="T59" fmla="*/ 22 h 49"/>
                <a:gd name="T60" fmla="*/ 43 w 49"/>
                <a:gd name="T61" fmla="*/ 8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9" y="25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6" y="31"/>
                    <a:pt x="44" y="36"/>
                    <a:pt x="40" y="40"/>
                  </a:cubicBezTo>
                  <a:cubicBezTo>
                    <a:pt x="35" y="44"/>
                    <a:pt x="30" y="46"/>
                    <a:pt x="25" y="46"/>
                  </a:cubicBezTo>
                  <a:cubicBezTo>
                    <a:pt x="19" y="46"/>
                    <a:pt x="13" y="44"/>
                    <a:pt x="9" y="39"/>
                  </a:cubicBezTo>
                  <a:cubicBezTo>
                    <a:pt x="7" y="37"/>
                    <a:pt x="6" y="35"/>
                    <a:pt x="5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6"/>
                    <a:pt x="5" y="39"/>
                    <a:pt x="7" y="41"/>
                  </a:cubicBezTo>
                  <a:cubicBezTo>
                    <a:pt x="12" y="46"/>
                    <a:pt x="18" y="49"/>
                    <a:pt x="25" y="49"/>
                  </a:cubicBezTo>
                  <a:cubicBezTo>
                    <a:pt x="31" y="49"/>
                    <a:pt x="37" y="46"/>
                    <a:pt x="41" y="42"/>
                  </a:cubicBezTo>
                  <a:cubicBezTo>
                    <a:pt x="46" y="38"/>
                    <a:pt x="49" y="31"/>
                    <a:pt x="49" y="25"/>
                  </a:cubicBezTo>
                  <a:moveTo>
                    <a:pt x="2" y="17"/>
                  </a:moveTo>
                  <a:cubicBezTo>
                    <a:pt x="0" y="22"/>
                    <a:pt x="0" y="26"/>
                    <a:pt x="2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26"/>
                    <a:pt x="3" y="22"/>
                    <a:pt x="4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8" y="7"/>
                  </a:cubicBezTo>
                  <a:cubicBezTo>
                    <a:pt x="6" y="9"/>
                    <a:pt x="4" y="11"/>
                    <a:pt x="3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7" y="4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5" y="3"/>
                    <a:pt x="25" y="3"/>
                  </a:cubicBezTo>
                  <a:cubicBezTo>
                    <a:pt x="31" y="3"/>
                    <a:pt x="37" y="5"/>
                    <a:pt x="41" y="10"/>
                  </a:cubicBezTo>
                  <a:cubicBezTo>
                    <a:pt x="44" y="13"/>
                    <a:pt x="46" y="18"/>
                    <a:pt x="47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7"/>
                    <a:pt x="46" y="12"/>
                    <a:pt x="43" y="8"/>
                  </a:cubicBezTo>
                  <a:cubicBezTo>
                    <a:pt x="38" y="3"/>
                    <a:pt x="31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1" name="Freeform 513"/>
            <p:cNvSpPr>
              <a:spLocks noEditPoints="1"/>
            </p:cNvSpPr>
            <p:nvPr/>
          </p:nvSpPr>
          <p:spPr bwMode="auto">
            <a:xfrm>
              <a:off x="2655888" y="4222750"/>
              <a:ext cx="227013" cy="163513"/>
            </a:xfrm>
            <a:custGeom>
              <a:avLst/>
              <a:gdLst>
                <a:gd name="T0" fmla="*/ 2 w 47"/>
                <a:gd name="T1" fmla="*/ 30 h 34"/>
                <a:gd name="T2" fmla="*/ 0 w 47"/>
                <a:gd name="T3" fmla="*/ 31 h 34"/>
                <a:gd name="T4" fmla="*/ 1 w 47"/>
                <a:gd name="T5" fmla="*/ 34 h 34"/>
                <a:gd name="T6" fmla="*/ 3 w 47"/>
                <a:gd name="T7" fmla="*/ 33 h 34"/>
                <a:gd name="T8" fmla="*/ 2 w 47"/>
                <a:gd name="T9" fmla="*/ 30 h 34"/>
                <a:gd name="T10" fmla="*/ 47 w 47"/>
                <a:gd name="T11" fmla="*/ 22 h 34"/>
                <a:gd name="T12" fmla="*/ 45 w 47"/>
                <a:gd name="T13" fmla="*/ 22 h 34"/>
                <a:gd name="T14" fmla="*/ 45 w 47"/>
                <a:gd name="T15" fmla="*/ 26 h 34"/>
                <a:gd name="T16" fmla="*/ 47 w 47"/>
                <a:gd name="T17" fmla="*/ 25 h 34"/>
                <a:gd name="T18" fmla="*/ 47 w 47"/>
                <a:gd name="T19" fmla="*/ 22 h 34"/>
                <a:gd name="T20" fmla="*/ 1 w 47"/>
                <a:gd name="T21" fmla="*/ 14 h 34"/>
                <a:gd name="T22" fmla="*/ 0 w 47"/>
                <a:gd name="T23" fmla="*/ 17 h 34"/>
                <a:gd name="T24" fmla="*/ 2 w 47"/>
                <a:gd name="T25" fmla="*/ 18 h 34"/>
                <a:gd name="T26" fmla="*/ 3 w 47"/>
                <a:gd name="T27" fmla="*/ 15 h 34"/>
                <a:gd name="T28" fmla="*/ 1 w 47"/>
                <a:gd name="T29" fmla="*/ 14 h 34"/>
                <a:gd name="T30" fmla="*/ 22 w 47"/>
                <a:gd name="T31" fmla="*/ 0 h 34"/>
                <a:gd name="T32" fmla="*/ 19 w 47"/>
                <a:gd name="T33" fmla="*/ 0 h 34"/>
                <a:gd name="T34" fmla="*/ 19 w 47"/>
                <a:gd name="T35" fmla="*/ 3 h 34"/>
                <a:gd name="T36" fmla="*/ 22 w 47"/>
                <a:gd name="T37" fmla="*/ 3 h 34"/>
                <a:gd name="T38" fmla="*/ 22 w 47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4">
                  <a:moveTo>
                    <a:pt x="2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2" y="31"/>
                    <a:pt x="2" y="30"/>
                  </a:cubicBezTo>
                  <a:moveTo>
                    <a:pt x="47" y="22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45" y="23"/>
                    <a:pt x="45" y="24"/>
                    <a:pt x="45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3"/>
                    <a:pt x="47" y="22"/>
                  </a:cubicBezTo>
                  <a:moveTo>
                    <a:pt x="1" y="14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2" name="Freeform 514"/>
            <p:cNvSpPr>
              <a:spLocks noEditPoints="1"/>
            </p:cNvSpPr>
            <p:nvPr/>
          </p:nvSpPr>
          <p:spPr bwMode="auto">
            <a:xfrm>
              <a:off x="4445000" y="2259013"/>
              <a:ext cx="182563" cy="174625"/>
            </a:xfrm>
            <a:custGeom>
              <a:avLst/>
              <a:gdLst>
                <a:gd name="T0" fmla="*/ 0 w 38"/>
                <a:gd name="T1" fmla="*/ 17 h 36"/>
                <a:gd name="T2" fmla="*/ 5 w 38"/>
                <a:gd name="T3" fmla="*/ 31 h 36"/>
                <a:gd name="T4" fmla="*/ 18 w 38"/>
                <a:gd name="T5" fmla="*/ 36 h 36"/>
                <a:gd name="T6" fmla="*/ 24 w 38"/>
                <a:gd name="T7" fmla="*/ 35 h 36"/>
                <a:gd name="T8" fmla="*/ 15 w 38"/>
                <a:gd name="T9" fmla="*/ 18 h 36"/>
                <a:gd name="T10" fmla="*/ 14 w 38"/>
                <a:gd name="T11" fmla="*/ 19 h 36"/>
                <a:gd name="T12" fmla="*/ 14 w 38"/>
                <a:gd name="T13" fmla="*/ 19 h 36"/>
                <a:gd name="T14" fmla="*/ 0 w 38"/>
                <a:gd name="T15" fmla="*/ 17 h 36"/>
                <a:gd name="T16" fmla="*/ 35 w 38"/>
                <a:gd name="T17" fmla="*/ 12 h 36"/>
                <a:gd name="T18" fmla="*/ 18 w 38"/>
                <a:gd name="T19" fmla="*/ 17 h 36"/>
                <a:gd name="T20" fmla="*/ 27 w 38"/>
                <a:gd name="T21" fmla="*/ 34 h 36"/>
                <a:gd name="T22" fmla="*/ 30 w 38"/>
                <a:gd name="T23" fmla="*/ 32 h 36"/>
                <a:gd name="T24" fmla="*/ 35 w 38"/>
                <a:gd name="T25" fmla="*/ 12 h 36"/>
                <a:gd name="T26" fmla="*/ 7 w 38"/>
                <a:gd name="T27" fmla="*/ 4 h 36"/>
                <a:gd name="T28" fmla="*/ 6 w 38"/>
                <a:gd name="T29" fmla="*/ 5 h 36"/>
                <a:gd name="T30" fmla="*/ 1 w 38"/>
                <a:gd name="T31" fmla="*/ 14 h 36"/>
                <a:gd name="T32" fmla="*/ 13 w 38"/>
                <a:gd name="T33" fmla="*/ 15 h 36"/>
                <a:gd name="T34" fmla="*/ 7 w 38"/>
                <a:gd name="T35" fmla="*/ 4 h 36"/>
                <a:gd name="T36" fmla="*/ 18 w 38"/>
                <a:gd name="T37" fmla="*/ 0 h 36"/>
                <a:gd name="T38" fmla="*/ 10 w 38"/>
                <a:gd name="T39" fmla="*/ 2 h 36"/>
                <a:gd name="T40" fmla="*/ 17 w 38"/>
                <a:gd name="T41" fmla="*/ 14 h 36"/>
                <a:gd name="T42" fmla="*/ 34 w 38"/>
                <a:gd name="T43" fmla="*/ 9 h 36"/>
                <a:gd name="T44" fmla="*/ 31 w 38"/>
                <a:gd name="T45" fmla="*/ 6 h 36"/>
                <a:gd name="T46" fmla="*/ 18 w 38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36">
                  <a:moveTo>
                    <a:pt x="0" y="17"/>
                  </a:moveTo>
                  <a:cubicBezTo>
                    <a:pt x="0" y="22"/>
                    <a:pt x="1" y="27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0" y="36"/>
                    <a:pt x="22" y="36"/>
                    <a:pt x="24" y="35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35" y="12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9" y="33"/>
                    <a:pt x="30" y="32"/>
                    <a:pt x="30" y="32"/>
                  </a:cubicBezTo>
                  <a:cubicBezTo>
                    <a:pt x="36" y="26"/>
                    <a:pt x="38" y="19"/>
                    <a:pt x="35" y="12"/>
                  </a:cubicBezTo>
                  <a:moveTo>
                    <a:pt x="7" y="4"/>
                  </a:moveTo>
                  <a:cubicBezTo>
                    <a:pt x="7" y="4"/>
                    <a:pt x="6" y="5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3" y="1"/>
                    <a:pt x="10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8"/>
                    <a:pt x="32" y="7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3" name="Freeform 515"/>
            <p:cNvSpPr/>
            <p:nvPr/>
          </p:nvSpPr>
          <p:spPr bwMode="auto">
            <a:xfrm>
              <a:off x="4445000" y="2268538"/>
              <a:ext cx="168275" cy="160338"/>
            </a:xfrm>
            <a:custGeom>
              <a:avLst/>
              <a:gdLst>
                <a:gd name="T0" fmla="*/ 10 w 35"/>
                <a:gd name="T1" fmla="*/ 0 h 33"/>
                <a:gd name="T2" fmla="*/ 7 w 35"/>
                <a:gd name="T3" fmla="*/ 2 h 33"/>
                <a:gd name="T4" fmla="*/ 13 w 35"/>
                <a:gd name="T5" fmla="*/ 13 h 33"/>
                <a:gd name="T6" fmla="*/ 1 w 35"/>
                <a:gd name="T7" fmla="*/ 12 h 33"/>
                <a:gd name="T8" fmla="*/ 0 w 35"/>
                <a:gd name="T9" fmla="*/ 15 h 33"/>
                <a:gd name="T10" fmla="*/ 14 w 35"/>
                <a:gd name="T11" fmla="*/ 17 h 33"/>
                <a:gd name="T12" fmla="*/ 14 w 35"/>
                <a:gd name="T13" fmla="*/ 17 h 33"/>
                <a:gd name="T14" fmla="*/ 15 w 35"/>
                <a:gd name="T15" fmla="*/ 16 h 33"/>
                <a:gd name="T16" fmla="*/ 24 w 35"/>
                <a:gd name="T17" fmla="*/ 33 h 33"/>
                <a:gd name="T18" fmla="*/ 27 w 35"/>
                <a:gd name="T19" fmla="*/ 32 h 33"/>
                <a:gd name="T20" fmla="*/ 18 w 35"/>
                <a:gd name="T21" fmla="*/ 15 h 33"/>
                <a:gd name="T22" fmla="*/ 35 w 35"/>
                <a:gd name="T23" fmla="*/ 10 h 33"/>
                <a:gd name="T24" fmla="*/ 34 w 35"/>
                <a:gd name="T25" fmla="*/ 7 h 33"/>
                <a:gd name="T26" fmla="*/ 17 w 35"/>
                <a:gd name="T27" fmla="*/ 12 h 33"/>
                <a:gd name="T28" fmla="*/ 10 w 35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33">
                  <a:moveTo>
                    <a:pt x="10" y="0"/>
                  </a:moveTo>
                  <a:cubicBezTo>
                    <a:pt x="9" y="1"/>
                    <a:pt x="8" y="1"/>
                    <a:pt x="7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6" y="32"/>
                    <a:pt x="27" y="32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4" y="8"/>
                    <a:pt x="34" y="7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4" name="Freeform 516"/>
            <p:cNvSpPr>
              <a:spLocks noEditPoints="1"/>
            </p:cNvSpPr>
            <p:nvPr/>
          </p:nvSpPr>
          <p:spPr bwMode="auto">
            <a:xfrm>
              <a:off x="4416425" y="2230438"/>
              <a:ext cx="239713" cy="236538"/>
            </a:xfrm>
            <a:custGeom>
              <a:avLst/>
              <a:gdLst>
                <a:gd name="T0" fmla="*/ 0 w 50"/>
                <a:gd name="T1" fmla="*/ 23 h 49"/>
                <a:gd name="T2" fmla="*/ 6 w 50"/>
                <a:gd name="T3" fmla="*/ 41 h 49"/>
                <a:gd name="T4" fmla="*/ 24 w 50"/>
                <a:gd name="T5" fmla="*/ 49 h 49"/>
                <a:gd name="T6" fmla="*/ 33 w 50"/>
                <a:gd name="T7" fmla="*/ 47 h 49"/>
                <a:gd name="T8" fmla="*/ 32 w 50"/>
                <a:gd name="T9" fmla="*/ 45 h 49"/>
                <a:gd name="T10" fmla="*/ 24 w 50"/>
                <a:gd name="T11" fmla="*/ 46 h 49"/>
                <a:gd name="T12" fmla="*/ 8 w 50"/>
                <a:gd name="T13" fmla="*/ 39 h 49"/>
                <a:gd name="T14" fmla="*/ 2 w 50"/>
                <a:gd name="T15" fmla="*/ 23 h 49"/>
                <a:gd name="T16" fmla="*/ 0 w 50"/>
                <a:gd name="T17" fmla="*/ 23 h 49"/>
                <a:gd name="T18" fmla="*/ 47 w 50"/>
                <a:gd name="T19" fmla="*/ 16 h 49"/>
                <a:gd name="T20" fmla="*/ 45 w 50"/>
                <a:gd name="T21" fmla="*/ 17 h 49"/>
                <a:gd name="T22" fmla="*/ 39 w 50"/>
                <a:gd name="T23" fmla="*/ 40 h 49"/>
                <a:gd name="T24" fmla="*/ 35 w 50"/>
                <a:gd name="T25" fmla="*/ 43 h 49"/>
                <a:gd name="T26" fmla="*/ 36 w 50"/>
                <a:gd name="T27" fmla="*/ 45 h 49"/>
                <a:gd name="T28" fmla="*/ 41 w 50"/>
                <a:gd name="T29" fmla="*/ 42 h 49"/>
                <a:gd name="T30" fmla="*/ 47 w 50"/>
                <a:gd name="T31" fmla="*/ 16 h 49"/>
                <a:gd name="T32" fmla="*/ 10 w 50"/>
                <a:gd name="T33" fmla="*/ 5 h 49"/>
                <a:gd name="T34" fmla="*/ 8 w 50"/>
                <a:gd name="T35" fmla="*/ 7 h 49"/>
                <a:gd name="T36" fmla="*/ 0 w 50"/>
                <a:gd name="T37" fmla="*/ 20 h 49"/>
                <a:gd name="T38" fmla="*/ 3 w 50"/>
                <a:gd name="T39" fmla="*/ 20 h 49"/>
                <a:gd name="T40" fmla="*/ 9 w 50"/>
                <a:gd name="T41" fmla="*/ 8 h 49"/>
                <a:gd name="T42" fmla="*/ 11 w 50"/>
                <a:gd name="T43" fmla="*/ 7 h 49"/>
                <a:gd name="T44" fmla="*/ 10 w 50"/>
                <a:gd name="T45" fmla="*/ 5 h 49"/>
                <a:gd name="T46" fmla="*/ 24 w 50"/>
                <a:gd name="T47" fmla="*/ 0 h 49"/>
                <a:gd name="T48" fmla="*/ 13 w 50"/>
                <a:gd name="T49" fmla="*/ 3 h 49"/>
                <a:gd name="T50" fmla="*/ 14 w 50"/>
                <a:gd name="T51" fmla="*/ 5 h 49"/>
                <a:gd name="T52" fmla="*/ 24 w 50"/>
                <a:gd name="T53" fmla="*/ 3 h 49"/>
                <a:gd name="T54" fmla="*/ 40 w 50"/>
                <a:gd name="T55" fmla="*/ 10 h 49"/>
                <a:gd name="T56" fmla="*/ 43 w 50"/>
                <a:gd name="T57" fmla="*/ 14 h 49"/>
                <a:gd name="T58" fmla="*/ 46 w 50"/>
                <a:gd name="T59" fmla="*/ 13 h 49"/>
                <a:gd name="T60" fmla="*/ 42 w 50"/>
                <a:gd name="T61" fmla="*/ 8 h 49"/>
                <a:gd name="T62" fmla="*/ 24 w 50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49">
                  <a:moveTo>
                    <a:pt x="0" y="23"/>
                  </a:moveTo>
                  <a:cubicBezTo>
                    <a:pt x="0" y="29"/>
                    <a:pt x="2" y="36"/>
                    <a:pt x="6" y="41"/>
                  </a:cubicBezTo>
                  <a:cubicBezTo>
                    <a:pt x="11" y="46"/>
                    <a:pt x="18" y="49"/>
                    <a:pt x="24" y="49"/>
                  </a:cubicBezTo>
                  <a:cubicBezTo>
                    <a:pt x="27" y="49"/>
                    <a:pt x="30" y="48"/>
                    <a:pt x="33" y="47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7" y="46"/>
                    <a:pt x="24" y="46"/>
                  </a:cubicBezTo>
                  <a:cubicBezTo>
                    <a:pt x="18" y="46"/>
                    <a:pt x="13" y="44"/>
                    <a:pt x="8" y="39"/>
                  </a:cubicBezTo>
                  <a:cubicBezTo>
                    <a:pt x="4" y="35"/>
                    <a:pt x="2" y="29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7" y="16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8" y="25"/>
                    <a:pt x="46" y="34"/>
                    <a:pt x="39" y="40"/>
                  </a:cubicBezTo>
                  <a:cubicBezTo>
                    <a:pt x="38" y="41"/>
                    <a:pt x="37" y="42"/>
                    <a:pt x="35" y="4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44"/>
                    <a:pt x="39" y="43"/>
                    <a:pt x="41" y="42"/>
                  </a:cubicBezTo>
                  <a:cubicBezTo>
                    <a:pt x="48" y="35"/>
                    <a:pt x="50" y="25"/>
                    <a:pt x="47" y="16"/>
                  </a:cubicBezTo>
                  <a:moveTo>
                    <a:pt x="10" y="5"/>
                  </a:moveTo>
                  <a:cubicBezTo>
                    <a:pt x="9" y="5"/>
                    <a:pt x="9" y="6"/>
                    <a:pt x="8" y="7"/>
                  </a:cubicBezTo>
                  <a:cubicBezTo>
                    <a:pt x="4" y="10"/>
                    <a:pt x="1" y="15"/>
                    <a:pt x="0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9" y="8"/>
                  </a:cubicBezTo>
                  <a:cubicBezTo>
                    <a:pt x="10" y="8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24" y="0"/>
                  </a:moveTo>
                  <a:cubicBezTo>
                    <a:pt x="20" y="0"/>
                    <a:pt x="17" y="1"/>
                    <a:pt x="13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7" y="3"/>
                    <a:pt x="21" y="3"/>
                    <a:pt x="24" y="3"/>
                  </a:cubicBezTo>
                  <a:cubicBezTo>
                    <a:pt x="30" y="3"/>
                    <a:pt x="36" y="5"/>
                    <a:pt x="40" y="10"/>
                  </a:cubicBezTo>
                  <a:cubicBezTo>
                    <a:pt x="41" y="11"/>
                    <a:pt x="42" y="12"/>
                    <a:pt x="43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1"/>
                    <a:pt x="43" y="9"/>
                    <a:pt x="42" y="8"/>
                  </a:cubicBezTo>
                  <a:cubicBezTo>
                    <a:pt x="37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5" name="Freeform 517"/>
            <p:cNvSpPr>
              <a:spLocks noEditPoints="1"/>
            </p:cNvSpPr>
            <p:nvPr/>
          </p:nvSpPr>
          <p:spPr bwMode="auto">
            <a:xfrm>
              <a:off x="4416425" y="2244725"/>
              <a:ext cx="225425" cy="212725"/>
            </a:xfrm>
            <a:custGeom>
              <a:avLst/>
              <a:gdLst>
                <a:gd name="T0" fmla="*/ 35 w 47"/>
                <a:gd name="T1" fmla="*/ 40 h 44"/>
                <a:gd name="T2" fmla="*/ 32 w 47"/>
                <a:gd name="T3" fmla="*/ 42 h 44"/>
                <a:gd name="T4" fmla="*/ 33 w 47"/>
                <a:gd name="T5" fmla="*/ 44 h 44"/>
                <a:gd name="T6" fmla="*/ 36 w 47"/>
                <a:gd name="T7" fmla="*/ 42 h 44"/>
                <a:gd name="T8" fmla="*/ 35 w 47"/>
                <a:gd name="T9" fmla="*/ 40 h 44"/>
                <a:gd name="T10" fmla="*/ 0 w 47"/>
                <a:gd name="T11" fmla="*/ 17 h 44"/>
                <a:gd name="T12" fmla="*/ 0 w 47"/>
                <a:gd name="T13" fmla="*/ 20 h 44"/>
                <a:gd name="T14" fmla="*/ 2 w 47"/>
                <a:gd name="T15" fmla="*/ 20 h 44"/>
                <a:gd name="T16" fmla="*/ 3 w 47"/>
                <a:gd name="T17" fmla="*/ 17 h 44"/>
                <a:gd name="T18" fmla="*/ 0 w 47"/>
                <a:gd name="T19" fmla="*/ 17 h 44"/>
                <a:gd name="T20" fmla="*/ 46 w 47"/>
                <a:gd name="T21" fmla="*/ 10 h 44"/>
                <a:gd name="T22" fmla="*/ 43 w 47"/>
                <a:gd name="T23" fmla="*/ 11 h 44"/>
                <a:gd name="T24" fmla="*/ 45 w 47"/>
                <a:gd name="T25" fmla="*/ 14 h 44"/>
                <a:gd name="T26" fmla="*/ 47 w 47"/>
                <a:gd name="T27" fmla="*/ 13 h 44"/>
                <a:gd name="T28" fmla="*/ 46 w 47"/>
                <a:gd name="T29" fmla="*/ 10 h 44"/>
                <a:gd name="T30" fmla="*/ 13 w 47"/>
                <a:gd name="T31" fmla="*/ 0 h 44"/>
                <a:gd name="T32" fmla="*/ 10 w 47"/>
                <a:gd name="T33" fmla="*/ 2 h 44"/>
                <a:gd name="T34" fmla="*/ 11 w 47"/>
                <a:gd name="T35" fmla="*/ 4 h 44"/>
                <a:gd name="T36" fmla="*/ 14 w 47"/>
                <a:gd name="T37" fmla="*/ 2 h 44"/>
                <a:gd name="T38" fmla="*/ 13 w 47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35" y="40"/>
                  </a:moveTo>
                  <a:cubicBezTo>
                    <a:pt x="34" y="41"/>
                    <a:pt x="33" y="41"/>
                    <a:pt x="32" y="4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3"/>
                    <a:pt x="35" y="43"/>
                    <a:pt x="36" y="42"/>
                  </a:cubicBezTo>
                  <a:cubicBezTo>
                    <a:pt x="35" y="40"/>
                    <a:pt x="35" y="40"/>
                    <a:pt x="35" y="40"/>
                  </a:cubicBezTo>
                  <a:moveTo>
                    <a:pt x="0" y="17"/>
                  </a:moveTo>
                  <a:cubicBezTo>
                    <a:pt x="0" y="18"/>
                    <a:pt x="0" y="19"/>
                    <a:pt x="0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6" y="10"/>
                  </a:moveTo>
                  <a:cubicBezTo>
                    <a:pt x="43" y="11"/>
                    <a:pt x="43" y="11"/>
                    <a:pt x="43" y="11"/>
                  </a:cubicBezTo>
                  <a:cubicBezTo>
                    <a:pt x="44" y="12"/>
                    <a:pt x="44" y="13"/>
                    <a:pt x="45" y="14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2"/>
                    <a:pt x="46" y="11"/>
                    <a:pt x="46" y="10"/>
                  </a:cubicBezTo>
                  <a:moveTo>
                    <a:pt x="13" y="0"/>
                  </a:moveTo>
                  <a:cubicBezTo>
                    <a:pt x="12" y="0"/>
                    <a:pt x="11" y="1"/>
                    <a:pt x="10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6" name="Freeform 518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close/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close/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close/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close/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close/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close/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close/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close/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close/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close/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close/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close/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close/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close/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close/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close/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close/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close/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close/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close/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close/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close/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close/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close/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close/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close/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close/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close/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close/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close/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close/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close/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close/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close/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close/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7" name="Freeform 519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8" name="Freeform 520"/>
            <p:cNvSpPr>
              <a:spLocks noEditPoints="1"/>
            </p:cNvSpPr>
            <p:nvPr/>
          </p:nvSpPr>
          <p:spPr bwMode="auto">
            <a:xfrm>
              <a:off x="3808413" y="6899275"/>
              <a:ext cx="173038" cy="173038"/>
            </a:xfrm>
            <a:custGeom>
              <a:avLst/>
              <a:gdLst>
                <a:gd name="T0" fmla="*/ 17 w 36"/>
                <a:gd name="T1" fmla="*/ 19 h 36"/>
                <a:gd name="T2" fmla="*/ 1 w 36"/>
                <a:gd name="T3" fmla="*/ 23 h 36"/>
                <a:gd name="T4" fmla="*/ 18 w 36"/>
                <a:gd name="T5" fmla="*/ 36 h 36"/>
                <a:gd name="T6" fmla="*/ 21 w 36"/>
                <a:gd name="T7" fmla="*/ 36 h 36"/>
                <a:gd name="T8" fmla="*/ 30 w 36"/>
                <a:gd name="T9" fmla="*/ 32 h 36"/>
                <a:gd name="T10" fmla="*/ 17 w 36"/>
                <a:gd name="T11" fmla="*/ 19 h 36"/>
                <a:gd name="T12" fmla="*/ 21 w 36"/>
                <a:gd name="T13" fmla="*/ 19 h 36"/>
                <a:gd name="T14" fmla="*/ 32 w 36"/>
                <a:gd name="T15" fmla="*/ 30 h 36"/>
                <a:gd name="T16" fmla="*/ 36 w 36"/>
                <a:gd name="T17" fmla="*/ 20 h 36"/>
                <a:gd name="T18" fmla="*/ 21 w 36"/>
                <a:gd name="T19" fmla="*/ 19 h 36"/>
                <a:gd name="T20" fmla="*/ 1 w 36"/>
                <a:gd name="T21" fmla="*/ 13 h 36"/>
                <a:gd name="T22" fmla="*/ 1 w 36"/>
                <a:gd name="T23" fmla="*/ 20 h 36"/>
                <a:gd name="T24" fmla="*/ 1 w 36"/>
                <a:gd name="T25" fmla="*/ 21 h 36"/>
                <a:gd name="T26" fmla="*/ 13 w 36"/>
                <a:gd name="T27" fmla="*/ 18 h 36"/>
                <a:gd name="T28" fmla="*/ 1 w 36"/>
                <a:gd name="T29" fmla="*/ 13 h 36"/>
                <a:gd name="T30" fmla="*/ 19 w 36"/>
                <a:gd name="T31" fmla="*/ 0 h 36"/>
                <a:gd name="T32" fmla="*/ 16 w 36"/>
                <a:gd name="T33" fmla="*/ 1 h 36"/>
                <a:gd name="T34" fmla="*/ 3 w 36"/>
                <a:gd name="T35" fmla="*/ 10 h 36"/>
                <a:gd name="T36" fmla="*/ 17 w 36"/>
                <a:gd name="T37" fmla="*/ 17 h 36"/>
                <a:gd name="T38" fmla="*/ 36 w 36"/>
                <a:gd name="T39" fmla="*/ 17 h 36"/>
                <a:gd name="T40" fmla="*/ 36 w 36"/>
                <a:gd name="T41" fmla="*/ 16 h 36"/>
                <a:gd name="T42" fmla="*/ 19 w 36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6">
                  <a:moveTo>
                    <a:pt x="17" y="19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4" y="31"/>
                    <a:pt x="11" y="36"/>
                    <a:pt x="18" y="36"/>
                  </a:cubicBezTo>
                  <a:cubicBezTo>
                    <a:pt x="19" y="36"/>
                    <a:pt x="20" y="36"/>
                    <a:pt x="21" y="36"/>
                  </a:cubicBezTo>
                  <a:cubicBezTo>
                    <a:pt x="24" y="36"/>
                    <a:pt x="27" y="34"/>
                    <a:pt x="30" y="32"/>
                  </a:cubicBezTo>
                  <a:cubicBezTo>
                    <a:pt x="17" y="19"/>
                    <a:pt x="17" y="19"/>
                    <a:pt x="17" y="19"/>
                  </a:cubicBezTo>
                  <a:moveTo>
                    <a:pt x="21" y="19"/>
                  </a:moveTo>
                  <a:cubicBezTo>
                    <a:pt x="32" y="30"/>
                    <a:pt x="32" y="30"/>
                    <a:pt x="32" y="30"/>
                  </a:cubicBezTo>
                  <a:cubicBezTo>
                    <a:pt x="34" y="27"/>
                    <a:pt x="36" y="24"/>
                    <a:pt x="36" y="20"/>
                  </a:cubicBezTo>
                  <a:cubicBezTo>
                    <a:pt x="21" y="19"/>
                    <a:pt x="21" y="19"/>
                    <a:pt x="21" y="19"/>
                  </a:cubicBezTo>
                  <a:moveTo>
                    <a:pt x="1" y="13"/>
                  </a:moveTo>
                  <a:cubicBezTo>
                    <a:pt x="1" y="15"/>
                    <a:pt x="0" y="18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1"/>
                  </a:cubicBezTo>
                  <a:cubicBezTo>
                    <a:pt x="10" y="1"/>
                    <a:pt x="5" y="5"/>
                    <a:pt x="3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6"/>
                  </a:cubicBezTo>
                  <a:cubicBezTo>
                    <a:pt x="35" y="7"/>
                    <a:pt x="28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9" name="Freeform 521"/>
            <p:cNvSpPr/>
            <p:nvPr/>
          </p:nvSpPr>
          <p:spPr bwMode="auto">
            <a:xfrm>
              <a:off x="3813175" y="6946900"/>
              <a:ext cx="168275" cy="106363"/>
            </a:xfrm>
            <a:custGeom>
              <a:avLst/>
              <a:gdLst>
                <a:gd name="T0" fmla="*/ 2 w 35"/>
                <a:gd name="T1" fmla="*/ 0 h 22"/>
                <a:gd name="T2" fmla="*/ 0 w 35"/>
                <a:gd name="T3" fmla="*/ 3 h 22"/>
                <a:gd name="T4" fmla="*/ 12 w 35"/>
                <a:gd name="T5" fmla="*/ 8 h 22"/>
                <a:gd name="T6" fmla="*/ 0 w 35"/>
                <a:gd name="T7" fmla="*/ 11 h 22"/>
                <a:gd name="T8" fmla="*/ 0 w 35"/>
                <a:gd name="T9" fmla="*/ 13 h 22"/>
                <a:gd name="T10" fmla="*/ 16 w 35"/>
                <a:gd name="T11" fmla="*/ 9 h 22"/>
                <a:gd name="T12" fmla="*/ 29 w 35"/>
                <a:gd name="T13" fmla="*/ 22 h 22"/>
                <a:gd name="T14" fmla="*/ 31 w 35"/>
                <a:gd name="T15" fmla="*/ 20 h 22"/>
                <a:gd name="T16" fmla="*/ 20 w 35"/>
                <a:gd name="T17" fmla="*/ 9 h 22"/>
                <a:gd name="T18" fmla="*/ 35 w 35"/>
                <a:gd name="T19" fmla="*/ 10 h 22"/>
                <a:gd name="T20" fmla="*/ 35 w 35"/>
                <a:gd name="T21" fmla="*/ 7 h 22"/>
                <a:gd name="T22" fmla="*/ 16 w 35"/>
                <a:gd name="T23" fmla="*/ 7 h 22"/>
                <a:gd name="T24" fmla="*/ 2 w 35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22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0" y="22"/>
                    <a:pt x="30" y="21"/>
                    <a:pt x="31" y="2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0" name="Freeform 522"/>
            <p:cNvSpPr>
              <a:spLocks noEditPoints="1"/>
            </p:cNvSpPr>
            <p:nvPr/>
          </p:nvSpPr>
          <p:spPr bwMode="auto">
            <a:xfrm>
              <a:off x="4391025" y="6951663"/>
              <a:ext cx="111125" cy="115888"/>
            </a:xfrm>
            <a:custGeom>
              <a:avLst/>
              <a:gdLst>
                <a:gd name="T0" fmla="*/ 0 w 23"/>
                <a:gd name="T1" fmla="*/ 13 h 24"/>
                <a:gd name="T2" fmla="*/ 0 w 23"/>
                <a:gd name="T3" fmla="*/ 13 h 24"/>
                <a:gd name="T4" fmla="*/ 11 w 23"/>
                <a:gd name="T5" fmla="*/ 24 h 24"/>
                <a:gd name="T6" fmla="*/ 13 w 23"/>
                <a:gd name="T7" fmla="*/ 24 h 24"/>
                <a:gd name="T8" fmla="*/ 14 w 23"/>
                <a:gd name="T9" fmla="*/ 23 h 24"/>
                <a:gd name="T10" fmla="*/ 11 w 23"/>
                <a:gd name="T11" fmla="*/ 13 h 24"/>
                <a:gd name="T12" fmla="*/ 0 w 23"/>
                <a:gd name="T13" fmla="*/ 13 h 24"/>
                <a:gd name="T14" fmla="*/ 21 w 23"/>
                <a:gd name="T15" fmla="*/ 5 h 24"/>
                <a:gd name="T16" fmla="*/ 13 w 23"/>
                <a:gd name="T17" fmla="*/ 12 h 24"/>
                <a:gd name="T18" fmla="*/ 16 w 23"/>
                <a:gd name="T19" fmla="*/ 23 h 24"/>
                <a:gd name="T20" fmla="*/ 23 w 23"/>
                <a:gd name="T21" fmla="*/ 11 h 24"/>
                <a:gd name="T22" fmla="*/ 21 w 23"/>
                <a:gd name="T23" fmla="*/ 5 h 24"/>
                <a:gd name="T24" fmla="*/ 9 w 23"/>
                <a:gd name="T25" fmla="*/ 1 h 24"/>
                <a:gd name="T26" fmla="*/ 0 w 23"/>
                <a:gd name="T27" fmla="*/ 10 h 24"/>
                <a:gd name="T28" fmla="*/ 10 w 23"/>
                <a:gd name="T29" fmla="*/ 10 h 24"/>
                <a:gd name="T30" fmla="*/ 9 w 23"/>
                <a:gd name="T31" fmla="*/ 1 h 24"/>
                <a:gd name="T32" fmla="*/ 11 w 23"/>
                <a:gd name="T33" fmla="*/ 0 h 24"/>
                <a:gd name="T34" fmla="*/ 13 w 23"/>
                <a:gd name="T35" fmla="*/ 9 h 24"/>
                <a:gd name="T36" fmla="*/ 19 w 23"/>
                <a:gd name="T37" fmla="*/ 3 h 24"/>
                <a:gd name="T38" fmla="*/ 11 w 23"/>
                <a:gd name="T3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24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9"/>
                    <a:pt x="5" y="24"/>
                    <a:pt x="11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4"/>
                    <a:pt x="14" y="2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1" y="5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1" y="21"/>
                    <a:pt x="23" y="16"/>
                    <a:pt x="23" y="11"/>
                  </a:cubicBezTo>
                  <a:cubicBezTo>
                    <a:pt x="23" y="9"/>
                    <a:pt x="22" y="7"/>
                    <a:pt x="21" y="5"/>
                  </a:cubicBezTo>
                  <a:moveTo>
                    <a:pt x="9" y="1"/>
                  </a:moveTo>
                  <a:cubicBezTo>
                    <a:pt x="4" y="2"/>
                    <a:pt x="0" y="5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1" y="0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1" name="Freeform 523"/>
            <p:cNvSpPr/>
            <p:nvPr/>
          </p:nvSpPr>
          <p:spPr bwMode="auto">
            <a:xfrm>
              <a:off x="4386263" y="6951663"/>
              <a:ext cx="106363" cy="111125"/>
            </a:xfrm>
            <a:custGeom>
              <a:avLst/>
              <a:gdLst>
                <a:gd name="T0" fmla="*/ 12 w 22"/>
                <a:gd name="T1" fmla="*/ 0 h 23"/>
                <a:gd name="T2" fmla="*/ 11 w 22"/>
                <a:gd name="T3" fmla="*/ 0 h 23"/>
                <a:gd name="T4" fmla="*/ 10 w 22"/>
                <a:gd name="T5" fmla="*/ 1 h 23"/>
                <a:gd name="T6" fmla="*/ 11 w 22"/>
                <a:gd name="T7" fmla="*/ 10 h 23"/>
                <a:gd name="T8" fmla="*/ 1 w 22"/>
                <a:gd name="T9" fmla="*/ 10 h 23"/>
                <a:gd name="T10" fmla="*/ 1 w 22"/>
                <a:gd name="T11" fmla="*/ 13 h 23"/>
                <a:gd name="T12" fmla="*/ 12 w 22"/>
                <a:gd name="T13" fmla="*/ 13 h 23"/>
                <a:gd name="T14" fmla="*/ 15 w 22"/>
                <a:gd name="T15" fmla="*/ 23 h 23"/>
                <a:gd name="T16" fmla="*/ 17 w 22"/>
                <a:gd name="T17" fmla="*/ 23 h 23"/>
                <a:gd name="T18" fmla="*/ 14 w 22"/>
                <a:gd name="T19" fmla="*/ 12 h 23"/>
                <a:gd name="T20" fmla="*/ 22 w 22"/>
                <a:gd name="T21" fmla="*/ 5 h 23"/>
                <a:gd name="T22" fmla="*/ 20 w 22"/>
                <a:gd name="T23" fmla="*/ 3 h 23"/>
                <a:gd name="T24" fmla="*/ 14 w 22"/>
                <a:gd name="T25" fmla="*/ 9 h 23"/>
                <a:gd name="T26" fmla="*/ 12 w 22"/>
                <a:gd name="T27" fmla="*/ 0 h 23"/>
                <a:gd name="T28" fmla="*/ 12 w 22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3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6" y="23"/>
                    <a:pt x="17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4"/>
                    <a:pt x="20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2" name="Freeform 524"/>
            <p:cNvSpPr>
              <a:spLocks noEditPoints="1"/>
            </p:cNvSpPr>
            <p:nvPr/>
          </p:nvSpPr>
          <p:spPr bwMode="auto">
            <a:xfrm>
              <a:off x="4338638" y="6899275"/>
              <a:ext cx="222250" cy="220663"/>
            </a:xfrm>
            <a:custGeom>
              <a:avLst/>
              <a:gdLst>
                <a:gd name="T0" fmla="*/ 0 w 46"/>
                <a:gd name="T1" fmla="*/ 23 h 46"/>
                <a:gd name="T2" fmla="*/ 0 w 46"/>
                <a:gd name="T3" fmla="*/ 26 h 46"/>
                <a:gd name="T4" fmla="*/ 22 w 46"/>
                <a:gd name="T5" fmla="*/ 46 h 46"/>
                <a:gd name="T6" fmla="*/ 25 w 46"/>
                <a:gd name="T7" fmla="*/ 46 h 46"/>
                <a:gd name="T8" fmla="*/ 27 w 46"/>
                <a:gd name="T9" fmla="*/ 45 h 46"/>
                <a:gd name="T10" fmla="*/ 26 w 46"/>
                <a:gd name="T11" fmla="*/ 41 h 46"/>
                <a:gd name="T12" fmla="*/ 24 w 46"/>
                <a:gd name="T13" fmla="*/ 41 h 46"/>
                <a:gd name="T14" fmla="*/ 22 w 46"/>
                <a:gd name="T15" fmla="*/ 42 h 46"/>
                <a:gd name="T16" fmla="*/ 4 w 46"/>
                <a:gd name="T17" fmla="*/ 25 h 46"/>
                <a:gd name="T18" fmla="*/ 4 w 46"/>
                <a:gd name="T19" fmla="*/ 23 h 46"/>
                <a:gd name="T20" fmla="*/ 0 w 46"/>
                <a:gd name="T21" fmla="*/ 23 h 46"/>
                <a:gd name="T22" fmla="*/ 40 w 46"/>
                <a:gd name="T23" fmla="*/ 9 h 46"/>
                <a:gd name="T24" fmla="*/ 37 w 46"/>
                <a:gd name="T25" fmla="*/ 11 h 46"/>
                <a:gd name="T26" fmla="*/ 41 w 46"/>
                <a:gd name="T27" fmla="*/ 21 h 46"/>
                <a:gd name="T28" fmla="*/ 29 w 46"/>
                <a:gd name="T29" fmla="*/ 40 h 46"/>
                <a:gd name="T30" fmla="*/ 30 w 46"/>
                <a:gd name="T31" fmla="*/ 44 h 46"/>
                <a:gd name="T32" fmla="*/ 45 w 46"/>
                <a:gd name="T33" fmla="*/ 20 h 46"/>
                <a:gd name="T34" fmla="*/ 40 w 46"/>
                <a:gd name="T35" fmla="*/ 9 h 46"/>
                <a:gd name="T36" fmla="*/ 18 w 46"/>
                <a:gd name="T37" fmla="*/ 1 h 46"/>
                <a:gd name="T38" fmla="*/ 0 w 46"/>
                <a:gd name="T39" fmla="*/ 21 h 46"/>
                <a:gd name="T40" fmla="*/ 4 w 46"/>
                <a:gd name="T41" fmla="*/ 21 h 46"/>
                <a:gd name="T42" fmla="*/ 18 w 46"/>
                <a:gd name="T43" fmla="*/ 5 h 46"/>
                <a:gd name="T44" fmla="*/ 18 w 46"/>
                <a:gd name="T45" fmla="*/ 1 h 46"/>
                <a:gd name="T46" fmla="*/ 22 w 46"/>
                <a:gd name="T47" fmla="*/ 0 h 46"/>
                <a:gd name="T48" fmla="*/ 20 w 46"/>
                <a:gd name="T49" fmla="*/ 0 h 46"/>
                <a:gd name="T50" fmla="*/ 21 w 46"/>
                <a:gd name="T51" fmla="*/ 4 h 46"/>
                <a:gd name="T52" fmla="*/ 22 w 46"/>
                <a:gd name="T53" fmla="*/ 4 h 46"/>
                <a:gd name="T54" fmla="*/ 35 w 46"/>
                <a:gd name="T55" fmla="*/ 9 h 46"/>
                <a:gd name="T56" fmla="*/ 38 w 46"/>
                <a:gd name="T57" fmla="*/ 7 h 46"/>
                <a:gd name="T58" fmla="*/ 22 w 46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6">
                  <a:moveTo>
                    <a:pt x="0" y="23"/>
                  </a:moveTo>
                  <a:cubicBezTo>
                    <a:pt x="0" y="24"/>
                    <a:pt x="0" y="25"/>
                    <a:pt x="0" y="26"/>
                  </a:cubicBezTo>
                  <a:cubicBezTo>
                    <a:pt x="1" y="37"/>
                    <a:pt x="11" y="46"/>
                    <a:pt x="22" y="46"/>
                  </a:cubicBezTo>
                  <a:cubicBezTo>
                    <a:pt x="23" y="46"/>
                    <a:pt x="24" y="46"/>
                    <a:pt x="25" y="46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5" y="41"/>
                    <a:pt x="24" y="41"/>
                  </a:cubicBezTo>
                  <a:cubicBezTo>
                    <a:pt x="24" y="42"/>
                    <a:pt x="23" y="42"/>
                    <a:pt x="22" y="42"/>
                  </a:cubicBezTo>
                  <a:cubicBezTo>
                    <a:pt x="13" y="42"/>
                    <a:pt x="5" y="35"/>
                    <a:pt x="4" y="25"/>
                  </a:cubicBezTo>
                  <a:cubicBezTo>
                    <a:pt x="4" y="25"/>
                    <a:pt x="4" y="24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0" y="9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9" y="14"/>
                    <a:pt x="40" y="17"/>
                    <a:pt x="41" y="21"/>
                  </a:cubicBezTo>
                  <a:cubicBezTo>
                    <a:pt x="42" y="29"/>
                    <a:pt x="37" y="37"/>
                    <a:pt x="29" y="40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40" y="41"/>
                    <a:pt x="46" y="31"/>
                    <a:pt x="45" y="20"/>
                  </a:cubicBezTo>
                  <a:cubicBezTo>
                    <a:pt x="44" y="16"/>
                    <a:pt x="42" y="12"/>
                    <a:pt x="40" y="9"/>
                  </a:cubicBezTo>
                  <a:moveTo>
                    <a:pt x="18" y="1"/>
                  </a:moveTo>
                  <a:cubicBezTo>
                    <a:pt x="8" y="3"/>
                    <a:pt x="1" y="1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3"/>
                    <a:pt x="11" y="6"/>
                    <a:pt x="18" y="5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2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2" y="4"/>
                    <a:pt x="22" y="4"/>
                  </a:cubicBezTo>
                  <a:cubicBezTo>
                    <a:pt x="27" y="4"/>
                    <a:pt x="31" y="6"/>
                    <a:pt x="35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4" y="3"/>
                    <a:pt x="28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3" name="Freeform 525"/>
            <p:cNvSpPr>
              <a:spLocks noEditPoints="1"/>
            </p:cNvSpPr>
            <p:nvPr/>
          </p:nvSpPr>
          <p:spPr bwMode="auto">
            <a:xfrm>
              <a:off x="4338638" y="6899275"/>
              <a:ext cx="192088" cy="215900"/>
            </a:xfrm>
            <a:custGeom>
              <a:avLst/>
              <a:gdLst>
                <a:gd name="T0" fmla="*/ 29 w 40"/>
                <a:gd name="T1" fmla="*/ 40 h 45"/>
                <a:gd name="T2" fmla="*/ 26 w 40"/>
                <a:gd name="T3" fmla="*/ 41 h 45"/>
                <a:gd name="T4" fmla="*/ 27 w 40"/>
                <a:gd name="T5" fmla="*/ 45 h 45"/>
                <a:gd name="T6" fmla="*/ 30 w 40"/>
                <a:gd name="T7" fmla="*/ 44 h 45"/>
                <a:gd name="T8" fmla="*/ 29 w 40"/>
                <a:gd name="T9" fmla="*/ 40 h 45"/>
                <a:gd name="T10" fmla="*/ 0 w 40"/>
                <a:gd name="T11" fmla="*/ 21 h 45"/>
                <a:gd name="T12" fmla="*/ 0 w 40"/>
                <a:gd name="T13" fmla="*/ 23 h 45"/>
                <a:gd name="T14" fmla="*/ 4 w 40"/>
                <a:gd name="T15" fmla="*/ 23 h 45"/>
                <a:gd name="T16" fmla="*/ 4 w 40"/>
                <a:gd name="T17" fmla="*/ 21 h 45"/>
                <a:gd name="T18" fmla="*/ 0 w 40"/>
                <a:gd name="T19" fmla="*/ 21 h 45"/>
                <a:gd name="T20" fmla="*/ 38 w 40"/>
                <a:gd name="T21" fmla="*/ 7 h 45"/>
                <a:gd name="T22" fmla="*/ 35 w 40"/>
                <a:gd name="T23" fmla="*/ 9 h 45"/>
                <a:gd name="T24" fmla="*/ 37 w 40"/>
                <a:gd name="T25" fmla="*/ 11 h 45"/>
                <a:gd name="T26" fmla="*/ 40 w 40"/>
                <a:gd name="T27" fmla="*/ 9 h 45"/>
                <a:gd name="T28" fmla="*/ 38 w 40"/>
                <a:gd name="T29" fmla="*/ 7 h 45"/>
                <a:gd name="T30" fmla="*/ 20 w 40"/>
                <a:gd name="T31" fmla="*/ 0 h 45"/>
                <a:gd name="T32" fmla="*/ 20 w 40"/>
                <a:gd name="T33" fmla="*/ 0 h 45"/>
                <a:gd name="T34" fmla="*/ 18 w 40"/>
                <a:gd name="T35" fmla="*/ 1 h 45"/>
                <a:gd name="T36" fmla="*/ 18 w 40"/>
                <a:gd name="T37" fmla="*/ 5 h 45"/>
                <a:gd name="T38" fmla="*/ 20 w 40"/>
                <a:gd name="T39" fmla="*/ 5 h 45"/>
                <a:gd name="T40" fmla="*/ 21 w 40"/>
                <a:gd name="T41" fmla="*/ 4 h 45"/>
                <a:gd name="T42" fmla="*/ 20 w 40"/>
                <a:gd name="T4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45">
                  <a:moveTo>
                    <a:pt x="29" y="40"/>
                  </a:moveTo>
                  <a:cubicBezTo>
                    <a:pt x="28" y="41"/>
                    <a:pt x="27" y="41"/>
                    <a:pt x="26" y="41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4"/>
                  </a:cubicBezTo>
                  <a:cubicBezTo>
                    <a:pt x="29" y="40"/>
                    <a:pt x="29" y="40"/>
                    <a:pt x="29" y="40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8" y="7"/>
                  </a:moveTo>
                  <a:cubicBezTo>
                    <a:pt x="35" y="9"/>
                    <a:pt x="35" y="9"/>
                    <a:pt x="35" y="9"/>
                  </a:cubicBezTo>
                  <a:cubicBezTo>
                    <a:pt x="36" y="10"/>
                    <a:pt x="36" y="11"/>
                    <a:pt x="37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8"/>
                    <a:pt x="38" y="7"/>
                    <a:pt x="38" y="7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20" y="5"/>
                  </a:cubicBezTo>
                  <a:cubicBezTo>
                    <a:pt x="20" y="4"/>
                    <a:pt x="21" y="4"/>
                    <a:pt x="21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4" name="Freeform 526"/>
            <p:cNvSpPr>
              <a:spLocks noEditPoints="1"/>
            </p:cNvSpPr>
            <p:nvPr/>
          </p:nvSpPr>
          <p:spPr bwMode="auto">
            <a:xfrm>
              <a:off x="2544763" y="7964488"/>
              <a:ext cx="115888" cy="111125"/>
            </a:xfrm>
            <a:custGeom>
              <a:avLst/>
              <a:gdLst>
                <a:gd name="T0" fmla="*/ 9 w 24"/>
                <a:gd name="T1" fmla="*/ 16 h 23"/>
                <a:gd name="T2" fmla="*/ 3 w 24"/>
                <a:gd name="T3" fmla="*/ 18 h 23"/>
                <a:gd name="T4" fmla="*/ 12 w 24"/>
                <a:gd name="T5" fmla="*/ 23 h 23"/>
                <a:gd name="T6" fmla="*/ 13 w 24"/>
                <a:gd name="T7" fmla="*/ 23 h 23"/>
                <a:gd name="T8" fmla="*/ 19 w 24"/>
                <a:gd name="T9" fmla="*/ 21 h 23"/>
                <a:gd name="T10" fmla="*/ 11 w 24"/>
                <a:gd name="T11" fmla="*/ 17 h 23"/>
                <a:gd name="T12" fmla="*/ 11 w 24"/>
                <a:gd name="T13" fmla="*/ 19 h 23"/>
                <a:gd name="T14" fmla="*/ 9 w 24"/>
                <a:gd name="T15" fmla="*/ 16 h 23"/>
                <a:gd name="T16" fmla="*/ 23 w 24"/>
                <a:gd name="T17" fmla="*/ 7 h 23"/>
                <a:gd name="T18" fmla="*/ 12 w 24"/>
                <a:gd name="T19" fmla="*/ 15 h 23"/>
                <a:gd name="T20" fmla="*/ 21 w 24"/>
                <a:gd name="T21" fmla="*/ 19 h 23"/>
                <a:gd name="T22" fmla="*/ 23 w 24"/>
                <a:gd name="T23" fmla="*/ 10 h 23"/>
                <a:gd name="T24" fmla="*/ 23 w 24"/>
                <a:gd name="T25" fmla="*/ 7 h 23"/>
                <a:gd name="T26" fmla="*/ 2 w 24"/>
                <a:gd name="T27" fmla="*/ 5 h 23"/>
                <a:gd name="T28" fmla="*/ 0 w 24"/>
                <a:gd name="T29" fmla="*/ 13 h 23"/>
                <a:gd name="T30" fmla="*/ 1 w 24"/>
                <a:gd name="T31" fmla="*/ 16 h 23"/>
                <a:gd name="T32" fmla="*/ 8 w 24"/>
                <a:gd name="T33" fmla="*/ 14 h 23"/>
                <a:gd name="T34" fmla="*/ 2 w 24"/>
                <a:gd name="T35" fmla="*/ 5 h 23"/>
                <a:gd name="T36" fmla="*/ 9 w 24"/>
                <a:gd name="T37" fmla="*/ 0 h 23"/>
                <a:gd name="T38" fmla="*/ 4 w 24"/>
                <a:gd name="T39" fmla="*/ 3 h 23"/>
                <a:gd name="T40" fmla="*/ 9 w 24"/>
                <a:gd name="T41" fmla="*/ 10 h 23"/>
                <a:gd name="T42" fmla="*/ 9 w 24"/>
                <a:gd name="T43" fmla="*/ 0 h 23"/>
                <a:gd name="T44" fmla="*/ 12 w 24"/>
                <a:gd name="T45" fmla="*/ 0 h 23"/>
                <a:gd name="T46" fmla="*/ 11 w 24"/>
                <a:gd name="T47" fmla="*/ 0 h 23"/>
                <a:gd name="T48" fmla="*/ 11 w 24"/>
                <a:gd name="T49" fmla="*/ 12 h 23"/>
                <a:gd name="T50" fmla="*/ 21 w 24"/>
                <a:gd name="T51" fmla="*/ 4 h 23"/>
                <a:gd name="T52" fmla="*/ 12 w 24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3">
                  <a:moveTo>
                    <a:pt x="9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5" y="21"/>
                    <a:pt x="8" y="23"/>
                    <a:pt x="12" y="23"/>
                  </a:cubicBezTo>
                  <a:cubicBezTo>
                    <a:pt x="12" y="23"/>
                    <a:pt x="13" y="23"/>
                    <a:pt x="13" y="23"/>
                  </a:cubicBezTo>
                  <a:cubicBezTo>
                    <a:pt x="15" y="23"/>
                    <a:pt x="17" y="22"/>
                    <a:pt x="19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23" y="7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6"/>
                    <a:pt x="24" y="13"/>
                    <a:pt x="23" y="10"/>
                  </a:cubicBezTo>
                  <a:cubicBezTo>
                    <a:pt x="23" y="9"/>
                    <a:pt x="23" y="8"/>
                    <a:pt x="23" y="7"/>
                  </a:cubicBezTo>
                  <a:moveTo>
                    <a:pt x="2" y="5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9" y="0"/>
                  </a:moveTo>
                  <a:cubicBezTo>
                    <a:pt x="7" y="1"/>
                    <a:pt x="5" y="2"/>
                    <a:pt x="4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5" name="Freeform 527"/>
            <p:cNvSpPr/>
            <p:nvPr/>
          </p:nvSpPr>
          <p:spPr bwMode="auto">
            <a:xfrm>
              <a:off x="2549525" y="7964488"/>
              <a:ext cx="106363" cy="101600"/>
            </a:xfrm>
            <a:custGeom>
              <a:avLst/>
              <a:gdLst>
                <a:gd name="T0" fmla="*/ 10 w 22"/>
                <a:gd name="T1" fmla="*/ 0 h 21"/>
                <a:gd name="T2" fmla="*/ 9 w 22"/>
                <a:gd name="T3" fmla="*/ 0 h 21"/>
                <a:gd name="T4" fmla="*/ 8 w 22"/>
                <a:gd name="T5" fmla="*/ 0 h 21"/>
                <a:gd name="T6" fmla="*/ 8 w 22"/>
                <a:gd name="T7" fmla="*/ 10 h 21"/>
                <a:gd name="T8" fmla="*/ 3 w 22"/>
                <a:gd name="T9" fmla="*/ 3 h 21"/>
                <a:gd name="T10" fmla="*/ 1 w 22"/>
                <a:gd name="T11" fmla="*/ 5 h 21"/>
                <a:gd name="T12" fmla="*/ 7 w 22"/>
                <a:gd name="T13" fmla="*/ 14 h 21"/>
                <a:gd name="T14" fmla="*/ 0 w 22"/>
                <a:gd name="T15" fmla="*/ 16 h 21"/>
                <a:gd name="T16" fmla="*/ 2 w 22"/>
                <a:gd name="T17" fmla="*/ 18 h 21"/>
                <a:gd name="T18" fmla="*/ 8 w 22"/>
                <a:gd name="T19" fmla="*/ 16 h 21"/>
                <a:gd name="T20" fmla="*/ 10 w 22"/>
                <a:gd name="T21" fmla="*/ 19 h 21"/>
                <a:gd name="T22" fmla="*/ 10 w 22"/>
                <a:gd name="T23" fmla="*/ 17 h 21"/>
                <a:gd name="T24" fmla="*/ 18 w 22"/>
                <a:gd name="T25" fmla="*/ 21 h 21"/>
                <a:gd name="T26" fmla="*/ 20 w 22"/>
                <a:gd name="T27" fmla="*/ 19 h 21"/>
                <a:gd name="T28" fmla="*/ 11 w 22"/>
                <a:gd name="T29" fmla="*/ 15 h 21"/>
                <a:gd name="T30" fmla="*/ 22 w 22"/>
                <a:gd name="T31" fmla="*/ 7 h 21"/>
                <a:gd name="T32" fmla="*/ 20 w 22"/>
                <a:gd name="T33" fmla="*/ 4 h 21"/>
                <a:gd name="T34" fmla="*/ 10 w 22"/>
                <a:gd name="T35" fmla="*/ 12 h 21"/>
                <a:gd name="T36" fmla="*/ 10 w 22"/>
                <a:gd name="T3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1"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19" y="19"/>
                    <a:pt x="20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6"/>
                    <a:pt x="21" y="5"/>
                    <a:pt x="20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6" name="Freeform 528"/>
            <p:cNvSpPr>
              <a:spLocks noEditPoints="1"/>
            </p:cNvSpPr>
            <p:nvPr/>
          </p:nvSpPr>
          <p:spPr bwMode="auto">
            <a:xfrm>
              <a:off x="2487613" y="7910513"/>
              <a:ext cx="227013" cy="217488"/>
            </a:xfrm>
            <a:custGeom>
              <a:avLst/>
              <a:gdLst>
                <a:gd name="T0" fmla="*/ 8 w 47"/>
                <a:gd name="T1" fmla="*/ 31 h 45"/>
                <a:gd name="T2" fmla="*/ 4 w 47"/>
                <a:gd name="T3" fmla="*/ 33 h 45"/>
                <a:gd name="T4" fmla="*/ 24 w 47"/>
                <a:gd name="T5" fmla="*/ 45 h 45"/>
                <a:gd name="T6" fmla="*/ 26 w 47"/>
                <a:gd name="T7" fmla="*/ 45 h 45"/>
                <a:gd name="T8" fmla="*/ 41 w 47"/>
                <a:gd name="T9" fmla="*/ 37 h 45"/>
                <a:gd name="T10" fmla="*/ 38 w 47"/>
                <a:gd name="T11" fmla="*/ 35 h 45"/>
                <a:gd name="T12" fmla="*/ 26 w 47"/>
                <a:gd name="T13" fmla="*/ 41 h 45"/>
                <a:gd name="T14" fmla="*/ 24 w 47"/>
                <a:gd name="T15" fmla="*/ 41 h 45"/>
                <a:gd name="T16" fmla="*/ 8 w 47"/>
                <a:gd name="T17" fmla="*/ 31 h 45"/>
                <a:gd name="T18" fmla="*/ 43 w 47"/>
                <a:gd name="T19" fmla="*/ 11 h 45"/>
                <a:gd name="T20" fmla="*/ 40 w 47"/>
                <a:gd name="T21" fmla="*/ 13 h 45"/>
                <a:gd name="T22" fmla="*/ 42 w 47"/>
                <a:gd name="T23" fmla="*/ 20 h 45"/>
                <a:gd name="T24" fmla="*/ 39 w 47"/>
                <a:gd name="T25" fmla="*/ 33 h 45"/>
                <a:gd name="T26" fmla="*/ 43 w 47"/>
                <a:gd name="T27" fmla="*/ 34 h 45"/>
                <a:gd name="T28" fmla="*/ 46 w 47"/>
                <a:gd name="T29" fmla="*/ 20 h 45"/>
                <a:gd name="T30" fmla="*/ 43 w 47"/>
                <a:gd name="T31" fmla="*/ 11 h 45"/>
                <a:gd name="T32" fmla="*/ 7 w 47"/>
                <a:gd name="T33" fmla="*/ 7 h 45"/>
                <a:gd name="T34" fmla="*/ 1 w 47"/>
                <a:gd name="T35" fmla="*/ 25 h 45"/>
                <a:gd name="T36" fmla="*/ 3 w 47"/>
                <a:gd name="T37" fmla="*/ 30 h 45"/>
                <a:gd name="T38" fmla="*/ 6 w 47"/>
                <a:gd name="T39" fmla="*/ 29 h 45"/>
                <a:gd name="T40" fmla="*/ 5 w 47"/>
                <a:gd name="T41" fmla="*/ 24 h 45"/>
                <a:gd name="T42" fmla="*/ 10 w 47"/>
                <a:gd name="T43" fmla="*/ 10 h 45"/>
                <a:gd name="T44" fmla="*/ 7 w 47"/>
                <a:gd name="T45" fmla="*/ 7 h 45"/>
                <a:gd name="T46" fmla="*/ 21 w 47"/>
                <a:gd name="T47" fmla="*/ 0 h 45"/>
                <a:gd name="T48" fmla="*/ 9 w 47"/>
                <a:gd name="T49" fmla="*/ 5 h 45"/>
                <a:gd name="T50" fmla="*/ 12 w 47"/>
                <a:gd name="T51" fmla="*/ 8 h 45"/>
                <a:gd name="T52" fmla="*/ 21 w 47"/>
                <a:gd name="T53" fmla="*/ 4 h 45"/>
                <a:gd name="T54" fmla="*/ 21 w 47"/>
                <a:gd name="T55" fmla="*/ 0 h 45"/>
                <a:gd name="T56" fmla="*/ 24 w 47"/>
                <a:gd name="T57" fmla="*/ 0 h 45"/>
                <a:gd name="T58" fmla="*/ 23 w 47"/>
                <a:gd name="T59" fmla="*/ 0 h 45"/>
                <a:gd name="T60" fmla="*/ 23 w 47"/>
                <a:gd name="T61" fmla="*/ 4 h 45"/>
                <a:gd name="T62" fmla="*/ 24 w 47"/>
                <a:gd name="T63" fmla="*/ 4 h 45"/>
                <a:gd name="T64" fmla="*/ 39 w 47"/>
                <a:gd name="T65" fmla="*/ 11 h 45"/>
                <a:gd name="T66" fmla="*/ 42 w 47"/>
                <a:gd name="T67" fmla="*/ 9 h 45"/>
                <a:gd name="T68" fmla="*/ 24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8" y="31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7" y="40"/>
                    <a:pt x="15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3" y="44"/>
                    <a:pt x="38" y="41"/>
                    <a:pt x="41" y="37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5" y="38"/>
                    <a:pt x="31" y="40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17" y="41"/>
                    <a:pt x="11" y="37"/>
                    <a:pt x="8" y="31"/>
                  </a:cubicBezTo>
                  <a:moveTo>
                    <a:pt x="43" y="11"/>
                  </a:moveTo>
                  <a:cubicBezTo>
                    <a:pt x="40" y="13"/>
                    <a:pt x="40" y="13"/>
                    <a:pt x="40" y="13"/>
                  </a:cubicBezTo>
                  <a:cubicBezTo>
                    <a:pt x="41" y="15"/>
                    <a:pt x="42" y="18"/>
                    <a:pt x="42" y="20"/>
                  </a:cubicBezTo>
                  <a:cubicBezTo>
                    <a:pt x="43" y="25"/>
                    <a:pt x="42" y="29"/>
                    <a:pt x="39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6" y="30"/>
                    <a:pt x="47" y="25"/>
                    <a:pt x="46" y="20"/>
                  </a:cubicBezTo>
                  <a:cubicBezTo>
                    <a:pt x="46" y="17"/>
                    <a:pt x="45" y="14"/>
                    <a:pt x="43" y="11"/>
                  </a:cubicBezTo>
                  <a:moveTo>
                    <a:pt x="7" y="7"/>
                  </a:moveTo>
                  <a:cubicBezTo>
                    <a:pt x="3" y="11"/>
                    <a:pt x="0" y="18"/>
                    <a:pt x="1" y="25"/>
                  </a:cubicBezTo>
                  <a:cubicBezTo>
                    <a:pt x="1" y="27"/>
                    <a:pt x="2" y="28"/>
                    <a:pt x="3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5" y="26"/>
                    <a:pt x="5" y="24"/>
                  </a:cubicBezTo>
                  <a:cubicBezTo>
                    <a:pt x="5" y="19"/>
                    <a:pt x="6" y="14"/>
                    <a:pt x="10" y="1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1" y="0"/>
                  </a:moveTo>
                  <a:cubicBezTo>
                    <a:pt x="16" y="0"/>
                    <a:pt x="13" y="2"/>
                    <a:pt x="9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6"/>
                    <a:pt x="17" y="5"/>
                    <a:pt x="21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0" y="4"/>
                    <a:pt x="35" y="7"/>
                    <a:pt x="39" y="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8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7" name="Freeform 529"/>
            <p:cNvSpPr>
              <a:spLocks noEditPoints="1"/>
            </p:cNvSpPr>
            <p:nvPr/>
          </p:nvSpPr>
          <p:spPr bwMode="auto">
            <a:xfrm>
              <a:off x="2501900" y="7910513"/>
              <a:ext cx="192088" cy="179388"/>
            </a:xfrm>
            <a:custGeom>
              <a:avLst/>
              <a:gdLst>
                <a:gd name="T0" fmla="*/ 36 w 40"/>
                <a:gd name="T1" fmla="*/ 33 h 37"/>
                <a:gd name="T2" fmla="*/ 35 w 40"/>
                <a:gd name="T3" fmla="*/ 35 h 37"/>
                <a:gd name="T4" fmla="*/ 38 w 40"/>
                <a:gd name="T5" fmla="*/ 37 h 37"/>
                <a:gd name="T6" fmla="*/ 40 w 40"/>
                <a:gd name="T7" fmla="*/ 34 h 37"/>
                <a:gd name="T8" fmla="*/ 36 w 40"/>
                <a:gd name="T9" fmla="*/ 33 h 37"/>
                <a:gd name="T10" fmla="*/ 3 w 40"/>
                <a:gd name="T11" fmla="*/ 29 h 37"/>
                <a:gd name="T12" fmla="*/ 0 w 40"/>
                <a:gd name="T13" fmla="*/ 30 h 37"/>
                <a:gd name="T14" fmla="*/ 1 w 40"/>
                <a:gd name="T15" fmla="*/ 33 h 37"/>
                <a:gd name="T16" fmla="*/ 5 w 40"/>
                <a:gd name="T17" fmla="*/ 31 h 37"/>
                <a:gd name="T18" fmla="*/ 3 w 40"/>
                <a:gd name="T19" fmla="*/ 29 h 37"/>
                <a:gd name="T20" fmla="*/ 39 w 40"/>
                <a:gd name="T21" fmla="*/ 9 h 37"/>
                <a:gd name="T22" fmla="*/ 36 w 40"/>
                <a:gd name="T23" fmla="*/ 11 h 37"/>
                <a:gd name="T24" fmla="*/ 37 w 40"/>
                <a:gd name="T25" fmla="*/ 13 h 37"/>
                <a:gd name="T26" fmla="*/ 40 w 40"/>
                <a:gd name="T27" fmla="*/ 11 h 37"/>
                <a:gd name="T28" fmla="*/ 39 w 40"/>
                <a:gd name="T29" fmla="*/ 9 h 37"/>
                <a:gd name="T30" fmla="*/ 6 w 40"/>
                <a:gd name="T31" fmla="*/ 5 h 37"/>
                <a:gd name="T32" fmla="*/ 4 w 40"/>
                <a:gd name="T33" fmla="*/ 7 h 37"/>
                <a:gd name="T34" fmla="*/ 7 w 40"/>
                <a:gd name="T35" fmla="*/ 10 h 37"/>
                <a:gd name="T36" fmla="*/ 9 w 40"/>
                <a:gd name="T37" fmla="*/ 8 h 37"/>
                <a:gd name="T38" fmla="*/ 6 w 40"/>
                <a:gd name="T39" fmla="*/ 5 h 37"/>
                <a:gd name="T40" fmla="*/ 20 w 40"/>
                <a:gd name="T41" fmla="*/ 0 h 37"/>
                <a:gd name="T42" fmla="*/ 18 w 40"/>
                <a:gd name="T43" fmla="*/ 0 h 37"/>
                <a:gd name="T44" fmla="*/ 18 w 40"/>
                <a:gd name="T45" fmla="*/ 0 h 37"/>
                <a:gd name="T46" fmla="*/ 18 w 40"/>
                <a:gd name="T47" fmla="*/ 4 h 37"/>
                <a:gd name="T48" fmla="*/ 19 w 40"/>
                <a:gd name="T49" fmla="*/ 4 h 37"/>
                <a:gd name="T50" fmla="*/ 20 w 40"/>
                <a:gd name="T51" fmla="*/ 4 h 37"/>
                <a:gd name="T52" fmla="*/ 20 w 40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37">
                  <a:moveTo>
                    <a:pt x="36" y="33"/>
                  </a:moveTo>
                  <a:cubicBezTo>
                    <a:pt x="36" y="33"/>
                    <a:pt x="35" y="34"/>
                    <a:pt x="35" y="35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6"/>
                    <a:pt x="40" y="35"/>
                    <a:pt x="40" y="34"/>
                  </a:cubicBezTo>
                  <a:cubicBezTo>
                    <a:pt x="36" y="33"/>
                    <a:pt x="36" y="33"/>
                    <a:pt x="36" y="33"/>
                  </a:cubicBezTo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9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2"/>
                    <a:pt x="37" y="13"/>
                    <a:pt x="37" y="13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0"/>
                    <a:pt x="39" y="9"/>
                    <a:pt x="39" y="9"/>
                  </a:cubicBezTo>
                  <a:moveTo>
                    <a:pt x="6" y="5"/>
                  </a:moveTo>
                  <a:cubicBezTo>
                    <a:pt x="6" y="5"/>
                    <a:pt x="5" y="6"/>
                    <a:pt x="4" y="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6" y="5"/>
                    <a:pt x="6" y="5"/>
                    <a:pt x="6" y="5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8" name="Freeform 530"/>
            <p:cNvSpPr>
              <a:spLocks noEditPoints="1"/>
            </p:cNvSpPr>
            <p:nvPr/>
          </p:nvSpPr>
          <p:spPr bwMode="auto">
            <a:xfrm>
              <a:off x="4681538" y="7275513"/>
              <a:ext cx="120650" cy="109538"/>
            </a:xfrm>
            <a:custGeom>
              <a:avLst/>
              <a:gdLst>
                <a:gd name="T0" fmla="*/ 13 w 25"/>
                <a:gd name="T1" fmla="*/ 18 h 23"/>
                <a:gd name="T2" fmla="*/ 11 w 25"/>
                <a:gd name="T3" fmla="*/ 23 h 23"/>
                <a:gd name="T4" fmla="*/ 11 w 25"/>
                <a:gd name="T5" fmla="*/ 23 h 23"/>
                <a:gd name="T6" fmla="*/ 13 w 25"/>
                <a:gd name="T7" fmla="*/ 23 h 23"/>
                <a:gd name="T8" fmla="*/ 14 w 25"/>
                <a:gd name="T9" fmla="*/ 23 h 23"/>
                <a:gd name="T10" fmla="*/ 17 w 25"/>
                <a:gd name="T11" fmla="*/ 22 h 23"/>
                <a:gd name="T12" fmla="*/ 13 w 25"/>
                <a:gd name="T13" fmla="*/ 18 h 23"/>
                <a:gd name="T14" fmla="*/ 24 w 25"/>
                <a:gd name="T15" fmla="*/ 8 h 23"/>
                <a:gd name="T16" fmla="*/ 14 w 25"/>
                <a:gd name="T17" fmla="*/ 16 h 23"/>
                <a:gd name="T18" fmla="*/ 20 w 25"/>
                <a:gd name="T19" fmla="*/ 21 h 23"/>
                <a:gd name="T20" fmla="*/ 24 w 25"/>
                <a:gd name="T21" fmla="*/ 10 h 23"/>
                <a:gd name="T22" fmla="*/ 24 w 25"/>
                <a:gd name="T23" fmla="*/ 8 h 23"/>
                <a:gd name="T24" fmla="*/ 17 w 25"/>
                <a:gd name="T25" fmla="*/ 1 h 23"/>
                <a:gd name="T26" fmla="*/ 14 w 25"/>
                <a:gd name="T27" fmla="*/ 12 h 23"/>
                <a:gd name="T28" fmla="*/ 23 w 25"/>
                <a:gd name="T29" fmla="*/ 5 h 23"/>
                <a:gd name="T30" fmla="*/ 17 w 25"/>
                <a:gd name="T31" fmla="*/ 1 h 23"/>
                <a:gd name="T32" fmla="*/ 13 w 25"/>
                <a:gd name="T33" fmla="*/ 0 h 23"/>
                <a:gd name="T34" fmla="*/ 11 w 25"/>
                <a:gd name="T35" fmla="*/ 0 h 23"/>
                <a:gd name="T36" fmla="*/ 1 w 25"/>
                <a:gd name="T37" fmla="*/ 13 h 23"/>
                <a:gd name="T38" fmla="*/ 8 w 25"/>
                <a:gd name="T39" fmla="*/ 23 h 23"/>
                <a:gd name="T40" fmla="*/ 9 w 25"/>
                <a:gd name="T41" fmla="*/ 22 h 23"/>
                <a:gd name="T42" fmla="*/ 10 w 25"/>
                <a:gd name="T43" fmla="*/ 16 h 23"/>
                <a:gd name="T44" fmla="*/ 10 w 25"/>
                <a:gd name="T45" fmla="*/ 15 h 23"/>
                <a:gd name="T46" fmla="*/ 11 w 25"/>
                <a:gd name="T47" fmla="*/ 15 h 23"/>
                <a:gd name="T48" fmla="*/ 15 w 25"/>
                <a:gd name="T49" fmla="*/ 0 h 23"/>
                <a:gd name="T50" fmla="*/ 13 w 25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" h="23">
                  <a:moveTo>
                    <a:pt x="13" y="18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13" y="23"/>
                    <a:pt x="14" y="23"/>
                    <a:pt x="14" y="23"/>
                  </a:cubicBezTo>
                  <a:cubicBezTo>
                    <a:pt x="15" y="23"/>
                    <a:pt x="16" y="23"/>
                    <a:pt x="17" y="22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24" y="8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19"/>
                    <a:pt x="25" y="15"/>
                    <a:pt x="24" y="10"/>
                  </a:cubicBezTo>
                  <a:cubicBezTo>
                    <a:pt x="24" y="10"/>
                    <a:pt x="24" y="9"/>
                    <a:pt x="24" y="8"/>
                  </a:cubicBezTo>
                  <a:moveTo>
                    <a:pt x="17" y="1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3"/>
                    <a:pt x="19" y="2"/>
                    <a:pt x="17" y="1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2" y="18"/>
                    <a:pt x="5" y="21"/>
                    <a:pt x="8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9" name="Freeform 531"/>
            <p:cNvSpPr/>
            <p:nvPr/>
          </p:nvSpPr>
          <p:spPr bwMode="auto">
            <a:xfrm>
              <a:off x="4719638" y="7275513"/>
              <a:ext cx="76200" cy="109538"/>
            </a:xfrm>
            <a:custGeom>
              <a:avLst/>
              <a:gdLst>
                <a:gd name="T0" fmla="*/ 7 w 16"/>
                <a:gd name="T1" fmla="*/ 0 h 23"/>
                <a:gd name="T2" fmla="*/ 3 w 16"/>
                <a:gd name="T3" fmla="*/ 15 h 23"/>
                <a:gd name="T4" fmla="*/ 2 w 16"/>
                <a:gd name="T5" fmla="*/ 15 h 23"/>
                <a:gd name="T6" fmla="*/ 2 w 16"/>
                <a:gd name="T7" fmla="*/ 16 h 23"/>
                <a:gd name="T8" fmla="*/ 1 w 16"/>
                <a:gd name="T9" fmla="*/ 22 h 23"/>
                <a:gd name="T10" fmla="*/ 0 w 16"/>
                <a:gd name="T11" fmla="*/ 23 h 23"/>
                <a:gd name="T12" fmla="*/ 3 w 16"/>
                <a:gd name="T13" fmla="*/ 23 h 23"/>
                <a:gd name="T14" fmla="*/ 3 w 16"/>
                <a:gd name="T15" fmla="*/ 23 h 23"/>
                <a:gd name="T16" fmla="*/ 5 w 16"/>
                <a:gd name="T17" fmla="*/ 18 h 23"/>
                <a:gd name="T18" fmla="*/ 9 w 16"/>
                <a:gd name="T19" fmla="*/ 22 h 23"/>
                <a:gd name="T20" fmla="*/ 12 w 16"/>
                <a:gd name="T21" fmla="*/ 21 h 23"/>
                <a:gd name="T22" fmla="*/ 6 w 16"/>
                <a:gd name="T23" fmla="*/ 16 h 23"/>
                <a:gd name="T24" fmla="*/ 16 w 16"/>
                <a:gd name="T25" fmla="*/ 8 h 23"/>
                <a:gd name="T26" fmla="*/ 15 w 16"/>
                <a:gd name="T27" fmla="*/ 5 h 23"/>
                <a:gd name="T28" fmla="*/ 6 w 16"/>
                <a:gd name="T29" fmla="*/ 12 h 23"/>
                <a:gd name="T30" fmla="*/ 9 w 16"/>
                <a:gd name="T31" fmla="*/ 1 h 23"/>
                <a:gd name="T32" fmla="*/ 7 w 16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3">
                  <a:moveTo>
                    <a:pt x="7" y="0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1" y="22"/>
                    <a:pt x="12" y="2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0" name="Freeform 532"/>
            <p:cNvSpPr>
              <a:spLocks noEditPoints="1"/>
            </p:cNvSpPr>
            <p:nvPr/>
          </p:nvSpPr>
          <p:spPr bwMode="auto">
            <a:xfrm>
              <a:off x="4627563" y="7221538"/>
              <a:ext cx="227013" cy="217488"/>
            </a:xfrm>
            <a:custGeom>
              <a:avLst/>
              <a:gdLst>
                <a:gd name="T0" fmla="*/ 34 w 47"/>
                <a:gd name="T1" fmla="*/ 38 h 45"/>
                <a:gd name="T2" fmla="*/ 26 w 47"/>
                <a:gd name="T3" fmla="*/ 41 h 45"/>
                <a:gd name="T4" fmla="*/ 24 w 47"/>
                <a:gd name="T5" fmla="*/ 41 h 45"/>
                <a:gd name="T6" fmla="*/ 20 w 47"/>
                <a:gd name="T7" fmla="*/ 41 h 45"/>
                <a:gd name="T8" fmla="*/ 18 w 47"/>
                <a:gd name="T9" fmla="*/ 45 h 45"/>
                <a:gd name="T10" fmla="*/ 24 w 47"/>
                <a:gd name="T11" fmla="*/ 45 h 45"/>
                <a:gd name="T12" fmla="*/ 26 w 47"/>
                <a:gd name="T13" fmla="*/ 45 h 45"/>
                <a:gd name="T14" fmla="*/ 37 w 47"/>
                <a:gd name="T15" fmla="*/ 41 h 45"/>
                <a:gd name="T16" fmla="*/ 34 w 47"/>
                <a:gd name="T17" fmla="*/ 38 h 45"/>
                <a:gd name="T18" fmla="*/ 44 w 47"/>
                <a:gd name="T19" fmla="*/ 12 h 45"/>
                <a:gd name="T20" fmla="*/ 40 w 47"/>
                <a:gd name="T21" fmla="*/ 15 h 45"/>
                <a:gd name="T22" fmla="*/ 42 w 47"/>
                <a:gd name="T23" fmla="*/ 21 h 45"/>
                <a:gd name="T24" fmla="*/ 36 w 47"/>
                <a:gd name="T25" fmla="*/ 37 h 45"/>
                <a:gd name="T26" fmla="*/ 39 w 47"/>
                <a:gd name="T27" fmla="*/ 39 h 45"/>
                <a:gd name="T28" fmla="*/ 46 w 47"/>
                <a:gd name="T29" fmla="*/ 20 h 45"/>
                <a:gd name="T30" fmla="*/ 44 w 47"/>
                <a:gd name="T31" fmla="*/ 12 h 45"/>
                <a:gd name="T32" fmla="*/ 31 w 47"/>
                <a:gd name="T33" fmla="*/ 1 h 45"/>
                <a:gd name="T34" fmla="*/ 30 w 47"/>
                <a:gd name="T35" fmla="*/ 5 h 45"/>
                <a:gd name="T36" fmla="*/ 39 w 47"/>
                <a:gd name="T37" fmla="*/ 12 h 45"/>
                <a:gd name="T38" fmla="*/ 42 w 47"/>
                <a:gd name="T39" fmla="*/ 10 h 45"/>
                <a:gd name="T40" fmla="*/ 31 w 47"/>
                <a:gd name="T41" fmla="*/ 1 h 45"/>
                <a:gd name="T42" fmla="*/ 24 w 47"/>
                <a:gd name="T43" fmla="*/ 0 h 45"/>
                <a:gd name="T44" fmla="*/ 21 w 47"/>
                <a:gd name="T45" fmla="*/ 0 h 45"/>
                <a:gd name="T46" fmla="*/ 1 w 47"/>
                <a:gd name="T47" fmla="*/ 25 h 45"/>
                <a:gd name="T48" fmla="*/ 16 w 47"/>
                <a:gd name="T49" fmla="*/ 44 h 45"/>
                <a:gd name="T50" fmla="*/ 17 w 47"/>
                <a:gd name="T51" fmla="*/ 40 h 45"/>
                <a:gd name="T52" fmla="*/ 5 w 47"/>
                <a:gd name="T53" fmla="*/ 25 h 45"/>
                <a:gd name="T54" fmla="*/ 22 w 47"/>
                <a:gd name="T55" fmla="*/ 4 h 45"/>
                <a:gd name="T56" fmla="*/ 24 w 47"/>
                <a:gd name="T57" fmla="*/ 4 h 45"/>
                <a:gd name="T58" fmla="*/ 27 w 47"/>
                <a:gd name="T59" fmla="*/ 5 h 45"/>
                <a:gd name="T60" fmla="*/ 29 w 47"/>
                <a:gd name="T61" fmla="*/ 1 h 45"/>
                <a:gd name="T62" fmla="*/ 24 w 4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45">
                  <a:moveTo>
                    <a:pt x="34" y="38"/>
                  </a:moveTo>
                  <a:cubicBezTo>
                    <a:pt x="32" y="40"/>
                    <a:pt x="29" y="41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20" y="45"/>
                    <a:pt x="22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4" y="43"/>
                    <a:pt x="37" y="41"/>
                  </a:cubicBezTo>
                  <a:cubicBezTo>
                    <a:pt x="34" y="38"/>
                    <a:pt x="34" y="38"/>
                    <a:pt x="34" y="38"/>
                  </a:cubicBezTo>
                  <a:moveTo>
                    <a:pt x="44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6"/>
                    <a:pt x="42" y="18"/>
                    <a:pt x="42" y="21"/>
                  </a:cubicBezTo>
                  <a:cubicBezTo>
                    <a:pt x="43" y="27"/>
                    <a:pt x="40" y="33"/>
                    <a:pt x="36" y="37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44" y="35"/>
                    <a:pt x="47" y="28"/>
                    <a:pt x="46" y="20"/>
                  </a:cubicBezTo>
                  <a:cubicBezTo>
                    <a:pt x="46" y="17"/>
                    <a:pt x="45" y="14"/>
                    <a:pt x="44" y="12"/>
                  </a:cubicBezTo>
                  <a:moveTo>
                    <a:pt x="31" y="1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7"/>
                    <a:pt x="37" y="9"/>
                    <a:pt x="39" y="1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6"/>
                    <a:pt x="36" y="3"/>
                    <a:pt x="31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0" y="13"/>
                    <a:pt x="1" y="25"/>
                  </a:cubicBezTo>
                  <a:cubicBezTo>
                    <a:pt x="2" y="34"/>
                    <a:pt x="8" y="41"/>
                    <a:pt x="16" y="44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1" y="38"/>
                    <a:pt x="6" y="32"/>
                    <a:pt x="5" y="25"/>
                  </a:cubicBezTo>
                  <a:cubicBezTo>
                    <a:pt x="4" y="15"/>
                    <a:pt x="11" y="5"/>
                    <a:pt x="22" y="4"/>
                  </a:cubicBezTo>
                  <a:cubicBezTo>
                    <a:pt x="22" y="4"/>
                    <a:pt x="23" y="4"/>
                    <a:pt x="24" y="4"/>
                  </a:cubicBezTo>
                  <a:cubicBezTo>
                    <a:pt x="25" y="4"/>
                    <a:pt x="26" y="4"/>
                    <a:pt x="27" y="5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1" name="Freeform 533"/>
            <p:cNvSpPr>
              <a:spLocks noEditPoints="1"/>
            </p:cNvSpPr>
            <p:nvPr/>
          </p:nvSpPr>
          <p:spPr bwMode="auto">
            <a:xfrm>
              <a:off x="4705350" y="7226300"/>
              <a:ext cx="134938" cy="212725"/>
            </a:xfrm>
            <a:custGeom>
              <a:avLst/>
              <a:gdLst>
                <a:gd name="T0" fmla="*/ 1 w 28"/>
                <a:gd name="T1" fmla="*/ 39 h 44"/>
                <a:gd name="T2" fmla="*/ 0 w 28"/>
                <a:gd name="T3" fmla="*/ 43 h 44"/>
                <a:gd name="T4" fmla="*/ 2 w 28"/>
                <a:gd name="T5" fmla="*/ 44 h 44"/>
                <a:gd name="T6" fmla="*/ 4 w 28"/>
                <a:gd name="T7" fmla="*/ 40 h 44"/>
                <a:gd name="T8" fmla="*/ 1 w 28"/>
                <a:gd name="T9" fmla="*/ 39 h 44"/>
                <a:gd name="T10" fmla="*/ 20 w 28"/>
                <a:gd name="T11" fmla="*/ 36 h 44"/>
                <a:gd name="T12" fmla="*/ 18 w 28"/>
                <a:gd name="T13" fmla="*/ 37 h 44"/>
                <a:gd name="T14" fmla="*/ 21 w 28"/>
                <a:gd name="T15" fmla="*/ 40 h 44"/>
                <a:gd name="T16" fmla="*/ 23 w 28"/>
                <a:gd name="T17" fmla="*/ 38 h 44"/>
                <a:gd name="T18" fmla="*/ 20 w 28"/>
                <a:gd name="T19" fmla="*/ 36 h 44"/>
                <a:gd name="T20" fmla="*/ 26 w 28"/>
                <a:gd name="T21" fmla="*/ 9 h 44"/>
                <a:gd name="T22" fmla="*/ 23 w 28"/>
                <a:gd name="T23" fmla="*/ 11 h 44"/>
                <a:gd name="T24" fmla="*/ 24 w 28"/>
                <a:gd name="T25" fmla="*/ 14 h 44"/>
                <a:gd name="T26" fmla="*/ 28 w 28"/>
                <a:gd name="T27" fmla="*/ 11 h 44"/>
                <a:gd name="T28" fmla="*/ 26 w 28"/>
                <a:gd name="T29" fmla="*/ 9 h 44"/>
                <a:gd name="T30" fmla="*/ 13 w 28"/>
                <a:gd name="T31" fmla="*/ 0 h 44"/>
                <a:gd name="T32" fmla="*/ 11 w 28"/>
                <a:gd name="T33" fmla="*/ 4 h 44"/>
                <a:gd name="T34" fmla="*/ 14 w 28"/>
                <a:gd name="T35" fmla="*/ 4 h 44"/>
                <a:gd name="T36" fmla="*/ 15 w 28"/>
                <a:gd name="T37" fmla="*/ 0 h 44"/>
                <a:gd name="T38" fmla="*/ 13 w 2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44">
                  <a:moveTo>
                    <a:pt x="1" y="39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" y="43"/>
                    <a:pt x="2" y="44"/>
                    <a:pt x="2" y="44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2" y="40"/>
                    <a:pt x="1" y="39"/>
                  </a:cubicBezTo>
                  <a:moveTo>
                    <a:pt x="20" y="36"/>
                  </a:moveTo>
                  <a:cubicBezTo>
                    <a:pt x="19" y="36"/>
                    <a:pt x="19" y="37"/>
                    <a:pt x="18" y="37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2" y="39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moveTo>
                    <a:pt x="26" y="9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4" y="13"/>
                    <a:pt x="24" y="14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0"/>
                    <a:pt x="27" y="9"/>
                    <a:pt x="26" y="9"/>
                  </a:cubicBezTo>
                  <a:moveTo>
                    <a:pt x="13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2" name="Freeform 534"/>
            <p:cNvSpPr>
              <a:spLocks noEditPoints="1"/>
            </p:cNvSpPr>
            <p:nvPr/>
          </p:nvSpPr>
          <p:spPr bwMode="auto">
            <a:xfrm>
              <a:off x="3263900" y="6203950"/>
              <a:ext cx="85725" cy="87313"/>
            </a:xfrm>
            <a:custGeom>
              <a:avLst/>
              <a:gdLst>
                <a:gd name="T0" fmla="*/ 12 w 18"/>
                <a:gd name="T1" fmla="*/ 11 h 18"/>
                <a:gd name="T2" fmla="*/ 7 w 18"/>
                <a:gd name="T3" fmla="*/ 17 h 18"/>
                <a:gd name="T4" fmla="*/ 9 w 18"/>
                <a:gd name="T5" fmla="*/ 18 h 18"/>
                <a:gd name="T6" fmla="*/ 10 w 18"/>
                <a:gd name="T7" fmla="*/ 18 h 18"/>
                <a:gd name="T8" fmla="*/ 18 w 18"/>
                <a:gd name="T9" fmla="*/ 11 h 18"/>
                <a:gd name="T10" fmla="*/ 12 w 18"/>
                <a:gd name="T11" fmla="*/ 11 h 18"/>
                <a:gd name="T12" fmla="*/ 1 w 18"/>
                <a:gd name="T13" fmla="*/ 7 h 18"/>
                <a:gd name="T14" fmla="*/ 0 w 18"/>
                <a:gd name="T15" fmla="*/ 10 h 18"/>
                <a:gd name="T16" fmla="*/ 4 w 18"/>
                <a:gd name="T17" fmla="*/ 16 h 18"/>
                <a:gd name="T18" fmla="*/ 9 w 18"/>
                <a:gd name="T19" fmla="*/ 11 h 18"/>
                <a:gd name="T20" fmla="*/ 5 w 18"/>
                <a:gd name="T21" fmla="*/ 11 h 18"/>
                <a:gd name="T22" fmla="*/ 1 w 18"/>
                <a:gd name="T23" fmla="*/ 7 h 18"/>
                <a:gd name="T24" fmla="*/ 17 w 18"/>
                <a:gd name="T25" fmla="*/ 5 h 18"/>
                <a:gd name="T26" fmla="*/ 15 w 18"/>
                <a:gd name="T27" fmla="*/ 8 h 18"/>
                <a:gd name="T28" fmla="*/ 18 w 18"/>
                <a:gd name="T29" fmla="*/ 9 h 18"/>
                <a:gd name="T30" fmla="*/ 18 w 18"/>
                <a:gd name="T31" fmla="*/ 8 h 18"/>
                <a:gd name="T32" fmla="*/ 17 w 18"/>
                <a:gd name="T33" fmla="*/ 5 h 18"/>
                <a:gd name="T34" fmla="*/ 9 w 18"/>
                <a:gd name="T35" fmla="*/ 0 h 18"/>
                <a:gd name="T36" fmla="*/ 8 w 18"/>
                <a:gd name="T37" fmla="*/ 0 h 18"/>
                <a:gd name="T38" fmla="*/ 2 w 18"/>
                <a:gd name="T39" fmla="*/ 4 h 18"/>
                <a:gd name="T40" fmla="*/ 6 w 18"/>
                <a:gd name="T41" fmla="*/ 8 h 18"/>
                <a:gd name="T42" fmla="*/ 11 w 18"/>
                <a:gd name="T43" fmla="*/ 8 h 18"/>
                <a:gd name="T44" fmla="*/ 16 w 18"/>
                <a:gd name="T45" fmla="*/ 3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12" y="11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4" y="17"/>
                    <a:pt x="17" y="15"/>
                    <a:pt x="18" y="11"/>
                  </a:cubicBezTo>
                  <a:cubicBezTo>
                    <a:pt x="12" y="11"/>
                    <a:pt x="12" y="11"/>
                    <a:pt x="12" y="11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5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6"/>
                    <a:pt x="17" y="5"/>
                  </a:cubicBezTo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3" name="Freeform 535"/>
            <p:cNvSpPr/>
            <p:nvPr/>
          </p:nvSpPr>
          <p:spPr bwMode="auto">
            <a:xfrm>
              <a:off x="3268663" y="6218238"/>
              <a:ext cx="80963" cy="68263"/>
            </a:xfrm>
            <a:custGeom>
              <a:avLst/>
              <a:gdLst>
                <a:gd name="T0" fmla="*/ 15 w 17"/>
                <a:gd name="T1" fmla="*/ 0 h 14"/>
                <a:gd name="T2" fmla="*/ 10 w 17"/>
                <a:gd name="T3" fmla="*/ 5 h 14"/>
                <a:gd name="T4" fmla="*/ 5 w 17"/>
                <a:gd name="T5" fmla="*/ 5 h 14"/>
                <a:gd name="T6" fmla="*/ 1 w 17"/>
                <a:gd name="T7" fmla="*/ 1 h 14"/>
                <a:gd name="T8" fmla="*/ 0 w 17"/>
                <a:gd name="T9" fmla="*/ 4 h 14"/>
                <a:gd name="T10" fmla="*/ 4 w 17"/>
                <a:gd name="T11" fmla="*/ 8 h 14"/>
                <a:gd name="T12" fmla="*/ 8 w 17"/>
                <a:gd name="T13" fmla="*/ 8 h 14"/>
                <a:gd name="T14" fmla="*/ 3 w 17"/>
                <a:gd name="T15" fmla="*/ 13 h 14"/>
                <a:gd name="T16" fmla="*/ 6 w 17"/>
                <a:gd name="T17" fmla="*/ 14 h 14"/>
                <a:gd name="T18" fmla="*/ 11 w 17"/>
                <a:gd name="T19" fmla="*/ 8 h 14"/>
                <a:gd name="T20" fmla="*/ 17 w 17"/>
                <a:gd name="T21" fmla="*/ 8 h 14"/>
                <a:gd name="T22" fmla="*/ 17 w 17"/>
                <a:gd name="T23" fmla="*/ 6 h 14"/>
                <a:gd name="T24" fmla="*/ 14 w 17"/>
                <a:gd name="T25" fmla="*/ 5 h 14"/>
                <a:gd name="T26" fmla="*/ 16 w 17"/>
                <a:gd name="T27" fmla="*/ 2 h 14"/>
                <a:gd name="T28" fmla="*/ 15 w 17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4">
                  <a:moveTo>
                    <a:pt x="15" y="0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4" name="Freeform 536"/>
            <p:cNvSpPr>
              <a:spLocks noEditPoints="1"/>
            </p:cNvSpPr>
            <p:nvPr/>
          </p:nvSpPr>
          <p:spPr bwMode="auto">
            <a:xfrm>
              <a:off x="3225800" y="6165850"/>
              <a:ext cx="163513" cy="163513"/>
            </a:xfrm>
            <a:custGeom>
              <a:avLst/>
              <a:gdLst>
                <a:gd name="T0" fmla="*/ 31 w 34"/>
                <a:gd name="T1" fmla="*/ 19 h 34"/>
                <a:gd name="T2" fmla="*/ 19 w 34"/>
                <a:gd name="T3" fmla="*/ 31 h 34"/>
                <a:gd name="T4" fmla="*/ 17 w 34"/>
                <a:gd name="T5" fmla="*/ 31 h 34"/>
                <a:gd name="T6" fmla="*/ 11 w 34"/>
                <a:gd name="T7" fmla="*/ 29 h 34"/>
                <a:gd name="T8" fmla="*/ 9 w 34"/>
                <a:gd name="T9" fmla="*/ 32 h 34"/>
                <a:gd name="T10" fmla="*/ 17 w 34"/>
                <a:gd name="T11" fmla="*/ 34 h 34"/>
                <a:gd name="T12" fmla="*/ 19 w 34"/>
                <a:gd name="T13" fmla="*/ 34 h 34"/>
                <a:gd name="T14" fmla="*/ 34 w 34"/>
                <a:gd name="T15" fmla="*/ 19 h 34"/>
                <a:gd name="T16" fmla="*/ 31 w 34"/>
                <a:gd name="T17" fmla="*/ 19 h 34"/>
                <a:gd name="T18" fmla="*/ 2 w 34"/>
                <a:gd name="T19" fmla="*/ 9 h 34"/>
                <a:gd name="T20" fmla="*/ 0 w 34"/>
                <a:gd name="T21" fmla="*/ 19 h 34"/>
                <a:gd name="T22" fmla="*/ 6 w 34"/>
                <a:gd name="T23" fmla="*/ 30 h 34"/>
                <a:gd name="T24" fmla="*/ 8 w 34"/>
                <a:gd name="T25" fmla="*/ 28 h 34"/>
                <a:gd name="T26" fmla="*/ 3 w 34"/>
                <a:gd name="T27" fmla="*/ 18 h 34"/>
                <a:gd name="T28" fmla="*/ 4 w 34"/>
                <a:gd name="T29" fmla="*/ 11 h 34"/>
                <a:gd name="T30" fmla="*/ 2 w 34"/>
                <a:gd name="T31" fmla="*/ 9 h 34"/>
                <a:gd name="T32" fmla="*/ 31 w 34"/>
                <a:gd name="T33" fmla="*/ 7 h 34"/>
                <a:gd name="T34" fmla="*/ 29 w 34"/>
                <a:gd name="T35" fmla="*/ 9 h 34"/>
                <a:gd name="T36" fmla="*/ 31 w 34"/>
                <a:gd name="T37" fmla="*/ 15 h 34"/>
                <a:gd name="T38" fmla="*/ 31 w 34"/>
                <a:gd name="T39" fmla="*/ 17 h 34"/>
                <a:gd name="T40" fmla="*/ 34 w 34"/>
                <a:gd name="T41" fmla="*/ 17 h 34"/>
                <a:gd name="T42" fmla="*/ 34 w 34"/>
                <a:gd name="T43" fmla="*/ 15 h 34"/>
                <a:gd name="T44" fmla="*/ 31 w 34"/>
                <a:gd name="T45" fmla="*/ 7 h 34"/>
                <a:gd name="T46" fmla="*/ 17 w 34"/>
                <a:gd name="T47" fmla="*/ 0 h 34"/>
                <a:gd name="T48" fmla="*/ 15 w 34"/>
                <a:gd name="T49" fmla="*/ 0 h 34"/>
                <a:gd name="T50" fmla="*/ 3 w 34"/>
                <a:gd name="T51" fmla="*/ 6 h 34"/>
                <a:gd name="T52" fmla="*/ 6 w 34"/>
                <a:gd name="T53" fmla="*/ 9 h 34"/>
                <a:gd name="T54" fmla="*/ 16 w 34"/>
                <a:gd name="T55" fmla="*/ 3 h 34"/>
                <a:gd name="T56" fmla="*/ 17 w 34"/>
                <a:gd name="T57" fmla="*/ 3 h 34"/>
                <a:gd name="T58" fmla="*/ 27 w 34"/>
                <a:gd name="T59" fmla="*/ 7 h 34"/>
                <a:gd name="T60" fmla="*/ 29 w 34"/>
                <a:gd name="T61" fmla="*/ 5 h 34"/>
                <a:gd name="T62" fmla="*/ 17 w 34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" h="34">
                  <a:moveTo>
                    <a:pt x="31" y="19"/>
                  </a:moveTo>
                  <a:cubicBezTo>
                    <a:pt x="30" y="25"/>
                    <a:pt x="25" y="30"/>
                    <a:pt x="19" y="31"/>
                  </a:cubicBezTo>
                  <a:cubicBezTo>
                    <a:pt x="18" y="31"/>
                    <a:pt x="18" y="31"/>
                    <a:pt x="17" y="31"/>
                  </a:cubicBezTo>
                  <a:cubicBezTo>
                    <a:pt x="15" y="31"/>
                    <a:pt x="13" y="30"/>
                    <a:pt x="11" y="29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3"/>
                    <a:pt x="14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7" y="33"/>
                    <a:pt x="33" y="27"/>
                    <a:pt x="34" y="19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" y="9"/>
                  </a:moveTo>
                  <a:cubicBezTo>
                    <a:pt x="0" y="12"/>
                    <a:pt x="0" y="15"/>
                    <a:pt x="0" y="19"/>
                  </a:cubicBezTo>
                  <a:cubicBezTo>
                    <a:pt x="1" y="24"/>
                    <a:pt x="3" y="28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6" y="26"/>
                    <a:pt x="4" y="22"/>
                    <a:pt x="3" y="18"/>
                  </a:cubicBezTo>
                  <a:cubicBezTo>
                    <a:pt x="3" y="16"/>
                    <a:pt x="3" y="13"/>
                    <a:pt x="4" y="11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1" y="7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30" y="11"/>
                    <a:pt x="31" y="13"/>
                    <a:pt x="31" y="15"/>
                  </a:cubicBezTo>
                  <a:cubicBezTo>
                    <a:pt x="31" y="16"/>
                    <a:pt x="31" y="16"/>
                    <a:pt x="31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6"/>
                    <a:pt x="34" y="16"/>
                    <a:pt x="34" y="15"/>
                  </a:cubicBezTo>
                  <a:cubicBezTo>
                    <a:pt x="34" y="12"/>
                    <a:pt x="33" y="9"/>
                    <a:pt x="31" y="7"/>
                  </a:cubicBezTo>
                  <a:moveTo>
                    <a:pt x="17" y="0"/>
                  </a:moveTo>
                  <a:cubicBezTo>
                    <a:pt x="17" y="0"/>
                    <a:pt x="16" y="0"/>
                    <a:pt x="15" y="0"/>
                  </a:cubicBezTo>
                  <a:cubicBezTo>
                    <a:pt x="10" y="0"/>
                    <a:pt x="6" y="3"/>
                    <a:pt x="3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5"/>
                    <a:pt x="12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21" y="3"/>
                    <a:pt x="25" y="4"/>
                    <a:pt x="27" y="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2"/>
                    <a:pt x="22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5" name="Freeform 537"/>
            <p:cNvSpPr>
              <a:spLocks noEditPoints="1"/>
            </p:cNvSpPr>
            <p:nvPr/>
          </p:nvSpPr>
          <p:spPr bwMode="auto">
            <a:xfrm>
              <a:off x="3235325" y="6189663"/>
              <a:ext cx="158750" cy="130175"/>
            </a:xfrm>
            <a:custGeom>
              <a:avLst/>
              <a:gdLst>
                <a:gd name="T0" fmla="*/ 6 w 33"/>
                <a:gd name="T1" fmla="*/ 23 h 27"/>
                <a:gd name="T2" fmla="*/ 4 w 33"/>
                <a:gd name="T3" fmla="*/ 25 h 27"/>
                <a:gd name="T4" fmla="*/ 7 w 33"/>
                <a:gd name="T5" fmla="*/ 27 h 27"/>
                <a:gd name="T6" fmla="*/ 9 w 33"/>
                <a:gd name="T7" fmla="*/ 24 h 27"/>
                <a:gd name="T8" fmla="*/ 6 w 33"/>
                <a:gd name="T9" fmla="*/ 23 h 27"/>
                <a:gd name="T10" fmla="*/ 29 w 33"/>
                <a:gd name="T11" fmla="*/ 12 h 27"/>
                <a:gd name="T12" fmla="*/ 29 w 33"/>
                <a:gd name="T13" fmla="*/ 14 h 27"/>
                <a:gd name="T14" fmla="*/ 32 w 33"/>
                <a:gd name="T15" fmla="*/ 14 h 27"/>
                <a:gd name="T16" fmla="*/ 32 w 33"/>
                <a:gd name="T17" fmla="*/ 12 h 27"/>
                <a:gd name="T18" fmla="*/ 29 w 33"/>
                <a:gd name="T19" fmla="*/ 12 h 27"/>
                <a:gd name="T20" fmla="*/ 1 w 33"/>
                <a:gd name="T21" fmla="*/ 1 h 27"/>
                <a:gd name="T22" fmla="*/ 0 w 33"/>
                <a:gd name="T23" fmla="*/ 4 h 27"/>
                <a:gd name="T24" fmla="*/ 2 w 33"/>
                <a:gd name="T25" fmla="*/ 6 h 27"/>
                <a:gd name="T26" fmla="*/ 4 w 33"/>
                <a:gd name="T27" fmla="*/ 4 h 27"/>
                <a:gd name="T28" fmla="*/ 1 w 33"/>
                <a:gd name="T29" fmla="*/ 1 h 27"/>
                <a:gd name="T30" fmla="*/ 27 w 33"/>
                <a:gd name="T31" fmla="*/ 0 h 27"/>
                <a:gd name="T32" fmla="*/ 25 w 33"/>
                <a:gd name="T33" fmla="*/ 2 h 27"/>
                <a:gd name="T34" fmla="*/ 27 w 33"/>
                <a:gd name="T35" fmla="*/ 4 h 27"/>
                <a:gd name="T36" fmla="*/ 29 w 33"/>
                <a:gd name="T37" fmla="*/ 2 h 27"/>
                <a:gd name="T38" fmla="*/ 27 w 3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27">
                  <a:moveTo>
                    <a:pt x="6" y="23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5" y="26"/>
                    <a:pt x="6" y="26"/>
                    <a:pt x="7" y="2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moveTo>
                    <a:pt x="29" y="12"/>
                  </a:moveTo>
                  <a:cubicBezTo>
                    <a:pt x="29" y="13"/>
                    <a:pt x="29" y="14"/>
                    <a:pt x="29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3" y="13"/>
                    <a:pt x="32" y="12"/>
                  </a:cubicBezTo>
                  <a:cubicBezTo>
                    <a:pt x="29" y="12"/>
                    <a:pt x="29" y="12"/>
                    <a:pt x="29" y="12"/>
                  </a:cubicBezTo>
                  <a:moveTo>
                    <a:pt x="1" y="1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4"/>
                    <a:pt x="4" y="4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3"/>
                    <a:pt x="27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6" name="Freeform 538"/>
            <p:cNvSpPr>
              <a:spLocks noEditPoints="1"/>
            </p:cNvSpPr>
            <p:nvPr/>
          </p:nvSpPr>
          <p:spPr bwMode="auto">
            <a:xfrm>
              <a:off x="2082800" y="6407150"/>
              <a:ext cx="85725" cy="80963"/>
            </a:xfrm>
            <a:custGeom>
              <a:avLst/>
              <a:gdLst>
                <a:gd name="T0" fmla="*/ 9 w 18"/>
                <a:gd name="T1" fmla="*/ 11 h 17"/>
                <a:gd name="T2" fmla="*/ 10 w 18"/>
                <a:gd name="T3" fmla="*/ 17 h 17"/>
                <a:gd name="T4" fmla="*/ 13 w 18"/>
                <a:gd name="T5" fmla="*/ 16 h 17"/>
                <a:gd name="T6" fmla="*/ 9 w 18"/>
                <a:gd name="T7" fmla="*/ 11 h 17"/>
                <a:gd name="T8" fmla="*/ 3 w 18"/>
                <a:gd name="T9" fmla="*/ 2 h 17"/>
                <a:gd name="T10" fmla="*/ 0 w 18"/>
                <a:gd name="T11" fmla="*/ 10 h 17"/>
                <a:gd name="T12" fmla="*/ 8 w 18"/>
                <a:gd name="T13" fmla="*/ 17 h 17"/>
                <a:gd name="T14" fmla="*/ 6 w 18"/>
                <a:gd name="T15" fmla="*/ 7 h 17"/>
                <a:gd name="T16" fmla="*/ 6 w 18"/>
                <a:gd name="T17" fmla="*/ 7 h 17"/>
                <a:gd name="T18" fmla="*/ 6 w 18"/>
                <a:gd name="T19" fmla="*/ 7 h 17"/>
                <a:gd name="T20" fmla="*/ 3 w 18"/>
                <a:gd name="T21" fmla="*/ 2 h 17"/>
                <a:gd name="T22" fmla="*/ 6 w 18"/>
                <a:gd name="T23" fmla="*/ 0 h 17"/>
                <a:gd name="T24" fmla="*/ 5 w 18"/>
                <a:gd name="T25" fmla="*/ 0 h 17"/>
                <a:gd name="T26" fmla="*/ 6 w 18"/>
                <a:gd name="T27" fmla="*/ 1 h 17"/>
                <a:gd name="T28" fmla="*/ 6 w 18"/>
                <a:gd name="T29" fmla="*/ 0 h 17"/>
                <a:gd name="T30" fmla="*/ 9 w 18"/>
                <a:gd name="T31" fmla="*/ 0 h 17"/>
                <a:gd name="T32" fmla="*/ 9 w 18"/>
                <a:gd name="T33" fmla="*/ 0 h 17"/>
                <a:gd name="T34" fmla="*/ 9 w 18"/>
                <a:gd name="T35" fmla="*/ 6 h 17"/>
                <a:gd name="T36" fmla="*/ 16 w 18"/>
                <a:gd name="T37" fmla="*/ 15 h 17"/>
                <a:gd name="T38" fmla="*/ 18 w 18"/>
                <a:gd name="T39" fmla="*/ 8 h 17"/>
                <a:gd name="T40" fmla="*/ 9 w 18"/>
                <a:gd name="T4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9" y="11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2" y="17"/>
                    <a:pt x="13" y="17"/>
                    <a:pt x="13" y="16"/>
                  </a:cubicBezTo>
                  <a:cubicBezTo>
                    <a:pt x="9" y="11"/>
                    <a:pt x="9" y="11"/>
                    <a:pt x="9" y="11"/>
                  </a:cubicBezTo>
                  <a:moveTo>
                    <a:pt x="3" y="2"/>
                  </a:moveTo>
                  <a:cubicBezTo>
                    <a:pt x="1" y="4"/>
                    <a:pt x="0" y="7"/>
                    <a:pt x="0" y="10"/>
                  </a:cubicBezTo>
                  <a:cubicBezTo>
                    <a:pt x="1" y="14"/>
                    <a:pt x="4" y="17"/>
                    <a:pt x="8" y="1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3"/>
                    <a:pt x="18" y="10"/>
                    <a:pt x="18" y="8"/>
                  </a:cubicBezTo>
                  <a:cubicBezTo>
                    <a:pt x="18" y="3"/>
                    <a:pt x="14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7" name="Freeform 539"/>
            <p:cNvSpPr/>
            <p:nvPr/>
          </p:nvSpPr>
          <p:spPr bwMode="auto">
            <a:xfrm>
              <a:off x="2097088" y="6407150"/>
              <a:ext cx="61913" cy="80963"/>
            </a:xfrm>
            <a:custGeom>
              <a:avLst/>
              <a:gdLst>
                <a:gd name="T0" fmla="*/ 6 w 13"/>
                <a:gd name="T1" fmla="*/ 0 h 17"/>
                <a:gd name="T2" fmla="*/ 5 w 13"/>
                <a:gd name="T3" fmla="*/ 0 h 17"/>
                <a:gd name="T4" fmla="*/ 3 w 13"/>
                <a:gd name="T5" fmla="*/ 0 h 17"/>
                <a:gd name="T6" fmla="*/ 3 w 13"/>
                <a:gd name="T7" fmla="*/ 1 h 17"/>
                <a:gd name="T8" fmla="*/ 2 w 13"/>
                <a:gd name="T9" fmla="*/ 0 h 17"/>
                <a:gd name="T10" fmla="*/ 0 w 13"/>
                <a:gd name="T11" fmla="*/ 2 h 17"/>
                <a:gd name="T12" fmla="*/ 3 w 13"/>
                <a:gd name="T13" fmla="*/ 7 h 17"/>
                <a:gd name="T14" fmla="*/ 3 w 13"/>
                <a:gd name="T15" fmla="*/ 7 h 17"/>
                <a:gd name="T16" fmla="*/ 3 w 13"/>
                <a:gd name="T17" fmla="*/ 7 h 17"/>
                <a:gd name="T18" fmla="*/ 5 w 13"/>
                <a:gd name="T19" fmla="*/ 17 h 17"/>
                <a:gd name="T20" fmla="*/ 6 w 13"/>
                <a:gd name="T21" fmla="*/ 17 h 17"/>
                <a:gd name="T22" fmla="*/ 7 w 13"/>
                <a:gd name="T23" fmla="*/ 17 h 17"/>
                <a:gd name="T24" fmla="*/ 7 w 13"/>
                <a:gd name="T25" fmla="*/ 17 h 17"/>
                <a:gd name="T26" fmla="*/ 6 w 13"/>
                <a:gd name="T27" fmla="*/ 11 h 17"/>
                <a:gd name="T28" fmla="*/ 10 w 13"/>
                <a:gd name="T29" fmla="*/ 16 h 17"/>
                <a:gd name="T30" fmla="*/ 13 w 13"/>
                <a:gd name="T31" fmla="*/ 15 h 17"/>
                <a:gd name="T32" fmla="*/ 6 w 13"/>
                <a:gd name="T33" fmla="*/ 6 h 17"/>
                <a:gd name="T34" fmla="*/ 6 w 13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7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5"/>
                    <a:pt x="13" y="1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540"/>
            <p:cNvSpPr>
              <a:spLocks noEditPoints="1"/>
            </p:cNvSpPr>
            <p:nvPr/>
          </p:nvSpPr>
          <p:spPr bwMode="auto">
            <a:xfrm>
              <a:off x="2038350" y="6362700"/>
              <a:ext cx="174625" cy="169863"/>
            </a:xfrm>
            <a:custGeom>
              <a:avLst/>
              <a:gdLst>
                <a:gd name="T0" fmla="*/ 26 w 36"/>
                <a:gd name="T1" fmla="*/ 30 h 35"/>
                <a:gd name="T2" fmla="*/ 20 w 36"/>
                <a:gd name="T3" fmla="*/ 32 h 35"/>
                <a:gd name="T4" fmla="*/ 21 w 36"/>
                <a:gd name="T5" fmla="*/ 35 h 35"/>
                <a:gd name="T6" fmla="*/ 28 w 36"/>
                <a:gd name="T7" fmla="*/ 32 h 35"/>
                <a:gd name="T8" fmla="*/ 26 w 36"/>
                <a:gd name="T9" fmla="*/ 30 h 35"/>
                <a:gd name="T10" fmla="*/ 8 w 36"/>
                <a:gd name="T11" fmla="*/ 4 h 35"/>
                <a:gd name="T12" fmla="*/ 1 w 36"/>
                <a:gd name="T13" fmla="*/ 20 h 35"/>
                <a:gd name="T14" fmla="*/ 18 w 36"/>
                <a:gd name="T15" fmla="*/ 35 h 35"/>
                <a:gd name="T16" fmla="*/ 18 w 36"/>
                <a:gd name="T17" fmla="*/ 32 h 35"/>
                <a:gd name="T18" fmla="*/ 4 w 36"/>
                <a:gd name="T19" fmla="*/ 19 h 35"/>
                <a:gd name="T20" fmla="*/ 10 w 36"/>
                <a:gd name="T21" fmla="*/ 6 h 35"/>
                <a:gd name="T22" fmla="*/ 8 w 36"/>
                <a:gd name="T23" fmla="*/ 4 h 35"/>
                <a:gd name="T24" fmla="*/ 15 w 36"/>
                <a:gd name="T25" fmla="*/ 1 h 35"/>
                <a:gd name="T26" fmla="*/ 10 w 36"/>
                <a:gd name="T27" fmla="*/ 2 h 35"/>
                <a:gd name="T28" fmla="*/ 12 w 36"/>
                <a:gd name="T29" fmla="*/ 5 h 35"/>
                <a:gd name="T30" fmla="*/ 15 w 36"/>
                <a:gd name="T31" fmla="*/ 4 h 35"/>
                <a:gd name="T32" fmla="*/ 15 w 36"/>
                <a:gd name="T33" fmla="*/ 1 h 35"/>
                <a:gd name="T34" fmla="*/ 18 w 36"/>
                <a:gd name="T35" fmla="*/ 0 h 35"/>
                <a:gd name="T36" fmla="*/ 18 w 36"/>
                <a:gd name="T37" fmla="*/ 0 h 35"/>
                <a:gd name="T38" fmla="*/ 18 w 36"/>
                <a:gd name="T39" fmla="*/ 3 h 35"/>
                <a:gd name="T40" fmla="*/ 18 w 36"/>
                <a:gd name="T41" fmla="*/ 3 h 35"/>
                <a:gd name="T42" fmla="*/ 32 w 36"/>
                <a:gd name="T43" fmla="*/ 16 h 35"/>
                <a:gd name="T44" fmla="*/ 28 w 36"/>
                <a:gd name="T45" fmla="*/ 28 h 35"/>
                <a:gd name="T46" fmla="*/ 30 w 36"/>
                <a:gd name="T47" fmla="*/ 30 h 35"/>
                <a:gd name="T48" fmla="*/ 35 w 36"/>
                <a:gd name="T49" fmla="*/ 16 h 35"/>
                <a:gd name="T50" fmla="*/ 18 w 36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35">
                  <a:moveTo>
                    <a:pt x="26" y="30"/>
                  </a:moveTo>
                  <a:cubicBezTo>
                    <a:pt x="24" y="31"/>
                    <a:pt x="22" y="31"/>
                    <a:pt x="20" y="32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3" y="34"/>
                    <a:pt x="26" y="33"/>
                    <a:pt x="28" y="32"/>
                  </a:cubicBezTo>
                  <a:cubicBezTo>
                    <a:pt x="26" y="30"/>
                    <a:pt x="26" y="30"/>
                    <a:pt x="26" y="30"/>
                  </a:cubicBezTo>
                  <a:moveTo>
                    <a:pt x="8" y="4"/>
                  </a:moveTo>
                  <a:cubicBezTo>
                    <a:pt x="3" y="7"/>
                    <a:pt x="0" y="13"/>
                    <a:pt x="1" y="20"/>
                  </a:cubicBezTo>
                  <a:cubicBezTo>
                    <a:pt x="2" y="28"/>
                    <a:pt x="10" y="35"/>
                    <a:pt x="18" y="35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1" y="31"/>
                    <a:pt x="5" y="26"/>
                    <a:pt x="4" y="19"/>
                  </a:cubicBezTo>
                  <a:cubicBezTo>
                    <a:pt x="4" y="14"/>
                    <a:pt x="6" y="9"/>
                    <a:pt x="10" y="6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5" y="1"/>
                  </a:moveTo>
                  <a:cubicBezTo>
                    <a:pt x="13" y="1"/>
                    <a:pt x="12" y="1"/>
                    <a:pt x="10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4" y="4"/>
                    <a:pt x="15" y="4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5" y="3"/>
                    <a:pt x="31" y="9"/>
                    <a:pt x="32" y="16"/>
                  </a:cubicBezTo>
                  <a:cubicBezTo>
                    <a:pt x="33" y="21"/>
                    <a:pt x="31" y="25"/>
                    <a:pt x="28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4" y="27"/>
                    <a:pt x="36" y="21"/>
                    <a:pt x="35" y="16"/>
                  </a:cubicBezTo>
                  <a:cubicBezTo>
                    <a:pt x="34" y="7"/>
                    <a:pt x="27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41"/>
            <p:cNvSpPr>
              <a:spLocks noEditPoints="1"/>
            </p:cNvSpPr>
            <p:nvPr/>
          </p:nvSpPr>
          <p:spPr bwMode="auto">
            <a:xfrm>
              <a:off x="2078038" y="6362700"/>
              <a:ext cx="106363" cy="169863"/>
            </a:xfrm>
            <a:custGeom>
              <a:avLst/>
              <a:gdLst>
                <a:gd name="T0" fmla="*/ 12 w 22"/>
                <a:gd name="T1" fmla="*/ 32 h 35"/>
                <a:gd name="T2" fmla="*/ 12 w 22"/>
                <a:gd name="T3" fmla="*/ 32 h 35"/>
                <a:gd name="T4" fmla="*/ 10 w 22"/>
                <a:gd name="T5" fmla="*/ 32 h 35"/>
                <a:gd name="T6" fmla="*/ 10 w 22"/>
                <a:gd name="T7" fmla="*/ 32 h 35"/>
                <a:gd name="T8" fmla="*/ 10 w 22"/>
                <a:gd name="T9" fmla="*/ 35 h 35"/>
                <a:gd name="T10" fmla="*/ 10 w 22"/>
                <a:gd name="T11" fmla="*/ 35 h 35"/>
                <a:gd name="T12" fmla="*/ 12 w 22"/>
                <a:gd name="T13" fmla="*/ 35 h 35"/>
                <a:gd name="T14" fmla="*/ 13 w 22"/>
                <a:gd name="T15" fmla="*/ 35 h 35"/>
                <a:gd name="T16" fmla="*/ 12 w 22"/>
                <a:gd name="T17" fmla="*/ 32 h 35"/>
                <a:gd name="T18" fmla="*/ 20 w 22"/>
                <a:gd name="T19" fmla="*/ 28 h 35"/>
                <a:gd name="T20" fmla="*/ 18 w 22"/>
                <a:gd name="T21" fmla="*/ 30 h 35"/>
                <a:gd name="T22" fmla="*/ 20 w 22"/>
                <a:gd name="T23" fmla="*/ 32 h 35"/>
                <a:gd name="T24" fmla="*/ 22 w 22"/>
                <a:gd name="T25" fmla="*/ 30 h 35"/>
                <a:gd name="T26" fmla="*/ 20 w 22"/>
                <a:gd name="T27" fmla="*/ 28 h 35"/>
                <a:gd name="T28" fmla="*/ 2 w 22"/>
                <a:gd name="T29" fmla="*/ 2 h 35"/>
                <a:gd name="T30" fmla="*/ 0 w 22"/>
                <a:gd name="T31" fmla="*/ 4 h 35"/>
                <a:gd name="T32" fmla="*/ 2 w 22"/>
                <a:gd name="T33" fmla="*/ 6 h 35"/>
                <a:gd name="T34" fmla="*/ 4 w 22"/>
                <a:gd name="T35" fmla="*/ 5 h 35"/>
                <a:gd name="T36" fmla="*/ 2 w 22"/>
                <a:gd name="T37" fmla="*/ 2 h 35"/>
                <a:gd name="T38" fmla="*/ 10 w 22"/>
                <a:gd name="T39" fmla="*/ 0 h 35"/>
                <a:gd name="T40" fmla="*/ 8 w 22"/>
                <a:gd name="T41" fmla="*/ 0 h 35"/>
                <a:gd name="T42" fmla="*/ 7 w 22"/>
                <a:gd name="T43" fmla="*/ 1 h 35"/>
                <a:gd name="T44" fmla="*/ 7 w 22"/>
                <a:gd name="T45" fmla="*/ 4 h 35"/>
                <a:gd name="T46" fmla="*/ 9 w 22"/>
                <a:gd name="T47" fmla="*/ 3 h 35"/>
                <a:gd name="T48" fmla="*/ 10 w 22"/>
                <a:gd name="T49" fmla="*/ 3 h 35"/>
                <a:gd name="T50" fmla="*/ 10 w 22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5">
                  <a:moveTo>
                    <a:pt x="1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1" y="32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12" y="35"/>
                    <a:pt x="13" y="35"/>
                    <a:pt x="13" y="35"/>
                  </a:cubicBezTo>
                  <a:cubicBezTo>
                    <a:pt x="12" y="32"/>
                    <a:pt x="12" y="32"/>
                    <a:pt x="12" y="32"/>
                  </a:cubicBezTo>
                  <a:moveTo>
                    <a:pt x="20" y="28"/>
                  </a:moveTo>
                  <a:cubicBezTo>
                    <a:pt x="19" y="29"/>
                    <a:pt x="19" y="29"/>
                    <a:pt x="18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1"/>
                    <a:pt x="21" y="31"/>
                    <a:pt x="22" y="30"/>
                  </a:cubicBezTo>
                  <a:cubicBezTo>
                    <a:pt x="20" y="28"/>
                    <a:pt x="20" y="28"/>
                    <a:pt x="20" y="28"/>
                  </a:cubicBezTo>
                  <a:moveTo>
                    <a:pt x="2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5"/>
                  </a:cubicBezTo>
                  <a:cubicBezTo>
                    <a:pt x="2" y="2"/>
                    <a:pt x="2" y="2"/>
                    <a:pt x="2" y="2"/>
                  </a:cubicBezTo>
                  <a:moveTo>
                    <a:pt x="10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9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42"/>
            <p:cNvSpPr>
              <a:spLocks noEditPoints="1"/>
            </p:cNvSpPr>
            <p:nvPr/>
          </p:nvSpPr>
          <p:spPr bwMode="auto">
            <a:xfrm>
              <a:off x="1562100" y="5514975"/>
              <a:ext cx="85725" cy="80963"/>
            </a:xfrm>
            <a:custGeom>
              <a:avLst/>
              <a:gdLst>
                <a:gd name="T0" fmla="*/ 13 w 18"/>
                <a:gd name="T1" fmla="*/ 6 h 17"/>
                <a:gd name="T2" fmla="*/ 17 w 18"/>
                <a:gd name="T3" fmla="*/ 12 h 17"/>
                <a:gd name="T4" fmla="*/ 18 w 18"/>
                <a:gd name="T5" fmla="*/ 8 h 17"/>
                <a:gd name="T6" fmla="*/ 18 w 18"/>
                <a:gd name="T7" fmla="*/ 6 h 17"/>
                <a:gd name="T8" fmla="*/ 13 w 18"/>
                <a:gd name="T9" fmla="*/ 6 h 17"/>
                <a:gd name="T10" fmla="*/ 9 w 18"/>
                <a:gd name="T11" fmla="*/ 0 h 17"/>
                <a:gd name="T12" fmla="*/ 8 w 18"/>
                <a:gd name="T13" fmla="*/ 0 h 17"/>
                <a:gd name="T14" fmla="*/ 0 w 18"/>
                <a:gd name="T15" fmla="*/ 10 h 17"/>
                <a:gd name="T16" fmla="*/ 9 w 18"/>
                <a:gd name="T17" fmla="*/ 17 h 17"/>
                <a:gd name="T18" fmla="*/ 10 w 18"/>
                <a:gd name="T19" fmla="*/ 17 h 17"/>
                <a:gd name="T20" fmla="*/ 15 w 18"/>
                <a:gd name="T21" fmla="*/ 15 h 17"/>
                <a:gd name="T22" fmla="*/ 8 w 18"/>
                <a:gd name="T23" fmla="*/ 2 h 17"/>
                <a:gd name="T24" fmla="*/ 16 w 18"/>
                <a:gd name="T25" fmla="*/ 3 h 17"/>
                <a:gd name="T26" fmla="*/ 9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3" y="6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8" y="11"/>
                    <a:pt x="18" y="9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3" y="0"/>
                    <a:pt x="0" y="5"/>
                    <a:pt x="0" y="10"/>
                  </a:cubicBezTo>
                  <a:cubicBezTo>
                    <a:pt x="1" y="14"/>
                    <a:pt x="4" y="17"/>
                    <a:pt x="9" y="17"/>
                  </a:cubicBezTo>
                  <a:cubicBezTo>
                    <a:pt x="9" y="17"/>
                    <a:pt x="10" y="17"/>
                    <a:pt x="10" y="17"/>
                  </a:cubicBezTo>
                  <a:cubicBezTo>
                    <a:pt x="12" y="17"/>
                    <a:pt x="14" y="16"/>
                    <a:pt x="15" y="1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543"/>
            <p:cNvSpPr/>
            <p:nvPr/>
          </p:nvSpPr>
          <p:spPr bwMode="auto">
            <a:xfrm>
              <a:off x="1600200" y="5524500"/>
              <a:ext cx="47625" cy="61913"/>
            </a:xfrm>
            <a:custGeom>
              <a:avLst/>
              <a:gdLst>
                <a:gd name="T0" fmla="*/ 0 w 10"/>
                <a:gd name="T1" fmla="*/ 0 h 13"/>
                <a:gd name="T2" fmla="*/ 7 w 10"/>
                <a:gd name="T3" fmla="*/ 13 h 13"/>
                <a:gd name="T4" fmla="*/ 9 w 10"/>
                <a:gd name="T5" fmla="*/ 10 h 13"/>
                <a:gd name="T6" fmla="*/ 5 w 10"/>
                <a:gd name="T7" fmla="*/ 4 h 13"/>
                <a:gd name="T8" fmla="*/ 10 w 10"/>
                <a:gd name="T9" fmla="*/ 4 h 13"/>
                <a:gd name="T10" fmla="*/ 8 w 10"/>
                <a:gd name="T11" fmla="*/ 1 h 13"/>
                <a:gd name="T12" fmla="*/ 0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8" y="12"/>
                    <a:pt x="9" y="11"/>
                    <a:pt x="9" y="1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2"/>
                    <a:pt x="8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544"/>
            <p:cNvSpPr>
              <a:spLocks noEditPoints="1"/>
            </p:cNvSpPr>
            <p:nvPr/>
          </p:nvSpPr>
          <p:spPr bwMode="auto">
            <a:xfrm>
              <a:off x="1519238" y="5470525"/>
              <a:ext cx="173038" cy="169863"/>
            </a:xfrm>
            <a:custGeom>
              <a:avLst/>
              <a:gdLst>
                <a:gd name="T0" fmla="*/ 32 w 36"/>
                <a:gd name="T1" fmla="*/ 16 h 35"/>
                <a:gd name="T2" fmla="*/ 32 w 36"/>
                <a:gd name="T3" fmla="*/ 16 h 35"/>
                <a:gd name="T4" fmla="*/ 29 w 36"/>
                <a:gd name="T5" fmla="*/ 27 h 35"/>
                <a:gd name="T6" fmla="*/ 30 w 36"/>
                <a:gd name="T7" fmla="*/ 29 h 35"/>
                <a:gd name="T8" fmla="*/ 35 w 36"/>
                <a:gd name="T9" fmla="*/ 16 h 35"/>
                <a:gd name="T10" fmla="*/ 32 w 36"/>
                <a:gd name="T11" fmla="*/ 16 h 35"/>
                <a:gd name="T12" fmla="*/ 18 w 36"/>
                <a:gd name="T13" fmla="*/ 0 h 35"/>
                <a:gd name="T14" fmla="*/ 16 w 36"/>
                <a:gd name="T15" fmla="*/ 0 h 35"/>
                <a:gd name="T16" fmla="*/ 1 w 36"/>
                <a:gd name="T17" fmla="*/ 20 h 35"/>
                <a:gd name="T18" fmla="*/ 18 w 36"/>
                <a:gd name="T19" fmla="*/ 35 h 35"/>
                <a:gd name="T20" fmla="*/ 20 w 36"/>
                <a:gd name="T21" fmla="*/ 35 h 35"/>
                <a:gd name="T22" fmla="*/ 28 w 36"/>
                <a:gd name="T23" fmla="*/ 31 h 35"/>
                <a:gd name="T24" fmla="*/ 27 w 36"/>
                <a:gd name="T25" fmla="*/ 29 h 35"/>
                <a:gd name="T26" fmla="*/ 20 w 36"/>
                <a:gd name="T27" fmla="*/ 32 h 35"/>
                <a:gd name="T28" fmla="*/ 18 w 36"/>
                <a:gd name="T29" fmla="*/ 32 h 35"/>
                <a:gd name="T30" fmla="*/ 4 w 36"/>
                <a:gd name="T31" fmla="*/ 19 h 35"/>
                <a:gd name="T32" fmla="*/ 16 w 36"/>
                <a:gd name="T33" fmla="*/ 4 h 35"/>
                <a:gd name="T34" fmla="*/ 18 w 36"/>
                <a:gd name="T35" fmla="*/ 3 h 35"/>
                <a:gd name="T36" fmla="*/ 31 w 36"/>
                <a:gd name="T37" fmla="*/ 13 h 35"/>
                <a:gd name="T38" fmla="*/ 35 w 36"/>
                <a:gd name="T39" fmla="*/ 13 h 35"/>
                <a:gd name="T40" fmla="*/ 18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20"/>
                    <a:pt x="31" y="24"/>
                    <a:pt x="2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4" y="26"/>
                    <a:pt x="36" y="21"/>
                    <a:pt x="35" y="16"/>
                  </a:cubicBezTo>
                  <a:cubicBezTo>
                    <a:pt x="32" y="16"/>
                    <a:pt x="32" y="16"/>
                    <a:pt x="32" y="16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7" y="2"/>
                    <a:pt x="0" y="10"/>
                    <a:pt x="1" y="20"/>
                  </a:cubicBezTo>
                  <a:cubicBezTo>
                    <a:pt x="2" y="28"/>
                    <a:pt x="9" y="35"/>
                    <a:pt x="18" y="35"/>
                  </a:cubicBezTo>
                  <a:cubicBezTo>
                    <a:pt x="19" y="35"/>
                    <a:pt x="19" y="35"/>
                    <a:pt x="20" y="35"/>
                  </a:cubicBezTo>
                  <a:cubicBezTo>
                    <a:pt x="23" y="34"/>
                    <a:pt x="26" y="33"/>
                    <a:pt x="28" y="31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5" y="30"/>
                    <a:pt x="22" y="31"/>
                    <a:pt x="20" y="32"/>
                  </a:cubicBezTo>
                  <a:cubicBezTo>
                    <a:pt x="19" y="32"/>
                    <a:pt x="18" y="32"/>
                    <a:pt x="18" y="32"/>
                  </a:cubicBezTo>
                  <a:cubicBezTo>
                    <a:pt x="11" y="32"/>
                    <a:pt x="5" y="26"/>
                    <a:pt x="4" y="19"/>
                  </a:cubicBezTo>
                  <a:cubicBezTo>
                    <a:pt x="3" y="11"/>
                    <a:pt x="9" y="4"/>
                    <a:pt x="16" y="4"/>
                  </a:cubicBezTo>
                  <a:cubicBezTo>
                    <a:pt x="17" y="3"/>
                    <a:pt x="17" y="3"/>
                    <a:pt x="18" y="3"/>
                  </a:cubicBezTo>
                  <a:cubicBezTo>
                    <a:pt x="24" y="3"/>
                    <a:pt x="29" y="7"/>
                    <a:pt x="31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6"/>
                    <a:pt x="26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545"/>
            <p:cNvSpPr>
              <a:spLocks noEditPoints="1"/>
            </p:cNvSpPr>
            <p:nvPr/>
          </p:nvSpPr>
          <p:spPr bwMode="auto">
            <a:xfrm>
              <a:off x="1647825" y="5534025"/>
              <a:ext cx="39688" cy="87313"/>
            </a:xfrm>
            <a:custGeom>
              <a:avLst/>
              <a:gdLst>
                <a:gd name="T0" fmla="*/ 2 w 8"/>
                <a:gd name="T1" fmla="*/ 14 h 18"/>
                <a:gd name="T2" fmla="*/ 0 w 8"/>
                <a:gd name="T3" fmla="*/ 16 h 18"/>
                <a:gd name="T4" fmla="*/ 1 w 8"/>
                <a:gd name="T5" fmla="*/ 18 h 18"/>
                <a:gd name="T6" fmla="*/ 3 w 8"/>
                <a:gd name="T7" fmla="*/ 16 h 18"/>
                <a:gd name="T8" fmla="*/ 2 w 8"/>
                <a:gd name="T9" fmla="*/ 14 h 18"/>
                <a:gd name="T10" fmla="*/ 4 w 8"/>
                <a:gd name="T11" fmla="*/ 0 h 18"/>
                <a:gd name="T12" fmla="*/ 5 w 8"/>
                <a:gd name="T13" fmla="*/ 3 h 18"/>
                <a:gd name="T14" fmla="*/ 8 w 8"/>
                <a:gd name="T15" fmla="*/ 3 h 18"/>
                <a:gd name="T16" fmla="*/ 8 w 8"/>
                <a:gd name="T17" fmla="*/ 3 h 18"/>
                <a:gd name="T18" fmla="*/ 8 w 8"/>
                <a:gd name="T19" fmla="*/ 0 h 18"/>
                <a:gd name="T20" fmla="*/ 4 w 8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8">
                  <a:moveTo>
                    <a:pt x="2" y="14"/>
                  </a:moveTo>
                  <a:cubicBezTo>
                    <a:pt x="1" y="14"/>
                    <a:pt x="1" y="15"/>
                    <a:pt x="0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4" y="0"/>
                  </a:moveTo>
                  <a:cubicBezTo>
                    <a:pt x="5" y="1"/>
                    <a:pt x="5" y="2"/>
                    <a:pt x="5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546"/>
            <p:cNvSpPr>
              <a:spLocks noEditPoints="1"/>
            </p:cNvSpPr>
            <p:nvPr/>
          </p:nvSpPr>
          <p:spPr bwMode="auto">
            <a:xfrm>
              <a:off x="4864100" y="6378575"/>
              <a:ext cx="236538" cy="230188"/>
            </a:xfrm>
            <a:custGeom>
              <a:avLst/>
              <a:gdLst>
                <a:gd name="T0" fmla="*/ 22 w 49"/>
                <a:gd name="T1" fmla="*/ 29 h 48"/>
                <a:gd name="T2" fmla="*/ 18 w 49"/>
                <a:gd name="T3" fmla="*/ 47 h 48"/>
                <a:gd name="T4" fmla="*/ 24 w 49"/>
                <a:gd name="T5" fmla="*/ 48 h 48"/>
                <a:gd name="T6" fmla="*/ 27 w 49"/>
                <a:gd name="T7" fmla="*/ 47 h 48"/>
                <a:gd name="T8" fmla="*/ 29 w 49"/>
                <a:gd name="T9" fmla="*/ 47 h 48"/>
                <a:gd name="T10" fmla="*/ 22 w 49"/>
                <a:gd name="T11" fmla="*/ 29 h 48"/>
                <a:gd name="T12" fmla="*/ 20 w 49"/>
                <a:gd name="T13" fmla="*/ 29 h 48"/>
                <a:gd name="T14" fmla="*/ 8 w 49"/>
                <a:gd name="T15" fmla="*/ 41 h 48"/>
                <a:gd name="T16" fmla="*/ 15 w 49"/>
                <a:gd name="T17" fmla="*/ 46 h 48"/>
                <a:gd name="T18" fmla="*/ 20 w 49"/>
                <a:gd name="T19" fmla="*/ 29 h 48"/>
                <a:gd name="T20" fmla="*/ 1 w 49"/>
                <a:gd name="T21" fmla="*/ 18 h 48"/>
                <a:gd name="T22" fmla="*/ 0 w 49"/>
                <a:gd name="T23" fmla="*/ 27 h 48"/>
                <a:gd name="T24" fmla="*/ 6 w 49"/>
                <a:gd name="T25" fmla="*/ 39 h 48"/>
                <a:gd name="T26" fmla="*/ 20 w 49"/>
                <a:gd name="T27" fmla="*/ 25 h 48"/>
                <a:gd name="T28" fmla="*/ 1 w 49"/>
                <a:gd name="T29" fmla="*/ 18 h 48"/>
                <a:gd name="T30" fmla="*/ 43 w 49"/>
                <a:gd name="T31" fmla="*/ 9 h 48"/>
                <a:gd name="T32" fmla="*/ 24 w 49"/>
                <a:gd name="T33" fmla="*/ 25 h 48"/>
                <a:gd name="T34" fmla="*/ 31 w 49"/>
                <a:gd name="T35" fmla="*/ 46 h 48"/>
                <a:gd name="T36" fmla="*/ 47 w 49"/>
                <a:gd name="T37" fmla="*/ 21 h 48"/>
                <a:gd name="T38" fmla="*/ 43 w 49"/>
                <a:gd name="T39" fmla="*/ 9 h 48"/>
                <a:gd name="T40" fmla="*/ 24 w 49"/>
                <a:gd name="T41" fmla="*/ 0 h 48"/>
                <a:gd name="T42" fmla="*/ 21 w 49"/>
                <a:gd name="T43" fmla="*/ 0 h 48"/>
                <a:gd name="T44" fmla="*/ 2 w 49"/>
                <a:gd name="T45" fmla="*/ 15 h 48"/>
                <a:gd name="T46" fmla="*/ 22 w 49"/>
                <a:gd name="T47" fmla="*/ 23 h 48"/>
                <a:gd name="T48" fmla="*/ 41 w 49"/>
                <a:gd name="T49" fmla="*/ 7 h 48"/>
                <a:gd name="T50" fmla="*/ 24 w 4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8">
                  <a:moveTo>
                    <a:pt x="22" y="29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0" y="47"/>
                    <a:pt x="22" y="48"/>
                    <a:pt x="24" y="48"/>
                  </a:cubicBezTo>
                  <a:cubicBezTo>
                    <a:pt x="25" y="48"/>
                    <a:pt x="26" y="48"/>
                    <a:pt x="27" y="47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2" y="29"/>
                    <a:pt x="22" y="29"/>
                    <a:pt x="22" y="29"/>
                  </a:cubicBezTo>
                  <a:moveTo>
                    <a:pt x="20" y="2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5" y="46"/>
                  </a:cubicBezTo>
                  <a:cubicBezTo>
                    <a:pt x="20" y="29"/>
                    <a:pt x="20" y="29"/>
                    <a:pt x="20" y="29"/>
                  </a:cubicBezTo>
                  <a:moveTo>
                    <a:pt x="1" y="18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1" y="31"/>
                    <a:pt x="3" y="36"/>
                    <a:pt x="6" y="39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3" y="9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42" y="43"/>
                    <a:pt x="49" y="33"/>
                    <a:pt x="47" y="21"/>
                  </a:cubicBezTo>
                  <a:cubicBezTo>
                    <a:pt x="47" y="17"/>
                    <a:pt x="45" y="13"/>
                    <a:pt x="43" y="9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12" y="1"/>
                    <a:pt x="5" y="7"/>
                    <a:pt x="2" y="15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547"/>
            <p:cNvSpPr/>
            <p:nvPr/>
          </p:nvSpPr>
          <p:spPr bwMode="auto">
            <a:xfrm>
              <a:off x="4868863" y="6411913"/>
              <a:ext cx="203200" cy="192088"/>
            </a:xfrm>
            <a:custGeom>
              <a:avLst/>
              <a:gdLst>
                <a:gd name="T0" fmla="*/ 40 w 42"/>
                <a:gd name="T1" fmla="*/ 0 h 40"/>
                <a:gd name="T2" fmla="*/ 21 w 42"/>
                <a:gd name="T3" fmla="*/ 16 h 40"/>
                <a:gd name="T4" fmla="*/ 1 w 42"/>
                <a:gd name="T5" fmla="*/ 8 h 40"/>
                <a:gd name="T6" fmla="*/ 0 w 42"/>
                <a:gd name="T7" fmla="*/ 11 h 40"/>
                <a:gd name="T8" fmla="*/ 19 w 42"/>
                <a:gd name="T9" fmla="*/ 18 h 40"/>
                <a:gd name="T10" fmla="*/ 5 w 42"/>
                <a:gd name="T11" fmla="*/ 32 h 40"/>
                <a:gd name="T12" fmla="*/ 7 w 42"/>
                <a:gd name="T13" fmla="*/ 34 h 40"/>
                <a:gd name="T14" fmla="*/ 19 w 42"/>
                <a:gd name="T15" fmla="*/ 22 h 40"/>
                <a:gd name="T16" fmla="*/ 14 w 42"/>
                <a:gd name="T17" fmla="*/ 39 h 40"/>
                <a:gd name="T18" fmla="*/ 17 w 42"/>
                <a:gd name="T19" fmla="*/ 40 h 40"/>
                <a:gd name="T20" fmla="*/ 21 w 42"/>
                <a:gd name="T21" fmla="*/ 22 h 40"/>
                <a:gd name="T22" fmla="*/ 28 w 42"/>
                <a:gd name="T23" fmla="*/ 40 h 40"/>
                <a:gd name="T24" fmla="*/ 30 w 42"/>
                <a:gd name="T25" fmla="*/ 39 h 40"/>
                <a:gd name="T26" fmla="*/ 23 w 42"/>
                <a:gd name="T27" fmla="*/ 18 h 40"/>
                <a:gd name="T28" fmla="*/ 42 w 42"/>
                <a:gd name="T29" fmla="*/ 2 h 40"/>
                <a:gd name="T30" fmla="*/ 40 w 42"/>
                <a:gd name="T3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0">
                  <a:moveTo>
                    <a:pt x="40" y="0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6" y="34"/>
                    <a:pt x="7" y="3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39"/>
                    <a:pt x="16" y="40"/>
                    <a:pt x="17" y="4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40"/>
                    <a:pt x="29" y="40"/>
                    <a:pt x="30" y="3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1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548"/>
            <p:cNvSpPr>
              <a:spLocks noEditPoints="1"/>
            </p:cNvSpPr>
            <p:nvPr/>
          </p:nvSpPr>
          <p:spPr bwMode="auto">
            <a:xfrm>
              <a:off x="4821238" y="6338888"/>
              <a:ext cx="322263" cy="309563"/>
            </a:xfrm>
            <a:custGeom>
              <a:avLst/>
              <a:gdLst>
                <a:gd name="T0" fmla="*/ 25 w 67"/>
                <a:gd name="T1" fmla="*/ 59 h 64"/>
                <a:gd name="T2" fmla="*/ 24 w 67"/>
                <a:gd name="T3" fmla="*/ 63 h 64"/>
                <a:gd name="T4" fmla="*/ 33 w 67"/>
                <a:gd name="T5" fmla="*/ 64 h 64"/>
                <a:gd name="T6" fmla="*/ 37 w 67"/>
                <a:gd name="T7" fmla="*/ 64 h 64"/>
                <a:gd name="T8" fmla="*/ 41 w 67"/>
                <a:gd name="T9" fmla="*/ 63 h 64"/>
                <a:gd name="T10" fmla="*/ 39 w 67"/>
                <a:gd name="T11" fmla="*/ 59 h 64"/>
                <a:gd name="T12" fmla="*/ 36 w 67"/>
                <a:gd name="T13" fmla="*/ 60 h 64"/>
                <a:gd name="T14" fmla="*/ 33 w 67"/>
                <a:gd name="T15" fmla="*/ 60 h 64"/>
                <a:gd name="T16" fmla="*/ 25 w 67"/>
                <a:gd name="T17" fmla="*/ 59 h 64"/>
                <a:gd name="T18" fmla="*/ 13 w 67"/>
                <a:gd name="T19" fmla="*/ 52 h 64"/>
                <a:gd name="T20" fmla="*/ 11 w 67"/>
                <a:gd name="T21" fmla="*/ 55 h 64"/>
                <a:gd name="T22" fmla="*/ 22 w 67"/>
                <a:gd name="T23" fmla="*/ 62 h 64"/>
                <a:gd name="T24" fmla="*/ 23 w 67"/>
                <a:gd name="T25" fmla="*/ 58 h 64"/>
                <a:gd name="T26" fmla="*/ 13 w 67"/>
                <a:gd name="T27" fmla="*/ 52 h 64"/>
                <a:gd name="T28" fmla="*/ 2 w 67"/>
                <a:gd name="T29" fmla="*/ 23 h 64"/>
                <a:gd name="T30" fmla="*/ 1 w 67"/>
                <a:gd name="T31" fmla="*/ 36 h 64"/>
                <a:gd name="T32" fmla="*/ 9 w 67"/>
                <a:gd name="T33" fmla="*/ 53 h 64"/>
                <a:gd name="T34" fmla="*/ 12 w 67"/>
                <a:gd name="T35" fmla="*/ 50 h 64"/>
                <a:gd name="T36" fmla="*/ 5 w 67"/>
                <a:gd name="T37" fmla="*/ 35 h 64"/>
                <a:gd name="T38" fmla="*/ 6 w 67"/>
                <a:gd name="T39" fmla="*/ 24 h 64"/>
                <a:gd name="T40" fmla="*/ 2 w 67"/>
                <a:gd name="T41" fmla="*/ 23 h 64"/>
                <a:gd name="T42" fmla="*/ 58 w 67"/>
                <a:gd name="T43" fmla="*/ 12 h 64"/>
                <a:gd name="T44" fmla="*/ 55 w 67"/>
                <a:gd name="T45" fmla="*/ 15 h 64"/>
                <a:gd name="T46" fmla="*/ 61 w 67"/>
                <a:gd name="T47" fmla="*/ 29 h 64"/>
                <a:gd name="T48" fmla="*/ 42 w 67"/>
                <a:gd name="T49" fmla="*/ 59 h 64"/>
                <a:gd name="T50" fmla="*/ 43 w 67"/>
                <a:gd name="T51" fmla="*/ 62 h 64"/>
                <a:gd name="T52" fmla="*/ 65 w 67"/>
                <a:gd name="T53" fmla="*/ 28 h 64"/>
                <a:gd name="T54" fmla="*/ 58 w 67"/>
                <a:gd name="T55" fmla="*/ 12 h 64"/>
                <a:gd name="T56" fmla="*/ 33 w 67"/>
                <a:gd name="T57" fmla="*/ 0 h 64"/>
                <a:gd name="T58" fmla="*/ 29 w 67"/>
                <a:gd name="T59" fmla="*/ 0 h 64"/>
                <a:gd name="T60" fmla="*/ 3 w 67"/>
                <a:gd name="T61" fmla="*/ 20 h 64"/>
                <a:gd name="T62" fmla="*/ 7 w 67"/>
                <a:gd name="T63" fmla="*/ 22 h 64"/>
                <a:gd name="T64" fmla="*/ 30 w 67"/>
                <a:gd name="T65" fmla="*/ 4 h 64"/>
                <a:gd name="T66" fmla="*/ 33 w 67"/>
                <a:gd name="T67" fmla="*/ 4 h 64"/>
                <a:gd name="T68" fmla="*/ 53 w 67"/>
                <a:gd name="T69" fmla="*/ 13 h 64"/>
                <a:gd name="T70" fmla="*/ 56 w 67"/>
                <a:gd name="T71" fmla="*/ 10 h 64"/>
                <a:gd name="T72" fmla="*/ 33 w 67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" h="64">
                  <a:moveTo>
                    <a:pt x="25" y="59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7" y="64"/>
                    <a:pt x="30" y="64"/>
                    <a:pt x="33" y="64"/>
                  </a:cubicBezTo>
                  <a:cubicBezTo>
                    <a:pt x="34" y="64"/>
                    <a:pt x="35" y="64"/>
                    <a:pt x="37" y="64"/>
                  </a:cubicBezTo>
                  <a:cubicBezTo>
                    <a:pt x="38" y="64"/>
                    <a:pt x="39" y="63"/>
                    <a:pt x="41" y="63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60"/>
                    <a:pt x="37" y="60"/>
                    <a:pt x="36" y="60"/>
                  </a:cubicBezTo>
                  <a:cubicBezTo>
                    <a:pt x="35" y="60"/>
                    <a:pt x="34" y="60"/>
                    <a:pt x="33" y="60"/>
                  </a:cubicBezTo>
                  <a:cubicBezTo>
                    <a:pt x="30" y="60"/>
                    <a:pt x="28" y="60"/>
                    <a:pt x="25" y="59"/>
                  </a:cubicBezTo>
                  <a:moveTo>
                    <a:pt x="13" y="52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14" y="58"/>
                    <a:pt x="18" y="61"/>
                    <a:pt x="22" y="62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9" y="57"/>
                    <a:pt x="16" y="55"/>
                    <a:pt x="13" y="52"/>
                  </a:cubicBezTo>
                  <a:moveTo>
                    <a:pt x="2" y="23"/>
                  </a:moveTo>
                  <a:cubicBezTo>
                    <a:pt x="1" y="27"/>
                    <a:pt x="0" y="31"/>
                    <a:pt x="1" y="36"/>
                  </a:cubicBezTo>
                  <a:cubicBezTo>
                    <a:pt x="2" y="42"/>
                    <a:pt x="5" y="48"/>
                    <a:pt x="9" y="53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8" y="46"/>
                    <a:pt x="6" y="41"/>
                    <a:pt x="5" y="35"/>
                  </a:cubicBezTo>
                  <a:cubicBezTo>
                    <a:pt x="5" y="31"/>
                    <a:pt x="5" y="28"/>
                    <a:pt x="6" y="24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58" y="12"/>
                  </a:moveTo>
                  <a:cubicBezTo>
                    <a:pt x="55" y="15"/>
                    <a:pt x="55" y="15"/>
                    <a:pt x="55" y="15"/>
                  </a:cubicBezTo>
                  <a:cubicBezTo>
                    <a:pt x="58" y="19"/>
                    <a:pt x="60" y="23"/>
                    <a:pt x="61" y="29"/>
                  </a:cubicBezTo>
                  <a:cubicBezTo>
                    <a:pt x="62" y="42"/>
                    <a:pt x="54" y="54"/>
                    <a:pt x="42" y="59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57" y="58"/>
                    <a:pt x="67" y="44"/>
                    <a:pt x="65" y="28"/>
                  </a:cubicBezTo>
                  <a:cubicBezTo>
                    <a:pt x="64" y="22"/>
                    <a:pt x="62" y="17"/>
                    <a:pt x="58" y="12"/>
                  </a:cubicBezTo>
                  <a:moveTo>
                    <a:pt x="33" y="0"/>
                  </a:moveTo>
                  <a:cubicBezTo>
                    <a:pt x="32" y="0"/>
                    <a:pt x="30" y="0"/>
                    <a:pt x="29" y="0"/>
                  </a:cubicBezTo>
                  <a:cubicBezTo>
                    <a:pt x="17" y="1"/>
                    <a:pt x="7" y="9"/>
                    <a:pt x="3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0" y="12"/>
                    <a:pt x="19" y="5"/>
                    <a:pt x="30" y="4"/>
                  </a:cubicBezTo>
                  <a:cubicBezTo>
                    <a:pt x="31" y="4"/>
                    <a:pt x="32" y="4"/>
                    <a:pt x="33" y="4"/>
                  </a:cubicBezTo>
                  <a:cubicBezTo>
                    <a:pt x="41" y="4"/>
                    <a:pt x="48" y="7"/>
                    <a:pt x="53" y="13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0" y="4"/>
                    <a:pt x="42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549"/>
            <p:cNvSpPr>
              <a:spLocks noEditPoints="1"/>
            </p:cNvSpPr>
            <p:nvPr/>
          </p:nvSpPr>
          <p:spPr bwMode="auto">
            <a:xfrm>
              <a:off x="4830763" y="6388100"/>
              <a:ext cx="269875" cy="255588"/>
            </a:xfrm>
            <a:custGeom>
              <a:avLst/>
              <a:gdLst>
                <a:gd name="T0" fmla="*/ 40 w 56"/>
                <a:gd name="T1" fmla="*/ 49 h 53"/>
                <a:gd name="T2" fmla="*/ 37 w 56"/>
                <a:gd name="T3" fmla="*/ 49 h 53"/>
                <a:gd name="T4" fmla="*/ 39 w 56"/>
                <a:gd name="T5" fmla="*/ 53 h 53"/>
                <a:gd name="T6" fmla="*/ 41 w 56"/>
                <a:gd name="T7" fmla="*/ 52 h 53"/>
                <a:gd name="T8" fmla="*/ 40 w 56"/>
                <a:gd name="T9" fmla="*/ 49 h 53"/>
                <a:gd name="T10" fmla="*/ 21 w 56"/>
                <a:gd name="T11" fmla="*/ 48 h 53"/>
                <a:gd name="T12" fmla="*/ 20 w 56"/>
                <a:gd name="T13" fmla="*/ 52 h 53"/>
                <a:gd name="T14" fmla="*/ 22 w 56"/>
                <a:gd name="T15" fmla="*/ 53 h 53"/>
                <a:gd name="T16" fmla="*/ 23 w 56"/>
                <a:gd name="T17" fmla="*/ 49 h 53"/>
                <a:gd name="T18" fmla="*/ 21 w 56"/>
                <a:gd name="T19" fmla="*/ 48 h 53"/>
                <a:gd name="T20" fmla="*/ 10 w 56"/>
                <a:gd name="T21" fmla="*/ 40 h 53"/>
                <a:gd name="T22" fmla="*/ 7 w 56"/>
                <a:gd name="T23" fmla="*/ 43 h 53"/>
                <a:gd name="T24" fmla="*/ 9 w 56"/>
                <a:gd name="T25" fmla="*/ 45 h 53"/>
                <a:gd name="T26" fmla="*/ 11 w 56"/>
                <a:gd name="T27" fmla="*/ 42 h 53"/>
                <a:gd name="T28" fmla="*/ 10 w 56"/>
                <a:gd name="T29" fmla="*/ 40 h 53"/>
                <a:gd name="T30" fmla="*/ 1 w 56"/>
                <a:gd name="T31" fmla="*/ 10 h 53"/>
                <a:gd name="T32" fmla="*/ 0 w 56"/>
                <a:gd name="T33" fmla="*/ 13 h 53"/>
                <a:gd name="T34" fmla="*/ 4 w 56"/>
                <a:gd name="T35" fmla="*/ 14 h 53"/>
                <a:gd name="T36" fmla="*/ 5 w 56"/>
                <a:gd name="T37" fmla="*/ 12 h 53"/>
                <a:gd name="T38" fmla="*/ 1 w 56"/>
                <a:gd name="T39" fmla="*/ 10 h 53"/>
                <a:gd name="T40" fmla="*/ 54 w 56"/>
                <a:gd name="T41" fmla="*/ 0 h 53"/>
                <a:gd name="T42" fmla="*/ 51 w 56"/>
                <a:gd name="T43" fmla="*/ 3 h 53"/>
                <a:gd name="T44" fmla="*/ 53 w 56"/>
                <a:gd name="T45" fmla="*/ 5 h 53"/>
                <a:gd name="T46" fmla="*/ 56 w 56"/>
                <a:gd name="T47" fmla="*/ 2 h 53"/>
                <a:gd name="T48" fmla="*/ 54 w 56"/>
                <a:gd name="T4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3">
                  <a:moveTo>
                    <a:pt x="40" y="49"/>
                  </a:moveTo>
                  <a:cubicBezTo>
                    <a:pt x="39" y="49"/>
                    <a:pt x="38" y="49"/>
                    <a:pt x="37" y="49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53"/>
                    <a:pt x="40" y="53"/>
                    <a:pt x="41" y="52"/>
                  </a:cubicBezTo>
                  <a:cubicBezTo>
                    <a:pt x="40" y="49"/>
                    <a:pt x="40" y="49"/>
                    <a:pt x="40" y="49"/>
                  </a:cubicBezTo>
                  <a:moveTo>
                    <a:pt x="21" y="48"/>
                  </a:moveTo>
                  <a:cubicBezTo>
                    <a:pt x="20" y="52"/>
                    <a:pt x="20" y="52"/>
                    <a:pt x="20" y="52"/>
                  </a:cubicBezTo>
                  <a:cubicBezTo>
                    <a:pt x="21" y="52"/>
                    <a:pt x="22" y="53"/>
                    <a:pt x="22" y="53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2" y="48"/>
                    <a:pt x="21" y="48"/>
                  </a:cubicBezTo>
                  <a:moveTo>
                    <a:pt x="10" y="40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8" y="44"/>
                    <a:pt x="9" y="45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0" y="41"/>
                    <a:pt x="10" y="40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54" y="0"/>
                  </a:moveTo>
                  <a:cubicBezTo>
                    <a:pt x="51" y="3"/>
                    <a:pt x="51" y="3"/>
                    <a:pt x="51" y="3"/>
                  </a:cubicBezTo>
                  <a:cubicBezTo>
                    <a:pt x="52" y="3"/>
                    <a:pt x="52" y="4"/>
                    <a:pt x="53" y="5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1"/>
                    <a:pt x="55" y="1"/>
                    <a:pt x="5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550"/>
            <p:cNvSpPr>
              <a:spLocks noEditPoints="1"/>
            </p:cNvSpPr>
            <p:nvPr/>
          </p:nvSpPr>
          <p:spPr bwMode="auto">
            <a:xfrm>
              <a:off x="3827463" y="5519738"/>
              <a:ext cx="184150" cy="177800"/>
            </a:xfrm>
            <a:custGeom>
              <a:avLst/>
              <a:gdLst>
                <a:gd name="T0" fmla="*/ 15 w 38"/>
                <a:gd name="T1" fmla="*/ 20 h 37"/>
                <a:gd name="T2" fmla="*/ 5 w 38"/>
                <a:gd name="T3" fmla="*/ 31 h 37"/>
                <a:gd name="T4" fmla="*/ 10 w 38"/>
                <a:gd name="T5" fmla="*/ 34 h 37"/>
                <a:gd name="T6" fmla="*/ 15 w 38"/>
                <a:gd name="T7" fmla="*/ 20 h 37"/>
                <a:gd name="T8" fmla="*/ 19 w 38"/>
                <a:gd name="T9" fmla="*/ 17 h 37"/>
                <a:gd name="T10" fmla="*/ 12 w 38"/>
                <a:gd name="T11" fmla="*/ 35 h 37"/>
                <a:gd name="T12" fmla="*/ 19 w 38"/>
                <a:gd name="T13" fmla="*/ 37 h 37"/>
                <a:gd name="T14" fmla="*/ 21 w 38"/>
                <a:gd name="T15" fmla="*/ 37 h 37"/>
                <a:gd name="T16" fmla="*/ 29 w 38"/>
                <a:gd name="T17" fmla="*/ 34 h 37"/>
                <a:gd name="T18" fmla="*/ 19 w 38"/>
                <a:gd name="T19" fmla="*/ 17 h 37"/>
                <a:gd name="T20" fmla="*/ 36 w 38"/>
                <a:gd name="T21" fmla="*/ 11 h 37"/>
                <a:gd name="T22" fmla="*/ 21 w 38"/>
                <a:gd name="T23" fmla="*/ 15 h 37"/>
                <a:gd name="T24" fmla="*/ 31 w 38"/>
                <a:gd name="T25" fmla="*/ 32 h 37"/>
                <a:gd name="T26" fmla="*/ 37 w 38"/>
                <a:gd name="T27" fmla="*/ 16 h 37"/>
                <a:gd name="T28" fmla="*/ 36 w 38"/>
                <a:gd name="T29" fmla="*/ 11 h 37"/>
                <a:gd name="T30" fmla="*/ 30 w 38"/>
                <a:gd name="T31" fmla="*/ 4 h 37"/>
                <a:gd name="T32" fmla="*/ 23 w 38"/>
                <a:gd name="T33" fmla="*/ 11 h 37"/>
                <a:gd name="T34" fmla="*/ 34 w 38"/>
                <a:gd name="T35" fmla="*/ 8 h 37"/>
                <a:gd name="T36" fmla="*/ 30 w 38"/>
                <a:gd name="T37" fmla="*/ 4 h 37"/>
                <a:gd name="T38" fmla="*/ 19 w 38"/>
                <a:gd name="T39" fmla="*/ 0 h 37"/>
                <a:gd name="T40" fmla="*/ 17 w 38"/>
                <a:gd name="T41" fmla="*/ 0 h 37"/>
                <a:gd name="T42" fmla="*/ 1 w 38"/>
                <a:gd name="T43" fmla="*/ 21 h 37"/>
                <a:gd name="T44" fmla="*/ 4 w 38"/>
                <a:gd name="T45" fmla="*/ 28 h 37"/>
                <a:gd name="T46" fmla="*/ 18 w 38"/>
                <a:gd name="T47" fmla="*/ 13 h 37"/>
                <a:gd name="T48" fmla="*/ 18 w 38"/>
                <a:gd name="T49" fmla="*/ 13 h 37"/>
                <a:gd name="T50" fmla="*/ 18 w 38"/>
                <a:gd name="T51" fmla="*/ 13 h 37"/>
                <a:gd name="T52" fmla="*/ 28 w 38"/>
                <a:gd name="T53" fmla="*/ 2 h 37"/>
                <a:gd name="T54" fmla="*/ 19 w 38"/>
                <a:gd name="T5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7">
                  <a:moveTo>
                    <a:pt x="15" y="2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7" y="32"/>
                    <a:pt x="8" y="33"/>
                    <a:pt x="10" y="34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9" y="17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4" y="36"/>
                    <a:pt x="17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19" y="17"/>
                    <a:pt x="19" y="17"/>
                    <a:pt x="19" y="17"/>
                  </a:cubicBezTo>
                  <a:moveTo>
                    <a:pt x="36" y="11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6" y="28"/>
                    <a:pt x="38" y="23"/>
                    <a:pt x="37" y="16"/>
                  </a:cubicBezTo>
                  <a:cubicBezTo>
                    <a:pt x="37" y="14"/>
                    <a:pt x="36" y="13"/>
                    <a:pt x="36" y="11"/>
                  </a:cubicBezTo>
                  <a:moveTo>
                    <a:pt x="30" y="4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7"/>
                    <a:pt x="32" y="5"/>
                    <a:pt x="30" y="4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7" y="2"/>
                    <a:pt x="0" y="11"/>
                    <a:pt x="1" y="21"/>
                  </a:cubicBezTo>
                  <a:cubicBezTo>
                    <a:pt x="1" y="23"/>
                    <a:pt x="2" y="26"/>
                    <a:pt x="4" y="2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9" name="Freeform 551"/>
            <p:cNvSpPr/>
            <p:nvPr/>
          </p:nvSpPr>
          <p:spPr bwMode="auto">
            <a:xfrm>
              <a:off x="3846513" y="5529263"/>
              <a:ext cx="153988" cy="158750"/>
            </a:xfrm>
            <a:custGeom>
              <a:avLst/>
              <a:gdLst>
                <a:gd name="T0" fmla="*/ 24 w 32"/>
                <a:gd name="T1" fmla="*/ 0 h 33"/>
                <a:gd name="T2" fmla="*/ 14 w 32"/>
                <a:gd name="T3" fmla="*/ 11 h 33"/>
                <a:gd name="T4" fmla="*/ 14 w 32"/>
                <a:gd name="T5" fmla="*/ 11 h 33"/>
                <a:gd name="T6" fmla="*/ 14 w 32"/>
                <a:gd name="T7" fmla="*/ 11 h 33"/>
                <a:gd name="T8" fmla="*/ 0 w 32"/>
                <a:gd name="T9" fmla="*/ 26 h 33"/>
                <a:gd name="T10" fmla="*/ 1 w 32"/>
                <a:gd name="T11" fmla="*/ 29 h 33"/>
                <a:gd name="T12" fmla="*/ 11 w 32"/>
                <a:gd name="T13" fmla="*/ 18 h 33"/>
                <a:gd name="T14" fmla="*/ 6 w 32"/>
                <a:gd name="T15" fmla="*/ 32 h 33"/>
                <a:gd name="T16" fmla="*/ 8 w 32"/>
                <a:gd name="T17" fmla="*/ 33 h 33"/>
                <a:gd name="T18" fmla="*/ 15 w 32"/>
                <a:gd name="T19" fmla="*/ 15 h 33"/>
                <a:gd name="T20" fmla="*/ 25 w 32"/>
                <a:gd name="T21" fmla="*/ 32 h 33"/>
                <a:gd name="T22" fmla="*/ 27 w 32"/>
                <a:gd name="T23" fmla="*/ 30 h 33"/>
                <a:gd name="T24" fmla="*/ 17 w 32"/>
                <a:gd name="T25" fmla="*/ 13 h 33"/>
                <a:gd name="T26" fmla="*/ 32 w 32"/>
                <a:gd name="T27" fmla="*/ 9 h 33"/>
                <a:gd name="T28" fmla="*/ 30 w 32"/>
                <a:gd name="T29" fmla="*/ 6 h 33"/>
                <a:gd name="T30" fmla="*/ 19 w 32"/>
                <a:gd name="T31" fmla="*/ 9 h 33"/>
                <a:gd name="T32" fmla="*/ 26 w 32"/>
                <a:gd name="T33" fmla="*/ 2 h 33"/>
                <a:gd name="T34" fmla="*/ 24 w 32"/>
                <a:gd name="T3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3">
                  <a:moveTo>
                    <a:pt x="24" y="0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3"/>
                    <a:pt x="7" y="33"/>
                    <a:pt x="8" y="33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7" y="31"/>
                    <a:pt x="27" y="3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7"/>
                    <a:pt x="30" y="6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4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0" name="Freeform 552"/>
            <p:cNvSpPr>
              <a:spLocks noEditPoints="1"/>
            </p:cNvSpPr>
            <p:nvPr/>
          </p:nvSpPr>
          <p:spPr bwMode="auto">
            <a:xfrm>
              <a:off x="3794125" y="5491163"/>
              <a:ext cx="250825" cy="234950"/>
            </a:xfrm>
            <a:custGeom>
              <a:avLst/>
              <a:gdLst>
                <a:gd name="T0" fmla="*/ 38 w 52"/>
                <a:gd name="T1" fmla="*/ 43 h 49"/>
                <a:gd name="T2" fmla="*/ 29 w 52"/>
                <a:gd name="T3" fmla="*/ 46 h 49"/>
                <a:gd name="T4" fmla="*/ 26 w 52"/>
                <a:gd name="T5" fmla="*/ 46 h 49"/>
                <a:gd name="T6" fmla="*/ 18 w 52"/>
                <a:gd name="T7" fmla="*/ 45 h 49"/>
                <a:gd name="T8" fmla="*/ 17 w 52"/>
                <a:gd name="T9" fmla="*/ 48 h 49"/>
                <a:gd name="T10" fmla="*/ 26 w 52"/>
                <a:gd name="T11" fmla="*/ 49 h 49"/>
                <a:gd name="T12" fmla="*/ 29 w 52"/>
                <a:gd name="T13" fmla="*/ 49 h 49"/>
                <a:gd name="T14" fmla="*/ 40 w 52"/>
                <a:gd name="T15" fmla="*/ 45 h 49"/>
                <a:gd name="T16" fmla="*/ 38 w 52"/>
                <a:gd name="T17" fmla="*/ 43 h 49"/>
                <a:gd name="T18" fmla="*/ 10 w 52"/>
                <a:gd name="T19" fmla="*/ 39 h 49"/>
                <a:gd name="T20" fmla="*/ 8 w 52"/>
                <a:gd name="T21" fmla="*/ 41 h 49"/>
                <a:gd name="T22" fmla="*/ 14 w 52"/>
                <a:gd name="T23" fmla="*/ 46 h 49"/>
                <a:gd name="T24" fmla="*/ 16 w 52"/>
                <a:gd name="T25" fmla="*/ 43 h 49"/>
                <a:gd name="T26" fmla="*/ 10 w 52"/>
                <a:gd name="T27" fmla="*/ 39 h 49"/>
                <a:gd name="T28" fmla="*/ 49 w 52"/>
                <a:gd name="T29" fmla="*/ 15 h 49"/>
                <a:gd name="T30" fmla="*/ 46 w 52"/>
                <a:gd name="T31" fmla="*/ 16 h 49"/>
                <a:gd name="T32" fmla="*/ 48 w 52"/>
                <a:gd name="T33" fmla="*/ 22 h 49"/>
                <a:gd name="T34" fmla="*/ 40 w 52"/>
                <a:gd name="T35" fmla="*/ 41 h 49"/>
                <a:gd name="T36" fmla="*/ 42 w 52"/>
                <a:gd name="T37" fmla="*/ 44 h 49"/>
                <a:gd name="T38" fmla="*/ 51 w 52"/>
                <a:gd name="T39" fmla="*/ 22 h 49"/>
                <a:gd name="T40" fmla="*/ 49 w 52"/>
                <a:gd name="T41" fmla="*/ 15 h 49"/>
                <a:gd name="T42" fmla="*/ 41 w 52"/>
                <a:gd name="T43" fmla="*/ 5 h 49"/>
                <a:gd name="T44" fmla="*/ 39 w 52"/>
                <a:gd name="T45" fmla="*/ 7 h 49"/>
                <a:gd name="T46" fmla="*/ 45 w 52"/>
                <a:gd name="T47" fmla="*/ 13 h 49"/>
                <a:gd name="T48" fmla="*/ 48 w 52"/>
                <a:gd name="T49" fmla="*/ 13 h 49"/>
                <a:gd name="T50" fmla="*/ 41 w 52"/>
                <a:gd name="T51" fmla="*/ 5 h 49"/>
                <a:gd name="T52" fmla="*/ 26 w 52"/>
                <a:gd name="T53" fmla="*/ 0 h 49"/>
                <a:gd name="T54" fmla="*/ 23 w 52"/>
                <a:gd name="T55" fmla="*/ 0 h 49"/>
                <a:gd name="T56" fmla="*/ 2 w 52"/>
                <a:gd name="T57" fmla="*/ 27 h 49"/>
                <a:gd name="T58" fmla="*/ 6 w 52"/>
                <a:gd name="T59" fmla="*/ 39 h 49"/>
                <a:gd name="T60" fmla="*/ 8 w 52"/>
                <a:gd name="T61" fmla="*/ 37 h 49"/>
                <a:gd name="T62" fmla="*/ 5 w 52"/>
                <a:gd name="T63" fmla="*/ 27 h 49"/>
                <a:gd name="T64" fmla="*/ 24 w 52"/>
                <a:gd name="T65" fmla="*/ 3 h 49"/>
                <a:gd name="T66" fmla="*/ 26 w 52"/>
                <a:gd name="T67" fmla="*/ 3 h 49"/>
                <a:gd name="T68" fmla="*/ 37 w 52"/>
                <a:gd name="T69" fmla="*/ 6 h 49"/>
                <a:gd name="T70" fmla="*/ 39 w 52"/>
                <a:gd name="T71" fmla="*/ 4 h 49"/>
                <a:gd name="T72" fmla="*/ 26 w 52"/>
                <a:gd name="T7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49">
                  <a:moveTo>
                    <a:pt x="38" y="43"/>
                  </a:moveTo>
                  <a:cubicBezTo>
                    <a:pt x="35" y="44"/>
                    <a:pt x="32" y="46"/>
                    <a:pt x="29" y="46"/>
                  </a:cubicBezTo>
                  <a:cubicBezTo>
                    <a:pt x="28" y="46"/>
                    <a:pt x="27" y="46"/>
                    <a:pt x="26" y="46"/>
                  </a:cubicBezTo>
                  <a:cubicBezTo>
                    <a:pt x="23" y="46"/>
                    <a:pt x="21" y="46"/>
                    <a:pt x="18" y="45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20" y="49"/>
                    <a:pt x="23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3" y="49"/>
                    <a:pt x="37" y="47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10" y="3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4" y="42"/>
                    <a:pt x="12" y="41"/>
                    <a:pt x="10" y="39"/>
                  </a:cubicBezTo>
                  <a:moveTo>
                    <a:pt x="49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7" y="18"/>
                    <a:pt x="47" y="20"/>
                    <a:pt x="48" y="22"/>
                  </a:cubicBezTo>
                  <a:cubicBezTo>
                    <a:pt x="48" y="29"/>
                    <a:pt x="45" y="36"/>
                    <a:pt x="40" y="41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8" y="39"/>
                    <a:pt x="52" y="30"/>
                    <a:pt x="51" y="22"/>
                  </a:cubicBezTo>
                  <a:cubicBezTo>
                    <a:pt x="50" y="19"/>
                    <a:pt x="50" y="17"/>
                    <a:pt x="49" y="15"/>
                  </a:cubicBezTo>
                  <a:moveTo>
                    <a:pt x="41" y="5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1" y="9"/>
                    <a:pt x="43" y="11"/>
                    <a:pt x="45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0"/>
                    <a:pt x="44" y="7"/>
                    <a:pt x="41" y="5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10" y="2"/>
                    <a:pt x="0" y="14"/>
                    <a:pt x="2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5" y="27"/>
                  </a:cubicBezTo>
                  <a:cubicBezTo>
                    <a:pt x="3" y="15"/>
                    <a:pt x="12" y="4"/>
                    <a:pt x="24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30" y="3"/>
                    <a:pt x="34" y="4"/>
                    <a:pt x="37" y="6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5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1" name="Freeform 553"/>
            <p:cNvSpPr>
              <a:spLocks noEditPoints="1"/>
            </p:cNvSpPr>
            <p:nvPr/>
          </p:nvSpPr>
          <p:spPr bwMode="auto">
            <a:xfrm>
              <a:off x="3822700" y="5510213"/>
              <a:ext cx="207963" cy="211138"/>
            </a:xfrm>
            <a:custGeom>
              <a:avLst/>
              <a:gdLst>
                <a:gd name="T0" fmla="*/ 10 w 43"/>
                <a:gd name="T1" fmla="*/ 39 h 44"/>
                <a:gd name="T2" fmla="*/ 8 w 43"/>
                <a:gd name="T3" fmla="*/ 42 h 44"/>
                <a:gd name="T4" fmla="*/ 11 w 43"/>
                <a:gd name="T5" fmla="*/ 44 h 44"/>
                <a:gd name="T6" fmla="*/ 12 w 43"/>
                <a:gd name="T7" fmla="*/ 41 h 44"/>
                <a:gd name="T8" fmla="*/ 10 w 43"/>
                <a:gd name="T9" fmla="*/ 39 h 44"/>
                <a:gd name="T10" fmla="*/ 34 w 43"/>
                <a:gd name="T11" fmla="*/ 37 h 44"/>
                <a:gd name="T12" fmla="*/ 32 w 43"/>
                <a:gd name="T13" fmla="*/ 39 h 44"/>
                <a:gd name="T14" fmla="*/ 34 w 43"/>
                <a:gd name="T15" fmla="*/ 41 h 44"/>
                <a:gd name="T16" fmla="*/ 36 w 43"/>
                <a:gd name="T17" fmla="*/ 40 h 44"/>
                <a:gd name="T18" fmla="*/ 34 w 43"/>
                <a:gd name="T19" fmla="*/ 37 h 44"/>
                <a:gd name="T20" fmla="*/ 2 w 43"/>
                <a:gd name="T21" fmla="*/ 33 h 44"/>
                <a:gd name="T22" fmla="*/ 0 w 43"/>
                <a:gd name="T23" fmla="*/ 35 h 44"/>
                <a:gd name="T24" fmla="*/ 2 w 43"/>
                <a:gd name="T25" fmla="*/ 37 h 44"/>
                <a:gd name="T26" fmla="*/ 4 w 43"/>
                <a:gd name="T27" fmla="*/ 35 h 44"/>
                <a:gd name="T28" fmla="*/ 2 w 43"/>
                <a:gd name="T29" fmla="*/ 33 h 44"/>
                <a:gd name="T30" fmla="*/ 42 w 43"/>
                <a:gd name="T31" fmla="*/ 9 h 44"/>
                <a:gd name="T32" fmla="*/ 39 w 43"/>
                <a:gd name="T33" fmla="*/ 9 h 44"/>
                <a:gd name="T34" fmla="*/ 40 w 43"/>
                <a:gd name="T35" fmla="*/ 12 h 44"/>
                <a:gd name="T36" fmla="*/ 43 w 43"/>
                <a:gd name="T37" fmla="*/ 11 h 44"/>
                <a:gd name="T38" fmla="*/ 42 w 43"/>
                <a:gd name="T39" fmla="*/ 9 h 44"/>
                <a:gd name="T40" fmla="*/ 33 w 43"/>
                <a:gd name="T41" fmla="*/ 0 h 44"/>
                <a:gd name="T42" fmla="*/ 31 w 43"/>
                <a:gd name="T43" fmla="*/ 2 h 44"/>
                <a:gd name="T44" fmla="*/ 33 w 43"/>
                <a:gd name="T45" fmla="*/ 3 h 44"/>
                <a:gd name="T46" fmla="*/ 35 w 43"/>
                <a:gd name="T47" fmla="*/ 1 h 44"/>
                <a:gd name="T48" fmla="*/ 33 w 43"/>
                <a:gd name="T4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4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0" y="43"/>
                    <a:pt x="11" y="4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0"/>
                    <a:pt x="10" y="40"/>
                    <a:pt x="10" y="39"/>
                  </a:cubicBezTo>
                  <a:moveTo>
                    <a:pt x="34" y="37"/>
                  </a:moveTo>
                  <a:cubicBezTo>
                    <a:pt x="33" y="38"/>
                    <a:pt x="33" y="38"/>
                    <a:pt x="32" y="39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5" y="40"/>
                    <a:pt x="36" y="40"/>
                  </a:cubicBezTo>
                  <a:cubicBezTo>
                    <a:pt x="34" y="37"/>
                    <a:pt x="34" y="37"/>
                    <a:pt x="34" y="37"/>
                  </a:cubicBezTo>
                  <a:moveTo>
                    <a:pt x="2" y="33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" y="36"/>
                    <a:pt x="1" y="37"/>
                    <a:pt x="2" y="37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4"/>
                    <a:pt x="3" y="34"/>
                    <a:pt x="2" y="33"/>
                  </a:cubicBezTo>
                  <a:moveTo>
                    <a:pt x="42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40" y="11"/>
                    <a:pt x="40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2" y="9"/>
                    <a:pt x="42" y="9"/>
                  </a:cubicBezTo>
                  <a:moveTo>
                    <a:pt x="33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3"/>
                    <a:pt x="33" y="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2" name="Freeform 554"/>
            <p:cNvSpPr>
              <a:spLocks noEditPoints="1"/>
            </p:cNvSpPr>
            <p:nvPr/>
          </p:nvSpPr>
          <p:spPr bwMode="auto">
            <a:xfrm>
              <a:off x="3176588" y="7077075"/>
              <a:ext cx="144463" cy="144463"/>
            </a:xfrm>
            <a:custGeom>
              <a:avLst/>
              <a:gdLst>
                <a:gd name="T0" fmla="*/ 0 w 30"/>
                <a:gd name="T1" fmla="*/ 15 h 30"/>
                <a:gd name="T2" fmla="*/ 0 w 30"/>
                <a:gd name="T3" fmla="*/ 17 h 30"/>
                <a:gd name="T4" fmla="*/ 7 w 30"/>
                <a:gd name="T5" fmla="*/ 28 h 30"/>
                <a:gd name="T6" fmla="*/ 13 w 30"/>
                <a:gd name="T7" fmla="*/ 16 h 30"/>
                <a:gd name="T8" fmla="*/ 0 w 30"/>
                <a:gd name="T9" fmla="*/ 15 h 30"/>
                <a:gd name="T10" fmla="*/ 29 w 30"/>
                <a:gd name="T11" fmla="*/ 13 h 30"/>
                <a:gd name="T12" fmla="*/ 16 w 30"/>
                <a:gd name="T13" fmla="*/ 16 h 30"/>
                <a:gd name="T14" fmla="*/ 10 w 30"/>
                <a:gd name="T15" fmla="*/ 29 h 30"/>
                <a:gd name="T16" fmla="*/ 15 w 30"/>
                <a:gd name="T17" fmla="*/ 30 h 30"/>
                <a:gd name="T18" fmla="*/ 16 w 30"/>
                <a:gd name="T19" fmla="*/ 29 h 30"/>
                <a:gd name="T20" fmla="*/ 29 w 30"/>
                <a:gd name="T21" fmla="*/ 13 h 30"/>
                <a:gd name="T22" fmla="*/ 29 w 30"/>
                <a:gd name="T23" fmla="*/ 13 h 30"/>
                <a:gd name="T24" fmla="*/ 21 w 30"/>
                <a:gd name="T25" fmla="*/ 2 h 30"/>
                <a:gd name="T26" fmla="*/ 17 w 30"/>
                <a:gd name="T27" fmla="*/ 13 h 30"/>
                <a:gd name="T28" fmla="*/ 28 w 30"/>
                <a:gd name="T29" fmla="*/ 10 h 30"/>
                <a:gd name="T30" fmla="*/ 21 w 30"/>
                <a:gd name="T31" fmla="*/ 2 h 30"/>
                <a:gd name="T32" fmla="*/ 15 w 30"/>
                <a:gd name="T33" fmla="*/ 0 h 30"/>
                <a:gd name="T34" fmla="*/ 13 w 30"/>
                <a:gd name="T35" fmla="*/ 0 h 30"/>
                <a:gd name="T36" fmla="*/ 0 w 30"/>
                <a:gd name="T37" fmla="*/ 12 h 30"/>
                <a:gd name="T38" fmla="*/ 14 w 30"/>
                <a:gd name="T39" fmla="*/ 14 h 30"/>
                <a:gd name="T40" fmla="*/ 18 w 30"/>
                <a:gd name="T41" fmla="*/ 1 h 30"/>
                <a:gd name="T42" fmla="*/ 15 w 30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30">
                  <a:moveTo>
                    <a:pt x="0" y="15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1" y="21"/>
                    <a:pt x="4" y="25"/>
                    <a:pt x="7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29" y="13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5" y="30"/>
                    <a:pt x="16" y="29"/>
                    <a:pt x="16" y="29"/>
                  </a:cubicBezTo>
                  <a:cubicBezTo>
                    <a:pt x="24" y="29"/>
                    <a:pt x="30" y="21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moveTo>
                    <a:pt x="21" y="2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6"/>
                    <a:pt x="24" y="3"/>
                    <a:pt x="21" y="2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6"/>
                    <a:pt x="0" y="12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3" name="Freeform 555"/>
            <p:cNvSpPr/>
            <p:nvPr/>
          </p:nvSpPr>
          <p:spPr bwMode="auto">
            <a:xfrm>
              <a:off x="3176588" y="7081838"/>
              <a:ext cx="139700" cy="134938"/>
            </a:xfrm>
            <a:custGeom>
              <a:avLst/>
              <a:gdLst>
                <a:gd name="T0" fmla="*/ 18 w 29"/>
                <a:gd name="T1" fmla="*/ 0 h 28"/>
                <a:gd name="T2" fmla="*/ 14 w 29"/>
                <a:gd name="T3" fmla="*/ 13 h 28"/>
                <a:gd name="T4" fmla="*/ 0 w 29"/>
                <a:gd name="T5" fmla="*/ 11 h 28"/>
                <a:gd name="T6" fmla="*/ 0 w 29"/>
                <a:gd name="T7" fmla="*/ 14 h 28"/>
                <a:gd name="T8" fmla="*/ 13 w 29"/>
                <a:gd name="T9" fmla="*/ 15 h 28"/>
                <a:gd name="T10" fmla="*/ 7 w 29"/>
                <a:gd name="T11" fmla="*/ 27 h 28"/>
                <a:gd name="T12" fmla="*/ 10 w 29"/>
                <a:gd name="T13" fmla="*/ 28 h 28"/>
                <a:gd name="T14" fmla="*/ 16 w 29"/>
                <a:gd name="T15" fmla="*/ 15 h 28"/>
                <a:gd name="T16" fmla="*/ 29 w 29"/>
                <a:gd name="T17" fmla="*/ 12 h 28"/>
                <a:gd name="T18" fmla="*/ 28 w 29"/>
                <a:gd name="T19" fmla="*/ 9 h 28"/>
                <a:gd name="T20" fmla="*/ 17 w 29"/>
                <a:gd name="T21" fmla="*/ 12 h 28"/>
                <a:gd name="T22" fmla="*/ 21 w 29"/>
                <a:gd name="T23" fmla="*/ 1 h 28"/>
                <a:gd name="T24" fmla="*/ 18 w 29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8">
                  <a:moveTo>
                    <a:pt x="18" y="0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4" name="Freeform 556"/>
            <p:cNvSpPr>
              <a:spLocks noEditPoints="1"/>
            </p:cNvSpPr>
            <p:nvPr/>
          </p:nvSpPr>
          <p:spPr bwMode="auto">
            <a:xfrm>
              <a:off x="3152775" y="7053263"/>
              <a:ext cx="192088" cy="192088"/>
            </a:xfrm>
            <a:custGeom>
              <a:avLst/>
              <a:gdLst>
                <a:gd name="T0" fmla="*/ 0 w 40"/>
                <a:gd name="T1" fmla="*/ 19 h 40"/>
                <a:gd name="T2" fmla="*/ 0 w 40"/>
                <a:gd name="T3" fmla="*/ 22 h 40"/>
                <a:gd name="T4" fmla="*/ 10 w 40"/>
                <a:gd name="T5" fmla="*/ 37 h 40"/>
                <a:gd name="T6" fmla="*/ 11 w 40"/>
                <a:gd name="T7" fmla="*/ 35 h 40"/>
                <a:gd name="T8" fmla="*/ 2 w 40"/>
                <a:gd name="T9" fmla="*/ 22 h 40"/>
                <a:gd name="T10" fmla="*/ 2 w 40"/>
                <a:gd name="T11" fmla="*/ 19 h 40"/>
                <a:gd name="T12" fmla="*/ 0 w 40"/>
                <a:gd name="T13" fmla="*/ 19 h 40"/>
                <a:gd name="T14" fmla="*/ 39 w 40"/>
                <a:gd name="T15" fmla="*/ 17 h 40"/>
                <a:gd name="T16" fmla="*/ 37 w 40"/>
                <a:gd name="T17" fmla="*/ 17 h 40"/>
                <a:gd name="T18" fmla="*/ 37 w 40"/>
                <a:gd name="T19" fmla="*/ 18 h 40"/>
                <a:gd name="T20" fmla="*/ 22 w 40"/>
                <a:gd name="T21" fmla="*/ 37 h 40"/>
                <a:gd name="T22" fmla="*/ 20 w 40"/>
                <a:gd name="T23" fmla="*/ 37 h 40"/>
                <a:gd name="T24" fmla="*/ 14 w 40"/>
                <a:gd name="T25" fmla="*/ 36 h 40"/>
                <a:gd name="T26" fmla="*/ 13 w 40"/>
                <a:gd name="T27" fmla="*/ 38 h 40"/>
                <a:gd name="T28" fmla="*/ 20 w 40"/>
                <a:gd name="T29" fmla="*/ 40 h 40"/>
                <a:gd name="T30" fmla="*/ 22 w 40"/>
                <a:gd name="T31" fmla="*/ 40 h 40"/>
                <a:gd name="T32" fmla="*/ 39 w 40"/>
                <a:gd name="T33" fmla="*/ 18 h 40"/>
                <a:gd name="T34" fmla="*/ 39 w 40"/>
                <a:gd name="T35" fmla="*/ 17 h 40"/>
                <a:gd name="T36" fmla="*/ 27 w 40"/>
                <a:gd name="T37" fmla="*/ 2 h 40"/>
                <a:gd name="T38" fmla="*/ 26 w 40"/>
                <a:gd name="T39" fmla="*/ 4 h 40"/>
                <a:gd name="T40" fmla="*/ 36 w 40"/>
                <a:gd name="T41" fmla="*/ 15 h 40"/>
                <a:gd name="T42" fmla="*/ 38 w 40"/>
                <a:gd name="T43" fmla="*/ 14 h 40"/>
                <a:gd name="T44" fmla="*/ 27 w 40"/>
                <a:gd name="T45" fmla="*/ 2 h 40"/>
                <a:gd name="T46" fmla="*/ 20 w 40"/>
                <a:gd name="T47" fmla="*/ 0 h 40"/>
                <a:gd name="T48" fmla="*/ 17 w 40"/>
                <a:gd name="T49" fmla="*/ 0 h 40"/>
                <a:gd name="T50" fmla="*/ 0 w 40"/>
                <a:gd name="T51" fmla="*/ 16 h 40"/>
                <a:gd name="T52" fmla="*/ 3 w 40"/>
                <a:gd name="T53" fmla="*/ 16 h 40"/>
                <a:gd name="T54" fmla="*/ 18 w 40"/>
                <a:gd name="T55" fmla="*/ 3 h 40"/>
                <a:gd name="T56" fmla="*/ 20 w 40"/>
                <a:gd name="T57" fmla="*/ 3 h 40"/>
                <a:gd name="T58" fmla="*/ 24 w 40"/>
                <a:gd name="T59" fmla="*/ 3 h 40"/>
                <a:gd name="T60" fmla="*/ 25 w 40"/>
                <a:gd name="T61" fmla="*/ 1 h 40"/>
                <a:gd name="T62" fmla="*/ 20 w 40"/>
                <a:gd name="T6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40">
                  <a:moveTo>
                    <a:pt x="0" y="19"/>
                  </a:moveTo>
                  <a:cubicBezTo>
                    <a:pt x="0" y="20"/>
                    <a:pt x="0" y="21"/>
                    <a:pt x="0" y="22"/>
                  </a:cubicBezTo>
                  <a:cubicBezTo>
                    <a:pt x="1" y="29"/>
                    <a:pt x="5" y="34"/>
                    <a:pt x="10" y="37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7" y="33"/>
                    <a:pt x="3" y="28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9" y="17"/>
                  </a:moveTo>
                  <a:cubicBezTo>
                    <a:pt x="37" y="17"/>
                    <a:pt x="37" y="17"/>
                    <a:pt x="37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8" y="37"/>
                    <a:pt x="16" y="37"/>
                    <a:pt x="14" y="3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33" y="38"/>
                    <a:pt x="40" y="29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moveTo>
                    <a:pt x="27" y="2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31" y="6"/>
                    <a:pt x="34" y="10"/>
                    <a:pt x="36" y="15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8"/>
                    <a:pt x="32" y="4"/>
                    <a:pt x="27" y="2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2" y="8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9"/>
                    <a:pt x="10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1" y="3"/>
                    <a:pt x="22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3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557"/>
            <p:cNvSpPr>
              <a:spLocks noEditPoints="1"/>
            </p:cNvSpPr>
            <p:nvPr/>
          </p:nvSpPr>
          <p:spPr bwMode="auto">
            <a:xfrm>
              <a:off x="3152775" y="7058025"/>
              <a:ext cx="187325" cy="177800"/>
            </a:xfrm>
            <a:custGeom>
              <a:avLst/>
              <a:gdLst>
                <a:gd name="T0" fmla="*/ 11 w 39"/>
                <a:gd name="T1" fmla="*/ 34 h 37"/>
                <a:gd name="T2" fmla="*/ 10 w 39"/>
                <a:gd name="T3" fmla="*/ 36 h 37"/>
                <a:gd name="T4" fmla="*/ 13 w 39"/>
                <a:gd name="T5" fmla="*/ 37 h 37"/>
                <a:gd name="T6" fmla="*/ 14 w 39"/>
                <a:gd name="T7" fmla="*/ 35 h 37"/>
                <a:gd name="T8" fmla="*/ 11 w 39"/>
                <a:gd name="T9" fmla="*/ 34 h 37"/>
                <a:gd name="T10" fmla="*/ 0 w 39"/>
                <a:gd name="T11" fmla="*/ 15 h 37"/>
                <a:gd name="T12" fmla="*/ 0 w 39"/>
                <a:gd name="T13" fmla="*/ 18 h 37"/>
                <a:gd name="T14" fmla="*/ 2 w 39"/>
                <a:gd name="T15" fmla="*/ 18 h 37"/>
                <a:gd name="T16" fmla="*/ 3 w 39"/>
                <a:gd name="T17" fmla="*/ 15 h 37"/>
                <a:gd name="T18" fmla="*/ 0 w 39"/>
                <a:gd name="T19" fmla="*/ 15 h 37"/>
                <a:gd name="T20" fmla="*/ 38 w 39"/>
                <a:gd name="T21" fmla="*/ 13 h 37"/>
                <a:gd name="T22" fmla="*/ 36 w 39"/>
                <a:gd name="T23" fmla="*/ 14 h 37"/>
                <a:gd name="T24" fmla="*/ 37 w 39"/>
                <a:gd name="T25" fmla="*/ 16 h 37"/>
                <a:gd name="T26" fmla="*/ 39 w 39"/>
                <a:gd name="T27" fmla="*/ 16 h 37"/>
                <a:gd name="T28" fmla="*/ 38 w 39"/>
                <a:gd name="T29" fmla="*/ 13 h 37"/>
                <a:gd name="T30" fmla="*/ 25 w 39"/>
                <a:gd name="T31" fmla="*/ 0 h 37"/>
                <a:gd name="T32" fmla="*/ 24 w 39"/>
                <a:gd name="T33" fmla="*/ 2 h 37"/>
                <a:gd name="T34" fmla="*/ 26 w 39"/>
                <a:gd name="T35" fmla="*/ 3 h 37"/>
                <a:gd name="T36" fmla="*/ 27 w 39"/>
                <a:gd name="T37" fmla="*/ 1 h 37"/>
                <a:gd name="T38" fmla="*/ 25 w 39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37">
                  <a:moveTo>
                    <a:pt x="11" y="34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1" y="37"/>
                    <a:pt x="12" y="37"/>
                    <a:pt x="13" y="3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5"/>
                    <a:pt x="12" y="35"/>
                    <a:pt x="11" y="34"/>
                  </a:cubicBezTo>
                  <a:moveTo>
                    <a:pt x="0" y="15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8" y="13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7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5"/>
                    <a:pt x="39" y="14"/>
                    <a:pt x="38" y="13"/>
                  </a:cubicBezTo>
                  <a:moveTo>
                    <a:pt x="25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2"/>
                    <a:pt x="26" y="3"/>
                    <a:pt x="26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558"/>
            <p:cNvSpPr>
              <a:spLocks noEditPoints="1"/>
            </p:cNvSpPr>
            <p:nvPr/>
          </p:nvSpPr>
          <p:spPr bwMode="auto">
            <a:xfrm>
              <a:off x="3084513" y="8234363"/>
              <a:ext cx="184150" cy="177800"/>
            </a:xfrm>
            <a:custGeom>
              <a:avLst/>
              <a:gdLst>
                <a:gd name="T0" fmla="*/ 3 w 38"/>
                <a:gd name="T1" fmla="*/ 10 h 37"/>
                <a:gd name="T2" fmla="*/ 1 w 38"/>
                <a:gd name="T3" fmla="*/ 21 h 37"/>
                <a:gd name="T4" fmla="*/ 19 w 38"/>
                <a:gd name="T5" fmla="*/ 37 h 37"/>
                <a:gd name="T6" fmla="*/ 21 w 38"/>
                <a:gd name="T7" fmla="*/ 37 h 37"/>
                <a:gd name="T8" fmla="*/ 37 w 38"/>
                <a:gd name="T9" fmla="*/ 17 h 37"/>
                <a:gd name="T10" fmla="*/ 37 w 38"/>
                <a:gd name="T11" fmla="*/ 15 h 37"/>
                <a:gd name="T12" fmla="*/ 24 w 38"/>
                <a:gd name="T13" fmla="*/ 18 h 37"/>
                <a:gd name="T14" fmla="*/ 25 w 38"/>
                <a:gd name="T15" fmla="*/ 20 h 37"/>
                <a:gd name="T16" fmla="*/ 3 w 38"/>
                <a:gd name="T17" fmla="*/ 10 h 37"/>
                <a:gd name="T18" fmla="*/ 15 w 38"/>
                <a:gd name="T19" fmla="*/ 1 h 37"/>
                <a:gd name="T20" fmla="*/ 4 w 38"/>
                <a:gd name="T21" fmla="*/ 8 h 37"/>
                <a:gd name="T22" fmla="*/ 20 w 38"/>
                <a:gd name="T23" fmla="*/ 15 h 37"/>
                <a:gd name="T24" fmla="*/ 15 w 38"/>
                <a:gd name="T25" fmla="*/ 1 h 37"/>
                <a:gd name="T26" fmla="*/ 19 w 38"/>
                <a:gd name="T27" fmla="*/ 0 h 37"/>
                <a:gd name="T28" fmla="*/ 17 w 38"/>
                <a:gd name="T29" fmla="*/ 1 h 37"/>
                <a:gd name="T30" fmla="*/ 23 w 38"/>
                <a:gd name="T31" fmla="*/ 16 h 37"/>
                <a:gd name="T32" fmla="*/ 36 w 38"/>
                <a:gd name="T33" fmla="*/ 12 h 37"/>
                <a:gd name="T34" fmla="*/ 19 w 38"/>
                <a:gd name="T3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" y="10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2" y="30"/>
                    <a:pt x="10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31" y="36"/>
                    <a:pt x="38" y="27"/>
                    <a:pt x="37" y="17"/>
                  </a:cubicBezTo>
                  <a:cubicBezTo>
                    <a:pt x="37" y="16"/>
                    <a:pt x="37" y="15"/>
                    <a:pt x="37" y="15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15" y="1"/>
                  </a:moveTo>
                  <a:cubicBezTo>
                    <a:pt x="11" y="2"/>
                    <a:pt x="7" y="4"/>
                    <a:pt x="4" y="8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3" y="5"/>
                    <a:pt x="27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559"/>
            <p:cNvSpPr/>
            <p:nvPr/>
          </p:nvSpPr>
          <p:spPr bwMode="auto">
            <a:xfrm>
              <a:off x="3100388" y="8239125"/>
              <a:ext cx="163513" cy="92075"/>
            </a:xfrm>
            <a:custGeom>
              <a:avLst/>
              <a:gdLst>
                <a:gd name="T0" fmla="*/ 14 w 34"/>
                <a:gd name="T1" fmla="*/ 0 h 19"/>
                <a:gd name="T2" fmla="*/ 14 w 34"/>
                <a:gd name="T3" fmla="*/ 0 h 19"/>
                <a:gd name="T4" fmla="*/ 12 w 34"/>
                <a:gd name="T5" fmla="*/ 0 h 19"/>
                <a:gd name="T6" fmla="*/ 17 w 34"/>
                <a:gd name="T7" fmla="*/ 14 h 19"/>
                <a:gd name="T8" fmla="*/ 1 w 34"/>
                <a:gd name="T9" fmla="*/ 7 h 19"/>
                <a:gd name="T10" fmla="*/ 0 w 34"/>
                <a:gd name="T11" fmla="*/ 9 h 19"/>
                <a:gd name="T12" fmla="*/ 22 w 34"/>
                <a:gd name="T13" fmla="*/ 19 h 19"/>
                <a:gd name="T14" fmla="*/ 21 w 34"/>
                <a:gd name="T15" fmla="*/ 17 h 19"/>
                <a:gd name="T16" fmla="*/ 34 w 34"/>
                <a:gd name="T17" fmla="*/ 14 h 19"/>
                <a:gd name="T18" fmla="*/ 33 w 34"/>
                <a:gd name="T19" fmla="*/ 11 h 19"/>
                <a:gd name="T20" fmla="*/ 20 w 34"/>
                <a:gd name="T21" fmla="*/ 15 h 19"/>
                <a:gd name="T22" fmla="*/ 14 w 34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9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3"/>
                    <a:pt x="33" y="12"/>
                    <a:pt x="33" y="11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560"/>
            <p:cNvSpPr>
              <a:spLocks noEditPoints="1"/>
            </p:cNvSpPr>
            <p:nvPr/>
          </p:nvSpPr>
          <p:spPr bwMode="auto">
            <a:xfrm>
              <a:off x="3055938" y="8205788"/>
              <a:ext cx="246063" cy="236538"/>
            </a:xfrm>
            <a:custGeom>
              <a:avLst/>
              <a:gdLst>
                <a:gd name="T0" fmla="*/ 3 w 51"/>
                <a:gd name="T1" fmla="*/ 13 h 49"/>
                <a:gd name="T2" fmla="*/ 0 w 51"/>
                <a:gd name="T3" fmla="*/ 28 h 49"/>
                <a:gd name="T4" fmla="*/ 25 w 51"/>
                <a:gd name="T5" fmla="*/ 49 h 49"/>
                <a:gd name="T6" fmla="*/ 28 w 51"/>
                <a:gd name="T7" fmla="*/ 49 h 49"/>
                <a:gd name="T8" fmla="*/ 50 w 51"/>
                <a:gd name="T9" fmla="*/ 22 h 49"/>
                <a:gd name="T10" fmla="*/ 49 w 51"/>
                <a:gd name="T11" fmla="*/ 19 h 49"/>
                <a:gd name="T12" fmla="*/ 46 w 51"/>
                <a:gd name="T13" fmla="*/ 20 h 49"/>
                <a:gd name="T14" fmla="*/ 46 w 51"/>
                <a:gd name="T15" fmla="*/ 22 h 49"/>
                <a:gd name="T16" fmla="*/ 27 w 51"/>
                <a:gd name="T17" fmla="*/ 46 h 49"/>
                <a:gd name="T18" fmla="*/ 25 w 51"/>
                <a:gd name="T19" fmla="*/ 46 h 49"/>
                <a:gd name="T20" fmla="*/ 4 w 51"/>
                <a:gd name="T21" fmla="*/ 27 h 49"/>
                <a:gd name="T22" fmla="*/ 6 w 51"/>
                <a:gd name="T23" fmla="*/ 14 h 49"/>
                <a:gd name="T24" fmla="*/ 3 w 51"/>
                <a:gd name="T25" fmla="*/ 13 h 49"/>
                <a:gd name="T26" fmla="*/ 18 w 51"/>
                <a:gd name="T27" fmla="*/ 1 h 49"/>
                <a:gd name="T28" fmla="*/ 5 w 51"/>
                <a:gd name="T29" fmla="*/ 11 h 49"/>
                <a:gd name="T30" fmla="*/ 7 w 51"/>
                <a:gd name="T31" fmla="*/ 12 h 49"/>
                <a:gd name="T32" fmla="*/ 20 w 51"/>
                <a:gd name="T33" fmla="*/ 4 h 49"/>
                <a:gd name="T34" fmla="*/ 18 w 51"/>
                <a:gd name="T35" fmla="*/ 1 h 49"/>
                <a:gd name="T36" fmla="*/ 25 w 51"/>
                <a:gd name="T37" fmla="*/ 0 h 49"/>
                <a:gd name="T38" fmla="*/ 22 w 51"/>
                <a:gd name="T39" fmla="*/ 0 h 49"/>
                <a:gd name="T40" fmla="*/ 21 w 51"/>
                <a:gd name="T41" fmla="*/ 0 h 49"/>
                <a:gd name="T42" fmla="*/ 22 w 51"/>
                <a:gd name="T43" fmla="*/ 3 h 49"/>
                <a:gd name="T44" fmla="*/ 23 w 51"/>
                <a:gd name="T45" fmla="*/ 3 h 49"/>
                <a:gd name="T46" fmla="*/ 25 w 51"/>
                <a:gd name="T47" fmla="*/ 3 h 49"/>
                <a:gd name="T48" fmla="*/ 45 w 51"/>
                <a:gd name="T49" fmla="*/ 17 h 49"/>
                <a:gd name="T50" fmla="*/ 48 w 51"/>
                <a:gd name="T51" fmla="*/ 16 h 49"/>
                <a:gd name="T52" fmla="*/ 25 w 51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9">
                  <a:moveTo>
                    <a:pt x="3" y="13"/>
                  </a:moveTo>
                  <a:cubicBezTo>
                    <a:pt x="1" y="17"/>
                    <a:pt x="0" y="22"/>
                    <a:pt x="0" y="28"/>
                  </a:cubicBezTo>
                  <a:cubicBezTo>
                    <a:pt x="2" y="40"/>
                    <a:pt x="13" y="49"/>
                    <a:pt x="25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41" y="48"/>
                    <a:pt x="51" y="35"/>
                    <a:pt x="50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1"/>
                    <a:pt x="46" y="21"/>
                    <a:pt x="46" y="22"/>
                  </a:cubicBezTo>
                  <a:cubicBezTo>
                    <a:pt x="48" y="34"/>
                    <a:pt x="39" y="45"/>
                    <a:pt x="27" y="46"/>
                  </a:cubicBezTo>
                  <a:cubicBezTo>
                    <a:pt x="27" y="46"/>
                    <a:pt x="26" y="46"/>
                    <a:pt x="25" y="46"/>
                  </a:cubicBezTo>
                  <a:cubicBezTo>
                    <a:pt x="14" y="46"/>
                    <a:pt x="5" y="38"/>
                    <a:pt x="4" y="27"/>
                  </a:cubicBezTo>
                  <a:cubicBezTo>
                    <a:pt x="3" y="23"/>
                    <a:pt x="4" y="18"/>
                    <a:pt x="6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8" y="1"/>
                  </a:moveTo>
                  <a:cubicBezTo>
                    <a:pt x="13" y="2"/>
                    <a:pt x="8" y="6"/>
                    <a:pt x="5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8"/>
                    <a:pt x="15" y="5"/>
                    <a:pt x="20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0"/>
                    <a:pt x="21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34" y="3"/>
                    <a:pt x="42" y="9"/>
                    <a:pt x="45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5" y="7"/>
                    <a:pt x="3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561"/>
            <p:cNvSpPr>
              <a:spLocks noEditPoints="1"/>
            </p:cNvSpPr>
            <p:nvPr/>
          </p:nvSpPr>
          <p:spPr bwMode="auto">
            <a:xfrm>
              <a:off x="3070225" y="8205788"/>
              <a:ext cx="222250" cy="96838"/>
            </a:xfrm>
            <a:custGeom>
              <a:avLst/>
              <a:gdLst>
                <a:gd name="T0" fmla="*/ 45 w 46"/>
                <a:gd name="T1" fmla="*/ 16 h 20"/>
                <a:gd name="T2" fmla="*/ 42 w 46"/>
                <a:gd name="T3" fmla="*/ 17 h 20"/>
                <a:gd name="T4" fmla="*/ 43 w 46"/>
                <a:gd name="T5" fmla="*/ 20 h 20"/>
                <a:gd name="T6" fmla="*/ 46 w 46"/>
                <a:gd name="T7" fmla="*/ 19 h 20"/>
                <a:gd name="T8" fmla="*/ 45 w 46"/>
                <a:gd name="T9" fmla="*/ 16 h 20"/>
                <a:gd name="T10" fmla="*/ 2 w 46"/>
                <a:gd name="T11" fmla="*/ 11 h 20"/>
                <a:gd name="T12" fmla="*/ 0 w 46"/>
                <a:gd name="T13" fmla="*/ 13 h 20"/>
                <a:gd name="T14" fmla="*/ 3 w 46"/>
                <a:gd name="T15" fmla="*/ 14 h 20"/>
                <a:gd name="T16" fmla="*/ 4 w 46"/>
                <a:gd name="T17" fmla="*/ 12 h 20"/>
                <a:gd name="T18" fmla="*/ 2 w 46"/>
                <a:gd name="T19" fmla="*/ 11 h 20"/>
                <a:gd name="T20" fmla="*/ 18 w 46"/>
                <a:gd name="T21" fmla="*/ 0 h 20"/>
                <a:gd name="T22" fmla="*/ 15 w 46"/>
                <a:gd name="T23" fmla="*/ 1 h 20"/>
                <a:gd name="T24" fmla="*/ 17 w 46"/>
                <a:gd name="T25" fmla="*/ 4 h 20"/>
                <a:gd name="T26" fmla="*/ 19 w 46"/>
                <a:gd name="T27" fmla="*/ 3 h 20"/>
                <a:gd name="T28" fmla="*/ 18 w 46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0">
                  <a:moveTo>
                    <a:pt x="45" y="16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3" y="18"/>
                    <a:pt x="43" y="19"/>
                    <a:pt x="43" y="20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8"/>
                    <a:pt x="46" y="17"/>
                    <a:pt x="45" y="16"/>
                  </a:cubicBezTo>
                  <a:moveTo>
                    <a:pt x="2" y="11"/>
                  </a:moveTo>
                  <a:cubicBezTo>
                    <a:pt x="1" y="12"/>
                    <a:pt x="1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18" y="0"/>
                  </a:moveTo>
                  <a:cubicBezTo>
                    <a:pt x="17" y="0"/>
                    <a:pt x="16" y="1"/>
                    <a:pt x="15" y="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562"/>
            <p:cNvSpPr>
              <a:spLocks noEditPoints="1"/>
            </p:cNvSpPr>
            <p:nvPr/>
          </p:nvSpPr>
          <p:spPr bwMode="auto">
            <a:xfrm>
              <a:off x="2882900" y="7645400"/>
              <a:ext cx="177800" cy="179388"/>
            </a:xfrm>
            <a:custGeom>
              <a:avLst/>
              <a:gdLst>
                <a:gd name="T0" fmla="*/ 19 w 37"/>
                <a:gd name="T1" fmla="*/ 22 h 37"/>
                <a:gd name="T2" fmla="*/ 6 w 37"/>
                <a:gd name="T3" fmla="*/ 32 h 37"/>
                <a:gd name="T4" fmla="*/ 19 w 37"/>
                <a:gd name="T5" fmla="*/ 37 h 37"/>
                <a:gd name="T6" fmla="*/ 21 w 37"/>
                <a:gd name="T7" fmla="*/ 37 h 37"/>
                <a:gd name="T8" fmla="*/ 24 w 37"/>
                <a:gd name="T9" fmla="*/ 36 h 37"/>
                <a:gd name="T10" fmla="*/ 19 w 37"/>
                <a:gd name="T11" fmla="*/ 22 h 37"/>
                <a:gd name="T12" fmla="*/ 22 w 37"/>
                <a:gd name="T13" fmla="*/ 22 h 37"/>
                <a:gd name="T14" fmla="*/ 27 w 37"/>
                <a:gd name="T15" fmla="*/ 35 h 37"/>
                <a:gd name="T16" fmla="*/ 35 w 37"/>
                <a:gd name="T17" fmla="*/ 26 h 37"/>
                <a:gd name="T18" fmla="*/ 22 w 37"/>
                <a:gd name="T19" fmla="*/ 22 h 37"/>
                <a:gd name="T20" fmla="*/ 37 w 37"/>
                <a:gd name="T21" fmla="*/ 20 h 37"/>
                <a:gd name="T22" fmla="*/ 27 w 37"/>
                <a:gd name="T23" fmla="*/ 20 h 37"/>
                <a:gd name="T24" fmla="*/ 36 w 37"/>
                <a:gd name="T25" fmla="*/ 24 h 37"/>
                <a:gd name="T26" fmla="*/ 37 w 37"/>
                <a:gd name="T27" fmla="*/ 20 h 37"/>
                <a:gd name="T28" fmla="*/ 28 w 37"/>
                <a:gd name="T29" fmla="*/ 3 h 37"/>
                <a:gd name="T30" fmla="*/ 22 w 37"/>
                <a:gd name="T31" fmla="*/ 18 h 37"/>
                <a:gd name="T32" fmla="*/ 37 w 37"/>
                <a:gd name="T33" fmla="*/ 17 h 37"/>
                <a:gd name="T34" fmla="*/ 37 w 37"/>
                <a:gd name="T35" fmla="*/ 16 h 37"/>
                <a:gd name="T36" fmla="*/ 28 w 37"/>
                <a:gd name="T37" fmla="*/ 3 h 37"/>
                <a:gd name="T38" fmla="*/ 9 w 37"/>
                <a:gd name="T39" fmla="*/ 3 h 37"/>
                <a:gd name="T40" fmla="*/ 1 w 37"/>
                <a:gd name="T41" fmla="*/ 21 h 37"/>
                <a:gd name="T42" fmla="*/ 4 w 37"/>
                <a:gd name="T43" fmla="*/ 29 h 37"/>
                <a:gd name="T44" fmla="*/ 17 w 37"/>
                <a:gd name="T45" fmla="*/ 20 h 37"/>
                <a:gd name="T46" fmla="*/ 12 w 37"/>
                <a:gd name="T47" fmla="*/ 18 h 37"/>
                <a:gd name="T48" fmla="*/ 17 w 37"/>
                <a:gd name="T49" fmla="*/ 18 h 37"/>
                <a:gd name="T50" fmla="*/ 9 w 37"/>
                <a:gd name="T51" fmla="*/ 3 h 37"/>
                <a:gd name="T52" fmla="*/ 19 w 37"/>
                <a:gd name="T53" fmla="*/ 0 h 37"/>
                <a:gd name="T54" fmla="*/ 17 w 37"/>
                <a:gd name="T55" fmla="*/ 0 h 37"/>
                <a:gd name="T56" fmla="*/ 12 w 37"/>
                <a:gd name="T57" fmla="*/ 2 h 37"/>
                <a:gd name="T58" fmla="*/ 19 w 37"/>
                <a:gd name="T59" fmla="*/ 16 h 37"/>
                <a:gd name="T60" fmla="*/ 26 w 37"/>
                <a:gd name="T61" fmla="*/ 2 h 37"/>
                <a:gd name="T62" fmla="*/ 19 w 37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" h="37">
                  <a:moveTo>
                    <a:pt x="19" y="2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2" y="37"/>
                    <a:pt x="23" y="36"/>
                    <a:pt x="24" y="36"/>
                  </a:cubicBezTo>
                  <a:cubicBezTo>
                    <a:pt x="19" y="22"/>
                    <a:pt x="19" y="22"/>
                    <a:pt x="19" y="22"/>
                  </a:cubicBezTo>
                  <a:moveTo>
                    <a:pt x="22" y="22"/>
                  </a:moveTo>
                  <a:cubicBezTo>
                    <a:pt x="27" y="35"/>
                    <a:pt x="27" y="35"/>
                    <a:pt x="27" y="35"/>
                  </a:cubicBezTo>
                  <a:cubicBezTo>
                    <a:pt x="31" y="33"/>
                    <a:pt x="34" y="30"/>
                    <a:pt x="35" y="26"/>
                  </a:cubicBezTo>
                  <a:cubicBezTo>
                    <a:pt x="22" y="22"/>
                    <a:pt x="22" y="22"/>
                    <a:pt x="22" y="22"/>
                  </a:cubicBezTo>
                  <a:moveTo>
                    <a:pt x="37" y="2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2"/>
                    <a:pt x="37" y="21"/>
                    <a:pt x="37" y="20"/>
                  </a:cubicBezTo>
                  <a:moveTo>
                    <a:pt x="28" y="3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6"/>
                  </a:cubicBezTo>
                  <a:cubicBezTo>
                    <a:pt x="36" y="11"/>
                    <a:pt x="33" y="6"/>
                    <a:pt x="28" y="3"/>
                  </a:cubicBezTo>
                  <a:moveTo>
                    <a:pt x="9" y="3"/>
                  </a:moveTo>
                  <a:cubicBezTo>
                    <a:pt x="3" y="7"/>
                    <a:pt x="0" y="13"/>
                    <a:pt x="1" y="21"/>
                  </a:cubicBezTo>
                  <a:cubicBezTo>
                    <a:pt x="1" y="24"/>
                    <a:pt x="2" y="27"/>
                    <a:pt x="4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5" y="1"/>
                    <a:pt x="13" y="1"/>
                    <a:pt x="12" y="2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563"/>
            <p:cNvSpPr/>
            <p:nvPr/>
          </p:nvSpPr>
          <p:spPr bwMode="auto">
            <a:xfrm>
              <a:off x="2901950" y="7654925"/>
              <a:ext cx="158750" cy="165100"/>
            </a:xfrm>
            <a:custGeom>
              <a:avLst/>
              <a:gdLst>
                <a:gd name="T0" fmla="*/ 8 w 33"/>
                <a:gd name="T1" fmla="*/ 0 h 34"/>
                <a:gd name="T2" fmla="*/ 5 w 33"/>
                <a:gd name="T3" fmla="*/ 1 h 34"/>
                <a:gd name="T4" fmla="*/ 13 w 33"/>
                <a:gd name="T5" fmla="*/ 16 h 34"/>
                <a:gd name="T6" fmla="*/ 8 w 33"/>
                <a:gd name="T7" fmla="*/ 16 h 34"/>
                <a:gd name="T8" fmla="*/ 13 w 33"/>
                <a:gd name="T9" fmla="*/ 18 h 34"/>
                <a:gd name="T10" fmla="*/ 0 w 33"/>
                <a:gd name="T11" fmla="*/ 27 h 34"/>
                <a:gd name="T12" fmla="*/ 2 w 33"/>
                <a:gd name="T13" fmla="*/ 30 h 34"/>
                <a:gd name="T14" fmla="*/ 15 w 33"/>
                <a:gd name="T15" fmla="*/ 20 h 34"/>
                <a:gd name="T16" fmla="*/ 20 w 33"/>
                <a:gd name="T17" fmla="*/ 34 h 34"/>
                <a:gd name="T18" fmla="*/ 23 w 33"/>
                <a:gd name="T19" fmla="*/ 33 h 34"/>
                <a:gd name="T20" fmla="*/ 18 w 33"/>
                <a:gd name="T21" fmla="*/ 20 h 34"/>
                <a:gd name="T22" fmla="*/ 31 w 33"/>
                <a:gd name="T23" fmla="*/ 24 h 34"/>
                <a:gd name="T24" fmla="*/ 32 w 33"/>
                <a:gd name="T25" fmla="*/ 22 h 34"/>
                <a:gd name="T26" fmla="*/ 23 w 33"/>
                <a:gd name="T27" fmla="*/ 18 h 34"/>
                <a:gd name="T28" fmla="*/ 33 w 33"/>
                <a:gd name="T29" fmla="*/ 18 h 34"/>
                <a:gd name="T30" fmla="*/ 33 w 33"/>
                <a:gd name="T31" fmla="*/ 15 h 34"/>
                <a:gd name="T32" fmla="*/ 18 w 33"/>
                <a:gd name="T33" fmla="*/ 16 h 34"/>
                <a:gd name="T34" fmla="*/ 24 w 33"/>
                <a:gd name="T35" fmla="*/ 1 h 34"/>
                <a:gd name="T36" fmla="*/ 22 w 33"/>
                <a:gd name="T37" fmla="*/ 0 h 34"/>
                <a:gd name="T38" fmla="*/ 15 w 33"/>
                <a:gd name="T39" fmla="*/ 14 h 34"/>
                <a:gd name="T40" fmla="*/ 8 w 33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4">
                  <a:moveTo>
                    <a:pt x="8" y="0"/>
                  </a:moveTo>
                  <a:cubicBezTo>
                    <a:pt x="7" y="0"/>
                    <a:pt x="6" y="1"/>
                    <a:pt x="5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2" y="3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3" y="3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2" y="23"/>
                    <a:pt x="32" y="22"/>
                    <a:pt x="32" y="22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7"/>
                    <a:pt x="33" y="16"/>
                    <a:pt x="33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564"/>
            <p:cNvSpPr>
              <a:spLocks noEditPoints="1"/>
            </p:cNvSpPr>
            <p:nvPr/>
          </p:nvSpPr>
          <p:spPr bwMode="auto">
            <a:xfrm>
              <a:off x="2849563" y="7616825"/>
              <a:ext cx="239713" cy="236538"/>
            </a:xfrm>
            <a:custGeom>
              <a:avLst/>
              <a:gdLst>
                <a:gd name="T0" fmla="*/ 10 w 50"/>
                <a:gd name="T1" fmla="*/ 40 h 49"/>
                <a:gd name="T2" fmla="*/ 8 w 50"/>
                <a:gd name="T3" fmla="*/ 42 h 49"/>
                <a:gd name="T4" fmla="*/ 26 w 50"/>
                <a:gd name="T5" fmla="*/ 49 h 49"/>
                <a:gd name="T6" fmla="*/ 29 w 50"/>
                <a:gd name="T7" fmla="*/ 49 h 49"/>
                <a:gd name="T8" fmla="*/ 34 w 50"/>
                <a:gd name="T9" fmla="*/ 48 h 49"/>
                <a:gd name="T10" fmla="*/ 32 w 50"/>
                <a:gd name="T11" fmla="*/ 45 h 49"/>
                <a:gd name="T12" fmla="*/ 28 w 50"/>
                <a:gd name="T13" fmla="*/ 46 h 49"/>
                <a:gd name="T14" fmla="*/ 26 w 50"/>
                <a:gd name="T15" fmla="*/ 46 h 49"/>
                <a:gd name="T16" fmla="*/ 10 w 50"/>
                <a:gd name="T17" fmla="*/ 40 h 49"/>
                <a:gd name="T18" fmla="*/ 46 w 50"/>
                <a:gd name="T19" fmla="*/ 33 h 49"/>
                <a:gd name="T20" fmla="*/ 35 w 50"/>
                <a:gd name="T21" fmla="*/ 44 h 49"/>
                <a:gd name="T22" fmla="*/ 36 w 50"/>
                <a:gd name="T23" fmla="*/ 47 h 49"/>
                <a:gd name="T24" fmla="*/ 49 w 50"/>
                <a:gd name="T25" fmla="*/ 34 h 49"/>
                <a:gd name="T26" fmla="*/ 46 w 50"/>
                <a:gd name="T27" fmla="*/ 33 h 49"/>
                <a:gd name="T28" fmla="*/ 50 w 50"/>
                <a:gd name="T29" fmla="*/ 26 h 49"/>
                <a:gd name="T30" fmla="*/ 47 w 50"/>
                <a:gd name="T31" fmla="*/ 26 h 49"/>
                <a:gd name="T32" fmla="*/ 47 w 50"/>
                <a:gd name="T33" fmla="*/ 31 h 49"/>
                <a:gd name="T34" fmla="*/ 49 w 50"/>
                <a:gd name="T35" fmla="*/ 32 h 49"/>
                <a:gd name="T36" fmla="*/ 50 w 50"/>
                <a:gd name="T37" fmla="*/ 26 h 49"/>
                <a:gd name="T38" fmla="*/ 13 w 50"/>
                <a:gd name="T39" fmla="*/ 3 h 49"/>
                <a:gd name="T40" fmla="*/ 1 w 50"/>
                <a:gd name="T41" fmla="*/ 27 h 49"/>
                <a:gd name="T42" fmla="*/ 6 w 50"/>
                <a:gd name="T43" fmla="*/ 39 h 49"/>
                <a:gd name="T44" fmla="*/ 9 w 50"/>
                <a:gd name="T45" fmla="*/ 38 h 49"/>
                <a:gd name="T46" fmla="*/ 4 w 50"/>
                <a:gd name="T47" fmla="*/ 27 h 49"/>
                <a:gd name="T48" fmla="*/ 15 w 50"/>
                <a:gd name="T49" fmla="*/ 6 h 49"/>
                <a:gd name="T50" fmla="*/ 13 w 50"/>
                <a:gd name="T51" fmla="*/ 3 h 49"/>
                <a:gd name="T52" fmla="*/ 38 w 50"/>
                <a:gd name="T53" fmla="*/ 3 h 49"/>
                <a:gd name="T54" fmla="*/ 37 w 50"/>
                <a:gd name="T55" fmla="*/ 6 h 49"/>
                <a:gd name="T56" fmla="*/ 47 w 50"/>
                <a:gd name="T57" fmla="*/ 22 h 49"/>
                <a:gd name="T58" fmla="*/ 47 w 50"/>
                <a:gd name="T59" fmla="*/ 23 h 49"/>
                <a:gd name="T60" fmla="*/ 50 w 50"/>
                <a:gd name="T61" fmla="*/ 23 h 49"/>
                <a:gd name="T62" fmla="*/ 50 w 50"/>
                <a:gd name="T63" fmla="*/ 22 h 49"/>
                <a:gd name="T64" fmla="*/ 38 w 50"/>
                <a:gd name="T65" fmla="*/ 3 h 49"/>
                <a:gd name="T66" fmla="*/ 26 w 50"/>
                <a:gd name="T67" fmla="*/ 0 h 49"/>
                <a:gd name="T68" fmla="*/ 23 w 50"/>
                <a:gd name="T69" fmla="*/ 0 h 49"/>
                <a:gd name="T70" fmla="*/ 16 w 50"/>
                <a:gd name="T71" fmla="*/ 2 h 49"/>
                <a:gd name="T72" fmla="*/ 17 w 50"/>
                <a:gd name="T73" fmla="*/ 5 h 49"/>
                <a:gd name="T74" fmla="*/ 23 w 50"/>
                <a:gd name="T75" fmla="*/ 3 h 49"/>
                <a:gd name="T76" fmla="*/ 26 w 50"/>
                <a:gd name="T77" fmla="*/ 3 h 49"/>
                <a:gd name="T78" fmla="*/ 34 w 50"/>
                <a:gd name="T79" fmla="*/ 5 h 49"/>
                <a:gd name="T80" fmla="*/ 36 w 50"/>
                <a:gd name="T81" fmla="*/ 2 h 49"/>
                <a:gd name="T82" fmla="*/ 26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0" y="40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2" y="46"/>
                    <a:pt x="19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0" y="49"/>
                    <a:pt x="32" y="49"/>
                    <a:pt x="34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6"/>
                    <a:pt x="30" y="46"/>
                    <a:pt x="28" y="46"/>
                  </a:cubicBezTo>
                  <a:cubicBezTo>
                    <a:pt x="27" y="46"/>
                    <a:pt x="27" y="46"/>
                    <a:pt x="26" y="46"/>
                  </a:cubicBezTo>
                  <a:cubicBezTo>
                    <a:pt x="20" y="46"/>
                    <a:pt x="14" y="44"/>
                    <a:pt x="10" y="40"/>
                  </a:cubicBezTo>
                  <a:moveTo>
                    <a:pt x="46" y="33"/>
                  </a:moveTo>
                  <a:cubicBezTo>
                    <a:pt x="44" y="38"/>
                    <a:pt x="40" y="42"/>
                    <a:pt x="35" y="4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2" y="44"/>
                    <a:pt x="46" y="40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6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7" y="28"/>
                    <a:pt x="47" y="29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0"/>
                    <a:pt x="50" y="28"/>
                    <a:pt x="50" y="26"/>
                  </a:cubicBezTo>
                  <a:moveTo>
                    <a:pt x="13" y="3"/>
                  </a:moveTo>
                  <a:cubicBezTo>
                    <a:pt x="5" y="8"/>
                    <a:pt x="0" y="17"/>
                    <a:pt x="1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6" y="35"/>
                    <a:pt x="5" y="31"/>
                    <a:pt x="4" y="27"/>
                  </a:cubicBezTo>
                  <a:cubicBezTo>
                    <a:pt x="3" y="18"/>
                    <a:pt x="8" y="10"/>
                    <a:pt x="15" y="6"/>
                  </a:cubicBezTo>
                  <a:cubicBezTo>
                    <a:pt x="13" y="3"/>
                    <a:pt x="13" y="3"/>
                    <a:pt x="13" y="3"/>
                  </a:cubicBezTo>
                  <a:moveTo>
                    <a:pt x="38" y="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42" y="9"/>
                    <a:pt x="46" y="15"/>
                    <a:pt x="47" y="22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3"/>
                    <a:pt x="50" y="22"/>
                    <a:pt x="50" y="22"/>
                  </a:cubicBezTo>
                  <a:cubicBezTo>
                    <a:pt x="49" y="14"/>
                    <a:pt x="45" y="7"/>
                    <a:pt x="38" y="3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0" y="0"/>
                    <a:pt x="18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21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9" y="3"/>
                    <a:pt x="32" y="4"/>
                    <a:pt x="34" y="5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565"/>
            <p:cNvSpPr>
              <a:spLocks noEditPoints="1"/>
            </p:cNvSpPr>
            <p:nvPr/>
          </p:nvSpPr>
          <p:spPr bwMode="auto">
            <a:xfrm>
              <a:off x="2878138" y="7626350"/>
              <a:ext cx="217488" cy="222250"/>
            </a:xfrm>
            <a:custGeom>
              <a:avLst/>
              <a:gdLst>
                <a:gd name="T0" fmla="*/ 29 w 45"/>
                <a:gd name="T1" fmla="*/ 42 h 46"/>
                <a:gd name="T2" fmla="*/ 26 w 45"/>
                <a:gd name="T3" fmla="*/ 43 h 46"/>
                <a:gd name="T4" fmla="*/ 28 w 45"/>
                <a:gd name="T5" fmla="*/ 46 h 46"/>
                <a:gd name="T6" fmla="*/ 30 w 45"/>
                <a:gd name="T7" fmla="*/ 45 h 46"/>
                <a:gd name="T8" fmla="*/ 29 w 45"/>
                <a:gd name="T9" fmla="*/ 42 h 46"/>
                <a:gd name="T10" fmla="*/ 3 w 45"/>
                <a:gd name="T11" fmla="*/ 36 h 46"/>
                <a:gd name="T12" fmla="*/ 0 w 45"/>
                <a:gd name="T13" fmla="*/ 37 h 46"/>
                <a:gd name="T14" fmla="*/ 2 w 45"/>
                <a:gd name="T15" fmla="*/ 40 h 46"/>
                <a:gd name="T16" fmla="*/ 4 w 45"/>
                <a:gd name="T17" fmla="*/ 38 h 46"/>
                <a:gd name="T18" fmla="*/ 3 w 45"/>
                <a:gd name="T19" fmla="*/ 36 h 46"/>
                <a:gd name="T20" fmla="*/ 41 w 45"/>
                <a:gd name="T21" fmla="*/ 29 h 46"/>
                <a:gd name="T22" fmla="*/ 40 w 45"/>
                <a:gd name="T23" fmla="*/ 31 h 46"/>
                <a:gd name="T24" fmla="*/ 43 w 45"/>
                <a:gd name="T25" fmla="*/ 32 h 46"/>
                <a:gd name="T26" fmla="*/ 43 w 45"/>
                <a:gd name="T27" fmla="*/ 30 h 46"/>
                <a:gd name="T28" fmla="*/ 41 w 45"/>
                <a:gd name="T29" fmla="*/ 29 h 46"/>
                <a:gd name="T30" fmla="*/ 44 w 45"/>
                <a:gd name="T31" fmla="*/ 21 h 46"/>
                <a:gd name="T32" fmla="*/ 41 w 45"/>
                <a:gd name="T33" fmla="*/ 21 h 46"/>
                <a:gd name="T34" fmla="*/ 41 w 45"/>
                <a:gd name="T35" fmla="*/ 24 h 46"/>
                <a:gd name="T36" fmla="*/ 44 w 45"/>
                <a:gd name="T37" fmla="*/ 24 h 46"/>
                <a:gd name="T38" fmla="*/ 44 w 45"/>
                <a:gd name="T39" fmla="*/ 21 h 46"/>
                <a:gd name="T40" fmla="*/ 10 w 45"/>
                <a:gd name="T41" fmla="*/ 0 h 46"/>
                <a:gd name="T42" fmla="*/ 7 w 45"/>
                <a:gd name="T43" fmla="*/ 1 h 46"/>
                <a:gd name="T44" fmla="*/ 9 w 45"/>
                <a:gd name="T45" fmla="*/ 4 h 46"/>
                <a:gd name="T46" fmla="*/ 11 w 45"/>
                <a:gd name="T47" fmla="*/ 3 h 46"/>
                <a:gd name="T48" fmla="*/ 10 w 45"/>
                <a:gd name="T49" fmla="*/ 0 h 46"/>
                <a:gd name="T50" fmla="*/ 30 w 45"/>
                <a:gd name="T51" fmla="*/ 0 h 46"/>
                <a:gd name="T52" fmla="*/ 28 w 45"/>
                <a:gd name="T53" fmla="*/ 3 h 46"/>
                <a:gd name="T54" fmla="*/ 31 w 45"/>
                <a:gd name="T55" fmla="*/ 4 h 46"/>
                <a:gd name="T56" fmla="*/ 32 w 45"/>
                <a:gd name="T57" fmla="*/ 1 h 46"/>
                <a:gd name="T58" fmla="*/ 30 w 45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6">
                  <a:moveTo>
                    <a:pt x="29" y="42"/>
                  </a:moveTo>
                  <a:cubicBezTo>
                    <a:pt x="28" y="43"/>
                    <a:pt x="27" y="43"/>
                    <a:pt x="26" y="43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6"/>
                    <a:pt x="29" y="45"/>
                    <a:pt x="30" y="45"/>
                  </a:cubicBezTo>
                  <a:cubicBezTo>
                    <a:pt x="29" y="42"/>
                    <a:pt x="29" y="42"/>
                    <a:pt x="29" y="42"/>
                  </a:cubicBezTo>
                  <a:moveTo>
                    <a:pt x="3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1" y="38"/>
                    <a:pt x="1" y="39"/>
                    <a:pt x="2" y="4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6"/>
                  </a:cubicBezTo>
                  <a:moveTo>
                    <a:pt x="41" y="29"/>
                  </a:moveTo>
                  <a:cubicBezTo>
                    <a:pt x="40" y="30"/>
                    <a:pt x="40" y="30"/>
                    <a:pt x="40" y="3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1"/>
                    <a:pt x="43" y="30"/>
                    <a:pt x="43" y="30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44" y="21"/>
                  </a:moveTo>
                  <a:cubicBezTo>
                    <a:pt x="41" y="21"/>
                    <a:pt x="41" y="21"/>
                    <a:pt x="41" y="21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3"/>
                    <a:pt x="45" y="22"/>
                    <a:pt x="44" y="21"/>
                  </a:cubicBezTo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  <a:moveTo>
                    <a:pt x="30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4" name="Freeform 566"/>
            <p:cNvSpPr>
              <a:spLocks noEditPoints="1"/>
            </p:cNvSpPr>
            <p:nvPr/>
          </p:nvSpPr>
          <p:spPr bwMode="auto">
            <a:xfrm>
              <a:off x="2260600" y="7573963"/>
              <a:ext cx="179388" cy="177800"/>
            </a:xfrm>
            <a:custGeom>
              <a:avLst/>
              <a:gdLst>
                <a:gd name="T0" fmla="*/ 14 w 37"/>
                <a:gd name="T1" fmla="*/ 16 h 37"/>
                <a:gd name="T2" fmla="*/ 13 w 37"/>
                <a:gd name="T3" fmla="*/ 18 h 37"/>
                <a:gd name="T4" fmla="*/ 13 w 37"/>
                <a:gd name="T5" fmla="*/ 17 h 37"/>
                <a:gd name="T6" fmla="*/ 5 w 37"/>
                <a:gd name="T7" fmla="*/ 31 h 37"/>
                <a:gd name="T8" fmla="*/ 19 w 37"/>
                <a:gd name="T9" fmla="*/ 37 h 37"/>
                <a:gd name="T10" fmla="*/ 21 w 37"/>
                <a:gd name="T11" fmla="*/ 37 h 37"/>
                <a:gd name="T12" fmla="*/ 27 w 37"/>
                <a:gd name="T13" fmla="*/ 35 h 37"/>
                <a:gd name="T14" fmla="*/ 14 w 37"/>
                <a:gd name="T15" fmla="*/ 16 h 37"/>
                <a:gd name="T16" fmla="*/ 11 w 37"/>
                <a:gd name="T17" fmla="*/ 2 h 37"/>
                <a:gd name="T18" fmla="*/ 0 w 37"/>
                <a:gd name="T19" fmla="*/ 21 h 37"/>
                <a:gd name="T20" fmla="*/ 3 w 37"/>
                <a:gd name="T21" fmla="*/ 28 h 37"/>
                <a:gd name="T22" fmla="*/ 13 w 37"/>
                <a:gd name="T23" fmla="*/ 13 h 37"/>
                <a:gd name="T24" fmla="*/ 11 w 37"/>
                <a:gd name="T25" fmla="*/ 2 h 37"/>
                <a:gd name="T26" fmla="*/ 22 w 37"/>
                <a:gd name="T27" fmla="*/ 1 h 37"/>
                <a:gd name="T28" fmla="*/ 16 w 37"/>
                <a:gd name="T29" fmla="*/ 13 h 37"/>
                <a:gd name="T30" fmla="*/ 29 w 37"/>
                <a:gd name="T31" fmla="*/ 34 h 37"/>
                <a:gd name="T32" fmla="*/ 37 w 37"/>
                <a:gd name="T33" fmla="*/ 16 h 37"/>
                <a:gd name="T34" fmla="*/ 22 w 37"/>
                <a:gd name="T35" fmla="*/ 1 h 37"/>
                <a:gd name="T36" fmla="*/ 19 w 37"/>
                <a:gd name="T37" fmla="*/ 0 h 37"/>
                <a:gd name="T38" fmla="*/ 16 w 37"/>
                <a:gd name="T39" fmla="*/ 0 h 37"/>
                <a:gd name="T40" fmla="*/ 13 w 37"/>
                <a:gd name="T41" fmla="*/ 1 h 37"/>
                <a:gd name="T42" fmla="*/ 15 w 37"/>
                <a:gd name="T43" fmla="*/ 9 h 37"/>
                <a:gd name="T44" fmla="*/ 19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14" y="16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8" y="34"/>
                    <a:pt x="13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3" y="36"/>
                    <a:pt x="25" y="36"/>
                    <a:pt x="27" y="35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1" y="2"/>
                  </a:moveTo>
                  <a:cubicBezTo>
                    <a:pt x="4" y="5"/>
                    <a:pt x="0" y="13"/>
                    <a:pt x="0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2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3"/>
                    <a:pt x="37" y="16"/>
                  </a:cubicBezTo>
                  <a:cubicBezTo>
                    <a:pt x="36" y="8"/>
                    <a:pt x="29" y="2"/>
                    <a:pt x="22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5" name="Freeform 567"/>
            <p:cNvSpPr/>
            <p:nvPr/>
          </p:nvSpPr>
          <p:spPr bwMode="auto">
            <a:xfrm>
              <a:off x="2274888" y="7573963"/>
              <a:ext cx="125413" cy="168275"/>
            </a:xfrm>
            <a:custGeom>
              <a:avLst/>
              <a:gdLst>
                <a:gd name="T0" fmla="*/ 16 w 26"/>
                <a:gd name="T1" fmla="*/ 0 h 35"/>
                <a:gd name="T2" fmla="*/ 12 w 26"/>
                <a:gd name="T3" fmla="*/ 9 h 35"/>
                <a:gd name="T4" fmla="*/ 10 w 26"/>
                <a:gd name="T5" fmla="*/ 1 h 35"/>
                <a:gd name="T6" fmla="*/ 8 w 26"/>
                <a:gd name="T7" fmla="*/ 2 h 35"/>
                <a:gd name="T8" fmla="*/ 10 w 26"/>
                <a:gd name="T9" fmla="*/ 13 h 35"/>
                <a:gd name="T10" fmla="*/ 0 w 26"/>
                <a:gd name="T11" fmla="*/ 28 h 35"/>
                <a:gd name="T12" fmla="*/ 2 w 26"/>
                <a:gd name="T13" fmla="*/ 31 h 35"/>
                <a:gd name="T14" fmla="*/ 10 w 26"/>
                <a:gd name="T15" fmla="*/ 17 h 35"/>
                <a:gd name="T16" fmla="*/ 10 w 26"/>
                <a:gd name="T17" fmla="*/ 18 h 35"/>
                <a:gd name="T18" fmla="*/ 11 w 26"/>
                <a:gd name="T19" fmla="*/ 16 h 35"/>
                <a:gd name="T20" fmla="*/ 24 w 26"/>
                <a:gd name="T21" fmla="*/ 35 h 35"/>
                <a:gd name="T22" fmla="*/ 26 w 26"/>
                <a:gd name="T23" fmla="*/ 34 h 35"/>
                <a:gd name="T24" fmla="*/ 13 w 26"/>
                <a:gd name="T25" fmla="*/ 13 h 35"/>
                <a:gd name="T26" fmla="*/ 19 w 26"/>
                <a:gd name="T27" fmla="*/ 1 h 35"/>
                <a:gd name="T28" fmla="*/ 16 w 26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5">
                  <a:moveTo>
                    <a:pt x="16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2"/>
                    <a:pt x="8" y="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5" y="34"/>
                    <a:pt x="26" y="3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6" name="Freeform 568"/>
            <p:cNvSpPr>
              <a:spLocks noEditPoints="1"/>
            </p:cNvSpPr>
            <p:nvPr/>
          </p:nvSpPr>
          <p:spPr bwMode="auto">
            <a:xfrm>
              <a:off x="2227263" y="7545388"/>
              <a:ext cx="246063" cy="234950"/>
            </a:xfrm>
            <a:custGeom>
              <a:avLst/>
              <a:gdLst>
                <a:gd name="T0" fmla="*/ 10 w 51"/>
                <a:gd name="T1" fmla="*/ 39 h 49"/>
                <a:gd name="T2" fmla="*/ 8 w 51"/>
                <a:gd name="T3" fmla="*/ 42 h 49"/>
                <a:gd name="T4" fmla="*/ 26 w 51"/>
                <a:gd name="T5" fmla="*/ 49 h 49"/>
                <a:gd name="T6" fmla="*/ 28 w 51"/>
                <a:gd name="T7" fmla="*/ 49 h 49"/>
                <a:gd name="T8" fmla="*/ 37 w 51"/>
                <a:gd name="T9" fmla="*/ 46 h 49"/>
                <a:gd name="T10" fmla="*/ 36 w 51"/>
                <a:gd name="T11" fmla="*/ 44 h 49"/>
                <a:gd name="T12" fmla="*/ 28 w 51"/>
                <a:gd name="T13" fmla="*/ 46 h 49"/>
                <a:gd name="T14" fmla="*/ 26 w 51"/>
                <a:gd name="T15" fmla="*/ 46 h 49"/>
                <a:gd name="T16" fmla="*/ 10 w 51"/>
                <a:gd name="T17" fmla="*/ 39 h 49"/>
                <a:gd name="T18" fmla="*/ 16 w 51"/>
                <a:gd name="T19" fmla="*/ 2 h 49"/>
                <a:gd name="T20" fmla="*/ 1 w 51"/>
                <a:gd name="T21" fmla="*/ 27 h 49"/>
                <a:gd name="T22" fmla="*/ 6 w 51"/>
                <a:gd name="T23" fmla="*/ 40 h 49"/>
                <a:gd name="T24" fmla="*/ 8 w 51"/>
                <a:gd name="T25" fmla="*/ 37 h 49"/>
                <a:gd name="T26" fmla="*/ 4 w 51"/>
                <a:gd name="T27" fmla="*/ 27 h 49"/>
                <a:gd name="T28" fmla="*/ 17 w 51"/>
                <a:gd name="T29" fmla="*/ 5 h 49"/>
                <a:gd name="T30" fmla="*/ 16 w 51"/>
                <a:gd name="T31" fmla="*/ 2 h 49"/>
                <a:gd name="T32" fmla="*/ 32 w 51"/>
                <a:gd name="T33" fmla="*/ 1 h 49"/>
                <a:gd name="T34" fmla="*/ 30 w 51"/>
                <a:gd name="T35" fmla="*/ 3 h 49"/>
                <a:gd name="T36" fmla="*/ 47 w 51"/>
                <a:gd name="T37" fmla="*/ 22 h 49"/>
                <a:gd name="T38" fmla="*/ 38 w 51"/>
                <a:gd name="T39" fmla="*/ 42 h 49"/>
                <a:gd name="T40" fmla="*/ 40 w 51"/>
                <a:gd name="T41" fmla="*/ 45 h 49"/>
                <a:gd name="T42" fmla="*/ 50 w 51"/>
                <a:gd name="T43" fmla="*/ 22 h 49"/>
                <a:gd name="T44" fmla="*/ 32 w 51"/>
                <a:gd name="T45" fmla="*/ 1 h 49"/>
                <a:gd name="T46" fmla="*/ 26 w 51"/>
                <a:gd name="T47" fmla="*/ 0 h 49"/>
                <a:gd name="T48" fmla="*/ 23 w 51"/>
                <a:gd name="T49" fmla="*/ 0 h 49"/>
                <a:gd name="T50" fmla="*/ 19 w 51"/>
                <a:gd name="T51" fmla="*/ 1 h 49"/>
                <a:gd name="T52" fmla="*/ 20 w 51"/>
                <a:gd name="T53" fmla="*/ 4 h 49"/>
                <a:gd name="T54" fmla="*/ 23 w 51"/>
                <a:gd name="T55" fmla="*/ 3 h 49"/>
                <a:gd name="T56" fmla="*/ 26 w 51"/>
                <a:gd name="T57" fmla="*/ 3 h 49"/>
                <a:gd name="T58" fmla="*/ 27 w 51"/>
                <a:gd name="T59" fmla="*/ 3 h 49"/>
                <a:gd name="T60" fmla="*/ 29 w 51"/>
                <a:gd name="T61" fmla="*/ 0 h 49"/>
                <a:gd name="T62" fmla="*/ 26 w 51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49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3" y="47"/>
                    <a:pt x="19" y="49"/>
                    <a:pt x="26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32" y="49"/>
                    <a:pt x="35" y="48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5"/>
                    <a:pt x="31" y="46"/>
                    <a:pt x="28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moveTo>
                    <a:pt x="16" y="2"/>
                  </a:moveTo>
                  <a:cubicBezTo>
                    <a:pt x="6" y="6"/>
                    <a:pt x="0" y="16"/>
                    <a:pt x="1" y="27"/>
                  </a:cubicBezTo>
                  <a:cubicBezTo>
                    <a:pt x="2" y="32"/>
                    <a:pt x="4" y="37"/>
                    <a:pt x="6" y="4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4" y="27"/>
                  </a:cubicBezTo>
                  <a:cubicBezTo>
                    <a:pt x="3" y="17"/>
                    <a:pt x="8" y="8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32" y="1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9" y="5"/>
                    <a:pt x="46" y="13"/>
                    <a:pt x="47" y="22"/>
                  </a:cubicBezTo>
                  <a:cubicBezTo>
                    <a:pt x="48" y="30"/>
                    <a:pt x="44" y="38"/>
                    <a:pt x="38" y="42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7" y="40"/>
                    <a:pt x="51" y="31"/>
                    <a:pt x="50" y="22"/>
                  </a:cubicBezTo>
                  <a:cubicBezTo>
                    <a:pt x="49" y="11"/>
                    <a:pt x="41" y="3"/>
                    <a:pt x="32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7" name="Freeform 569"/>
            <p:cNvSpPr>
              <a:spLocks noEditPoints="1"/>
            </p:cNvSpPr>
            <p:nvPr/>
          </p:nvSpPr>
          <p:spPr bwMode="auto">
            <a:xfrm>
              <a:off x="2255838" y="7545388"/>
              <a:ext cx="163513" cy="220663"/>
            </a:xfrm>
            <a:custGeom>
              <a:avLst/>
              <a:gdLst>
                <a:gd name="T0" fmla="*/ 32 w 34"/>
                <a:gd name="T1" fmla="*/ 42 h 46"/>
                <a:gd name="T2" fmla="*/ 30 w 34"/>
                <a:gd name="T3" fmla="*/ 44 h 46"/>
                <a:gd name="T4" fmla="*/ 31 w 34"/>
                <a:gd name="T5" fmla="*/ 46 h 46"/>
                <a:gd name="T6" fmla="*/ 34 w 34"/>
                <a:gd name="T7" fmla="*/ 45 h 46"/>
                <a:gd name="T8" fmla="*/ 32 w 34"/>
                <a:gd name="T9" fmla="*/ 42 h 46"/>
                <a:gd name="T10" fmla="*/ 2 w 34"/>
                <a:gd name="T11" fmla="*/ 37 h 46"/>
                <a:gd name="T12" fmla="*/ 0 w 34"/>
                <a:gd name="T13" fmla="*/ 40 h 46"/>
                <a:gd name="T14" fmla="*/ 2 w 34"/>
                <a:gd name="T15" fmla="*/ 42 h 46"/>
                <a:gd name="T16" fmla="*/ 4 w 34"/>
                <a:gd name="T17" fmla="*/ 39 h 46"/>
                <a:gd name="T18" fmla="*/ 2 w 34"/>
                <a:gd name="T19" fmla="*/ 37 h 46"/>
                <a:gd name="T20" fmla="*/ 13 w 34"/>
                <a:gd name="T21" fmla="*/ 1 h 46"/>
                <a:gd name="T22" fmla="*/ 10 w 34"/>
                <a:gd name="T23" fmla="*/ 2 h 46"/>
                <a:gd name="T24" fmla="*/ 11 w 34"/>
                <a:gd name="T25" fmla="*/ 5 h 46"/>
                <a:gd name="T26" fmla="*/ 14 w 34"/>
                <a:gd name="T27" fmla="*/ 4 h 46"/>
                <a:gd name="T28" fmla="*/ 13 w 34"/>
                <a:gd name="T29" fmla="*/ 1 h 46"/>
                <a:gd name="T30" fmla="*/ 23 w 34"/>
                <a:gd name="T31" fmla="*/ 0 h 46"/>
                <a:gd name="T32" fmla="*/ 21 w 34"/>
                <a:gd name="T33" fmla="*/ 3 h 46"/>
                <a:gd name="T34" fmla="*/ 24 w 34"/>
                <a:gd name="T35" fmla="*/ 3 h 46"/>
                <a:gd name="T36" fmla="*/ 26 w 34"/>
                <a:gd name="T37" fmla="*/ 1 h 46"/>
                <a:gd name="T38" fmla="*/ 23 w 34"/>
                <a:gd name="T3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6">
                  <a:moveTo>
                    <a:pt x="32" y="42"/>
                  </a:moveTo>
                  <a:cubicBezTo>
                    <a:pt x="31" y="43"/>
                    <a:pt x="30" y="43"/>
                    <a:pt x="30" y="4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6"/>
                    <a:pt x="33" y="45"/>
                    <a:pt x="34" y="45"/>
                  </a:cubicBezTo>
                  <a:cubicBezTo>
                    <a:pt x="32" y="42"/>
                    <a:pt x="32" y="42"/>
                    <a:pt x="32" y="42"/>
                  </a:cubicBezTo>
                  <a:moveTo>
                    <a:pt x="2" y="37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" y="41"/>
                    <a:pt x="2" y="42"/>
                    <a:pt x="2" y="42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3" y="38"/>
                    <a:pt x="2" y="37"/>
                  </a:cubicBezTo>
                  <a:moveTo>
                    <a:pt x="13" y="1"/>
                  </a:moveTo>
                  <a:cubicBezTo>
                    <a:pt x="12" y="1"/>
                    <a:pt x="11" y="1"/>
                    <a:pt x="10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8" name="Freeform 570"/>
            <p:cNvSpPr>
              <a:spLocks noEditPoints="1"/>
            </p:cNvSpPr>
            <p:nvPr/>
          </p:nvSpPr>
          <p:spPr bwMode="auto">
            <a:xfrm>
              <a:off x="3952875" y="8016875"/>
              <a:ext cx="144463" cy="139700"/>
            </a:xfrm>
            <a:custGeom>
              <a:avLst/>
              <a:gdLst>
                <a:gd name="T0" fmla="*/ 10 w 30"/>
                <a:gd name="T1" fmla="*/ 15 h 29"/>
                <a:gd name="T2" fmla="*/ 1 w 30"/>
                <a:gd name="T3" fmla="*/ 18 h 29"/>
                <a:gd name="T4" fmla="*/ 15 w 30"/>
                <a:gd name="T5" fmla="*/ 29 h 29"/>
                <a:gd name="T6" fmla="*/ 16 w 30"/>
                <a:gd name="T7" fmla="*/ 28 h 29"/>
                <a:gd name="T8" fmla="*/ 24 w 30"/>
                <a:gd name="T9" fmla="*/ 25 h 29"/>
                <a:gd name="T10" fmla="*/ 10 w 30"/>
                <a:gd name="T11" fmla="*/ 15 h 29"/>
                <a:gd name="T12" fmla="*/ 0 w 30"/>
                <a:gd name="T13" fmla="*/ 12 h 29"/>
                <a:gd name="T14" fmla="*/ 0 w 30"/>
                <a:gd name="T15" fmla="*/ 15 h 29"/>
                <a:gd name="T16" fmla="*/ 6 w 30"/>
                <a:gd name="T17" fmla="*/ 14 h 29"/>
                <a:gd name="T18" fmla="*/ 0 w 30"/>
                <a:gd name="T19" fmla="*/ 12 h 29"/>
                <a:gd name="T20" fmla="*/ 26 w 30"/>
                <a:gd name="T21" fmla="*/ 5 h 29"/>
                <a:gd name="T22" fmla="*/ 13 w 30"/>
                <a:gd name="T23" fmla="*/ 14 h 29"/>
                <a:gd name="T24" fmla="*/ 26 w 30"/>
                <a:gd name="T25" fmla="*/ 23 h 29"/>
                <a:gd name="T26" fmla="*/ 29 w 30"/>
                <a:gd name="T27" fmla="*/ 12 h 29"/>
                <a:gd name="T28" fmla="*/ 26 w 30"/>
                <a:gd name="T29" fmla="*/ 5 h 29"/>
                <a:gd name="T30" fmla="*/ 15 w 30"/>
                <a:gd name="T31" fmla="*/ 0 h 29"/>
                <a:gd name="T32" fmla="*/ 13 w 30"/>
                <a:gd name="T33" fmla="*/ 0 h 29"/>
                <a:gd name="T34" fmla="*/ 1 w 30"/>
                <a:gd name="T35" fmla="*/ 9 h 29"/>
                <a:gd name="T36" fmla="*/ 10 w 30"/>
                <a:gd name="T37" fmla="*/ 12 h 29"/>
                <a:gd name="T38" fmla="*/ 24 w 30"/>
                <a:gd name="T39" fmla="*/ 3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0" y="15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2" y="24"/>
                    <a:pt x="8" y="29"/>
                    <a:pt x="15" y="29"/>
                  </a:cubicBezTo>
                  <a:cubicBezTo>
                    <a:pt x="15" y="29"/>
                    <a:pt x="16" y="29"/>
                    <a:pt x="16" y="28"/>
                  </a:cubicBezTo>
                  <a:cubicBezTo>
                    <a:pt x="19" y="28"/>
                    <a:pt x="22" y="27"/>
                    <a:pt x="24" y="25"/>
                  </a:cubicBezTo>
                  <a:cubicBezTo>
                    <a:pt x="10" y="15"/>
                    <a:pt x="10" y="15"/>
                    <a:pt x="10" y="15"/>
                  </a:cubicBezTo>
                  <a:moveTo>
                    <a:pt x="0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26" y="5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0"/>
                    <a:pt x="30" y="16"/>
                    <a:pt x="29" y="12"/>
                  </a:cubicBezTo>
                  <a:cubicBezTo>
                    <a:pt x="29" y="10"/>
                    <a:pt x="28" y="7"/>
                    <a:pt x="26" y="5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7" y="0"/>
                    <a:pt x="3" y="4"/>
                    <a:pt x="1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2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9" name="Freeform 571"/>
            <p:cNvSpPr/>
            <p:nvPr/>
          </p:nvSpPr>
          <p:spPr bwMode="auto">
            <a:xfrm>
              <a:off x="3952875" y="8031163"/>
              <a:ext cx="125413" cy="106363"/>
            </a:xfrm>
            <a:custGeom>
              <a:avLst/>
              <a:gdLst>
                <a:gd name="T0" fmla="*/ 24 w 26"/>
                <a:gd name="T1" fmla="*/ 0 h 22"/>
                <a:gd name="T2" fmla="*/ 10 w 26"/>
                <a:gd name="T3" fmla="*/ 9 h 22"/>
                <a:gd name="T4" fmla="*/ 1 w 26"/>
                <a:gd name="T5" fmla="*/ 6 h 22"/>
                <a:gd name="T6" fmla="*/ 0 w 26"/>
                <a:gd name="T7" fmla="*/ 9 h 22"/>
                <a:gd name="T8" fmla="*/ 6 w 26"/>
                <a:gd name="T9" fmla="*/ 11 h 22"/>
                <a:gd name="T10" fmla="*/ 0 w 26"/>
                <a:gd name="T11" fmla="*/ 12 h 22"/>
                <a:gd name="T12" fmla="*/ 0 w 26"/>
                <a:gd name="T13" fmla="*/ 13 h 22"/>
                <a:gd name="T14" fmla="*/ 1 w 26"/>
                <a:gd name="T15" fmla="*/ 15 h 22"/>
                <a:gd name="T16" fmla="*/ 10 w 26"/>
                <a:gd name="T17" fmla="*/ 12 h 22"/>
                <a:gd name="T18" fmla="*/ 24 w 26"/>
                <a:gd name="T19" fmla="*/ 22 h 22"/>
                <a:gd name="T20" fmla="*/ 26 w 26"/>
                <a:gd name="T21" fmla="*/ 20 h 22"/>
                <a:gd name="T22" fmla="*/ 13 w 26"/>
                <a:gd name="T23" fmla="*/ 11 h 22"/>
                <a:gd name="T24" fmla="*/ 26 w 26"/>
                <a:gd name="T25" fmla="*/ 2 h 22"/>
                <a:gd name="T26" fmla="*/ 24 w 26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2">
                  <a:moveTo>
                    <a:pt x="24" y="0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4"/>
                    <a:pt x="1" y="1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1"/>
                    <a:pt x="26" y="21"/>
                    <a:pt x="26" y="2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0" name="Freeform 572"/>
            <p:cNvSpPr>
              <a:spLocks noEditPoints="1"/>
            </p:cNvSpPr>
            <p:nvPr/>
          </p:nvSpPr>
          <p:spPr bwMode="auto">
            <a:xfrm>
              <a:off x="3929063" y="7988300"/>
              <a:ext cx="192088" cy="193675"/>
            </a:xfrm>
            <a:custGeom>
              <a:avLst/>
              <a:gdLst>
                <a:gd name="T0" fmla="*/ 3 w 40"/>
                <a:gd name="T1" fmla="*/ 25 h 40"/>
                <a:gd name="T2" fmla="*/ 1 w 40"/>
                <a:gd name="T3" fmla="*/ 25 h 40"/>
                <a:gd name="T4" fmla="*/ 20 w 40"/>
                <a:gd name="T5" fmla="*/ 40 h 40"/>
                <a:gd name="T6" fmla="*/ 22 w 40"/>
                <a:gd name="T7" fmla="*/ 40 h 40"/>
                <a:gd name="T8" fmla="*/ 34 w 40"/>
                <a:gd name="T9" fmla="*/ 34 h 40"/>
                <a:gd name="T10" fmla="*/ 31 w 40"/>
                <a:gd name="T11" fmla="*/ 32 h 40"/>
                <a:gd name="T12" fmla="*/ 22 w 40"/>
                <a:gd name="T13" fmla="*/ 37 h 40"/>
                <a:gd name="T14" fmla="*/ 20 w 40"/>
                <a:gd name="T15" fmla="*/ 37 h 40"/>
                <a:gd name="T16" fmla="*/ 3 w 40"/>
                <a:gd name="T17" fmla="*/ 25 h 40"/>
                <a:gd name="T18" fmla="*/ 0 w 40"/>
                <a:gd name="T19" fmla="*/ 16 h 40"/>
                <a:gd name="T20" fmla="*/ 0 w 40"/>
                <a:gd name="T21" fmla="*/ 22 h 40"/>
                <a:gd name="T22" fmla="*/ 0 w 40"/>
                <a:gd name="T23" fmla="*/ 23 h 40"/>
                <a:gd name="T24" fmla="*/ 3 w 40"/>
                <a:gd name="T25" fmla="*/ 22 h 40"/>
                <a:gd name="T26" fmla="*/ 3 w 40"/>
                <a:gd name="T27" fmla="*/ 17 h 40"/>
                <a:gd name="T28" fmla="*/ 0 w 40"/>
                <a:gd name="T29" fmla="*/ 16 h 40"/>
                <a:gd name="T30" fmla="*/ 35 w 40"/>
                <a:gd name="T31" fmla="*/ 8 h 40"/>
                <a:gd name="T32" fmla="*/ 33 w 40"/>
                <a:gd name="T33" fmla="*/ 10 h 40"/>
                <a:gd name="T34" fmla="*/ 37 w 40"/>
                <a:gd name="T35" fmla="*/ 18 h 40"/>
                <a:gd name="T36" fmla="*/ 33 w 40"/>
                <a:gd name="T37" fmla="*/ 30 h 40"/>
                <a:gd name="T38" fmla="*/ 35 w 40"/>
                <a:gd name="T39" fmla="*/ 32 h 40"/>
                <a:gd name="T40" fmla="*/ 39 w 40"/>
                <a:gd name="T41" fmla="*/ 18 h 40"/>
                <a:gd name="T42" fmla="*/ 35 w 40"/>
                <a:gd name="T43" fmla="*/ 8 h 40"/>
                <a:gd name="T44" fmla="*/ 20 w 40"/>
                <a:gd name="T45" fmla="*/ 0 h 40"/>
                <a:gd name="T46" fmla="*/ 17 w 40"/>
                <a:gd name="T47" fmla="*/ 1 h 40"/>
                <a:gd name="T48" fmla="*/ 1 w 40"/>
                <a:gd name="T49" fmla="*/ 14 h 40"/>
                <a:gd name="T50" fmla="*/ 4 w 40"/>
                <a:gd name="T51" fmla="*/ 14 h 40"/>
                <a:gd name="T52" fmla="*/ 18 w 40"/>
                <a:gd name="T53" fmla="*/ 3 h 40"/>
                <a:gd name="T54" fmla="*/ 20 w 40"/>
                <a:gd name="T55" fmla="*/ 3 h 40"/>
                <a:gd name="T56" fmla="*/ 31 w 40"/>
                <a:gd name="T57" fmla="*/ 8 h 40"/>
                <a:gd name="T58" fmla="*/ 34 w 40"/>
                <a:gd name="T59" fmla="*/ 6 h 40"/>
                <a:gd name="T60" fmla="*/ 20 w 40"/>
                <a:gd name="T6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40"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3" y="34"/>
                    <a:pt x="11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27" y="39"/>
                    <a:pt x="31" y="37"/>
                    <a:pt x="34" y="3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5"/>
                    <a:pt x="25" y="37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2" y="37"/>
                    <a:pt x="5" y="32"/>
                    <a:pt x="3" y="25"/>
                  </a:cubicBezTo>
                  <a:moveTo>
                    <a:pt x="0" y="16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0"/>
                    <a:pt x="3" y="18"/>
                    <a:pt x="3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5" y="8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5" y="12"/>
                    <a:pt x="36" y="15"/>
                    <a:pt x="37" y="18"/>
                  </a:cubicBezTo>
                  <a:cubicBezTo>
                    <a:pt x="37" y="23"/>
                    <a:pt x="36" y="27"/>
                    <a:pt x="33" y="30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8"/>
                  </a:cubicBezTo>
                  <a:cubicBezTo>
                    <a:pt x="39" y="14"/>
                    <a:pt x="37" y="11"/>
                    <a:pt x="35" y="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0" y="1"/>
                    <a:pt x="4" y="7"/>
                    <a:pt x="1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8"/>
                    <a:pt x="11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4" y="3"/>
                    <a:pt x="28" y="5"/>
                    <a:pt x="31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1" name="Freeform 573"/>
            <p:cNvSpPr>
              <a:spLocks noEditPoints="1"/>
            </p:cNvSpPr>
            <p:nvPr/>
          </p:nvSpPr>
          <p:spPr bwMode="auto">
            <a:xfrm>
              <a:off x="3929063" y="8016875"/>
              <a:ext cx="168275" cy="134938"/>
            </a:xfrm>
            <a:custGeom>
              <a:avLst/>
              <a:gdLst>
                <a:gd name="T0" fmla="*/ 33 w 35"/>
                <a:gd name="T1" fmla="*/ 24 h 28"/>
                <a:gd name="T2" fmla="*/ 31 w 35"/>
                <a:gd name="T3" fmla="*/ 26 h 28"/>
                <a:gd name="T4" fmla="*/ 34 w 35"/>
                <a:gd name="T5" fmla="*/ 28 h 28"/>
                <a:gd name="T6" fmla="*/ 35 w 35"/>
                <a:gd name="T7" fmla="*/ 26 h 28"/>
                <a:gd name="T8" fmla="*/ 33 w 35"/>
                <a:gd name="T9" fmla="*/ 24 h 28"/>
                <a:gd name="T10" fmla="*/ 3 w 35"/>
                <a:gd name="T11" fmla="*/ 16 h 28"/>
                <a:gd name="T12" fmla="*/ 0 w 35"/>
                <a:gd name="T13" fmla="*/ 17 h 28"/>
                <a:gd name="T14" fmla="*/ 1 w 35"/>
                <a:gd name="T15" fmla="*/ 19 h 28"/>
                <a:gd name="T16" fmla="*/ 3 w 35"/>
                <a:gd name="T17" fmla="*/ 19 h 28"/>
                <a:gd name="T18" fmla="*/ 3 w 35"/>
                <a:gd name="T19" fmla="*/ 16 h 28"/>
                <a:gd name="T20" fmla="*/ 3 w 35"/>
                <a:gd name="T21" fmla="*/ 16 h 28"/>
                <a:gd name="T22" fmla="*/ 1 w 35"/>
                <a:gd name="T23" fmla="*/ 8 h 28"/>
                <a:gd name="T24" fmla="*/ 0 w 35"/>
                <a:gd name="T25" fmla="*/ 10 h 28"/>
                <a:gd name="T26" fmla="*/ 3 w 35"/>
                <a:gd name="T27" fmla="*/ 11 h 28"/>
                <a:gd name="T28" fmla="*/ 4 w 35"/>
                <a:gd name="T29" fmla="*/ 8 h 28"/>
                <a:gd name="T30" fmla="*/ 1 w 35"/>
                <a:gd name="T31" fmla="*/ 8 h 28"/>
                <a:gd name="T32" fmla="*/ 34 w 35"/>
                <a:gd name="T33" fmla="*/ 0 h 28"/>
                <a:gd name="T34" fmla="*/ 31 w 35"/>
                <a:gd name="T35" fmla="*/ 2 h 28"/>
                <a:gd name="T36" fmla="*/ 33 w 35"/>
                <a:gd name="T37" fmla="*/ 4 h 28"/>
                <a:gd name="T38" fmla="*/ 35 w 35"/>
                <a:gd name="T39" fmla="*/ 2 h 28"/>
                <a:gd name="T40" fmla="*/ 34 w 35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8">
                  <a:moveTo>
                    <a:pt x="33" y="24"/>
                  </a:moveTo>
                  <a:cubicBezTo>
                    <a:pt x="33" y="25"/>
                    <a:pt x="32" y="26"/>
                    <a:pt x="31" y="26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7"/>
                    <a:pt x="35" y="27"/>
                    <a:pt x="35" y="26"/>
                  </a:cubicBezTo>
                  <a:cubicBezTo>
                    <a:pt x="33" y="24"/>
                    <a:pt x="33" y="24"/>
                    <a:pt x="33" y="24"/>
                  </a:cubicBezTo>
                  <a:moveTo>
                    <a:pt x="3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1" y="18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1" y="8"/>
                  </a:moveTo>
                  <a:cubicBezTo>
                    <a:pt x="1" y="8"/>
                    <a:pt x="1" y="9"/>
                    <a:pt x="0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9"/>
                    <a:pt x="4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34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4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2" name="Freeform 574"/>
            <p:cNvSpPr>
              <a:spLocks noEditPoints="1"/>
            </p:cNvSpPr>
            <p:nvPr/>
          </p:nvSpPr>
          <p:spPr bwMode="auto">
            <a:xfrm>
              <a:off x="5259388" y="7862888"/>
              <a:ext cx="144463" cy="139700"/>
            </a:xfrm>
            <a:custGeom>
              <a:avLst/>
              <a:gdLst>
                <a:gd name="T0" fmla="*/ 19 w 30"/>
                <a:gd name="T1" fmla="*/ 14 h 29"/>
                <a:gd name="T2" fmla="*/ 2 w 30"/>
                <a:gd name="T3" fmla="*/ 22 h 29"/>
                <a:gd name="T4" fmla="*/ 14 w 30"/>
                <a:gd name="T5" fmla="*/ 29 h 29"/>
                <a:gd name="T6" fmla="*/ 19 w 30"/>
                <a:gd name="T7" fmla="*/ 14 h 29"/>
                <a:gd name="T8" fmla="*/ 8 w 30"/>
                <a:gd name="T9" fmla="*/ 2 h 29"/>
                <a:gd name="T10" fmla="*/ 0 w 30"/>
                <a:gd name="T11" fmla="*/ 17 h 29"/>
                <a:gd name="T12" fmla="*/ 1 w 30"/>
                <a:gd name="T13" fmla="*/ 19 h 29"/>
                <a:gd name="T14" fmla="*/ 19 w 30"/>
                <a:gd name="T15" fmla="*/ 11 h 29"/>
                <a:gd name="T16" fmla="*/ 8 w 30"/>
                <a:gd name="T17" fmla="*/ 2 h 29"/>
                <a:gd name="T18" fmla="*/ 20 w 30"/>
                <a:gd name="T19" fmla="*/ 1 h 29"/>
                <a:gd name="T20" fmla="*/ 22 w 30"/>
                <a:gd name="T21" fmla="*/ 11 h 29"/>
                <a:gd name="T22" fmla="*/ 23 w 30"/>
                <a:gd name="T23" fmla="*/ 12 h 29"/>
                <a:gd name="T24" fmla="*/ 22 w 30"/>
                <a:gd name="T25" fmla="*/ 13 h 29"/>
                <a:gd name="T26" fmla="*/ 17 w 30"/>
                <a:gd name="T27" fmla="*/ 29 h 29"/>
                <a:gd name="T28" fmla="*/ 29 w 30"/>
                <a:gd name="T29" fmla="*/ 13 h 29"/>
                <a:gd name="T30" fmla="*/ 20 w 30"/>
                <a:gd name="T31" fmla="*/ 1 h 29"/>
                <a:gd name="T32" fmla="*/ 15 w 30"/>
                <a:gd name="T33" fmla="*/ 0 h 29"/>
                <a:gd name="T34" fmla="*/ 13 w 30"/>
                <a:gd name="T35" fmla="*/ 1 h 29"/>
                <a:gd name="T36" fmla="*/ 11 w 30"/>
                <a:gd name="T37" fmla="*/ 1 h 29"/>
                <a:gd name="T38" fmla="*/ 19 w 30"/>
                <a:gd name="T39" fmla="*/ 8 h 29"/>
                <a:gd name="T40" fmla="*/ 17 w 30"/>
                <a:gd name="T41" fmla="*/ 1 h 29"/>
                <a:gd name="T42" fmla="*/ 15 w 30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29">
                  <a:moveTo>
                    <a:pt x="19" y="1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6"/>
                    <a:pt x="9" y="29"/>
                    <a:pt x="14" y="29"/>
                  </a:cubicBezTo>
                  <a:cubicBezTo>
                    <a:pt x="19" y="14"/>
                    <a:pt x="19" y="14"/>
                    <a:pt x="19" y="14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7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8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3" name="Freeform 575"/>
            <p:cNvSpPr/>
            <p:nvPr/>
          </p:nvSpPr>
          <p:spPr bwMode="auto">
            <a:xfrm>
              <a:off x="5264150" y="7867650"/>
              <a:ext cx="106363" cy="134938"/>
            </a:xfrm>
            <a:custGeom>
              <a:avLst/>
              <a:gdLst>
                <a:gd name="T0" fmla="*/ 16 w 22"/>
                <a:gd name="T1" fmla="*/ 0 h 28"/>
                <a:gd name="T2" fmla="*/ 18 w 22"/>
                <a:gd name="T3" fmla="*/ 7 h 28"/>
                <a:gd name="T4" fmla="*/ 10 w 22"/>
                <a:gd name="T5" fmla="*/ 0 h 28"/>
                <a:gd name="T6" fmla="*/ 7 w 22"/>
                <a:gd name="T7" fmla="*/ 1 h 28"/>
                <a:gd name="T8" fmla="*/ 18 w 22"/>
                <a:gd name="T9" fmla="*/ 10 h 28"/>
                <a:gd name="T10" fmla="*/ 0 w 22"/>
                <a:gd name="T11" fmla="*/ 18 h 28"/>
                <a:gd name="T12" fmla="*/ 1 w 22"/>
                <a:gd name="T13" fmla="*/ 21 h 28"/>
                <a:gd name="T14" fmla="*/ 18 w 22"/>
                <a:gd name="T15" fmla="*/ 13 h 28"/>
                <a:gd name="T16" fmla="*/ 13 w 22"/>
                <a:gd name="T17" fmla="*/ 28 h 28"/>
                <a:gd name="T18" fmla="*/ 14 w 22"/>
                <a:gd name="T19" fmla="*/ 28 h 28"/>
                <a:gd name="T20" fmla="*/ 15 w 22"/>
                <a:gd name="T21" fmla="*/ 28 h 28"/>
                <a:gd name="T22" fmla="*/ 16 w 22"/>
                <a:gd name="T23" fmla="*/ 28 h 28"/>
                <a:gd name="T24" fmla="*/ 21 w 22"/>
                <a:gd name="T25" fmla="*/ 12 h 28"/>
                <a:gd name="T26" fmla="*/ 22 w 22"/>
                <a:gd name="T27" fmla="*/ 11 h 28"/>
                <a:gd name="T28" fmla="*/ 21 w 22"/>
                <a:gd name="T29" fmla="*/ 10 h 28"/>
                <a:gd name="T30" fmla="*/ 19 w 22"/>
                <a:gd name="T31" fmla="*/ 0 h 28"/>
                <a:gd name="T32" fmla="*/ 16 w 22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8">
                  <a:moveTo>
                    <a:pt x="16" y="0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4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4" name="Freeform 576"/>
            <p:cNvSpPr>
              <a:spLocks noEditPoints="1"/>
            </p:cNvSpPr>
            <p:nvPr/>
          </p:nvSpPr>
          <p:spPr bwMode="auto">
            <a:xfrm>
              <a:off x="5230813" y="7839075"/>
              <a:ext cx="196850" cy="192088"/>
            </a:xfrm>
            <a:custGeom>
              <a:avLst/>
              <a:gdLst>
                <a:gd name="T0" fmla="*/ 6 w 41"/>
                <a:gd name="T1" fmla="*/ 28 h 40"/>
                <a:gd name="T2" fmla="*/ 3 w 41"/>
                <a:gd name="T3" fmla="*/ 29 h 40"/>
                <a:gd name="T4" fmla="*/ 19 w 41"/>
                <a:gd name="T5" fmla="*/ 39 h 40"/>
                <a:gd name="T6" fmla="*/ 19 w 41"/>
                <a:gd name="T7" fmla="*/ 37 h 40"/>
                <a:gd name="T8" fmla="*/ 6 w 41"/>
                <a:gd name="T9" fmla="*/ 28 h 40"/>
                <a:gd name="T10" fmla="*/ 10 w 41"/>
                <a:gd name="T11" fmla="*/ 3 h 40"/>
                <a:gd name="T12" fmla="*/ 1 w 41"/>
                <a:gd name="T13" fmla="*/ 22 h 40"/>
                <a:gd name="T14" fmla="*/ 2 w 41"/>
                <a:gd name="T15" fmla="*/ 26 h 40"/>
                <a:gd name="T16" fmla="*/ 4 w 41"/>
                <a:gd name="T17" fmla="*/ 25 h 40"/>
                <a:gd name="T18" fmla="*/ 4 w 41"/>
                <a:gd name="T19" fmla="*/ 22 h 40"/>
                <a:gd name="T20" fmla="*/ 12 w 41"/>
                <a:gd name="T21" fmla="*/ 5 h 40"/>
                <a:gd name="T22" fmla="*/ 10 w 41"/>
                <a:gd name="T23" fmla="*/ 3 h 40"/>
                <a:gd name="T24" fmla="*/ 25 w 41"/>
                <a:gd name="T25" fmla="*/ 1 h 40"/>
                <a:gd name="T26" fmla="*/ 25 w 41"/>
                <a:gd name="T27" fmla="*/ 3 h 40"/>
                <a:gd name="T28" fmla="*/ 38 w 41"/>
                <a:gd name="T29" fmla="*/ 18 h 40"/>
                <a:gd name="T30" fmla="*/ 23 w 41"/>
                <a:gd name="T31" fmla="*/ 37 h 40"/>
                <a:gd name="T32" fmla="*/ 22 w 41"/>
                <a:gd name="T33" fmla="*/ 37 h 40"/>
                <a:gd name="T34" fmla="*/ 22 w 41"/>
                <a:gd name="T35" fmla="*/ 40 h 40"/>
                <a:gd name="T36" fmla="*/ 23 w 41"/>
                <a:gd name="T37" fmla="*/ 39 h 40"/>
                <a:gd name="T38" fmla="*/ 40 w 41"/>
                <a:gd name="T39" fmla="*/ 18 h 40"/>
                <a:gd name="T40" fmla="*/ 25 w 41"/>
                <a:gd name="T41" fmla="*/ 1 h 40"/>
                <a:gd name="T42" fmla="*/ 21 w 41"/>
                <a:gd name="T43" fmla="*/ 0 h 40"/>
                <a:gd name="T44" fmla="*/ 18 w 41"/>
                <a:gd name="T45" fmla="*/ 0 h 40"/>
                <a:gd name="T46" fmla="*/ 13 w 41"/>
                <a:gd name="T47" fmla="*/ 2 h 40"/>
                <a:gd name="T48" fmla="*/ 15 w 41"/>
                <a:gd name="T49" fmla="*/ 4 h 40"/>
                <a:gd name="T50" fmla="*/ 19 w 41"/>
                <a:gd name="T51" fmla="*/ 3 h 40"/>
                <a:gd name="T52" fmla="*/ 21 w 41"/>
                <a:gd name="T53" fmla="*/ 3 h 40"/>
                <a:gd name="T54" fmla="*/ 22 w 41"/>
                <a:gd name="T55" fmla="*/ 3 h 40"/>
                <a:gd name="T56" fmla="*/ 22 w 41"/>
                <a:gd name="T57" fmla="*/ 0 h 40"/>
                <a:gd name="T58" fmla="*/ 21 w 41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40">
                  <a:moveTo>
                    <a:pt x="6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4" y="37"/>
                    <a:pt x="8" y="33"/>
                    <a:pt x="6" y="28"/>
                  </a:cubicBezTo>
                  <a:moveTo>
                    <a:pt x="10" y="3"/>
                  </a:moveTo>
                  <a:cubicBezTo>
                    <a:pt x="4" y="7"/>
                    <a:pt x="0" y="14"/>
                    <a:pt x="1" y="22"/>
                  </a:cubicBezTo>
                  <a:cubicBezTo>
                    <a:pt x="1" y="24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3"/>
                    <a:pt x="4" y="22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5" y="3"/>
                    <a:pt x="25" y="3"/>
                    <a:pt x="25" y="3"/>
                  </a:cubicBezTo>
                  <a:cubicBezTo>
                    <a:pt x="32" y="5"/>
                    <a:pt x="37" y="11"/>
                    <a:pt x="38" y="18"/>
                  </a:cubicBezTo>
                  <a:cubicBezTo>
                    <a:pt x="39" y="27"/>
                    <a:pt x="32" y="36"/>
                    <a:pt x="23" y="37"/>
                  </a:cubicBezTo>
                  <a:cubicBezTo>
                    <a:pt x="23" y="37"/>
                    <a:pt x="22" y="37"/>
                    <a:pt x="22" y="37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39"/>
                    <a:pt x="23" y="39"/>
                  </a:cubicBezTo>
                  <a:cubicBezTo>
                    <a:pt x="34" y="38"/>
                    <a:pt x="41" y="28"/>
                    <a:pt x="40" y="18"/>
                  </a:cubicBezTo>
                  <a:cubicBezTo>
                    <a:pt x="39" y="9"/>
                    <a:pt x="33" y="2"/>
                    <a:pt x="25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3"/>
                    <a:pt x="17" y="3"/>
                    <a:pt x="19" y="3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3"/>
                    <a:pt x="22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5" name="Freeform 577"/>
            <p:cNvSpPr>
              <a:spLocks noEditPoints="1"/>
            </p:cNvSpPr>
            <p:nvPr/>
          </p:nvSpPr>
          <p:spPr bwMode="auto">
            <a:xfrm>
              <a:off x="5240338" y="7839075"/>
              <a:ext cx="111125" cy="192088"/>
            </a:xfrm>
            <a:custGeom>
              <a:avLst/>
              <a:gdLst>
                <a:gd name="T0" fmla="*/ 20 w 23"/>
                <a:gd name="T1" fmla="*/ 37 h 40"/>
                <a:gd name="T2" fmla="*/ 19 w 23"/>
                <a:gd name="T3" fmla="*/ 37 h 40"/>
                <a:gd name="T4" fmla="*/ 17 w 23"/>
                <a:gd name="T5" fmla="*/ 37 h 40"/>
                <a:gd name="T6" fmla="*/ 17 w 23"/>
                <a:gd name="T7" fmla="*/ 39 h 40"/>
                <a:gd name="T8" fmla="*/ 19 w 23"/>
                <a:gd name="T9" fmla="*/ 40 h 40"/>
                <a:gd name="T10" fmla="*/ 20 w 23"/>
                <a:gd name="T11" fmla="*/ 40 h 40"/>
                <a:gd name="T12" fmla="*/ 20 w 23"/>
                <a:gd name="T13" fmla="*/ 37 h 40"/>
                <a:gd name="T14" fmla="*/ 2 w 23"/>
                <a:gd name="T15" fmla="*/ 25 h 40"/>
                <a:gd name="T16" fmla="*/ 0 w 23"/>
                <a:gd name="T17" fmla="*/ 26 h 40"/>
                <a:gd name="T18" fmla="*/ 1 w 23"/>
                <a:gd name="T19" fmla="*/ 29 h 40"/>
                <a:gd name="T20" fmla="*/ 4 w 23"/>
                <a:gd name="T21" fmla="*/ 28 h 40"/>
                <a:gd name="T22" fmla="*/ 2 w 23"/>
                <a:gd name="T23" fmla="*/ 25 h 40"/>
                <a:gd name="T24" fmla="*/ 11 w 23"/>
                <a:gd name="T25" fmla="*/ 2 h 40"/>
                <a:gd name="T26" fmla="*/ 8 w 23"/>
                <a:gd name="T27" fmla="*/ 3 h 40"/>
                <a:gd name="T28" fmla="*/ 10 w 23"/>
                <a:gd name="T29" fmla="*/ 5 h 40"/>
                <a:gd name="T30" fmla="*/ 13 w 23"/>
                <a:gd name="T31" fmla="*/ 4 h 40"/>
                <a:gd name="T32" fmla="*/ 11 w 23"/>
                <a:gd name="T33" fmla="*/ 2 h 40"/>
                <a:gd name="T34" fmla="*/ 20 w 23"/>
                <a:gd name="T35" fmla="*/ 0 h 40"/>
                <a:gd name="T36" fmla="*/ 20 w 23"/>
                <a:gd name="T37" fmla="*/ 3 h 40"/>
                <a:gd name="T38" fmla="*/ 23 w 23"/>
                <a:gd name="T39" fmla="*/ 3 h 40"/>
                <a:gd name="T40" fmla="*/ 23 w 23"/>
                <a:gd name="T41" fmla="*/ 1 h 40"/>
                <a:gd name="T42" fmla="*/ 20 w 23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40">
                  <a:moveTo>
                    <a:pt x="20" y="37"/>
                  </a:moveTo>
                  <a:cubicBezTo>
                    <a:pt x="20" y="37"/>
                    <a:pt x="19" y="37"/>
                    <a:pt x="19" y="37"/>
                  </a:cubicBezTo>
                  <a:cubicBezTo>
                    <a:pt x="18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8" y="40"/>
                    <a:pt x="19" y="40"/>
                  </a:cubicBezTo>
                  <a:cubicBezTo>
                    <a:pt x="19" y="40"/>
                    <a:pt x="19" y="40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moveTo>
                    <a:pt x="2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3" y="27"/>
                    <a:pt x="3" y="26"/>
                    <a:pt x="2" y="25"/>
                  </a:cubicBezTo>
                  <a:moveTo>
                    <a:pt x="11" y="2"/>
                  </a:moveTo>
                  <a:cubicBezTo>
                    <a:pt x="10" y="2"/>
                    <a:pt x="9" y="3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0" y="0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6" name="Freeform 578"/>
            <p:cNvSpPr>
              <a:spLocks noEditPoints="1"/>
            </p:cNvSpPr>
            <p:nvPr/>
          </p:nvSpPr>
          <p:spPr bwMode="auto">
            <a:xfrm>
              <a:off x="3297238" y="6681788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13 w 32"/>
                <a:gd name="T3" fmla="*/ 30 h 30"/>
                <a:gd name="T4" fmla="*/ 16 w 32"/>
                <a:gd name="T5" fmla="*/ 30 h 30"/>
                <a:gd name="T6" fmla="*/ 18 w 32"/>
                <a:gd name="T7" fmla="*/ 30 h 30"/>
                <a:gd name="T8" fmla="*/ 29 w 32"/>
                <a:gd name="T9" fmla="*/ 23 h 30"/>
                <a:gd name="T10" fmla="*/ 17 w 32"/>
                <a:gd name="T11" fmla="*/ 18 h 30"/>
                <a:gd name="T12" fmla="*/ 31 w 32"/>
                <a:gd name="T13" fmla="*/ 10 h 30"/>
                <a:gd name="T14" fmla="*/ 19 w 32"/>
                <a:gd name="T15" fmla="*/ 16 h 30"/>
                <a:gd name="T16" fmla="*/ 30 w 32"/>
                <a:gd name="T17" fmla="*/ 21 h 30"/>
                <a:gd name="T18" fmla="*/ 31 w 32"/>
                <a:gd name="T19" fmla="*/ 13 h 30"/>
                <a:gd name="T20" fmla="*/ 31 w 32"/>
                <a:gd name="T21" fmla="*/ 10 h 30"/>
                <a:gd name="T22" fmla="*/ 25 w 32"/>
                <a:gd name="T23" fmla="*/ 3 h 30"/>
                <a:gd name="T24" fmla="*/ 20 w 32"/>
                <a:gd name="T25" fmla="*/ 13 h 30"/>
                <a:gd name="T26" fmla="*/ 29 w 32"/>
                <a:gd name="T27" fmla="*/ 7 h 30"/>
                <a:gd name="T28" fmla="*/ 25 w 32"/>
                <a:gd name="T29" fmla="*/ 3 h 30"/>
                <a:gd name="T30" fmla="*/ 16 w 32"/>
                <a:gd name="T31" fmla="*/ 0 h 30"/>
                <a:gd name="T32" fmla="*/ 15 w 32"/>
                <a:gd name="T33" fmla="*/ 0 h 30"/>
                <a:gd name="T34" fmla="*/ 1 w 32"/>
                <a:gd name="T35" fmla="*/ 17 h 30"/>
                <a:gd name="T36" fmla="*/ 11 w 32"/>
                <a:gd name="T37" fmla="*/ 29 h 30"/>
                <a:gd name="T38" fmla="*/ 14 w 32"/>
                <a:gd name="T39" fmla="*/ 17 h 30"/>
                <a:gd name="T40" fmla="*/ 14 w 32"/>
                <a:gd name="T41" fmla="*/ 17 h 30"/>
                <a:gd name="T42" fmla="*/ 15 w 32"/>
                <a:gd name="T43" fmla="*/ 16 h 30"/>
                <a:gd name="T44" fmla="*/ 15 w 32"/>
                <a:gd name="T45" fmla="*/ 16 h 30"/>
                <a:gd name="T46" fmla="*/ 15 w 32"/>
                <a:gd name="T47" fmla="*/ 15 h 30"/>
                <a:gd name="T48" fmla="*/ 23 w 32"/>
                <a:gd name="T49" fmla="*/ 1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7" y="30"/>
                    <a:pt x="17" y="30"/>
                    <a:pt x="18" y="30"/>
                  </a:cubicBezTo>
                  <a:cubicBezTo>
                    <a:pt x="23" y="29"/>
                    <a:pt x="26" y="27"/>
                    <a:pt x="29" y="23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1" y="1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19"/>
                    <a:pt x="32" y="16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moveTo>
                    <a:pt x="25" y="3"/>
                  </a:moveTo>
                  <a:cubicBezTo>
                    <a:pt x="20" y="13"/>
                    <a:pt x="20" y="13"/>
                    <a:pt x="20" y="1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5"/>
                    <a:pt x="27" y="4"/>
                    <a:pt x="25" y="3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0"/>
                  </a:cubicBezTo>
                  <a:cubicBezTo>
                    <a:pt x="6" y="1"/>
                    <a:pt x="0" y="8"/>
                    <a:pt x="1" y="17"/>
                  </a:cubicBezTo>
                  <a:cubicBezTo>
                    <a:pt x="2" y="22"/>
                    <a:pt x="6" y="27"/>
                    <a:pt x="11" y="2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7" name="Freeform 579"/>
            <p:cNvSpPr/>
            <p:nvPr/>
          </p:nvSpPr>
          <p:spPr bwMode="auto">
            <a:xfrm>
              <a:off x="3349625" y="6686550"/>
              <a:ext cx="96838" cy="139700"/>
            </a:xfrm>
            <a:custGeom>
              <a:avLst/>
              <a:gdLst>
                <a:gd name="T0" fmla="*/ 12 w 20"/>
                <a:gd name="T1" fmla="*/ 0 h 29"/>
                <a:gd name="T2" fmla="*/ 4 w 20"/>
                <a:gd name="T3" fmla="*/ 14 h 29"/>
                <a:gd name="T4" fmla="*/ 4 w 20"/>
                <a:gd name="T5" fmla="*/ 15 h 29"/>
                <a:gd name="T6" fmla="*/ 4 w 20"/>
                <a:gd name="T7" fmla="*/ 15 h 29"/>
                <a:gd name="T8" fmla="*/ 3 w 20"/>
                <a:gd name="T9" fmla="*/ 16 h 29"/>
                <a:gd name="T10" fmla="*/ 3 w 20"/>
                <a:gd name="T11" fmla="*/ 16 h 29"/>
                <a:gd name="T12" fmla="*/ 0 w 20"/>
                <a:gd name="T13" fmla="*/ 28 h 29"/>
                <a:gd name="T14" fmla="*/ 2 w 20"/>
                <a:gd name="T15" fmla="*/ 29 h 29"/>
                <a:gd name="T16" fmla="*/ 6 w 20"/>
                <a:gd name="T17" fmla="*/ 17 h 29"/>
                <a:gd name="T18" fmla="*/ 18 w 20"/>
                <a:gd name="T19" fmla="*/ 22 h 29"/>
                <a:gd name="T20" fmla="*/ 19 w 20"/>
                <a:gd name="T21" fmla="*/ 20 h 29"/>
                <a:gd name="T22" fmla="*/ 8 w 20"/>
                <a:gd name="T23" fmla="*/ 15 h 29"/>
                <a:gd name="T24" fmla="*/ 20 w 20"/>
                <a:gd name="T25" fmla="*/ 9 h 29"/>
                <a:gd name="T26" fmla="*/ 18 w 20"/>
                <a:gd name="T27" fmla="*/ 6 h 29"/>
                <a:gd name="T28" fmla="*/ 9 w 20"/>
                <a:gd name="T29" fmla="*/ 12 h 29"/>
                <a:gd name="T30" fmla="*/ 14 w 20"/>
                <a:gd name="T31" fmla="*/ 2 h 29"/>
                <a:gd name="T32" fmla="*/ 12 w 20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9">
                  <a:moveTo>
                    <a:pt x="12" y="0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" y="28"/>
                    <a:pt x="2" y="29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9" y="21"/>
                    <a:pt x="19" y="2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8"/>
                    <a:pt x="19" y="7"/>
                    <a:pt x="18" y="6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8" name="Freeform 580"/>
            <p:cNvSpPr>
              <a:spLocks noEditPoints="1"/>
            </p:cNvSpPr>
            <p:nvPr/>
          </p:nvSpPr>
          <p:spPr bwMode="auto">
            <a:xfrm>
              <a:off x="3240088" y="6623050"/>
              <a:ext cx="265113" cy="260350"/>
            </a:xfrm>
            <a:custGeom>
              <a:avLst/>
              <a:gdLst>
                <a:gd name="T0" fmla="*/ 49 w 55"/>
                <a:gd name="T1" fmla="*/ 39 h 54"/>
                <a:gd name="T2" fmla="*/ 31 w 55"/>
                <a:gd name="T3" fmla="*/ 51 h 54"/>
                <a:gd name="T4" fmla="*/ 28 w 55"/>
                <a:gd name="T5" fmla="*/ 51 h 54"/>
                <a:gd name="T6" fmla="*/ 22 w 55"/>
                <a:gd name="T7" fmla="*/ 50 h 54"/>
                <a:gd name="T8" fmla="*/ 22 w 55"/>
                <a:gd name="T9" fmla="*/ 53 h 54"/>
                <a:gd name="T10" fmla="*/ 28 w 55"/>
                <a:gd name="T11" fmla="*/ 54 h 54"/>
                <a:gd name="T12" fmla="*/ 31 w 55"/>
                <a:gd name="T13" fmla="*/ 53 h 54"/>
                <a:gd name="T14" fmla="*/ 51 w 55"/>
                <a:gd name="T15" fmla="*/ 40 h 54"/>
                <a:gd name="T16" fmla="*/ 49 w 55"/>
                <a:gd name="T17" fmla="*/ 39 h 54"/>
                <a:gd name="T18" fmla="*/ 53 w 55"/>
                <a:gd name="T19" fmla="*/ 16 h 54"/>
                <a:gd name="T20" fmla="*/ 50 w 55"/>
                <a:gd name="T21" fmla="*/ 17 h 54"/>
                <a:gd name="T22" fmla="*/ 52 w 55"/>
                <a:gd name="T23" fmla="*/ 24 h 54"/>
                <a:gd name="T24" fmla="*/ 50 w 55"/>
                <a:gd name="T25" fmla="*/ 37 h 54"/>
                <a:gd name="T26" fmla="*/ 53 w 55"/>
                <a:gd name="T27" fmla="*/ 38 h 54"/>
                <a:gd name="T28" fmla="*/ 55 w 55"/>
                <a:gd name="T29" fmla="*/ 24 h 54"/>
                <a:gd name="T30" fmla="*/ 53 w 55"/>
                <a:gd name="T31" fmla="*/ 16 h 54"/>
                <a:gd name="T32" fmla="*/ 43 w 55"/>
                <a:gd name="T33" fmla="*/ 4 h 54"/>
                <a:gd name="T34" fmla="*/ 41 w 55"/>
                <a:gd name="T35" fmla="*/ 7 h 54"/>
                <a:gd name="T36" fmla="*/ 49 w 55"/>
                <a:gd name="T37" fmla="*/ 15 h 54"/>
                <a:gd name="T38" fmla="*/ 52 w 55"/>
                <a:gd name="T39" fmla="*/ 14 h 54"/>
                <a:gd name="T40" fmla="*/ 43 w 55"/>
                <a:gd name="T41" fmla="*/ 4 h 54"/>
                <a:gd name="T42" fmla="*/ 28 w 55"/>
                <a:gd name="T43" fmla="*/ 0 h 54"/>
                <a:gd name="T44" fmla="*/ 25 w 55"/>
                <a:gd name="T45" fmla="*/ 0 h 54"/>
                <a:gd name="T46" fmla="*/ 2 w 55"/>
                <a:gd name="T47" fmla="*/ 30 h 54"/>
                <a:gd name="T48" fmla="*/ 19 w 55"/>
                <a:gd name="T49" fmla="*/ 52 h 54"/>
                <a:gd name="T50" fmla="*/ 20 w 55"/>
                <a:gd name="T51" fmla="*/ 49 h 54"/>
                <a:gd name="T52" fmla="*/ 5 w 55"/>
                <a:gd name="T53" fmla="*/ 30 h 54"/>
                <a:gd name="T54" fmla="*/ 26 w 55"/>
                <a:gd name="T55" fmla="*/ 3 h 54"/>
                <a:gd name="T56" fmla="*/ 28 w 55"/>
                <a:gd name="T57" fmla="*/ 3 h 54"/>
                <a:gd name="T58" fmla="*/ 39 w 55"/>
                <a:gd name="T59" fmla="*/ 5 h 54"/>
                <a:gd name="T60" fmla="*/ 40 w 55"/>
                <a:gd name="T61" fmla="*/ 3 h 54"/>
                <a:gd name="T62" fmla="*/ 28 w 55"/>
                <a:gd name="T6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4">
                  <a:moveTo>
                    <a:pt x="49" y="39"/>
                  </a:moveTo>
                  <a:cubicBezTo>
                    <a:pt x="45" y="45"/>
                    <a:pt x="39" y="50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4" y="53"/>
                    <a:pt x="26" y="54"/>
                    <a:pt x="28" y="54"/>
                  </a:cubicBezTo>
                  <a:cubicBezTo>
                    <a:pt x="29" y="54"/>
                    <a:pt x="30" y="53"/>
                    <a:pt x="31" y="53"/>
                  </a:cubicBezTo>
                  <a:cubicBezTo>
                    <a:pt x="40" y="52"/>
                    <a:pt x="47" y="47"/>
                    <a:pt x="51" y="40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53" y="16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51" y="20"/>
                    <a:pt x="52" y="22"/>
                    <a:pt x="52" y="24"/>
                  </a:cubicBezTo>
                  <a:cubicBezTo>
                    <a:pt x="53" y="29"/>
                    <a:pt x="52" y="33"/>
                    <a:pt x="50" y="37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5" y="33"/>
                    <a:pt x="55" y="29"/>
                    <a:pt x="55" y="24"/>
                  </a:cubicBezTo>
                  <a:cubicBezTo>
                    <a:pt x="55" y="21"/>
                    <a:pt x="54" y="18"/>
                    <a:pt x="53" y="16"/>
                  </a:cubicBezTo>
                  <a:moveTo>
                    <a:pt x="43" y="4"/>
                  </a:moveTo>
                  <a:cubicBezTo>
                    <a:pt x="41" y="7"/>
                    <a:pt x="41" y="7"/>
                    <a:pt x="41" y="7"/>
                  </a:cubicBezTo>
                  <a:cubicBezTo>
                    <a:pt x="45" y="9"/>
                    <a:pt x="47" y="12"/>
                    <a:pt x="49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49" y="10"/>
                    <a:pt x="46" y="7"/>
                    <a:pt x="43" y="4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2"/>
                    <a:pt x="0" y="15"/>
                    <a:pt x="2" y="30"/>
                  </a:cubicBezTo>
                  <a:cubicBezTo>
                    <a:pt x="3" y="40"/>
                    <a:pt x="10" y="48"/>
                    <a:pt x="19" y="52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2" y="46"/>
                    <a:pt x="6" y="39"/>
                    <a:pt x="5" y="30"/>
                  </a:cubicBezTo>
                  <a:cubicBezTo>
                    <a:pt x="3" y="16"/>
                    <a:pt x="12" y="4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2" y="3"/>
                    <a:pt x="36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9" name="Freeform 581"/>
            <p:cNvSpPr>
              <a:spLocks noEditPoints="1"/>
            </p:cNvSpPr>
            <p:nvPr/>
          </p:nvSpPr>
          <p:spPr bwMode="auto">
            <a:xfrm>
              <a:off x="3330575" y="6638925"/>
              <a:ext cx="165100" cy="239713"/>
            </a:xfrm>
            <a:custGeom>
              <a:avLst/>
              <a:gdLst>
                <a:gd name="T0" fmla="*/ 1 w 34"/>
                <a:gd name="T1" fmla="*/ 46 h 50"/>
                <a:gd name="T2" fmla="*/ 0 w 34"/>
                <a:gd name="T3" fmla="*/ 49 h 50"/>
                <a:gd name="T4" fmla="*/ 3 w 34"/>
                <a:gd name="T5" fmla="*/ 50 h 50"/>
                <a:gd name="T6" fmla="*/ 3 w 34"/>
                <a:gd name="T7" fmla="*/ 47 h 50"/>
                <a:gd name="T8" fmla="*/ 1 w 34"/>
                <a:gd name="T9" fmla="*/ 46 h 50"/>
                <a:gd name="T10" fmla="*/ 31 w 34"/>
                <a:gd name="T11" fmla="*/ 34 h 50"/>
                <a:gd name="T12" fmla="*/ 30 w 34"/>
                <a:gd name="T13" fmla="*/ 36 h 50"/>
                <a:gd name="T14" fmla="*/ 32 w 34"/>
                <a:gd name="T15" fmla="*/ 37 h 50"/>
                <a:gd name="T16" fmla="*/ 34 w 34"/>
                <a:gd name="T17" fmla="*/ 35 h 50"/>
                <a:gd name="T18" fmla="*/ 31 w 34"/>
                <a:gd name="T19" fmla="*/ 34 h 50"/>
                <a:gd name="T20" fmla="*/ 33 w 34"/>
                <a:gd name="T21" fmla="*/ 11 h 50"/>
                <a:gd name="T22" fmla="*/ 30 w 34"/>
                <a:gd name="T23" fmla="*/ 12 h 50"/>
                <a:gd name="T24" fmla="*/ 31 w 34"/>
                <a:gd name="T25" fmla="*/ 14 h 50"/>
                <a:gd name="T26" fmla="*/ 34 w 34"/>
                <a:gd name="T27" fmla="*/ 13 h 50"/>
                <a:gd name="T28" fmla="*/ 33 w 34"/>
                <a:gd name="T29" fmla="*/ 11 h 50"/>
                <a:gd name="T30" fmla="*/ 21 w 34"/>
                <a:gd name="T31" fmla="*/ 0 h 50"/>
                <a:gd name="T32" fmla="*/ 20 w 34"/>
                <a:gd name="T33" fmla="*/ 2 h 50"/>
                <a:gd name="T34" fmla="*/ 22 w 34"/>
                <a:gd name="T35" fmla="*/ 4 h 50"/>
                <a:gd name="T36" fmla="*/ 24 w 34"/>
                <a:gd name="T37" fmla="*/ 1 h 50"/>
                <a:gd name="T38" fmla="*/ 21 w 34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50">
                  <a:moveTo>
                    <a:pt x="1" y="46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" y="49"/>
                    <a:pt x="2" y="49"/>
                    <a:pt x="3" y="50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2" y="47"/>
                    <a:pt x="1" y="46"/>
                  </a:cubicBezTo>
                  <a:moveTo>
                    <a:pt x="31" y="34"/>
                  </a:moveTo>
                  <a:cubicBezTo>
                    <a:pt x="31" y="34"/>
                    <a:pt x="30" y="35"/>
                    <a:pt x="30" y="36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6"/>
                    <a:pt x="33" y="36"/>
                    <a:pt x="34" y="35"/>
                  </a:cubicBezTo>
                  <a:cubicBezTo>
                    <a:pt x="31" y="34"/>
                    <a:pt x="31" y="34"/>
                    <a:pt x="31" y="34"/>
                  </a:cubicBezTo>
                  <a:moveTo>
                    <a:pt x="33" y="11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3" y="11"/>
                    <a:pt x="33" y="11"/>
                  </a:cubicBezTo>
                  <a:moveTo>
                    <a:pt x="21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2" y="3"/>
                    <a:pt x="22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0" name="Freeform 582"/>
            <p:cNvSpPr>
              <a:spLocks noEditPoints="1"/>
            </p:cNvSpPr>
            <p:nvPr/>
          </p:nvSpPr>
          <p:spPr bwMode="auto">
            <a:xfrm>
              <a:off x="5110163" y="8432800"/>
              <a:ext cx="153988" cy="144463"/>
            </a:xfrm>
            <a:custGeom>
              <a:avLst/>
              <a:gdLst>
                <a:gd name="T0" fmla="*/ 21 w 32"/>
                <a:gd name="T1" fmla="*/ 1 h 30"/>
                <a:gd name="T2" fmla="*/ 17 w 32"/>
                <a:gd name="T3" fmla="*/ 15 h 30"/>
                <a:gd name="T4" fmla="*/ 1 w 32"/>
                <a:gd name="T5" fmla="*/ 12 h 30"/>
                <a:gd name="T6" fmla="*/ 1 w 32"/>
                <a:gd name="T7" fmla="*/ 17 h 30"/>
                <a:gd name="T8" fmla="*/ 15 w 32"/>
                <a:gd name="T9" fmla="*/ 30 h 30"/>
                <a:gd name="T10" fmla="*/ 17 w 32"/>
                <a:gd name="T11" fmla="*/ 30 h 30"/>
                <a:gd name="T12" fmla="*/ 31 w 32"/>
                <a:gd name="T13" fmla="*/ 14 h 30"/>
                <a:gd name="T14" fmla="*/ 21 w 32"/>
                <a:gd name="T15" fmla="*/ 1 h 30"/>
                <a:gd name="T16" fmla="*/ 16 w 32"/>
                <a:gd name="T17" fmla="*/ 0 h 30"/>
                <a:gd name="T18" fmla="*/ 14 w 32"/>
                <a:gd name="T19" fmla="*/ 0 h 30"/>
                <a:gd name="T20" fmla="*/ 2 w 32"/>
                <a:gd name="T21" fmla="*/ 10 h 30"/>
                <a:gd name="T22" fmla="*/ 15 w 32"/>
                <a:gd name="T23" fmla="*/ 12 h 30"/>
                <a:gd name="T24" fmla="*/ 18 w 32"/>
                <a:gd name="T25" fmla="*/ 0 h 30"/>
                <a:gd name="T26" fmla="*/ 16 w 32"/>
                <a:gd name="T2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0">
                  <a:moveTo>
                    <a:pt x="21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4"/>
                    <a:pt x="0" y="15"/>
                    <a:pt x="1" y="17"/>
                  </a:cubicBezTo>
                  <a:cubicBezTo>
                    <a:pt x="1" y="25"/>
                    <a:pt x="8" y="30"/>
                    <a:pt x="15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26" y="29"/>
                    <a:pt x="32" y="22"/>
                    <a:pt x="31" y="14"/>
                  </a:cubicBezTo>
                  <a:cubicBezTo>
                    <a:pt x="30" y="8"/>
                    <a:pt x="26" y="3"/>
                    <a:pt x="2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1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1" name="Freeform 583"/>
            <p:cNvSpPr/>
            <p:nvPr/>
          </p:nvSpPr>
          <p:spPr bwMode="auto">
            <a:xfrm>
              <a:off x="5114925" y="8432800"/>
              <a:ext cx="96838" cy="71438"/>
            </a:xfrm>
            <a:custGeom>
              <a:avLst/>
              <a:gdLst>
                <a:gd name="T0" fmla="*/ 17 w 20"/>
                <a:gd name="T1" fmla="*/ 0 h 15"/>
                <a:gd name="T2" fmla="*/ 14 w 20"/>
                <a:gd name="T3" fmla="*/ 12 h 15"/>
                <a:gd name="T4" fmla="*/ 1 w 20"/>
                <a:gd name="T5" fmla="*/ 10 h 15"/>
                <a:gd name="T6" fmla="*/ 0 w 20"/>
                <a:gd name="T7" fmla="*/ 12 h 15"/>
                <a:gd name="T8" fmla="*/ 16 w 20"/>
                <a:gd name="T9" fmla="*/ 15 h 15"/>
                <a:gd name="T10" fmla="*/ 20 w 20"/>
                <a:gd name="T11" fmla="*/ 1 h 15"/>
                <a:gd name="T12" fmla="*/ 17 w 20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5">
                  <a:moveTo>
                    <a:pt x="17" y="0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2" name="Freeform 584"/>
            <p:cNvSpPr>
              <a:spLocks noEditPoints="1"/>
            </p:cNvSpPr>
            <p:nvPr/>
          </p:nvSpPr>
          <p:spPr bwMode="auto">
            <a:xfrm>
              <a:off x="5056188" y="8378825"/>
              <a:ext cx="265113" cy="255588"/>
            </a:xfrm>
            <a:custGeom>
              <a:avLst/>
              <a:gdLst>
                <a:gd name="T0" fmla="*/ 35 w 55"/>
                <a:gd name="T1" fmla="*/ 1 h 53"/>
                <a:gd name="T2" fmla="*/ 35 w 55"/>
                <a:gd name="T3" fmla="*/ 4 h 53"/>
                <a:gd name="T4" fmla="*/ 50 w 55"/>
                <a:gd name="T5" fmla="*/ 24 h 53"/>
                <a:gd name="T6" fmla="*/ 29 w 55"/>
                <a:gd name="T7" fmla="*/ 50 h 53"/>
                <a:gd name="T8" fmla="*/ 27 w 55"/>
                <a:gd name="T9" fmla="*/ 50 h 53"/>
                <a:gd name="T10" fmla="*/ 3 w 55"/>
                <a:gd name="T11" fmla="*/ 29 h 53"/>
                <a:gd name="T12" fmla="*/ 3 w 55"/>
                <a:gd name="T13" fmla="*/ 22 h 53"/>
                <a:gd name="T14" fmla="*/ 0 w 55"/>
                <a:gd name="T15" fmla="*/ 21 h 53"/>
                <a:gd name="T16" fmla="*/ 0 w 55"/>
                <a:gd name="T17" fmla="*/ 29 h 53"/>
                <a:gd name="T18" fmla="*/ 27 w 55"/>
                <a:gd name="T19" fmla="*/ 53 h 53"/>
                <a:gd name="T20" fmla="*/ 30 w 55"/>
                <a:gd name="T21" fmla="*/ 53 h 53"/>
                <a:gd name="T22" fmla="*/ 53 w 55"/>
                <a:gd name="T23" fmla="*/ 23 h 53"/>
                <a:gd name="T24" fmla="*/ 35 w 55"/>
                <a:gd name="T25" fmla="*/ 1 h 53"/>
                <a:gd name="T26" fmla="*/ 27 w 55"/>
                <a:gd name="T27" fmla="*/ 0 h 53"/>
                <a:gd name="T28" fmla="*/ 23 w 55"/>
                <a:gd name="T29" fmla="*/ 0 h 53"/>
                <a:gd name="T30" fmla="*/ 1 w 55"/>
                <a:gd name="T31" fmla="*/ 19 h 53"/>
                <a:gd name="T32" fmla="*/ 4 w 55"/>
                <a:gd name="T33" fmla="*/ 19 h 53"/>
                <a:gd name="T34" fmla="*/ 24 w 55"/>
                <a:gd name="T35" fmla="*/ 3 h 53"/>
                <a:gd name="T36" fmla="*/ 27 w 55"/>
                <a:gd name="T37" fmla="*/ 2 h 53"/>
                <a:gd name="T38" fmla="*/ 32 w 55"/>
                <a:gd name="T39" fmla="*/ 3 h 53"/>
                <a:gd name="T40" fmla="*/ 33 w 55"/>
                <a:gd name="T41" fmla="*/ 0 h 53"/>
                <a:gd name="T42" fmla="*/ 27 w 55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53">
                  <a:moveTo>
                    <a:pt x="35" y="1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43" y="7"/>
                    <a:pt x="49" y="14"/>
                    <a:pt x="50" y="24"/>
                  </a:cubicBezTo>
                  <a:cubicBezTo>
                    <a:pt x="52" y="37"/>
                    <a:pt x="42" y="49"/>
                    <a:pt x="29" y="50"/>
                  </a:cubicBezTo>
                  <a:cubicBezTo>
                    <a:pt x="28" y="50"/>
                    <a:pt x="27" y="50"/>
                    <a:pt x="27" y="50"/>
                  </a:cubicBezTo>
                  <a:cubicBezTo>
                    <a:pt x="14" y="50"/>
                    <a:pt x="4" y="41"/>
                    <a:pt x="3" y="29"/>
                  </a:cubicBezTo>
                  <a:cubicBezTo>
                    <a:pt x="2" y="27"/>
                    <a:pt x="3" y="24"/>
                    <a:pt x="3" y="2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0" y="27"/>
                    <a:pt x="0" y="29"/>
                  </a:cubicBezTo>
                  <a:cubicBezTo>
                    <a:pt x="2" y="43"/>
                    <a:pt x="13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4" y="51"/>
                    <a:pt x="55" y="38"/>
                    <a:pt x="53" y="23"/>
                  </a:cubicBezTo>
                  <a:cubicBezTo>
                    <a:pt x="52" y="13"/>
                    <a:pt x="45" y="4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13" y="1"/>
                    <a:pt x="4" y="9"/>
                    <a:pt x="1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6" y="10"/>
                    <a:pt x="14" y="4"/>
                    <a:pt x="24" y="3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30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3" name="Freeform 585"/>
            <p:cNvSpPr>
              <a:spLocks noEditPoints="1"/>
            </p:cNvSpPr>
            <p:nvPr/>
          </p:nvSpPr>
          <p:spPr bwMode="auto">
            <a:xfrm>
              <a:off x="5056188" y="8378825"/>
              <a:ext cx="169863" cy="106363"/>
            </a:xfrm>
            <a:custGeom>
              <a:avLst/>
              <a:gdLst>
                <a:gd name="T0" fmla="*/ 1 w 35"/>
                <a:gd name="T1" fmla="*/ 19 h 22"/>
                <a:gd name="T2" fmla="*/ 0 w 35"/>
                <a:gd name="T3" fmla="*/ 21 h 22"/>
                <a:gd name="T4" fmla="*/ 3 w 35"/>
                <a:gd name="T5" fmla="*/ 22 h 22"/>
                <a:gd name="T6" fmla="*/ 4 w 35"/>
                <a:gd name="T7" fmla="*/ 19 h 22"/>
                <a:gd name="T8" fmla="*/ 1 w 35"/>
                <a:gd name="T9" fmla="*/ 19 h 22"/>
                <a:gd name="T10" fmla="*/ 33 w 35"/>
                <a:gd name="T11" fmla="*/ 0 h 22"/>
                <a:gd name="T12" fmla="*/ 32 w 35"/>
                <a:gd name="T13" fmla="*/ 3 h 22"/>
                <a:gd name="T14" fmla="*/ 35 w 35"/>
                <a:gd name="T15" fmla="*/ 4 h 22"/>
                <a:gd name="T16" fmla="*/ 35 w 35"/>
                <a:gd name="T17" fmla="*/ 1 h 22"/>
                <a:gd name="T18" fmla="*/ 33 w 35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2">
                  <a:moveTo>
                    <a:pt x="1" y="19"/>
                  </a:moveTo>
                  <a:cubicBezTo>
                    <a:pt x="1" y="19"/>
                    <a:pt x="1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4" y="3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4" name="Freeform 586"/>
            <p:cNvSpPr>
              <a:spLocks noEditPoints="1"/>
            </p:cNvSpPr>
            <p:nvPr/>
          </p:nvSpPr>
          <p:spPr bwMode="auto">
            <a:xfrm>
              <a:off x="5086350" y="6970713"/>
              <a:ext cx="144463" cy="134938"/>
            </a:xfrm>
            <a:custGeom>
              <a:avLst/>
              <a:gdLst>
                <a:gd name="T0" fmla="*/ 14 w 30"/>
                <a:gd name="T1" fmla="*/ 13 h 28"/>
                <a:gd name="T2" fmla="*/ 3 w 30"/>
                <a:gd name="T3" fmla="*/ 22 h 28"/>
                <a:gd name="T4" fmla="*/ 15 w 30"/>
                <a:gd name="T5" fmla="*/ 28 h 28"/>
                <a:gd name="T6" fmla="*/ 17 w 30"/>
                <a:gd name="T7" fmla="*/ 28 h 28"/>
                <a:gd name="T8" fmla="*/ 17 w 30"/>
                <a:gd name="T9" fmla="*/ 28 h 28"/>
                <a:gd name="T10" fmla="*/ 14 w 30"/>
                <a:gd name="T11" fmla="*/ 13 h 28"/>
                <a:gd name="T12" fmla="*/ 10 w 30"/>
                <a:gd name="T13" fmla="*/ 1 h 28"/>
                <a:gd name="T14" fmla="*/ 1 w 30"/>
                <a:gd name="T15" fmla="*/ 15 h 28"/>
                <a:gd name="T16" fmla="*/ 2 w 30"/>
                <a:gd name="T17" fmla="*/ 19 h 28"/>
                <a:gd name="T18" fmla="*/ 13 w 30"/>
                <a:gd name="T19" fmla="*/ 11 h 28"/>
                <a:gd name="T20" fmla="*/ 10 w 30"/>
                <a:gd name="T21" fmla="*/ 1 h 28"/>
                <a:gd name="T22" fmla="*/ 19 w 30"/>
                <a:gd name="T23" fmla="*/ 0 h 28"/>
                <a:gd name="T24" fmla="*/ 16 w 30"/>
                <a:gd name="T25" fmla="*/ 11 h 28"/>
                <a:gd name="T26" fmla="*/ 17 w 30"/>
                <a:gd name="T27" fmla="*/ 11 h 28"/>
                <a:gd name="T28" fmla="*/ 16 w 30"/>
                <a:gd name="T29" fmla="*/ 12 h 28"/>
                <a:gd name="T30" fmla="*/ 20 w 30"/>
                <a:gd name="T31" fmla="*/ 27 h 28"/>
                <a:gd name="T32" fmla="*/ 29 w 30"/>
                <a:gd name="T33" fmla="*/ 12 h 28"/>
                <a:gd name="T34" fmla="*/ 19 w 30"/>
                <a:gd name="T35" fmla="*/ 0 h 28"/>
                <a:gd name="T36" fmla="*/ 15 w 30"/>
                <a:gd name="T37" fmla="*/ 0 h 28"/>
                <a:gd name="T38" fmla="*/ 13 w 30"/>
                <a:gd name="T39" fmla="*/ 0 h 28"/>
                <a:gd name="T40" fmla="*/ 12 w 30"/>
                <a:gd name="T41" fmla="*/ 0 h 28"/>
                <a:gd name="T42" fmla="*/ 15 w 30"/>
                <a:gd name="T43" fmla="*/ 6 h 28"/>
                <a:gd name="T44" fmla="*/ 16 w 30"/>
                <a:gd name="T45" fmla="*/ 0 h 28"/>
                <a:gd name="T46" fmla="*/ 15 w 30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8">
                  <a:moveTo>
                    <a:pt x="14" y="13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6" y="26"/>
                    <a:pt x="10" y="28"/>
                    <a:pt x="15" y="28"/>
                  </a:cubicBezTo>
                  <a:cubicBezTo>
                    <a:pt x="15" y="28"/>
                    <a:pt x="16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0" y="1"/>
                  </a:moveTo>
                  <a:cubicBezTo>
                    <a:pt x="4" y="3"/>
                    <a:pt x="0" y="9"/>
                    <a:pt x="1" y="15"/>
                  </a:cubicBezTo>
                  <a:cubicBezTo>
                    <a:pt x="1" y="17"/>
                    <a:pt x="1" y="18"/>
                    <a:pt x="2" y="19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9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6" y="25"/>
                    <a:pt x="30" y="19"/>
                    <a:pt x="29" y="12"/>
                  </a:cubicBezTo>
                  <a:cubicBezTo>
                    <a:pt x="28" y="6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5" name="Freeform 587"/>
            <p:cNvSpPr/>
            <p:nvPr/>
          </p:nvSpPr>
          <p:spPr bwMode="auto">
            <a:xfrm>
              <a:off x="5095875" y="6970713"/>
              <a:ext cx="85725" cy="134938"/>
            </a:xfrm>
            <a:custGeom>
              <a:avLst/>
              <a:gdLst>
                <a:gd name="T0" fmla="*/ 14 w 18"/>
                <a:gd name="T1" fmla="*/ 0 h 28"/>
                <a:gd name="T2" fmla="*/ 13 w 18"/>
                <a:gd name="T3" fmla="*/ 6 h 28"/>
                <a:gd name="T4" fmla="*/ 10 w 18"/>
                <a:gd name="T5" fmla="*/ 0 h 28"/>
                <a:gd name="T6" fmla="*/ 8 w 18"/>
                <a:gd name="T7" fmla="*/ 1 h 28"/>
                <a:gd name="T8" fmla="*/ 11 w 18"/>
                <a:gd name="T9" fmla="*/ 11 h 28"/>
                <a:gd name="T10" fmla="*/ 0 w 18"/>
                <a:gd name="T11" fmla="*/ 19 h 28"/>
                <a:gd name="T12" fmla="*/ 1 w 18"/>
                <a:gd name="T13" fmla="*/ 22 h 28"/>
                <a:gd name="T14" fmla="*/ 12 w 18"/>
                <a:gd name="T15" fmla="*/ 13 h 28"/>
                <a:gd name="T16" fmla="*/ 15 w 18"/>
                <a:gd name="T17" fmla="*/ 28 h 28"/>
                <a:gd name="T18" fmla="*/ 18 w 18"/>
                <a:gd name="T19" fmla="*/ 27 h 28"/>
                <a:gd name="T20" fmla="*/ 14 w 18"/>
                <a:gd name="T21" fmla="*/ 12 h 28"/>
                <a:gd name="T22" fmla="*/ 15 w 18"/>
                <a:gd name="T23" fmla="*/ 11 h 28"/>
                <a:gd name="T24" fmla="*/ 14 w 18"/>
                <a:gd name="T25" fmla="*/ 11 h 28"/>
                <a:gd name="T26" fmla="*/ 17 w 18"/>
                <a:gd name="T27" fmla="*/ 0 h 28"/>
                <a:gd name="T28" fmla="*/ 14 w 18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8">
                  <a:moveTo>
                    <a:pt x="14" y="0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8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1" y="2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7" y="28"/>
                    <a:pt x="18" y="2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6" name="Freeform 588"/>
            <p:cNvSpPr>
              <a:spLocks noEditPoints="1"/>
            </p:cNvSpPr>
            <p:nvPr/>
          </p:nvSpPr>
          <p:spPr bwMode="auto">
            <a:xfrm>
              <a:off x="5027613" y="6918325"/>
              <a:ext cx="255588" cy="241300"/>
            </a:xfrm>
            <a:custGeom>
              <a:avLst/>
              <a:gdLst>
                <a:gd name="T0" fmla="*/ 8 w 53"/>
                <a:gd name="T1" fmla="*/ 38 h 50"/>
                <a:gd name="T2" fmla="*/ 6 w 53"/>
                <a:gd name="T3" fmla="*/ 40 h 50"/>
                <a:gd name="T4" fmla="*/ 27 w 53"/>
                <a:gd name="T5" fmla="*/ 50 h 50"/>
                <a:gd name="T6" fmla="*/ 30 w 53"/>
                <a:gd name="T7" fmla="*/ 50 h 50"/>
                <a:gd name="T8" fmla="*/ 32 w 53"/>
                <a:gd name="T9" fmla="*/ 50 h 50"/>
                <a:gd name="T10" fmla="*/ 31 w 53"/>
                <a:gd name="T11" fmla="*/ 47 h 50"/>
                <a:gd name="T12" fmla="*/ 29 w 53"/>
                <a:gd name="T13" fmla="*/ 47 h 50"/>
                <a:gd name="T14" fmla="*/ 27 w 53"/>
                <a:gd name="T15" fmla="*/ 48 h 50"/>
                <a:gd name="T16" fmla="*/ 8 w 53"/>
                <a:gd name="T17" fmla="*/ 38 h 50"/>
                <a:gd name="T18" fmla="*/ 18 w 53"/>
                <a:gd name="T19" fmla="*/ 1 h 50"/>
                <a:gd name="T20" fmla="*/ 2 w 53"/>
                <a:gd name="T21" fmla="*/ 28 h 50"/>
                <a:gd name="T22" fmla="*/ 5 w 53"/>
                <a:gd name="T23" fmla="*/ 37 h 50"/>
                <a:gd name="T24" fmla="*/ 7 w 53"/>
                <a:gd name="T25" fmla="*/ 36 h 50"/>
                <a:gd name="T26" fmla="*/ 4 w 53"/>
                <a:gd name="T27" fmla="*/ 27 h 50"/>
                <a:gd name="T28" fmla="*/ 19 w 53"/>
                <a:gd name="T29" fmla="*/ 4 h 50"/>
                <a:gd name="T30" fmla="*/ 18 w 53"/>
                <a:gd name="T31" fmla="*/ 1 h 50"/>
                <a:gd name="T32" fmla="*/ 33 w 53"/>
                <a:gd name="T33" fmla="*/ 0 h 50"/>
                <a:gd name="T34" fmla="*/ 32 w 53"/>
                <a:gd name="T35" fmla="*/ 3 h 50"/>
                <a:gd name="T36" fmla="*/ 49 w 53"/>
                <a:gd name="T37" fmla="*/ 22 h 50"/>
                <a:gd name="T38" fmla="*/ 34 w 53"/>
                <a:gd name="T39" fmla="*/ 46 h 50"/>
                <a:gd name="T40" fmla="*/ 34 w 53"/>
                <a:gd name="T41" fmla="*/ 49 h 50"/>
                <a:gd name="T42" fmla="*/ 52 w 53"/>
                <a:gd name="T43" fmla="*/ 22 h 50"/>
                <a:gd name="T44" fmla="*/ 33 w 53"/>
                <a:gd name="T45" fmla="*/ 0 h 50"/>
                <a:gd name="T46" fmla="*/ 27 w 53"/>
                <a:gd name="T47" fmla="*/ 0 h 50"/>
                <a:gd name="T48" fmla="*/ 24 w 53"/>
                <a:gd name="T49" fmla="*/ 0 h 50"/>
                <a:gd name="T50" fmla="*/ 21 w 53"/>
                <a:gd name="T51" fmla="*/ 0 h 50"/>
                <a:gd name="T52" fmla="*/ 22 w 53"/>
                <a:gd name="T53" fmla="*/ 3 h 50"/>
                <a:gd name="T54" fmla="*/ 24 w 53"/>
                <a:gd name="T55" fmla="*/ 2 h 50"/>
                <a:gd name="T56" fmla="*/ 27 w 53"/>
                <a:gd name="T57" fmla="*/ 2 h 50"/>
                <a:gd name="T58" fmla="*/ 30 w 53"/>
                <a:gd name="T59" fmla="*/ 2 h 50"/>
                <a:gd name="T60" fmla="*/ 30 w 53"/>
                <a:gd name="T61" fmla="*/ 0 h 50"/>
                <a:gd name="T62" fmla="*/ 27 w 53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0">
                  <a:moveTo>
                    <a:pt x="8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11" y="46"/>
                    <a:pt x="19" y="50"/>
                    <a:pt x="27" y="50"/>
                  </a:cubicBezTo>
                  <a:cubicBezTo>
                    <a:pt x="28" y="50"/>
                    <a:pt x="29" y="50"/>
                    <a:pt x="30" y="50"/>
                  </a:cubicBezTo>
                  <a:cubicBezTo>
                    <a:pt x="30" y="50"/>
                    <a:pt x="31" y="50"/>
                    <a:pt x="32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7"/>
                    <a:pt x="29" y="47"/>
                  </a:cubicBezTo>
                  <a:cubicBezTo>
                    <a:pt x="29" y="47"/>
                    <a:pt x="28" y="48"/>
                    <a:pt x="27" y="48"/>
                  </a:cubicBezTo>
                  <a:cubicBezTo>
                    <a:pt x="19" y="48"/>
                    <a:pt x="13" y="44"/>
                    <a:pt x="8" y="38"/>
                  </a:cubicBezTo>
                  <a:moveTo>
                    <a:pt x="18" y="1"/>
                  </a:moveTo>
                  <a:cubicBezTo>
                    <a:pt x="7" y="5"/>
                    <a:pt x="0" y="16"/>
                    <a:pt x="2" y="28"/>
                  </a:cubicBezTo>
                  <a:cubicBezTo>
                    <a:pt x="2" y="31"/>
                    <a:pt x="3" y="34"/>
                    <a:pt x="5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3"/>
                    <a:pt x="5" y="30"/>
                    <a:pt x="4" y="27"/>
                  </a:cubicBezTo>
                  <a:cubicBezTo>
                    <a:pt x="3" y="17"/>
                    <a:pt x="9" y="7"/>
                    <a:pt x="19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41" y="5"/>
                    <a:pt x="48" y="13"/>
                    <a:pt x="49" y="22"/>
                  </a:cubicBezTo>
                  <a:cubicBezTo>
                    <a:pt x="51" y="33"/>
                    <a:pt x="44" y="43"/>
                    <a:pt x="34" y="46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46" y="45"/>
                    <a:pt x="53" y="34"/>
                    <a:pt x="52" y="22"/>
                  </a:cubicBezTo>
                  <a:cubicBezTo>
                    <a:pt x="51" y="11"/>
                    <a:pt x="43" y="3"/>
                    <a:pt x="33" y="0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2"/>
                    <a:pt x="24" y="2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7" name="Freeform 589"/>
            <p:cNvSpPr>
              <a:spLocks noEditPoints="1"/>
            </p:cNvSpPr>
            <p:nvPr/>
          </p:nvSpPr>
          <p:spPr bwMode="auto">
            <a:xfrm>
              <a:off x="5051425" y="6918325"/>
              <a:ext cx="141288" cy="241300"/>
            </a:xfrm>
            <a:custGeom>
              <a:avLst/>
              <a:gdLst>
                <a:gd name="T0" fmla="*/ 29 w 29"/>
                <a:gd name="T1" fmla="*/ 46 h 50"/>
                <a:gd name="T2" fmla="*/ 26 w 29"/>
                <a:gd name="T3" fmla="*/ 47 h 50"/>
                <a:gd name="T4" fmla="*/ 27 w 29"/>
                <a:gd name="T5" fmla="*/ 50 h 50"/>
                <a:gd name="T6" fmla="*/ 29 w 29"/>
                <a:gd name="T7" fmla="*/ 49 h 50"/>
                <a:gd name="T8" fmla="*/ 29 w 29"/>
                <a:gd name="T9" fmla="*/ 46 h 50"/>
                <a:gd name="T10" fmla="*/ 2 w 29"/>
                <a:gd name="T11" fmla="*/ 36 h 50"/>
                <a:gd name="T12" fmla="*/ 0 w 29"/>
                <a:gd name="T13" fmla="*/ 37 h 50"/>
                <a:gd name="T14" fmla="*/ 1 w 29"/>
                <a:gd name="T15" fmla="*/ 40 h 50"/>
                <a:gd name="T16" fmla="*/ 3 w 29"/>
                <a:gd name="T17" fmla="*/ 38 h 50"/>
                <a:gd name="T18" fmla="*/ 2 w 29"/>
                <a:gd name="T19" fmla="*/ 36 h 50"/>
                <a:gd name="T20" fmla="*/ 16 w 29"/>
                <a:gd name="T21" fmla="*/ 0 h 50"/>
                <a:gd name="T22" fmla="*/ 13 w 29"/>
                <a:gd name="T23" fmla="*/ 1 h 50"/>
                <a:gd name="T24" fmla="*/ 14 w 29"/>
                <a:gd name="T25" fmla="*/ 4 h 50"/>
                <a:gd name="T26" fmla="*/ 17 w 29"/>
                <a:gd name="T27" fmla="*/ 3 h 50"/>
                <a:gd name="T28" fmla="*/ 16 w 29"/>
                <a:gd name="T29" fmla="*/ 0 h 50"/>
                <a:gd name="T30" fmla="*/ 25 w 29"/>
                <a:gd name="T31" fmla="*/ 0 h 50"/>
                <a:gd name="T32" fmla="*/ 25 w 29"/>
                <a:gd name="T33" fmla="*/ 2 h 50"/>
                <a:gd name="T34" fmla="*/ 27 w 29"/>
                <a:gd name="T35" fmla="*/ 3 h 50"/>
                <a:gd name="T36" fmla="*/ 28 w 29"/>
                <a:gd name="T37" fmla="*/ 0 h 50"/>
                <a:gd name="T38" fmla="*/ 25 w 29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50">
                  <a:moveTo>
                    <a:pt x="29" y="46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8" y="49"/>
                    <a:pt x="29" y="49"/>
                    <a:pt x="29" y="49"/>
                  </a:cubicBezTo>
                  <a:cubicBezTo>
                    <a:pt x="29" y="46"/>
                    <a:pt x="29" y="46"/>
                    <a:pt x="29" y="46"/>
                  </a:cubicBezTo>
                  <a:moveTo>
                    <a:pt x="2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1" y="4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7"/>
                    <a:pt x="2" y="37"/>
                    <a:pt x="2" y="3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5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3"/>
                    <a:pt x="27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8" name="Freeform 590"/>
            <p:cNvSpPr>
              <a:spLocks noEditPoints="1"/>
            </p:cNvSpPr>
            <p:nvPr/>
          </p:nvSpPr>
          <p:spPr bwMode="auto">
            <a:xfrm>
              <a:off x="4338638" y="8267700"/>
              <a:ext cx="149225" cy="149225"/>
            </a:xfrm>
            <a:custGeom>
              <a:avLst/>
              <a:gdLst>
                <a:gd name="T0" fmla="*/ 1 w 31"/>
                <a:gd name="T1" fmla="*/ 12 h 31"/>
                <a:gd name="T2" fmla="*/ 0 w 31"/>
                <a:gd name="T3" fmla="*/ 17 h 31"/>
                <a:gd name="T4" fmla="*/ 15 w 31"/>
                <a:gd name="T5" fmla="*/ 31 h 31"/>
                <a:gd name="T6" fmla="*/ 17 w 31"/>
                <a:gd name="T7" fmla="*/ 31 h 31"/>
                <a:gd name="T8" fmla="*/ 29 w 31"/>
                <a:gd name="T9" fmla="*/ 22 h 31"/>
                <a:gd name="T10" fmla="*/ 12 w 31"/>
                <a:gd name="T11" fmla="*/ 19 h 31"/>
                <a:gd name="T12" fmla="*/ 9 w 31"/>
                <a:gd name="T13" fmla="*/ 20 h 31"/>
                <a:gd name="T14" fmla="*/ 10 w 31"/>
                <a:gd name="T15" fmla="*/ 18 h 31"/>
                <a:gd name="T16" fmla="*/ 1 w 31"/>
                <a:gd name="T17" fmla="*/ 12 h 31"/>
                <a:gd name="T18" fmla="*/ 30 w 31"/>
                <a:gd name="T19" fmla="*/ 11 h 31"/>
                <a:gd name="T20" fmla="*/ 16 w 31"/>
                <a:gd name="T21" fmla="*/ 17 h 31"/>
                <a:gd name="T22" fmla="*/ 30 w 31"/>
                <a:gd name="T23" fmla="*/ 20 h 31"/>
                <a:gd name="T24" fmla="*/ 30 w 31"/>
                <a:gd name="T25" fmla="*/ 14 h 31"/>
                <a:gd name="T26" fmla="*/ 30 w 31"/>
                <a:gd name="T27" fmla="*/ 11 h 31"/>
                <a:gd name="T28" fmla="*/ 19 w 31"/>
                <a:gd name="T29" fmla="*/ 1 h 31"/>
                <a:gd name="T30" fmla="*/ 14 w 31"/>
                <a:gd name="T31" fmla="*/ 15 h 31"/>
                <a:gd name="T32" fmla="*/ 29 w 31"/>
                <a:gd name="T33" fmla="*/ 8 h 31"/>
                <a:gd name="T34" fmla="*/ 19 w 31"/>
                <a:gd name="T35" fmla="*/ 1 h 31"/>
                <a:gd name="T36" fmla="*/ 15 w 31"/>
                <a:gd name="T37" fmla="*/ 0 h 31"/>
                <a:gd name="T38" fmla="*/ 14 w 31"/>
                <a:gd name="T39" fmla="*/ 0 h 31"/>
                <a:gd name="T40" fmla="*/ 2 w 31"/>
                <a:gd name="T41" fmla="*/ 9 h 31"/>
                <a:gd name="T42" fmla="*/ 11 w 31"/>
                <a:gd name="T43" fmla="*/ 16 h 31"/>
                <a:gd name="T44" fmla="*/ 16 w 31"/>
                <a:gd name="T45" fmla="*/ 0 h 31"/>
                <a:gd name="T46" fmla="*/ 15 w 31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1">
                  <a:moveTo>
                    <a:pt x="1" y="12"/>
                  </a:moveTo>
                  <a:cubicBezTo>
                    <a:pt x="0" y="13"/>
                    <a:pt x="0" y="15"/>
                    <a:pt x="0" y="17"/>
                  </a:cubicBezTo>
                  <a:cubicBezTo>
                    <a:pt x="1" y="25"/>
                    <a:pt x="8" y="31"/>
                    <a:pt x="15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22" y="30"/>
                    <a:pt x="27" y="27"/>
                    <a:pt x="29" y="22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0" y="11"/>
                  </a:moveTo>
                  <a:cubicBezTo>
                    <a:pt x="16" y="17"/>
                    <a:pt x="16" y="17"/>
                    <a:pt x="16" y="17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30" y="13"/>
                    <a:pt x="30" y="12"/>
                    <a:pt x="30" y="11"/>
                  </a:cubicBezTo>
                  <a:moveTo>
                    <a:pt x="19" y="1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7" y="5"/>
                    <a:pt x="23" y="2"/>
                    <a:pt x="19" y="1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9" name="Freeform 591"/>
            <p:cNvSpPr/>
            <p:nvPr/>
          </p:nvSpPr>
          <p:spPr bwMode="auto">
            <a:xfrm>
              <a:off x="4343400" y="8267700"/>
              <a:ext cx="139700" cy="106363"/>
            </a:xfrm>
            <a:custGeom>
              <a:avLst/>
              <a:gdLst>
                <a:gd name="T0" fmla="*/ 15 w 29"/>
                <a:gd name="T1" fmla="*/ 0 h 22"/>
                <a:gd name="T2" fmla="*/ 10 w 29"/>
                <a:gd name="T3" fmla="*/ 16 h 22"/>
                <a:gd name="T4" fmla="*/ 1 w 29"/>
                <a:gd name="T5" fmla="*/ 9 h 22"/>
                <a:gd name="T6" fmla="*/ 0 w 29"/>
                <a:gd name="T7" fmla="*/ 12 h 22"/>
                <a:gd name="T8" fmla="*/ 9 w 29"/>
                <a:gd name="T9" fmla="*/ 18 h 22"/>
                <a:gd name="T10" fmla="*/ 8 w 29"/>
                <a:gd name="T11" fmla="*/ 20 h 22"/>
                <a:gd name="T12" fmla="*/ 11 w 29"/>
                <a:gd name="T13" fmla="*/ 19 h 22"/>
                <a:gd name="T14" fmla="*/ 28 w 29"/>
                <a:gd name="T15" fmla="*/ 22 h 22"/>
                <a:gd name="T16" fmla="*/ 29 w 29"/>
                <a:gd name="T17" fmla="*/ 20 h 22"/>
                <a:gd name="T18" fmla="*/ 15 w 29"/>
                <a:gd name="T19" fmla="*/ 17 h 22"/>
                <a:gd name="T20" fmla="*/ 29 w 29"/>
                <a:gd name="T21" fmla="*/ 11 h 22"/>
                <a:gd name="T22" fmla="*/ 28 w 29"/>
                <a:gd name="T23" fmla="*/ 8 h 22"/>
                <a:gd name="T24" fmla="*/ 13 w 29"/>
                <a:gd name="T25" fmla="*/ 15 h 22"/>
                <a:gd name="T26" fmla="*/ 18 w 29"/>
                <a:gd name="T27" fmla="*/ 1 h 22"/>
                <a:gd name="T28" fmla="*/ 15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15" y="0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9" y="20"/>
                    <a:pt x="29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8" y="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0" name="Freeform 592"/>
            <p:cNvSpPr>
              <a:spLocks noEditPoints="1"/>
            </p:cNvSpPr>
            <p:nvPr/>
          </p:nvSpPr>
          <p:spPr bwMode="auto">
            <a:xfrm>
              <a:off x="4281488" y="8215313"/>
              <a:ext cx="260350" cy="255588"/>
            </a:xfrm>
            <a:custGeom>
              <a:avLst/>
              <a:gdLst>
                <a:gd name="T0" fmla="*/ 52 w 54"/>
                <a:gd name="T1" fmla="*/ 17 h 53"/>
                <a:gd name="T2" fmla="*/ 50 w 54"/>
                <a:gd name="T3" fmla="*/ 18 h 53"/>
                <a:gd name="T4" fmla="*/ 51 w 54"/>
                <a:gd name="T5" fmla="*/ 24 h 53"/>
                <a:gd name="T6" fmla="*/ 51 w 54"/>
                <a:gd name="T7" fmla="*/ 32 h 53"/>
                <a:gd name="T8" fmla="*/ 53 w 54"/>
                <a:gd name="T9" fmla="*/ 33 h 53"/>
                <a:gd name="T10" fmla="*/ 54 w 54"/>
                <a:gd name="T11" fmla="*/ 23 h 53"/>
                <a:gd name="T12" fmla="*/ 52 w 54"/>
                <a:gd name="T13" fmla="*/ 17 h 53"/>
                <a:gd name="T14" fmla="*/ 3 w 54"/>
                <a:gd name="T15" fmla="*/ 16 h 53"/>
                <a:gd name="T16" fmla="*/ 1 w 54"/>
                <a:gd name="T17" fmla="*/ 30 h 53"/>
                <a:gd name="T18" fmla="*/ 27 w 54"/>
                <a:gd name="T19" fmla="*/ 53 h 53"/>
                <a:gd name="T20" fmla="*/ 30 w 54"/>
                <a:gd name="T21" fmla="*/ 53 h 53"/>
                <a:gd name="T22" fmla="*/ 53 w 54"/>
                <a:gd name="T23" fmla="*/ 35 h 53"/>
                <a:gd name="T24" fmla="*/ 50 w 54"/>
                <a:gd name="T25" fmla="*/ 35 h 53"/>
                <a:gd name="T26" fmla="*/ 30 w 54"/>
                <a:gd name="T27" fmla="*/ 50 h 53"/>
                <a:gd name="T28" fmla="*/ 27 w 54"/>
                <a:gd name="T29" fmla="*/ 50 h 53"/>
                <a:gd name="T30" fmla="*/ 4 w 54"/>
                <a:gd name="T31" fmla="*/ 29 h 53"/>
                <a:gd name="T32" fmla="*/ 5 w 54"/>
                <a:gd name="T33" fmla="*/ 18 h 53"/>
                <a:gd name="T34" fmla="*/ 3 w 54"/>
                <a:gd name="T35" fmla="*/ 16 h 53"/>
                <a:gd name="T36" fmla="*/ 35 w 54"/>
                <a:gd name="T37" fmla="*/ 1 h 53"/>
                <a:gd name="T38" fmla="*/ 34 w 54"/>
                <a:gd name="T39" fmla="*/ 3 h 53"/>
                <a:gd name="T40" fmla="*/ 49 w 54"/>
                <a:gd name="T41" fmla="*/ 16 h 53"/>
                <a:gd name="T42" fmla="*/ 51 w 54"/>
                <a:gd name="T43" fmla="*/ 15 h 53"/>
                <a:gd name="T44" fmla="*/ 35 w 54"/>
                <a:gd name="T45" fmla="*/ 1 h 53"/>
                <a:gd name="T46" fmla="*/ 27 w 54"/>
                <a:gd name="T47" fmla="*/ 0 h 53"/>
                <a:gd name="T48" fmla="*/ 24 w 54"/>
                <a:gd name="T49" fmla="*/ 0 h 53"/>
                <a:gd name="T50" fmla="*/ 4 w 54"/>
                <a:gd name="T51" fmla="*/ 14 h 53"/>
                <a:gd name="T52" fmla="*/ 6 w 54"/>
                <a:gd name="T53" fmla="*/ 15 h 53"/>
                <a:gd name="T54" fmla="*/ 25 w 54"/>
                <a:gd name="T55" fmla="*/ 3 h 53"/>
                <a:gd name="T56" fmla="*/ 27 w 54"/>
                <a:gd name="T57" fmla="*/ 3 h 53"/>
                <a:gd name="T58" fmla="*/ 31 w 54"/>
                <a:gd name="T59" fmla="*/ 3 h 53"/>
                <a:gd name="T60" fmla="*/ 32 w 54"/>
                <a:gd name="T61" fmla="*/ 0 h 53"/>
                <a:gd name="T62" fmla="*/ 27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2" y="17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51" y="20"/>
                    <a:pt x="51" y="22"/>
                    <a:pt x="51" y="24"/>
                  </a:cubicBezTo>
                  <a:cubicBezTo>
                    <a:pt x="51" y="27"/>
                    <a:pt x="51" y="30"/>
                    <a:pt x="51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4" y="30"/>
                    <a:pt x="54" y="27"/>
                    <a:pt x="54" y="23"/>
                  </a:cubicBezTo>
                  <a:cubicBezTo>
                    <a:pt x="54" y="21"/>
                    <a:pt x="53" y="19"/>
                    <a:pt x="52" y="17"/>
                  </a:cubicBezTo>
                  <a:moveTo>
                    <a:pt x="3" y="16"/>
                  </a:moveTo>
                  <a:cubicBezTo>
                    <a:pt x="1" y="20"/>
                    <a:pt x="0" y="25"/>
                    <a:pt x="1" y="30"/>
                  </a:cubicBezTo>
                  <a:cubicBezTo>
                    <a:pt x="2" y="43"/>
                    <a:pt x="14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1" y="52"/>
                    <a:pt x="49" y="45"/>
                    <a:pt x="53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7" y="43"/>
                    <a:pt x="39" y="49"/>
                    <a:pt x="30" y="50"/>
                  </a:cubicBezTo>
                  <a:cubicBezTo>
                    <a:pt x="29" y="50"/>
                    <a:pt x="28" y="50"/>
                    <a:pt x="27" y="50"/>
                  </a:cubicBezTo>
                  <a:cubicBezTo>
                    <a:pt x="15" y="50"/>
                    <a:pt x="5" y="41"/>
                    <a:pt x="4" y="29"/>
                  </a:cubicBezTo>
                  <a:cubicBezTo>
                    <a:pt x="3" y="25"/>
                    <a:pt x="4" y="21"/>
                    <a:pt x="5" y="18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40" y="5"/>
                    <a:pt x="46" y="10"/>
                    <a:pt x="49" y="16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48" y="8"/>
                    <a:pt x="42" y="3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15" y="1"/>
                    <a:pt x="8" y="6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0" y="8"/>
                    <a:pt x="17" y="4"/>
                    <a:pt x="25" y="3"/>
                  </a:cubicBezTo>
                  <a:cubicBezTo>
                    <a:pt x="26" y="3"/>
                    <a:pt x="26" y="3"/>
                    <a:pt x="27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1" name="Freeform 593"/>
            <p:cNvSpPr>
              <a:spLocks noEditPoints="1"/>
            </p:cNvSpPr>
            <p:nvPr/>
          </p:nvSpPr>
          <p:spPr bwMode="auto">
            <a:xfrm>
              <a:off x="4295775" y="8215313"/>
              <a:ext cx="241300" cy="168275"/>
            </a:xfrm>
            <a:custGeom>
              <a:avLst/>
              <a:gdLst>
                <a:gd name="T0" fmla="*/ 48 w 50"/>
                <a:gd name="T1" fmla="*/ 32 h 35"/>
                <a:gd name="T2" fmla="*/ 47 w 50"/>
                <a:gd name="T3" fmla="*/ 35 h 35"/>
                <a:gd name="T4" fmla="*/ 50 w 50"/>
                <a:gd name="T5" fmla="*/ 35 h 35"/>
                <a:gd name="T6" fmla="*/ 50 w 50"/>
                <a:gd name="T7" fmla="*/ 33 h 35"/>
                <a:gd name="T8" fmla="*/ 48 w 50"/>
                <a:gd name="T9" fmla="*/ 32 h 35"/>
                <a:gd name="T10" fmla="*/ 48 w 50"/>
                <a:gd name="T11" fmla="*/ 15 h 35"/>
                <a:gd name="T12" fmla="*/ 46 w 50"/>
                <a:gd name="T13" fmla="*/ 16 h 35"/>
                <a:gd name="T14" fmla="*/ 47 w 50"/>
                <a:gd name="T15" fmla="*/ 18 h 35"/>
                <a:gd name="T16" fmla="*/ 49 w 50"/>
                <a:gd name="T17" fmla="*/ 17 h 35"/>
                <a:gd name="T18" fmla="*/ 48 w 50"/>
                <a:gd name="T19" fmla="*/ 15 h 35"/>
                <a:gd name="T20" fmla="*/ 1 w 50"/>
                <a:gd name="T21" fmla="*/ 14 h 35"/>
                <a:gd name="T22" fmla="*/ 0 w 50"/>
                <a:gd name="T23" fmla="*/ 16 h 35"/>
                <a:gd name="T24" fmla="*/ 2 w 50"/>
                <a:gd name="T25" fmla="*/ 18 h 35"/>
                <a:gd name="T26" fmla="*/ 3 w 50"/>
                <a:gd name="T27" fmla="*/ 15 h 35"/>
                <a:gd name="T28" fmla="*/ 1 w 50"/>
                <a:gd name="T29" fmla="*/ 14 h 35"/>
                <a:gd name="T30" fmla="*/ 29 w 50"/>
                <a:gd name="T31" fmla="*/ 0 h 35"/>
                <a:gd name="T32" fmla="*/ 28 w 50"/>
                <a:gd name="T33" fmla="*/ 3 h 35"/>
                <a:gd name="T34" fmla="*/ 31 w 50"/>
                <a:gd name="T35" fmla="*/ 3 h 35"/>
                <a:gd name="T36" fmla="*/ 32 w 50"/>
                <a:gd name="T37" fmla="*/ 1 h 35"/>
                <a:gd name="T38" fmla="*/ 29 w 50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5">
                  <a:moveTo>
                    <a:pt x="48" y="32"/>
                  </a:moveTo>
                  <a:cubicBezTo>
                    <a:pt x="47" y="33"/>
                    <a:pt x="47" y="34"/>
                    <a:pt x="47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4"/>
                    <a:pt x="50" y="34"/>
                    <a:pt x="50" y="33"/>
                  </a:cubicBezTo>
                  <a:cubicBezTo>
                    <a:pt x="48" y="32"/>
                    <a:pt x="48" y="32"/>
                    <a:pt x="48" y="32"/>
                  </a:cubicBezTo>
                  <a:moveTo>
                    <a:pt x="48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6" y="17"/>
                    <a:pt x="47" y="17"/>
                    <a:pt x="47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6"/>
                    <a:pt x="49" y="16"/>
                    <a:pt x="48" y="15"/>
                  </a:cubicBezTo>
                  <a:moveTo>
                    <a:pt x="1" y="14"/>
                  </a:moveTo>
                  <a:cubicBezTo>
                    <a:pt x="1" y="14"/>
                    <a:pt x="0" y="15"/>
                    <a:pt x="0" y="16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2" name="Freeform 594"/>
            <p:cNvSpPr>
              <a:spLocks noEditPoints="1"/>
            </p:cNvSpPr>
            <p:nvPr/>
          </p:nvSpPr>
          <p:spPr bwMode="auto">
            <a:xfrm>
              <a:off x="3586163" y="6189663"/>
              <a:ext cx="115888" cy="115888"/>
            </a:xfrm>
            <a:custGeom>
              <a:avLst/>
              <a:gdLst>
                <a:gd name="T0" fmla="*/ 0 w 24"/>
                <a:gd name="T1" fmla="*/ 16 h 24"/>
                <a:gd name="T2" fmla="*/ 7 w 24"/>
                <a:gd name="T3" fmla="*/ 23 h 24"/>
                <a:gd name="T4" fmla="*/ 11 w 24"/>
                <a:gd name="T5" fmla="*/ 16 h 24"/>
                <a:gd name="T6" fmla="*/ 0 w 24"/>
                <a:gd name="T7" fmla="*/ 16 h 24"/>
                <a:gd name="T8" fmla="*/ 20 w 24"/>
                <a:gd name="T9" fmla="*/ 3 h 24"/>
                <a:gd name="T10" fmla="*/ 15 w 24"/>
                <a:gd name="T11" fmla="*/ 15 h 24"/>
                <a:gd name="T12" fmla="*/ 15 w 24"/>
                <a:gd name="T13" fmla="*/ 15 h 24"/>
                <a:gd name="T14" fmla="*/ 14 w 24"/>
                <a:gd name="T15" fmla="*/ 15 h 24"/>
                <a:gd name="T16" fmla="*/ 14 w 24"/>
                <a:gd name="T17" fmla="*/ 16 h 24"/>
                <a:gd name="T18" fmla="*/ 14 w 24"/>
                <a:gd name="T19" fmla="*/ 16 h 24"/>
                <a:gd name="T20" fmla="*/ 10 w 24"/>
                <a:gd name="T21" fmla="*/ 24 h 24"/>
                <a:gd name="T22" fmla="*/ 12 w 24"/>
                <a:gd name="T23" fmla="*/ 24 h 24"/>
                <a:gd name="T24" fmla="*/ 13 w 24"/>
                <a:gd name="T25" fmla="*/ 24 h 24"/>
                <a:gd name="T26" fmla="*/ 24 w 24"/>
                <a:gd name="T27" fmla="*/ 11 h 24"/>
                <a:gd name="T28" fmla="*/ 20 w 24"/>
                <a:gd name="T29" fmla="*/ 3 h 24"/>
                <a:gd name="T30" fmla="*/ 6 w 24"/>
                <a:gd name="T31" fmla="*/ 2 h 24"/>
                <a:gd name="T32" fmla="*/ 0 w 24"/>
                <a:gd name="T33" fmla="*/ 13 h 24"/>
                <a:gd name="T34" fmla="*/ 11 w 24"/>
                <a:gd name="T35" fmla="*/ 13 h 24"/>
                <a:gd name="T36" fmla="*/ 6 w 24"/>
                <a:gd name="T37" fmla="*/ 2 h 24"/>
                <a:gd name="T38" fmla="*/ 12 w 24"/>
                <a:gd name="T39" fmla="*/ 0 h 24"/>
                <a:gd name="T40" fmla="*/ 10 w 24"/>
                <a:gd name="T41" fmla="*/ 0 h 24"/>
                <a:gd name="T42" fmla="*/ 8 w 24"/>
                <a:gd name="T43" fmla="*/ 1 h 24"/>
                <a:gd name="T44" fmla="*/ 13 w 24"/>
                <a:gd name="T45" fmla="*/ 11 h 24"/>
                <a:gd name="T46" fmla="*/ 17 w 24"/>
                <a:gd name="T47" fmla="*/ 2 h 24"/>
                <a:gd name="T48" fmla="*/ 12 w 24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cubicBezTo>
                    <a:pt x="1" y="19"/>
                    <a:pt x="4" y="22"/>
                    <a:pt x="7" y="23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20" y="3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1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20" y="23"/>
                    <a:pt x="24" y="17"/>
                    <a:pt x="24" y="11"/>
                  </a:cubicBezTo>
                  <a:cubicBezTo>
                    <a:pt x="23" y="8"/>
                    <a:pt x="22" y="5"/>
                    <a:pt x="20" y="3"/>
                  </a:cubicBezTo>
                  <a:moveTo>
                    <a:pt x="6" y="2"/>
                  </a:moveTo>
                  <a:cubicBezTo>
                    <a:pt x="2" y="4"/>
                    <a:pt x="0" y="8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3" name="Freeform 595"/>
            <p:cNvSpPr/>
            <p:nvPr/>
          </p:nvSpPr>
          <p:spPr bwMode="auto">
            <a:xfrm>
              <a:off x="3586163" y="6194425"/>
              <a:ext cx="96838" cy="111125"/>
            </a:xfrm>
            <a:custGeom>
              <a:avLst/>
              <a:gdLst>
                <a:gd name="T0" fmla="*/ 8 w 20"/>
                <a:gd name="T1" fmla="*/ 0 h 23"/>
                <a:gd name="T2" fmla="*/ 6 w 20"/>
                <a:gd name="T3" fmla="*/ 1 h 23"/>
                <a:gd name="T4" fmla="*/ 11 w 20"/>
                <a:gd name="T5" fmla="*/ 12 h 23"/>
                <a:gd name="T6" fmla="*/ 0 w 20"/>
                <a:gd name="T7" fmla="*/ 12 h 23"/>
                <a:gd name="T8" fmla="*/ 0 w 20"/>
                <a:gd name="T9" fmla="*/ 12 h 23"/>
                <a:gd name="T10" fmla="*/ 0 w 20"/>
                <a:gd name="T11" fmla="*/ 15 h 23"/>
                <a:gd name="T12" fmla="*/ 11 w 20"/>
                <a:gd name="T13" fmla="*/ 15 h 23"/>
                <a:gd name="T14" fmla="*/ 7 w 20"/>
                <a:gd name="T15" fmla="*/ 22 h 23"/>
                <a:gd name="T16" fmla="*/ 10 w 20"/>
                <a:gd name="T17" fmla="*/ 23 h 23"/>
                <a:gd name="T18" fmla="*/ 14 w 20"/>
                <a:gd name="T19" fmla="*/ 15 h 23"/>
                <a:gd name="T20" fmla="*/ 14 w 20"/>
                <a:gd name="T21" fmla="*/ 15 h 23"/>
                <a:gd name="T22" fmla="*/ 14 w 20"/>
                <a:gd name="T23" fmla="*/ 14 h 23"/>
                <a:gd name="T24" fmla="*/ 15 w 20"/>
                <a:gd name="T25" fmla="*/ 14 h 23"/>
                <a:gd name="T26" fmla="*/ 15 w 20"/>
                <a:gd name="T27" fmla="*/ 14 h 23"/>
                <a:gd name="T28" fmla="*/ 20 w 20"/>
                <a:gd name="T29" fmla="*/ 2 h 23"/>
                <a:gd name="T30" fmla="*/ 17 w 20"/>
                <a:gd name="T31" fmla="*/ 1 h 23"/>
                <a:gd name="T32" fmla="*/ 13 w 20"/>
                <a:gd name="T33" fmla="*/ 10 h 23"/>
                <a:gd name="T34" fmla="*/ 8 w 20"/>
                <a:gd name="T3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3">
                  <a:moveTo>
                    <a:pt x="8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9" y="23"/>
                    <a:pt x="10" y="2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1"/>
                    <a:pt x="17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4" name="Freeform 596"/>
            <p:cNvSpPr>
              <a:spLocks noEditPoints="1"/>
            </p:cNvSpPr>
            <p:nvPr/>
          </p:nvSpPr>
          <p:spPr bwMode="auto">
            <a:xfrm>
              <a:off x="3543300" y="6146800"/>
              <a:ext cx="207963" cy="201613"/>
            </a:xfrm>
            <a:custGeom>
              <a:avLst/>
              <a:gdLst>
                <a:gd name="T0" fmla="*/ 0 w 43"/>
                <a:gd name="T1" fmla="*/ 24 h 42"/>
                <a:gd name="T2" fmla="*/ 12 w 43"/>
                <a:gd name="T3" fmla="*/ 40 h 42"/>
                <a:gd name="T4" fmla="*/ 13 w 43"/>
                <a:gd name="T5" fmla="*/ 38 h 42"/>
                <a:gd name="T6" fmla="*/ 2 w 43"/>
                <a:gd name="T7" fmla="*/ 24 h 42"/>
                <a:gd name="T8" fmla="*/ 0 w 43"/>
                <a:gd name="T9" fmla="*/ 24 h 42"/>
                <a:gd name="T10" fmla="*/ 32 w 43"/>
                <a:gd name="T11" fmla="*/ 4 h 42"/>
                <a:gd name="T12" fmla="*/ 31 w 43"/>
                <a:gd name="T13" fmla="*/ 6 h 42"/>
                <a:gd name="T14" fmla="*/ 40 w 43"/>
                <a:gd name="T15" fmla="*/ 19 h 42"/>
                <a:gd name="T16" fmla="*/ 23 w 43"/>
                <a:gd name="T17" fmla="*/ 40 h 42"/>
                <a:gd name="T18" fmla="*/ 21 w 43"/>
                <a:gd name="T19" fmla="*/ 40 h 42"/>
                <a:gd name="T20" fmla="*/ 15 w 43"/>
                <a:gd name="T21" fmla="*/ 39 h 42"/>
                <a:gd name="T22" fmla="*/ 14 w 43"/>
                <a:gd name="T23" fmla="*/ 41 h 42"/>
                <a:gd name="T24" fmla="*/ 21 w 43"/>
                <a:gd name="T25" fmla="*/ 42 h 42"/>
                <a:gd name="T26" fmla="*/ 23 w 43"/>
                <a:gd name="T27" fmla="*/ 42 h 42"/>
                <a:gd name="T28" fmla="*/ 42 w 43"/>
                <a:gd name="T29" fmla="*/ 19 h 42"/>
                <a:gd name="T30" fmla="*/ 32 w 43"/>
                <a:gd name="T31" fmla="*/ 4 h 42"/>
                <a:gd name="T32" fmla="*/ 11 w 43"/>
                <a:gd name="T33" fmla="*/ 2 h 42"/>
                <a:gd name="T34" fmla="*/ 0 w 43"/>
                <a:gd name="T35" fmla="*/ 22 h 42"/>
                <a:gd name="T36" fmla="*/ 2 w 43"/>
                <a:gd name="T37" fmla="*/ 22 h 42"/>
                <a:gd name="T38" fmla="*/ 12 w 43"/>
                <a:gd name="T39" fmla="*/ 4 h 42"/>
                <a:gd name="T40" fmla="*/ 11 w 43"/>
                <a:gd name="T41" fmla="*/ 2 h 42"/>
                <a:gd name="T42" fmla="*/ 21 w 43"/>
                <a:gd name="T43" fmla="*/ 0 h 42"/>
                <a:gd name="T44" fmla="*/ 18 w 43"/>
                <a:gd name="T45" fmla="*/ 0 h 42"/>
                <a:gd name="T46" fmla="*/ 13 w 43"/>
                <a:gd name="T47" fmla="*/ 1 h 42"/>
                <a:gd name="T48" fmla="*/ 14 w 43"/>
                <a:gd name="T49" fmla="*/ 3 h 42"/>
                <a:gd name="T50" fmla="*/ 19 w 43"/>
                <a:gd name="T51" fmla="*/ 2 h 42"/>
                <a:gd name="T52" fmla="*/ 21 w 43"/>
                <a:gd name="T53" fmla="*/ 2 h 42"/>
                <a:gd name="T54" fmla="*/ 29 w 43"/>
                <a:gd name="T55" fmla="*/ 4 h 42"/>
                <a:gd name="T56" fmla="*/ 30 w 43"/>
                <a:gd name="T57" fmla="*/ 2 h 42"/>
                <a:gd name="T58" fmla="*/ 21 w 43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42">
                  <a:moveTo>
                    <a:pt x="0" y="24"/>
                  </a:moveTo>
                  <a:cubicBezTo>
                    <a:pt x="1" y="31"/>
                    <a:pt x="6" y="37"/>
                    <a:pt x="12" y="4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7" y="35"/>
                    <a:pt x="3" y="30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2" y="4"/>
                  </a:moveTo>
                  <a:cubicBezTo>
                    <a:pt x="31" y="6"/>
                    <a:pt x="31" y="6"/>
                    <a:pt x="31" y="6"/>
                  </a:cubicBezTo>
                  <a:cubicBezTo>
                    <a:pt x="36" y="8"/>
                    <a:pt x="39" y="13"/>
                    <a:pt x="40" y="19"/>
                  </a:cubicBezTo>
                  <a:cubicBezTo>
                    <a:pt x="41" y="29"/>
                    <a:pt x="33" y="39"/>
                    <a:pt x="23" y="40"/>
                  </a:cubicBezTo>
                  <a:cubicBezTo>
                    <a:pt x="22" y="40"/>
                    <a:pt x="21" y="40"/>
                    <a:pt x="21" y="40"/>
                  </a:cubicBezTo>
                  <a:cubicBezTo>
                    <a:pt x="19" y="40"/>
                    <a:pt x="17" y="40"/>
                    <a:pt x="15" y="3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2"/>
                    <a:pt x="18" y="42"/>
                    <a:pt x="21" y="42"/>
                  </a:cubicBezTo>
                  <a:cubicBezTo>
                    <a:pt x="22" y="42"/>
                    <a:pt x="22" y="42"/>
                    <a:pt x="23" y="42"/>
                  </a:cubicBezTo>
                  <a:cubicBezTo>
                    <a:pt x="35" y="41"/>
                    <a:pt x="43" y="30"/>
                    <a:pt x="42" y="19"/>
                  </a:cubicBezTo>
                  <a:cubicBezTo>
                    <a:pt x="41" y="12"/>
                    <a:pt x="37" y="7"/>
                    <a:pt x="32" y="4"/>
                  </a:cubicBezTo>
                  <a:moveTo>
                    <a:pt x="11" y="2"/>
                  </a:moveTo>
                  <a:cubicBezTo>
                    <a:pt x="4" y="6"/>
                    <a:pt x="0" y="13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14"/>
                    <a:pt x="6" y="8"/>
                    <a:pt x="12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7" y="0"/>
                    <a:pt x="15" y="1"/>
                    <a:pt x="13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7" y="2"/>
                    <a:pt x="19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4" y="2"/>
                    <a:pt x="27" y="3"/>
                    <a:pt x="29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1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5" name="Freeform 597"/>
            <p:cNvSpPr>
              <a:spLocks noEditPoints="1"/>
            </p:cNvSpPr>
            <p:nvPr/>
          </p:nvSpPr>
          <p:spPr bwMode="auto">
            <a:xfrm>
              <a:off x="3543300" y="6151563"/>
              <a:ext cx="153988" cy="192088"/>
            </a:xfrm>
            <a:custGeom>
              <a:avLst/>
              <a:gdLst>
                <a:gd name="T0" fmla="*/ 13 w 32"/>
                <a:gd name="T1" fmla="*/ 37 h 40"/>
                <a:gd name="T2" fmla="*/ 12 w 32"/>
                <a:gd name="T3" fmla="*/ 39 h 40"/>
                <a:gd name="T4" fmla="*/ 14 w 32"/>
                <a:gd name="T5" fmla="*/ 40 h 40"/>
                <a:gd name="T6" fmla="*/ 15 w 32"/>
                <a:gd name="T7" fmla="*/ 38 h 40"/>
                <a:gd name="T8" fmla="*/ 13 w 32"/>
                <a:gd name="T9" fmla="*/ 37 h 40"/>
                <a:gd name="T10" fmla="*/ 0 w 32"/>
                <a:gd name="T11" fmla="*/ 21 h 40"/>
                <a:gd name="T12" fmla="*/ 0 w 32"/>
                <a:gd name="T13" fmla="*/ 22 h 40"/>
                <a:gd name="T14" fmla="*/ 0 w 32"/>
                <a:gd name="T15" fmla="*/ 23 h 40"/>
                <a:gd name="T16" fmla="*/ 2 w 32"/>
                <a:gd name="T17" fmla="*/ 23 h 40"/>
                <a:gd name="T18" fmla="*/ 2 w 32"/>
                <a:gd name="T19" fmla="*/ 22 h 40"/>
                <a:gd name="T20" fmla="*/ 2 w 32"/>
                <a:gd name="T21" fmla="*/ 21 h 40"/>
                <a:gd name="T22" fmla="*/ 0 w 32"/>
                <a:gd name="T23" fmla="*/ 21 h 40"/>
                <a:gd name="T24" fmla="*/ 30 w 32"/>
                <a:gd name="T25" fmla="*/ 1 h 40"/>
                <a:gd name="T26" fmla="*/ 29 w 32"/>
                <a:gd name="T27" fmla="*/ 3 h 40"/>
                <a:gd name="T28" fmla="*/ 31 w 32"/>
                <a:gd name="T29" fmla="*/ 5 h 40"/>
                <a:gd name="T30" fmla="*/ 32 w 32"/>
                <a:gd name="T31" fmla="*/ 3 h 40"/>
                <a:gd name="T32" fmla="*/ 30 w 32"/>
                <a:gd name="T33" fmla="*/ 1 h 40"/>
                <a:gd name="T34" fmla="*/ 13 w 32"/>
                <a:gd name="T35" fmla="*/ 0 h 40"/>
                <a:gd name="T36" fmla="*/ 11 w 32"/>
                <a:gd name="T37" fmla="*/ 1 h 40"/>
                <a:gd name="T38" fmla="*/ 12 w 32"/>
                <a:gd name="T39" fmla="*/ 3 h 40"/>
                <a:gd name="T40" fmla="*/ 14 w 32"/>
                <a:gd name="T41" fmla="*/ 2 h 40"/>
                <a:gd name="T42" fmla="*/ 13 w 32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40">
                  <a:moveTo>
                    <a:pt x="13" y="37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40"/>
                    <a:pt x="14" y="4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8"/>
                    <a:pt x="13" y="37"/>
                    <a:pt x="13" y="37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2"/>
                  </a:cubicBezTo>
                  <a:cubicBezTo>
                    <a:pt x="2" y="22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0" y="1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0" y="4"/>
                    <a:pt x="31" y="4"/>
                    <a:pt x="31" y="5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1" y="2"/>
                    <a:pt x="30" y="1"/>
                  </a:cubicBezTo>
                  <a:moveTo>
                    <a:pt x="13" y="0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6" name="Freeform 598"/>
            <p:cNvSpPr>
              <a:spLocks noEditPoints="1"/>
            </p:cNvSpPr>
            <p:nvPr/>
          </p:nvSpPr>
          <p:spPr bwMode="auto">
            <a:xfrm>
              <a:off x="2463800" y="6918325"/>
              <a:ext cx="288925" cy="288925"/>
            </a:xfrm>
            <a:custGeom>
              <a:avLst/>
              <a:gdLst>
                <a:gd name="T0" fmla="*/ 27 w 60"/>
                <a:gd name="T1" fmla="*/ 39 h 60"/>
                <a:gd name="T2" fmla="*/ 19 w 60"/>
                <a:gd name="T3" fmla="*/ 57 h 60"/>
                <a:gd name="T4" fmla="*/ 27 w 60"/>
                <a:gd name="T5" fmla="*/ 59 h 60"/>
                <a:gd name="T6" fmla="*/ 27 w 60"/>
                <a:gd name="T7" fmla="*/ 39 h 60"/>
                <a:gd name="T8" fmla="*/ 34 w 60"/>
                <a:gd name="T9" fmla="*/ 31 h 60"/>
                <a:gd name="T10" fmla="*/ 46 w 60"/>
                <a:gd name="T11" fmla="*/ 55 h 60"/>
                <a:gd name="T12" fmla="*/ 60 w 60"/>
                <a:gd name="T13" fmla="*/ 35 h 60"/>
                <a:gd name="T14" fmla="*/ 34 w 60"/>
                <a:gd name="T15" fmla="*/ 31 h 60"/>
                <a:gd name="T16" fmla="*/ 30 w 60"/>
                <a:gd name="T17" fmla="*/ 31 h 60"/>
                <a:gd name="T18" fmla="*/ 30 w 60"/>
                <a:gd name="T19" fmla="*/ 60 h 60"/>
                <a:gd name="T20" fmla="*/ 30 w 60"/>
                <a:gd name="T21" fmla="*/ 60 h 60"/>
                <a:gd name="T22" fmla="*/ 34 w 60"/>
                <a:gd name="T23" fmla="*/ 59 h 60"/>
                <a:gd name="T24" fmla="*/ 44 w 60"/>
                <a:gd name="T25" fmla="*/ 56 h 60"/>
                <a:gd name="T26" fmla="*/ 30 w 60"/>
                <a:gd name="T27" fmla="*/ 31 h 60"/>
                <a:gd name="T28" fmla="*/ 11 w 60"/>
                <a:gd name="T29" fmla="*/ 7 h 60"/>
                <a:gd name="T30" fmla="*/ 1 w 60"/>
                <a:gd name="T31" fmla="*/ 33 h 60"/>
                <a:gd name="T32" fmla="*/ 16 w 60"/>
                <a:gd name="T33" fmla="*/ 56 h 60"/>
                <a:gd name="T34" fmla="*/ 29 w 60"/>
                <a:gd name="T35" fmla="*/ 29 h 60"/>
                <a:gd name="T36" fmla="*/ 11 w 60"/>
                <a:gd name="T37" fmla="*/ 7 h 60"/>
                <a:gd name="T38" fmla="*/ 49 w 60"/>
                <a:gd name="T39" fmla="*/ 6 h 60"/>
                <a:gd name="T40" fmla="*/ 31 w 60"/>
                <a:gd name="T41" fmla="*/ 26 h 60"/>
                <a:gd name="T42" fmla="*/ 32 w 60"/>
                <a:gd name="T43" fmla="*/ 28 h 60"/>
                <a:gd name="T44" fmla="*/ 60 w 60"/>
                <a:gd name="T45" fmla="*/ 32 h 60"/>
                <a:gd name="T46" fmla="*/ 60 w 60"/>
                <a:gd name="T47" fmla="*/ 26 h 60"/>
                <a:gd name="T48" fmla="*/ 49 w 60"/>
                <a:gd name="T49" fmla="*/ 6 h 60"/>
                <a:gd name="T50" fmla="*/ 21 w 60"/>
                <a:gd name="T51" fmla="*/ 2 h 60"/>
                <a:gd name="T52" fmla="*/ 14 w 60"/>
                <a:gd name="T53" fmla="*/ 5 h 60"/>
                <a:gd name="T54" fmla="*/ 28 w 60"/>
                <a:gd name="T55" fmla="*/ 23 h 60"/>
                <a:gd name="T56" fmla="*/ 21 w 60"/>
                <a:gd name="T57" fmla="*/ 2 h 60"/>
                <a:gd name="T58" fmla="*/ 37 w 60"/>
                <a:gd name="T59" fmla="*/ 1 h 60"/>
                <a:gd name="T60" fmla="*/ 34 w 60"/>
                <a:gd name="T61" fmla="*/ 18 h 60"/>
                <a:gd name="T62" fmla="*/ 46 w 60"/>
                <a:gd name="T63" fmla="*/ 5 h 60"/>
                <a:gd name="T64" fmla="*/ 37 w 60"/>
                <a:gd name="T65" fmla="*/ 1 h 60"/>
                <a:gd name="T66" fmla="*/ 30 w 60"/>
                <a:gd name="T67" fmla="*/ 0 h 60"/>
                <a:gd name="T68" fmla="*/ 27 w 60"/>
                <a:gd name="T69" fmla="*/ 0 h 60"/>
                <a:gd name="T70" fmla="*/ 23 w 60"/>
                <a:gd name="T71" fmla="*/ 1 h 60"/>
                <a:gd name="T72" fmla="*/ 31 w 60"/>
                <a:gd name="T73" fmla="*/ 24 h 60"/>
                <a:gd name="T74" fmla="*/ 34 w 60"/>
                <a:gd name="T75" fmla="*/ 0 h 60"/>
                <a:gd name="T76" fmla="*/ 30 w 60"/>
                <a:gd name="T7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60">
                  <a:moveTo>
                    <a:pt x="27" y="39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4" y="59"/>
                    <a:pt x="27" y="59"/>
                  </a:cubicBezTo>
                  <a:cubicBezTo>
                    <a:pt x="27" y="39"/>
                    <a:pt x="27" y="39"/>
                    <a:pt x="27" y="39"/>
                  </a:cubicBezTo>
                  <a:moveTo>
                    <a:pt x="34" y="31"/>
                  </a:moveTo>
                  <a:cubicBezTo>
                    <a:pt x="46" y="55"/>
                    <a:pt x="46" y="55"/>
                    <a:pt x="46" y="55"/>
                  </a:cubicBezTo>
                  <a:cubicBezTo>
                    <a:pt x="53" y="51"/>
                    <a:pt x="58" y="43"/>
                    <a:pt x="60" y="35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30" y="31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1" y="60"/>
                    <a:pt x="33" y="59"/>
                    <a:pt x="34" y="59"/>
                  </a:cubicBezTo>
                  <a:cubicBezTo>
                    <a:pt x="37" y="59"/>
                    <a:pt x="41" y="58"/>
                    <a:pt x="44" y="56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11" y="7"/>
                  </a:moveTo>
                  <a:cubicBezTo>
                    <a:pt x="4" y="13"/>
                    <a:pt x="0" y="23"/>
                    <a:pt x="1" y="33"/>
                  </a:cubicBezTo>
                  <a:cubicBezTo>
                    <a:pt x="2" y="43"/>
                    <a:pt x="8" y="51"/>
                    <a:pt x="16" y="5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1" y="7"/>
                    <a:pt x="11" y="7"/>
                    <a:pt x="11" y="7"/>
                  </a:cubicBezTo>
                  <a:moveTo>
                    <a:pt x="49" y="6"/>
                  </a:moveTo>
                  <a:cubicBezTo>
                    <a:pt x="31" y="26"/>
                    <a:pt x="31" y="26"/>
                    <a:pt x="31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0"/>
                    <a:pt x="60" y="28"/>
                    <a:pt x="60" y="26"/>
                  </a:cubicBezTo>
                  <a:cubicBezTo>
                    <a:pt x="59" y="18"/>
                    <a:pt x="55" y="11"/>
                    <a:pt x="49" y="6"/>
                  </a:cubicBezTo>
                  <a:moveTo>
                    <a:pt x="21" y="2"/>
                  </a:moveTo>
                  <a:cubicBezTo>
                    <a:pt x="18" y="3"/>
                    <a:pt x="16" y="4"/>
                    <a:pt x="14" y="5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7" y="1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4" y="3"/>
                    <a:pt x="40" y="2"/>
                    <a:pt x="37" y="1"/>
                  </a:cubicBezTo>
                  <a:moveTo>
                    <a:pt x="30" y="0"/>
                  </a:moveTo>
                  <a:cubicBezTo>
                    <a:pt x="29" y="0"/>
                    <a:pt x="28" y="0"/>
                    <a:pt x="27" y="0"/>
                  </a:cubicBezTo>
                  <a:cubicBezTo>
                    <a:pt x="26" y="0"/>
                    <a:pt x="24" y="1"/>
                    <a:pt x="23" y="1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7" name="Freeform 599"/>
            <p:cNvSpPr/>
            <p:nvPr/>
          </p:nvSpPr>
          <p:spPr bwMode="auto">
            <a:xfrm>
              <a:off x="2516188" y="6918325"/>
              <a:ext cx="236538" cy="288925"/>
            </a:xfrm>
            <a:custGeom>
              <a:avLst/>
              <a:gdLst>
                <a:gd name="T0" fmla="*/ 23 w 49"/>
                <a:gd name="T1" fmla="*/ 0 h 60"/>
                <a:gd name="T2" fmla="*/ 20 w 49"/>
                <a:gd name="T3" fmla="*/ 24 h 60"/>
                <a:gd name="T4" fmla="*/ 12 w 49"/>
                <a:gd name="T5" fmla="*/ 1 h 60"/>
                <a:gd name="T6" fmla="*/ 10 w 49"/>
                <a:gd name="T7" fmla="*/ 2 h 60"/>
                <a:gd name="T8" fmla="*/ 17 w 49"/>
                <a:gd name="T9" fmla="*/ 23 h 60"/>
                <a:gd name="T10" fmla="*/ 3 w 49"/>
                <a:gd name="T11" fmla="*/ 5 h 60"/>
                <a:gd name="T12" fmla="*/ 0 w 49"/>
                <a:gd name="T13" fmla="*/ 7 h 60"/>
                <a:gd name="T14" fmla="*/ 18 w 49"/>
                <a:gd name="T15" fmla="*/ 29 h 60"/>
                <a:gd name="T16" fmla="*/ 5 w 49"/>
                <a:gd name="T17" fmla="*/ 56 h 60"/>
                <a:gd name="T18" fmla="*/ 8 w 49"/>
                <a:gd name="T19" fmla="*/ 57 h 60"/>
                <a:gd name="T20" fmla="*/ 16 w 49"/>
                <a:gd name="T21" fmla="*/ 39 h 60"/>
                <a:gd name="T22" fmla="*/ 16 w 49"/>
                <a:gd name="T23" fmla="*/ 59 h 60"/>
                <a:gd name="T24" fmla="*/ 19 w 49"/>
                <a:gd name="T25" fmla="*/ 60 h 60"/>
                <a:gd name="T26" fmla="*/ 19 w 49"/>
                <a:gd name="T27" fmla="*/ 31 h 60"/>
                <a:gd name="T28" fmla="*/ 33 w 49"/>
                <a:gd name="T29" fmla="*/ 56 h 60"/>
                <a:gd name="T30" fmla="*/ 35 w 49"/>
                <a:gd name="T31" fmla="*/ 55 h 60"/>
                <a:gd name="T32" fmla="*/ 23 w 49"/>
                <a:gd name="T33" fmla="*/ 31 h 60"/>
                <a:gd name="T34" fmla="*/ 49 w 49"/>
                <a:gd name="T35" fmla="*/ 35 h 60"/>
                <a:gd name="T36" fmla="*/ 49 w 49"/>
                <a:gd name="T37" fmla="*/ 32 h 60"/>
                <a:gd name="T38" fmla="*/ 21 w 49"/>
                <a:gd name="T39" fmla="*/ 28 h 60"/>
                <a:gd name="T40" fmla="*/ 20 w 49"/>
                <a:gd name="T41" fmla="*/ 26 h 60"/>
                <a:gd name="T42" fmla="*/ 38 w 49"/>
                <a:gd name="T43" fmla="*/ 6 h 60"/>
                <a:gd name="T44" fmla="*/ 35 w 49"/>
                <a:gd name="T45" fmla="*/ 5 h 60"/>
                <a:gd name="T46" fmla="*/ 23 w 49"/>
                <a:gd name="T47" fmla="*/ 18 h 60"/>
                <a:gd name="T48" fmla="*/ 26 w 49"/>
                <a:gd name="T49" fmla="*/ 1 h 60"/>
                <a:gd name="T50" fmla="*/ 23 w 49"/>
                <a:gd name="T5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0">
                  <a:moveTo>
                    <a:pt x="23" y="0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0" y="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7" y="57"/>
                    <a:pt x="8" y="5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7" y="59"/>
                    <a:pt x="18" y="60"/>
                    <a:pt x="19" y="6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6"/>
                    <a:pt x="34" y="55"/>
                    <a:pt x="35" y="5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4"/>
                    <a:pt x="49" y="33"/>
                    <a:pt x="49" y="32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6"/>
                    <a:pt x="36" y="5"/>
                    <a:pt x="35" y="5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8" name="Freeform 600"/>
            <p:cNvSpPr>
              <a:spLocks noEditPoints="1"/>
            </p:cNvSpPr>
            <p:nvPr/>
          </p:nvSpPr>
          <p:spPr bwMode="auto">
            <a:xfrm>
              <a:off x="2409825" y="6869113"/>
              <a:ext cx="390525" cy="385763"/>
            </a:xfrm>
            <a:custGeom>
              <a:avLst/>
              <a:gdLst>
                <a:gd name="T0" fmla="*/ 27 w 81"/>
                <a:gd name="T1" fmla="*/ 72 h 80"/>
                <a:gd name="T2" fmla="*/ 25 w 81"/>
                <a:gd name="T3" fmla="*/ 76 h 80"/>
                <a:gd name="T4" fmla="*/ 38 w 81"/>
                <a:gd name="T5" fmla="*/ 79 h 80"/>
                <a:gd name="T6" fmla="*/ 38 w 81"/>
                <a:gd name="T7" fmla="*/ 75 h 80"/>
                <a:gd name="T8" fmla="*/ 27 w 81"/>
                <a:gd name="T9" fmla="*/ 72 h 80"/>
                <a:gd name="T10" fmla="*/ 58 w 81"/>
                <a:gd name="T11" fmla="*/ 72 h 80"/>
                <a:gd name="T12" fmla="*/ 45 w 81"/>
                <a:gd name="T13" fmla="*/ 75 h 80"/>
                <a:gd name="T14" fmla="*/ 41 w 81"/>
                <a:gd name="T15" fmla="*/ 75 h 80"/>
                <a:gd name="T16" fmla="*/ 41 w 81"/>
                <a:gd name="T17" fmla="*/ 75 h 80"/>
                <a:gd name="T18" fmla="*/ 41 w 81"/>
                <a:gd name="T19" fmla="*/ 80 h 80"/>
                <a:gd name="T20" fmla="*/ 41 w 81"/>
                <a:gd name="T21" fmla="*/ 80 h 80"/>
                <a:gd name="T22" fmla="*/ 46 w 81"/>
                <a:gd name="T23" fmla="*/ 79 h 80"/>
                <a:gd name="T24" fmla="*/ 60 w 81"/>
                <a:gd name="T25" fmla="*/ 75 h 80"/>
                <a:gd name="T26" fmla="*/ 58 w 81"/>
                <a:gd name="T27" fmla="*/ 72 h 80"/>
                <a:gd name="T28" fmla="*/ 77 w 81"/>
                <a:gd name="T29" fmla="*/ 46 h 80"/>
                <a:gd name="T30" fmla="*/ 60 w 81"/>
                <a:gd name="T31" fmla="*/ 70 h 80"/>
                <a:gd name="T32" fmla="*/ 62 w 81"/>
                <a:gd name="T33" fmla="*/ 74 h 80"/>
                <a:gd name="T34" fmla="*/ 81 w 81"/>
                <a:gd name="T35" fmla="*/ 46 h 80"/>
                <a:gd name="T36" fmla="*/ 77 w 81"/>
                <a:gd name="T37" fmla="*/ 46 h 80"/>
                <a:gd name="T38" fmla="*/ 16 w 81"/>
                <a:gd name="T39" fmla="*/ 9 h 80"/>
                <a:gd name="T40" fmla="*/ 2 w 81"/>
                <a:gd name="T41" fmla="*/ 44 h 80"/>
                <a:gd name="T42" fmla="*/ 23 w 81"/>
                <a:gd name="T43" fmla="*/ 75 h 80"/>
                <a:gd name="T44" fmla="*/ 25 w 81"/>
                <a:gd name="T45" fmla="*/ 71 h 80"/>
                <a:gd name="T46" fmla="*/ 6 w 81"/>
                <a:gd name="T47" fmla="*/ 44 h 80"/>
                <a:gd name="T48" fmla="*/ 19 w 81"/>
                <a:gd name="T49" fmla="*/ 12 h 80"/>
                <a:gd name="T50" fmla="*/ 16 w 81"/>
                <a:gd name="T51" fmla="*/ 9 h 80"/>
                <a:gd name="T52" fmla="*/ 66 w 81"/>
                <a:gd name="T53" fmla="*/ 9 h 80"/>
                <a:gd name="T54" fmla="*/ 64 w 81"/>
                <a:gd name="T55" fmla="*/ 12 h 80"/>
                <a:gd name="T56" fmla="*/ 77 w 81"/>
                <a:gd name="T57" fmla="*/ 36 h 80"/>
                <a:gd name="T58" fmla="*/ 77 w 81"/>
                <a:gd name="T59" fmla="*/ 43 h 80"/>
                <a:gd name="T60" fmla="*/ 81 w 81"/>
                <a:gd name="T61" fmla="*/ 44 h 80"/>
                <a:gd name="T62" fmla="*/ 81 w 81"/>
                <a:gd name="T63" fmla="*/ 35 h 80"/>
                <a:gd name="T64" fmla="*/ 66 w 81"/>
                <a:gd name="T65" fmla="*/ 9 h 80"/>
                <a:gd name="T66" fmla="*/ 29 w 81"/>
                <a:gd name="T67" fmla="*/ 2 h 80"/>
                <a:gd name="T68" fmla="*/ 18 w 81"/>
                <a:gd name="T69" fmla="*/ 8 h 80"/>
                <a:gd name="T70" fmla="*/ 21 w 81"/>
                <a:gd name="T71" fmla="*/ 11 h 80"/>
                <a:gd name="T72" fmla="*/ 30 w 81"/>
                <a:gd name="T73" fmla="*/ 6 h 80"/>
                <a:gd name="T74" fmla="*/ 29 w 81"/>
                <a:gd name="T75" fmla="*/ 2 h 80"/>
                <a:gd name="T76" fmla="*/ 49 w 81"/>
                <a:gd name="T77" fmla="*/ 1 h 80"/>
                <a:gd name="T78" fmla="*/ 49 w 81"/>
                <a:gd name="T79" fmla="*/ 5 h 80"/>
                <a:gd name="T80" fmla="*/ 61 w 81"/>
                <a:gd name="T81" fmla="*/ 10 h 80"/>
                <a:gd name="T82" fmla="*/ 64 w 81"/>
                <a:gd name="T83" fmla="*/ 7 h 80"/>
                <a:gd name="T84" fmla="*/ 49 w 81"/>
                <a:gd name="T85" fmla="*/ 1 h 80"/>
                <a:gd name="T86" fmla="*/ 41 w 81"/>
                <a:gd name="T87" fmla="*/ 0 h 80"/>
                <a:gd name="T88" fmla="*/ 37 w 81"/>
                <a:gd name="T89" fmla="*/ 0 h 80"/>
                <a:gd name="T90" fmla="*/ 31 w 81"/>
                <a:gd name="T91" fmla="*/ 1 h 80"/>
                <a:gd name="T92" fmla="*/ 32 w 81"/>
                <a:gd name="T93" fmla="*/ 5 h 80"/>
                <a:gd name="T94" fmla="*/ 37 w 81"/>
                <a:gd name="T95" fmla="*/ 4 h 80"/>
                <a:gd name="T96" fmla="*/ 41 w 81"/>
                <a:gd name="T97" fmla="*/ 4 h 80"/>
                <a:gd name="T98" fmla="*/ 46 w 81"/>
                <a:gd name="T99" fmla="*/ 4 h 80"/>
                <a:gd name="T100" fmla="*/ 47 w 81"/>
                <a:gd name="T101" fmla="*/ 0 h 80"/>
                <a:gd name="T102" fmla="*/ 41 w 81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" h="80">
                  <a:moveTo>
                    <a:pt x="27" y="72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9" y="78"/>
                    <a:pt x="34" y="79"/>
                    <a:pt x="38" y="79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4" y="75"/>
                    <a:pt x="31" y="74"/>
                    <a:pt x="27" y="72"/>
                  </a:cubicBezTo>
                  <a:moveTo>
                    <a:pt x="58" y="72"/>
                  </a:moveTo>
                  <a:cubicBezTo>
                    <a:pt x="54" y="73"/>
                    <a:pt x="50" y="75"/>
                    <a:pt x="45" y="75"/>
                  </a:cubicBezTo>
                  <a:cubicBezTo>
                    <a:pt x="44" y="75"/>
                    <a:pt x="43" y="75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3" y="80"/>
                    <a:pt x="44" y="79"/>
                    <a:pt x="46" y="79"/>
                  </a:cubicBezTo>
                  <a:cubicBezTo>
                    <a:pt x="51" y="79"/>
                    <a:pt x="55" y="77"/>
                    <a:pt x="60" y="75"/>
                  </a:cubicBezTo>
                  <a:cubicBezTo>
                    <a:pt x="58" y="72"/>
                    <a:pt x="58" y="72"/>
                    <a:pt x="58" y="72"/>
                  </a:cubicBezTo>
                  <a:moveTo>
                    <a:pt x="77" y="46"/>
                  </a:moveTo>
                  <a:cubicBezTo>
                    <a:pt x="75" y="56"/>
                    <a:pt x="69" y="65"/>
                    <a:pt x="60" y="70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72" y="68"/>
                    <a:pt x="79" y="58"/>
                    <a:pt x="81" y="46"/>
                  </a:cubicBezTo>
                  <a:cubicBezTo>
                    <a:pt x="77" y="46"/>
                    <a:pt x="77" y="46"/>
                    <a:pt x="77" y="46"/>
                  </a:cubicBezTo>
                  <a:moveTo>
                    <a:pt x="16" y="9"/>
                  </a:moveTo>
                  <a:cubicBezTo>
                    <a:pt x="6" y="17"/>
                    <a:pt x="0" y="31"/>
                    <a:pt x="2" y="44"/>
                  </a:cubicBezTo>
                  <a:cubicBezTo>
                    <a:pt x="4" y="58"/>
                    <a:pt x="12" y="69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6"/>
                    <a:pt x="7" y="56"/>
                    <a:pt x="6" y="44"/>
                  </a:cubicBezTo>
                  <a:cubicBezTo>
                    <a:pt x="5" y="31"/>
                    <a:pt x="10" y="20"/>
                    <a:pt x="19" y="12"/>
                  </a:cubicBezTo>
                  <a:cubicBezTo>
                    <a:pt x="16" y="9"/>
                    <a:pt x="16" y="9"/>
                    <a:pt x="16" y="9"/>
                  </a:cubicBezTo>
                  <a:moveTo>
                    <a:pt x="66" y="9"/>
                  </a:moveTo>
                  <a:cubicBezTo>
                    <a:pt x="64" y="12"/>
                    <a:pt x="64" y="12"/>
                    <a:pt x="64" y="12"/>
                  </a:cubicBezTo>
                  <a:cubicBezTo>
                    <a:pt x="71" y="18"/>
                    <a:pt x="76" y="26"/>
                    <a:pt x="77" y="36"/>
                  </a:cubicBezTo>
                  <a:cubicBezTo>
                    <a:pt x="77" y="38"/>
                    <a:pt x="77" y="41"/>
                    <a:pt x="77" y="4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1"/>
                    <a:pt x="81" y="38"/>
                    <a:pt x="81" y="35"/>
                  </a:cubicBezTo>
                  <a:cubicBezTo>
                    <a:pt x="80" y="25"/>
                    <a:pt x="74" y="15"/>
                    <a:pt x="66" y="9"/>
                  </a:cubicBezTo>
                  <a:moveTo>
                    <a:pt x="29" y="2"/>
                  </a:moveTo>
                  <a:cubicBezTo>
                    <a:pt x="25" y="4"/>
                    <a:pt x="21" y="5"/>
                    <a:pt x="18" y="8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4" y="9"/>
                    <a:pt x="27" y="7"/>
                    <a:pt x="30" y="6"/>
                  </a:cubicBezTo>
                  <a:cubicBezTo>
                    <a:pt x="29" y="2"/>
                    <a:pt x="29" y="2"/>
                    <a:pt x="29" y="2"/>
                  </a:cubicBezTo>
                  <a:moveTo>
                    <a:pt x="49" y="1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53" y="6"/>
                    <a:pt x="58" y="8"/>
                    <a:pt x="61" y="10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0" y="4"/>
                    <a:pt x="55" y="2"/>
                    <a:pt x="49" y="1"/>
                  </a:cubicBezTo>
                  <a:moveTo>
                    <a:pt x="41" y="0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35" y="1"/>
                    <a:pt x="33" y="1"/>
                    <a:pt x="31" y="1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4" y="5"/>
                    <a:pt x="36" y="5"/>
                    <a:pt x="37" y="4"/>
                  </a:cubicBezTo>
                  <a:cubicBezTo>
                    <a:pt x="39" y="4"/>
                    <a:pt x="40" y="4"/>
                    <a:pt x="41" y="4"/>
                  </a:cubicBezTo>
                  <a:cubicBezTo>
                    <a:pt x="43" y="4"/>
                    <a:pt x="45" y="4"/>
                    <a:pt x="46" y="4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9" name="Freeform 601"/>
            <p:cNvSpPr>
              <a:spLocks noEditPoints="1"/>
            </p:cNvSpPr>
            <p:nvPr/>
          </p:nvSpPr>
          <p:spPr bwMode="auto">
            <a:xfrm>
              <a:off x="2487613" y="6869113"/>
              <a:ext cx="312738" cy="385763"/>
            </a:xfrm>
            <a:custGeom>
              <a:avLst/>
              <a:gdLst>
                <a:gd name="T0" fmla="*/ 22 w 65"/>
                <a:gd name="T1" fmla="*/ 75 h 80"/>
                <a:gd name="T2" fmla="*/ 22 w 65"/>
                <a:gd name="T3" fmla="*/ 79 h 80"/>
                <a:gd name="T4" fmla="*/ 25 w 65"/>
                <a:gd name="T5" fmla="*/ 80 h 80"/>
                <a:gd name="T6" fmla="*/ 25 w 65"/>
                <a:gd name="T7" fmla="*/ 75 h 80"/>
                <a:gd name="T8" fmla="*/ 22 w 65"/>
                <a:gd name="T9" fmla="*/ 75 h 80"/>
                <a:gd name="T10" fmla="*/ 9 w 65"/>
                <a:gd name="T11" fmla="*/ 71 h 80"/>
                <a:gd name="T12" fmla="*/ 7 w 65"/>
                <a:gd name="T13" fmla="*/ 75 h 80"/>
                <a:gd name="T14" fmla="*/ 9 w 65"/>
                <a:gd name="T15" fmla="*/ 76 h 80"/>
                <a:gd name="T16" fmla="*/ 11 w 65"/>
                <a:gd name="T17" fmla="*/ 72 h 80"/>
                <a:gd name="T18" fmla="*/ 9 w 65"/>
                <a:gd name="T19" fmla="*/ 71 h 80"/>
                <a:gd name="T20" fmla="*/ 44 w 65"/>
                <a:gd name="T21" fmla="*/ 70 h 80"/>
                <a:gd name="T22" fmla="*/ 42 w 65"/>
                <a:gd name="T23" fmla="*/ 72 h 80"/>
                <a:gd name="T24" fmla="*/ 44 w 65"/>
                <a:gd name="T25" fmla="*/ 75 h 80"/>
                <a:gd name="T26" fmla="*/ 46 w 65"/>
                <a:gd name="T27" fmla="*/ 74 h 80"/>
                <a:gd name="T28" fmla="*/ 44 w 65"/>
                <a:gd name="T29" fmla="*/ 70 h 80"/>
                <a:gd name="T30" fmla="*/ 61 w 65"/>
                <a:gd name="T31" fmla="*/ 43 h 80"/>
                <a:gd name="T32" fmla="*/ 61 w 65"/>
                <a:gd name="T33" fmla="*/ 46 h 80"/>
                <a:gd name="T34" fmla="*/ 65 w 65"/>
                <a:gd name="T35" fmla="*/ 46 h 80"/>
                <a:gd name="T36" fmla="*/ 65 w 65"/>
                <a:gd name="T37" fmla="*/ 44 h 80"/>
                <a:gd name="T38" fmla="*/ 61 w 65"/>
                <a:gd name="T39" fmla="*/ 43 h 80"/>
                <a:gd name="T40" fmla="*/ 2 w 65"/>
                <a:gd name="T41" fmla="*/ 8 h 80"/>
                <a:gd name="T42" fmla="*/ 0 w 65"/>
                <a:gd name="T43" fmla="*/ 9 h 80"/>
                <a:gd name="T44" fmla="*/ 3 w 65"/>
                <a:gd name="T45" fmla="*/ 12 h 80"/>
                <a:gd name="T46" fmla="*/ 5 w 65"/>
                <a:gd name="T47" fmla="*/ 11 h 80"/>
                <a:gd name="T48" fmla="*/ 2 w 65"/>
                <a:gd name="T49" fmla="*/ 8 h 80"/>
                <a:gd name="T50" fmla="*/ 48 w 65"/>
                <a:gd name="T51" fmla="*/ 7 h 80"/>
                <a:gd name="T52" fmla="*/ 45 w 65"/>
                <a:gd name="T53" fmla="*/ 10 h 80"/>
                <a:gd name="T54" fmla="*/ 48 w 65"/>
                <a:gd name="T55" fmla="*/ 12 h 80"/>
                <a:gd name="T56" fmla="*/ 50 w 65"/>
                <a:gd name="T57" fmla="*/ 9 h 80"/>
                <a:gd name="T58" fmla="*/ 48 w 65"/>
                <a:gd name="T59" fmla="*/ 7 h 80"/>
                <a:gd name="T60" fmla="*/ 15 w 65"/>
                <a:gd name="T61" fmla="*/ 1 h 80"/>
                <a:gd name="T62" fmla="*/ 13 w 65"/>
                <a:gd name="T63" fmla="*/ 2 h 80"/>
                <a:gd name="T64" fmla="*/ 14 w 65"/>
                <a:gd name="T65" fmla="*/ 6 h 80"/>
                <a:gd name="T66" fmla="*/ 16 w 65"/>
                <a:gd name="T67" fmla="*/ 5 h 80"/>
                <a:gd name="T68" fmla="*/ 15 w 65"/>
                <a:gd name="T69" fmla="*/ 1 h 80"/>
                <a:gd name="T70" fmla="*/ 31 w 65"/>
                <a:gd name="T71" fmla="*/ 0 h 80"/>
                <a:gd name="T72" fmla="*/ 30 w 65"/>
                <a:gd name="T73" fmla="*/ 4 h 80"/>
                <a:gd name="T74" fmla="*/ 33 w 65"/>
                <a:gd name="T75" fmla="*/ 5 h 80"/>
                <a:gd name="T76" fmla="*/ 33 w 65"/>
                <a:gd name="T77" fmla="*/ 1 h 80"/>
                <a:gd name="T78" fmla="*/ 31 w 65"/>
                <a:gd name="T7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" h="80">
                  <a:moveTo>
                    <a:pt x="22" y="75"/>
                  </a:moveTo>
                  <a:cubicBezTo>
                    <a:pt x="22" y="79"/>
                    <a:pt x="22" y="79"/>
                    <a:pt x="22" y="79"/>
                  </a:cubicBezTo>
                  <a:cubicBezTo>
                    <a:pt x="23" y="79"/>
                    <a:pt x="24" y="80"/>
                    <a:pt x="25" y="80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4" y="75"/>
                    <a:pt x="23" y="75"/>
                    <a:pt x="22" y="75"/>
                  </a:cubicBezTo>
                  <a:moveTo>
                    <a:pt x="9" y="71"/>
                  </a:moveTo>
                  <a:cubicBezTo>
                    <a:pt x="7" y="75"/>
                    <a:pt x="7" y="75"/>
                    <a:pt x="7" y="75"/>
                  </a:cubicBezTo>
                  <a:cubicBezTo>
                    <a:pt x="8" y="75"/>
                    <a:pt x="8" y="76"/>
                    <a:pt x="9" y="76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2"/>
                    <a:pt x="9" y="72"/>
                    <a:pt x="9" y="71"/>
                  </a:cubicBezTo>
                  <a:moveTo>
                    <a:pt x="44" y="70"/>
                  </a:moveTo>
                  <a:cubicBezTo>
                    <a:pt x="43" y="71"/>
                    <a:pt x="42" y="71"/>
                    <a:pt x="42" y="7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5" y="74"/>
                    <a:pt x="46" y="74"/>
                  </a:cubicBezTo>
                  <a:cubicBezTo>
                    <a:pt x="44" y="70"/>
                    <a:pt x="44" y="70"/>
                    <a:pt x="44" y="70"/>
                  </a:cubicBezTo>
                  <a:moveTo>
                    <a:pt x="61" y="43"/>
                  </a:moveTo>
                  <a:cubicBezTo>
                    <a:pt x="61" y="44"/>
                    <a:pt x="61" y="45"/>
                    <a:pt x="61" y="46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65" y="45"/>
                    <a:pt x="65" y="44"/>
                  </a:cubicBezTo>
                  <a:cubicBezTo>
                    <a:pt x="61" y="43"/>
                    <a:pt x="61" y="43"/>
                    <a:pt x="61" y="43"/>
                  </a:cubicBezTo>
                  <a:moveTo>
                    <a:pt x="2" y="8"/>
                  </a:moveTo>
                  <a:cubicBezTo>
                    <a:pt x="2" y="8"/>
                    <a:pt x="1" y="9"/>
                    <a:pt x="0" y="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5" y="11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48" y="7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6" y="11"/>
                    <a:pt x="47" y="11"/>
                    <a:pt x="48" y="12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8"/>
                    <a:pt x="49" y="8"/>
                    <a:pt x="48" y="7"/>
                  </a:cubicBezTo>
                  <a:moveTo>
                    <a:pt x="15" y="1"/>
                  </a:moveTo>
                  <a:cubicBezTo>
                    <a:pt x="14" y="2"/>
                    <a:pt x="13" y="2"/>
                    <a:pt x="13" y="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6" y="6"/>
                    <a:pt x="16" y="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31" y="0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2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0" name="Freeform 602"/>
            <p:cNvSpPr>
              <a:spLocks noEditPoints="1"/>
            </p:cNvSpPr>
            <p:nvPr/>
          </p:nvSpPr>
          <p:spPr bwMode="auto">
            <a:xfrm>
              <a:off x="4530725" y="7583488"/>
              <a:ext cx="207963" cy="203200"/>
            </a:xfrm>
            <a:custGeom>
              <a:avLst/>
              <a:gdLst>
                <a:gd name="T0" fmla="*/ 17 w 43"/>
                <a:gd name="T1" fmla="*/ 24 h 42"/>
                <a:gd name="T2" fmla="*/ 4 w 43"/>
                <a:gd name="T3" fmla="*/ 33 h 42"/>
                <a:gd name="T4" fmla="*/ 12 w 43"/>
                <a:gd name="T5" fmla="*/ 39 h 42"/>
                <a:gd name="T6" fmla="*/ 17 w 43"/>
                <a:gd name="T7" fmla="*/ 24 h 42"/>
                <a:gd name="T8" fmla="*/ 15 w 43"/>
                <a:gd name="T9" fmla="*/ 22 h 42"/>
                <a:gd name="T10" fmla="*/ 0 w 43"/>
                <a:gd name="T11" fmla="*/ 23 h 42"/>
                <a:gd name="T12" fmla="*/ 0 w 43"/>
                <a:gd name="T13" fmla="*/ 23 h 42"/>
                <a:gd name="T14" fmla="*/ 2 w 43"/>
                <a:gd name="T15" fmla="*/ 30 h 42"/>
                <a:gd name="T16" fmla="*/ 15 w 43"/>
                <a:gd name="T17" fmla="*/ 22 h 42"/>
                <a:gd name="T18" fmla="*/ 4 w 43"/>
                <a:gd name="T19" fmla="*/ 8 h 42"/>
                <a:gd name="T20" fmla="*/ 0 w 43"/>
                <a:gd name="T21" fmla="*/ 20 h 42"/>
                <a:gd name="T22" fmla="*/ 16 w 43"/>
                <a:gd name="T23" fmla="*/ 20 h 42"/>
                <a:gd name="T24" fmla="*/ 4 w 43"/>
                <a:gd name="T25" fmla="*/ 8 h 42"/>
                <a:gd name="T26" fmla="*/ 13 w 43"/>
                <a:gd name="T27" fmla="*/ 1 h 42"/>
                <a:gd name="T28" fmla="*/ 6 w 43"/>
                <a:gd name="T29" fmla="*/ 6 h 42"/>
                <a:gd name="T30" fmla="*/ 17 w 43"/>
                <a:gd name="T31" fmla="*/ 17 h 42"/>
                <a:gd name="T32" fmla="*/ 13 w 43"/>
                <a:gd name="T33" fmla="*/ 1 h 42"/>
                <a:gd name="T34" fmla="*/ 28 w 43"/>
                <a:gd name="T35" fmla="*/ 1 h 42"/>
                <a:gd name="T36" fmla="*/ 21 w 43"/>
                <a:gd name="T37" fmla="*/ 20 h 42"/>
                <a:gd name="T38" fmla="*/ 23 w 43"/>
                <a:gd name="T39" fmla="*/ 22 h 42"/>
                <a:gd name="T40" fmla="*/ 20 w 43"/>
                <a:gd name="T41" fmla="*/ 22 h 42"/>
                <a:gd name="T42" fmla="*/ 14 w 43"/>
                <a:gd name="T43" fmla="*/ 41 h 42"/>
                <a:gd name="T44" fmla="*/ 21 w 43"/>
                <a:gd name="T45" fmla="*/ 42 h 42"/>
                <a:gd name="T46" fmla="*/ 23 w 43"/>
                <a:gd name="T47" fmla="*/ 42 h 42"/>
                <a:gd name="T48" fmla="*/ 42 w 43"/>
                <a:gd name="T49" fmla="*/ 18 h 42"/>
                <a:gd name="T50" fmla="*/ 28 w 43"/>
                <a:gd name="T51" fmla="*/ 1 h 42"/>
                <a:gd name="T52" fmla="*/ 21 w 43"/>
                <a:gd name="T53" fmla="*/ 0 h 42"/>
                <a:gd name="T54" fmla="*/ 19 w 43"/>
                <a:gd name="T55" fmla="*/ 0 h 42"/>
                <a:gd name="T56" fmla="*/ 16 w 43"/>
                <a:gd name="T57" fmla="*/ 1 h 42"/>
                <a:gd name="T58" fmla="*/ 20 w 43"/>
                <a:gd name="T59" fmla="*/ 16 h 42"/>
                <a:gd name="T60" fmla="*/ 25 w 43"/>
                <a:gd name="T61" fmla="*/ 0 h 42"/>
                <a:gd name="T62" fmla="*/ 21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17" y="24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6" y="35"/>
                    <a:pt x="8" y="38"/>
                    <a:pt x="12" y="39"/>
                  </a:cubicBezTo>
                  <a:cubicBezTo>
                    <a:pt x="17" y="24"/>
                    <a:pt x="17" y="24"/>
                    <a:pt x="17" y="24"/>
                  </a:cubicBezTo>
                  <a:moveTo>
                    <a:pt x="15" y="2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1" y="28"/>
                    <a:pt x="2" y="30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4" y="8"/>
                  </a:moveTo>
                  <a:cubicBezTo>
                    <a:pt x="2" y="12"/>
                    <a:pt x="0" y="16"/>
                    <a:pt x="0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3" y="1"/>
                  </a:moveTo>
                  <a:cubicBezTo>
                    <a:pt x="10" y="3"/>
                    <a:pt x="8" y="4"/>
                    <a:pt x="6" y="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8" y="1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1"/>
                    <a:pt x="19" y="42"/>
                    <a:pt x="21" y="42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35" y="40"/>
                    <a:pt x="43" y="30"/>
                    <a:pt x="42" y="18"/>
                  </a:cubicBezTo>
                  <a:cubicBezTo>
                    <a:pt x="41" y="10"/>
                    <a:pt x="35" y="3"/>
                    <a:pt x="28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1" name="Freeform 603"/>
            <p:cNvSpPr/>
            <p:nvPr/>
          </p:nvSpPr>
          <p:spPr bwMode="auto">
            <a:xfrm>
              <a:off x="4530725" y="7583488"/>
              <a:ext cx="134938" cy="196850"/>
            </a:xfrm>
            <a:custGeom>
              <a:avLst/>
              <a:gdLst>
                <a:gd name="T0" fmla="*/ 25 w 28"/>
                <a:gd name="T1" fmla="*/ 0 h 41"/>
                <a:gd name="T2" fmla="*/ 20 w 28"/>
                <a:gd name="T3" fmla="*/ 16 h 41"/>
                <a:gd name="T4" fmla="*/ 16 w 28"/>
                <a:gd name="T5" fmla="*/ 1 h 41"/>
                <a:gd name="T6" fmla="*/ 13 w 28"/>
                <a:gd name="T7" fmla="*/ 1 h 41"/>
                <a:gd name="T8" fmla="*/ 17 w 28"/>
                <a:gd name="T9" fmla="*/ 17 h 41"/>
                <a:gd name="T10" fmla="*/ 6 w 28"/>
                <a:gd name="T11" fmla="*/ 6 h 41"/>
                <a:gd name="T12" fmla="*/ 4 w 28"/>
                <a:gd name="T13" fmla="*/ 8 h 41"/>
                <a:gd name="T14" fmla="*/ 16 w 28"/>
                <a:gd name="T15" fmla="*/ 20 h 41"/>
                <a:gd name="T16" fmla="*/ 0 w 28"/>
                <a:gd name="T17" fmla="*/ 20 h 41"/>
                <a:gd name="T18" fmla="*/ 0 w 28"/>
                <a:gd name="T19" fmla="*/ 23 h 41"/>
                <a:gd name="T20" fmla="*/ 15 w 28"/>
                <a:gd name="T21" fmla="*/ 22 h 41"/>
                <a:gd name="T22" fmla="*/ 2 w 28"/>
                <a:gd name="T23" fmla="*/ 30 h 41"/>
                <a:gd name="T24" fmla="*/ 4 w 28"/>
                <a:gd name="T25" fmla="*/ 33 h 41"/>
                <a:gd name="T26" fmla="*/ 17 w 28"/>
                <a:gd name="T27" fmla="*/ 24 h 41"/>
                <a:gd name="T28" fmla="*/ 12 w 28"/>
                <a:gd name="T29" fmla="*/ 39 h 41"/>
                <a:gd name="T30" fmla="*/ 14 w 28"/>
                <a:gd name="T31" fmla="*/ 41 h 41"/>
                <a:gd name="T32" fmla="*/ 20 w 28"/>
                <a:gd name="T33" fmla="*/ 22 h 41"/>
                <a:gd name="T34" fmla="*/ 23 w 28"/>
                <a:gd name="T35" fmla="*/ 22 h 41"/>
                <a:gd name="T36" fmla="*/ 21 w 28"/>
                <a:gd name="T37" fmla="*/ 20 h 41"/>
                <a:gd name="T38" fmla="*/ 28 w 28"/>
                <a:gd name="T39" fmla="*/ 1 h 41"/>
                <a:gd name="T40" fmla="*/ 25 w 28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41">
                  <a:moveTo>
                    <a:pt x="25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0"/>
                    <a:pt x="13" y="40"/>
                    <a:pt x="14" y="4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2" name="Freeform 604"/>
            <p:cNvSpPr>
              <a:spLocks noEditPoints="1"/>
            </p:cNvSpPr>
            <p:nvPr/>
          </p:nvSpPr>
          <p:spPr bwMode="auto">
            <a:xfrm>
              <a:off x="4497388" y="7550150"/>
              <a:ext cx="279400" cy="269875"/>
            </a:xfrm>
            <a:custGeom>
              <a:avLst/>
              <a:gdLst>
                <a:gd name="T0" fmla="*/ 7 w 58"/>
                <a:gd name="T1" fmla="*/ 42 h 56"/>
                <a:gd name="T2" fmla="*/ 5 w 58"/>
                <a:gd name="T3" fmla="*/ 43 h 56"/>
                <a:gd name="T4" fmla="*/ 16 w 58"/>
                <a:gd name="T5" fmla="*/ 53 h 56"/>
                <a:gd name="T6" fmla="*/ 17 w 58"/>
                <a:gd name="T7" fmla="*/ 50 h 56"/>
                <a:gd name="T8" fmla="*/ 7 w 58"/>
                <a:gd name="T9" fmla="*/ 42 h 56"/>
                <a:gd name="T10" fmla="*/ 3 w 58"/>
                <a:gd name="T11" fmla="*/ 30 h 56"/>
                <a:gd name="T12" fmla="*/ 0 w 58"/>
                <a:gd name="T13" fmla="*/ 30 h 56"/>
                <a:gd name="T14" fmla="*/ 0 w 58"/>
                <a:gd name="T15" fmla="*/ 31 h 56"/>
                <a:gd name="T16" fmla="*/ 3 w 58"/>
                <a:gd name="T17" fmla="*/ 41 h 56"/>
                <a:gd name="T18" fmla="*/ 6 w 58"/>
                <a:gd name="T19" fmla="*/ 39 h 56"/>
                <a:gd name="T20" fmla="*/ 3 w 58"/>
                <a:gd name="T21" fmla="*/ 31 h 56"/>
                <a:gd name="T22" fmla="*/ 3 w 58"/>
                <a:gd name="T23" fmla="*/ 30 h 56"/>
                <a:gd name="T24" fmla="*/ 6 w 58"/>
                <a:gd name="T25" fmla="*/ 10 h 56"/>
                <a:gd name="T26" fmla="*/ 0 w 58"/>
                <a:gd name="T27" fmla="*/ 27 h 56"/>
                <a:gd name="T28" fmla="*/ 3 w 58"/>
                <a:gd name="T29" fmla="*/ 27 h 56"/>
                <a:gd name="T30" fmla="*/ 8 w 58"/>
                <a:gd name="T31" fmla="*/ 12 h 56"/>
                <a:gd name="T32" fmla="*/ 6 w 58"/>
                <a:gd name="T33" fmla="*/ 10 h 56"/>
                <a:gd name="T34" fmla="*/ 18 w 58"/>
                <a:gd name="T35" fmla="*/ 2 h 56"/>
                <a:gd name="T36" fmla="*/ 8 w 58"/>
                <a:gd name="T37" fmla="*/ 8 h 56"/>
                <a:gd name="T38" fmla="*/ 10 w 58"/>
                <a:gd name="T39" fmla="*/ 10 h 56"/>
                <a:gd name="T40" fmla="*/ 19 w 58"/>
                <a:gd name="T41" fmla="*/ 4 h 56"/>
                <a:gd name="T42" fmla="*/ 18 w 58"/>
                <a:gd name="T43" fmla="*/ 2 h 56"/>
                <a:gd name="T44" fmla="*/ 37 w 58"/>
                <a:gd name="T45" fmla="*/ 1 h 56"/>
                <a:gd name="T46" fmla="*/ 36 w 58"/>
                <a:gd name="T47" fmla="*/ 4 h 56"/>
                <a:gd name="T48" fmla="*/ 53 w 58"/>
                <a:gd name="T49" fmla="*/ 25 h 56"/>
                <a:gd name="T50" fmla="*/ 31 w 58"/>
                <a:gd name="T51" fmla="*/ 53 h 56"/>
                <a:gd name="T52" fmla="*/ 28 w 58"/>
                <a:gd name="T53" fmla="*/ 53 h 56"/>
                <a:gd name="T54" fmla="*/ 20 w 58"/>
                <a:gd name="T55" fmla="*/ 52 h 56"/>
                <a:gd name="T56" fmla="*/ 19 w 58"/>
                <a:gd name="T57" fmla="*/ 54 h 56"/>
                <a:gd name="T58" fmla="*/ 28 w 58"/>
                <a:gd name="T59" fmla="*/ 56 h 56"/>
                <a:gd name="T60" fmla="*/ 31 w 58"/>
                <a:gd name="T61" fmla="*/ 56 h 56"/>
                <a:gd name="T62" fmla="*/ 56 w 58"/>
                <a:gd name="T63" fmla="*/ 25 h 56"/>
                <a:gd name="T64" fmla="*/ 37 w 58"/>
                <a:gd name="T65" fmla="*/ 1 h 56"/>
                <a:gd name="T66" fmla="*/ 28 w 58"/>
                <a:gd name="T67" fmla="*/ 0 h 56"/>
                <a:gd name="T68" fmla="*/ 25 w 58"/>
                <a:gd name="T69" fmla="*/ 0 h 56"/>
                <a:gd name="T70" fmla="*/ 21 w 58"/>
                <a:gd name="T71" fmla="*/ 1 h 56"/>
                <a:gd name="T72" fmla="*/ 22 w 58"/>
                <a:gd name="T73" fmla="*/ 4 h 56"/>
                <a:gd name="T74" fmla="*/ 25 w 58"/>
                <a:gd name="T75" fmla="*/ 3 h 56"/>
                <a:gd name="T76" fmla="*/ 28 w 58"/>
                <a:gd name="T77" fmla="*/ 3 h 56"/>
                <a:gd name="T78" fmla="*/ 34 w 58"/>
                <a:gd name="T79" fmla="*/ 3 h 56"/>
                <a:gd name="T80" fmla="*/ 34 w 58"/>
                <a:gd name="T81" fmla="*/ 1 h 56"/>
                <a:gd name="T82" fmla="*/ 28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7" y="42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8" y="48"/>
                    <a:pt x="12" y="51"/>
                    <a:pt x="16" y="53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3" y="49"/>
                    <a:pt x="10" y="46"/>
                    <a:pt x="7" y="42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5"/>
                    <a:pt x="2" y="38"/>
                    <a:pt x="3" y="41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4" y="37"/>
                    <a:pt x="3" y="34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6" y="10"/>
                  </a:moveTo>
                  <a:cubicBezTo>
                    <a:pt x="2" y="15"/>
                    <a:pt x="0" y="21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2"/>
                    <a:pt x="5" y="17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8" y="2"/>
                  </a:moveTo>
                  <a:cubicBezTo>
                    <a:pt x="14" y="3"/>
                    <a:pt x="11" y="5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8"/>
                    <a:pt x="16" y="6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37" y="1"/>
                  </a:moveTo>
                  <a:cubicBezTo>
                    <a:pt x="36" y="4"/>
                    <a:pt x="36" y="4"/>
                    <a:pt x="36" y="4"/>
                  </a:cubicBezTo>
                  <a:cubicBezTo>
                    <a:pt x="45" y="7"/>
                    <a:pt x="52" y="15"/>
                    <a:pt x="53" y="25"/>
                  </a:cubicBezTo>
                  <a:cubicBezTo>
                    <a:pt x="55" y="39"/>
                    <a:pt x="45" y="51"/>
                    <a:pt x="31" y="53"/>
                  </a:cubicBezTo>
                  <a:cubicBezTo>
                    <a:pt x="30" y="53"/>
                    <a:pt x="29" y="53"/>
                    <a:pt x="28" y="53"/>
                  </a:cubicBezTo>
                  <a:cubicBezTo>
                    <a:pt x="25" y="53"/>
                    <a:pt x="22" y="52"/>
                    <a:pt x="20" y="52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2" y="55"/>
                    <a:pt x="25" y="56"/>
                    <a:pt x="28" y="56"/>
                  </a:cubicBezTo>
                  <a:cubicBezTo>
                    <a:pt x="29" y="56"/>
                    <a:pt x="30" y="56"/>
                    <a:pt x="31" y="56"/>
                  </a:cubicBezTo>
                  <a:cubicBezTo>
                    <a:pt x="47" y="54"/>
                    <a:pt x="58" y="40"/>
                    <a:pt x="56" y="25"/>
                  </a:cubicBezTo>
                  <a:cubicBezTo>
                    <a:pt x="55" y="14"/>
                    <a:pt x="47" y="5"/>
                    <a:pt x="37" y="1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23" y="0"/>
                    <a:pt x="22" y="0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0" y="3"/>
                    <a:pt x="32" y="3"/>
                    <a:pt x="34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2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3" name="Freeform 605"/>
            <p:cNvSpPr>
              <a:spLocks noEditPoints="1"/>
            </p:cNvSpPr>
            <p:nvPr/>
          </p:nvSpPr>
          <p:spPr bwMode="auto">
            <a:xfrm>
              <a:off x="4497388" y="7554913"/>
              <a:ext cx="179388" cy="255588"/>
            </a:xfrm>
            <a:custGeom>
              <a:avLst/>
              <a:gdLst>
                <a:gd name="T0" fmla="*/ 17 w 37"/>
                <a:gd name="T1" fmla="*/ 49 h 53"/>
                <a:gd name="T2" fmla="*/ 16 w 37"/>
                <a:gd name="T3" fmla="*/ 52 h 53"/>
                <a:gd name="T4" fmla="*/ 19 w 37"/>
                <a:gd name="T5" fmla="*/ 53 h 53"/>
                <a:gd name="T6" fmla="*/ 20 w 37"/>
                <a:gd name="T7" fmla="*/ 51 h 53"/>
                <a:gd name="T8" fmla="*/ 17 w 37"/>
                <a:gd name="T9" fmla="*/ 49 h 53"/>
                <a:gd name="T10" fmla="*/ 6 w 37"/>
                <a:gd name="T11" fmla="*/ 38 h 53"/>
                <a:gd name="T12" fmla="*/ 3 w 37"/>
                <a:gd name="T13" fmla="*/ 40 h 53"/>
                <a:gd name="T14" fmla="*/ 5 w 37"/>
                <a:gd name="T15" fmla="*/ 42 h 53"/>
                <a:gd name="T16" fmla="*/ 7 w 37"/>
                <a:gd name="T17" fmla="*/ 41 h 53"/>
                <a:gd name="T18" fmla="*/ 6 w 37"/>
                <a:gd name="T19" fmla="*/ 38 h 53"/>
                <a:gd name="T20" fmla="*/ 3 w 37"/>
                <a:gd name="T21" fmla="*/ 26 h 53"/>
                <a:gd name="T22" fmla="*/ 0 w 37"/>
                <a:gd name="T23" fmla="*/ 26 h 53"/>
                <a:gd name="T24" fmla="*/ 0 w 37"/>
                <a:gd name="T25" fmla="*/ 29 h 53"/>
                <a:gd name="T26" fmla="*/ 3 w 37"/>
                <a:gd name="T27" fmla="*/ 29 h 53"/>
                <a:gd name="T28" fmla="*/ 3 w 37"/>
                <a:gd name="T29" fmla="*/ 26 h 53"/>
                <a:gd name="T30" fmla="*/ 8 w 37"/>
                <a:gd name="T31" fmla="*/ 7 h 53"/>
                <a:gd name="T32" fmla="*/ 6 w 37"/>
                <a:gd name="T33" fmla="*/ 9 h 53"/>
                <a:gd name="T34" fmla="*/ 8 w 37"/>
                <a:gd name="T35" fmla="*/ 11 h 53"/>
                <a:gd name="T36" fmla="*/ 10 w 37"/>
                <a:gd name="T37" fmla="*/ 9 h 53"/>
                <a:gd name="T38" fmla="*/ 8 w 37"/>
                <a:gd name="T39" fmla="*/ 7 h 53"/>
                <a:gd name="T40" fmla="*/ 21 w 37"/>
                <a:gd name="T41" fmla="*/ 0 h 53"/>
                <a:gd name="T42" fmla="*/ 18 w 37"/>
                <a:gd name="T43" fmla="*/ 1 h 53"/>
                <a:gd name="T44" fmla="*/ 19 w 37"/>
                <a:gd name="T45" fmla="*/ 3 h 53"/>
                <a:gd name="T46" fmla="*/ 22 w 37"/>
                <a:gd name="T47" fmla="*/ 3 h 53"/>
                <a:gd name="T48" fmla="*/ 21 w 37"/>
                <a:gd name="T49" fmla="*/ 0 h 53"/>
                <a:gd name="T50" fmla="*/ 34 w 37"/>
                <a:gd name="T51" fmla="*/ 0 h 53"/>
                <a:gd name="T52" fmla="*/ 34 w 37"/>
                <a:gd name="T53" fmla="*/ 2 h 53"/>
                <a:gd name="T54" fmla="*/ 36 w 37"/>
                <a:gd name="T55" fmla="*/ 3 h 53"/>
                <a:gd name="T56" fmla="*/ 37 w 37"/>
                <a:gd name="T57" fmla="*/ 0 h 53"/>
                <a:gd name="T58" fmla="*/ 34 w 37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53">
                  <a:moveTo>
                    <a:pt x="17" y="49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7" y="53"/>
                    <a:pt x="18" y="53"/>
                    <a:pt x="19" y="53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9" y="50"/>
                    <a:pt x="18" y="50"/>
                    <a:pt x="17" y="49"/>
                  </a:cubicBezTo>
                  <a:moveTo>
                    <a:pt x="6" y="38"/>
                  </a:moveTo>
                  <a:cubicBezTo>
                    <a:pt x="3" y="40"/>
                    <a:pt x="3" y="40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0"/>
                    <a:pt x="6" y="39"/>
                    <a:pt x="6" y="38"/>
                  </a:cubicBezTo>
                  <a:moveTo>
                    <a:pt x="3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7"/>
                  </a:moveTo>
                  <a:cubicBezTo>
                    <a:pt x="7" y="8"/>
                    <a:pt x="7" y="9"/>
                    <a:pt x="6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10" y="9"/>
                  </a:cubicBezTo>
                  <a:cubicBezTo>
                    <a:pt x="8" y="7"/>
                    <a:pt x="8" y="7"/>
                    <a:pt x="8" y="7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34" y="0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5" y="3"/>
                    <a:pt x="36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4" name="Freeform 606"/>
            <p:cNvSpPr>
              <a:spLocks noEditPoints="1"/>
            </p:cNvSpPr>
            <p:nvPr/>
          </p:nvSpPr>
          <p:spPr bwMode="auto">
            <a:xfrm>
              <a:off x="3427413" y="5910263"/>
              <a:ext cx="207963" cy="201613"/>
            </a:xfrm>
            <a:custGeom>
              <a:avLst/>
              <a:gdLst>
                <a:gd name="T0" fmla="*/ 22 w 43"/>
                <a:gd name="T1" fmla="*/ 24 h 42"/>
                <a:gd name="T2" fmla="*/ 9 w 43"/>
                <a:gd name="T3" fmla="*/ 38 h 42"/>
                <a:gd name="T4" fmla="*/ 22 w 43"/>
                <a:gd name="T5" fmla="*/ 42 h 42"/>
                <a:gd name="T6" fmla="*/ 24 w 43"/>
                <a:gd name="T7" fmla="*/ 41 h 42"/>
                <a:gd name="T8" fmla="*/ 30 w 43"/>
                <a:gd name="T9" fmla="*/ 40 h 42"/>
                <a:gd name="T10" fmla="*/ 22 w 43"/>
                <a:gd name="T11" fmla="*/ 24 h 42"/>
                <a:gd name="T12" fmla="*/ 36 w 43"/>
                <a:gd name="T13" fmla="*/ 6 h 42"/>
                <a:gd name="T14" fmla="*/ 23 w 43"/>
                <a:gd name="T15" fmla="*/ 20 h 42"/>
                <a:gd name="T16" fmla="*/ 32 w 43"/>
                <a:gd name="T17" fmla="*/ 39 h 42"/>
                <a:gd name="T18" fmla="*/ 42 w 43"/>
                <a:gd name="T19" fmla="*/ 18 h 42"/>
                <a:gd name="T20" fmla="*/ 36 w 43"/>
                <a:gd name="T21" fmla="*/ 6 h 42"/>
                <a:gd name="T22" fmla="*/ 13 w 43"/>
                <a:gd name="T23" fmla="*/ 2 h 42"/>
                <a:gd name="T24" fmla="*/ 1 w 43"/>
                <a:gd name="T25" fmla="*/ 23 h 42"/>
                <a:gd name="T26" fmla="*/ 7 w 43"/>
                <a:gd name="T27" fmla="*/ 36 h 42"/>
                <a:gd name="T28" fmla="*/ 22 w 43"/>
                <a:gd name="T29" fmla="*/ 20 h 42"/>
                <a:gd name="T30" fmla="*/ 13 w 43"/>
                <a:gd name="T31" fmla="*/ 2 h 42"/>
                <a:gd name="T32" fmla="*/ 22 w 43"/>
                <a:gd name="T33" fmla="*/ 0 h 42"/>
                <a:gd name="T34" fmla="*/ 19 w 43"/>
                <a:gd name="T35" fmla="*/ 0 h 42"/>
                <a:gd name="T36" fmla="*/ 16 w 43"/>
                <a:gd name="T37" fmla="*/ 1 h 42"/>
                <a:gd name="T38" fmla="*/ 23 w 43"/>
                <a:gd name="T39" fmla="*/ 16 h 42"/>
                <a:gd name="T40" fmla="*/ 34 w 43"/>
                <a:gd name="T41" fmla="*/ 4 h 42"/>
                <a:gd name="T42" fmla="*/ 22 w 43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2">
                  <a:moveTo>
                    <a:pt x="22" y="24"/>
                  </a:moveTo>
                  <a:cubicBezTo>
                    <a:pt x="9" y="38"/>
                    <a:pt x="9" y="38"/>
                    <a:pt x="9" y="38"/>
                  </a:cubicBezTo>
                  <a:cubicBezTo>
                    <a:pt x="13" y="40"/>
                    <a:pt x="17" y="42"/>
                    <a:pt x="22" y="42"/>
                  </a:cubicBezTo>
                  <a:cubicBezTo>
                    <a:pt x="22" y="42"/>
                    <a:pt x="23" y="42"/>
                    <a:pt x="24" y="41"/>
                  </a:cubicBezTo>
                  <a:cubicBezTo>
                    <a:pt x="26" y="41"/>
                    <a:pt x="28" y="41"/>
                    <a:pt x="30" y="40"/>
                  </a:cubicBezTo>
                  <a:cubicBezTo>
                    <a:pt x="22" y="24"/>
                    <a:pt x="22" y="24"/>
                    <a:pt x="22" y="24"/>
                  </a:cubicBezTo>
                  <a:moveTo>
                    <a:pt x="36" y="6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9" y="35"/>
                    <a:pt x="43" y="27"/>
                    <a:pt x="42" y="18"/>
                  </a:cubicBezTo>
                  <a:cubicBezTo>
                    <a:pt x="42" y="13"/>
                    <a:pt x="40" y="9"/>
                    <a:pt x="36" y="6"/>
                  </a:cubicBezTo>
                  <a:moveTo>
                    <a:pt x="13" y="2"/>
                  </a:moveTo>
                  <a:cubicBezTo>
                    <a:pt x="5" y="5"/>
                    <a:pt x="0" y="14"/>
                    <a:pt x="1" y="23"/>
                  </a:cubicBezTo>
                  <a:cubicBezTo>
                    <a:pt x="2" y="28"/>
                    <a:pt x="4" y="33"/>
                    <a:pt x="7" y="3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1" y="1"/>
                    <a:pt x="26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608"/>
            <p:cNvSpPr/>
            <p:nvPr/>
          </p:nvSpPr>
          <p:spPr bwMode="auto">
            <a:xfrm>
              <a:off x="3460750" y="5915025"/>
              <a:ext cx="139700" cy="187325"/>
            </a:xfrm>
            <a:custGeom>
              <a:avLst/>
              <a:gdLst>
                <a:gd name="T0" fmla="*/ 9 w 29"/>
                <a:gd name="T1" fmla="*/ 0 h 39"/>
                <a:gd name="T2" fmla="*/ 6 w 29"/>
                <a:gd name="T3" fmla="*/ 1 h 39"/>
                <a:gd name="T4" fmla="*/ 15 w 29"/>
                <a:gd name="T5" fmla="*/ 19 h 39"/>
                <a:gd name="T6" fmla="*/ 0 w 29"/>
                <a:gd name="T7" fmla="*/ 35 h 39"/>
                <a:gd name="T8" fmla="*/ 2 w 29"/>
                <a:gd name="T9" fmla="*/ 37 h 39"/>
                <a:gd name="T10" fmla="*/ 15 w 29"/>
                <a:gd name="T11" fmla="*/ 23 h 39"/>
                <a:gd name="T12" fmla="*/ 23 w 29"/>
                <a:gd name="T13" fmla="*/ 39 h 39"/>
                <a:gd name="T14" fmla="*/ 25 w 29"/>
                <a:gd name="T15" fmla="*/ 38 h 39"/>
                <a:gd name="T16" fmla="*/ 16 w 29"/>
                <a:gd name="T17" fmla="*/ 19 h 39"/>
                <a:gd name="T18" fmla="*/ 29 w 29"/>
                <a:gd name="T19" fmla="*/ 5 h 39"/>
                <a:gd name="T20" fmla="*/ 27 w 29"/>
                <a:gd name="T21" fmla="*/ 3 h 39"/>
                <a:gd name="T22" fmla="*/ 16 w 29"/>
                <a:gd name="T23" fmla="*/ 15 h 39"/>
                <a:gd name="T24" fmla="*/ 9 w 2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9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6"/>
                    <a:pt x="2" y="37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4" y="38"/>
                    <a:pt x="25" y="3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Freeform 609"/>
            <p:cNvSpPr>
              <a:spLocks noEditPoints="1"/>
            </p:cNvSpPr>
            <p:nvPr/>
          </p:nvSpPr>
          <p:spPr bwMode="auto">
            <a:xfrm>
              <a:off x="3394075" y="5876925"/>
              <a:ext cx="279400" cy="269875"/>
            </a:xfrm>
            <a:custGeom>
              <a:avLst/>
              <a:gdLst>
                <a:gd name="T0" fmla="*/ 14 w 58"/>
                <a:gd name="T1" fmla="*/ 48 h 56"/>
                <a:gd name="T2" fmla="*/ 12 w 58"/>
                <a:gd name="T3" fmla="*/ 50 h 56"/>
                <a:gd name="T4" fmla="*/ 29 w 58"/>
                <a:gd name="T5" fmla="*/ 56 h 56"/>
                <a:gd name="T6" fmla="*/ 32 w 58"/>
                <a:gd name="T7" fmla="*/ 55 h 56"/>
                <a:gd name="T8" fmla="*/ 40 w 58"/>
                <a:gd name="T9" fmla="*/ 53 h 56"/>
                <a:gd name="T10" fmla="*/ 38 w 58"/>
                <a:gd name="T11" fmla="*/ 51 h 56"/>
                <a:gd name="T12" fmla="*/ 32 w 58"/>
                <a:gd name="T13" fmla="*/ 53 h 56"/>
                <a:gd name="T14" fmla="*/ 29 w 58"/>
                <a:gd name="T15" fmla="*/ 53 h 56"/>
                <a:gd name="T16" fmla="*/ 14 w 58"/>
                <a:gd name="T17" fmla="*/ 48 h 56"/>
                <a:gd name="T18" fmla="*/ 48 w 58"/>
                <a:gd name="T19" fmla="*/ 8 h 56"/>
                <a:gd name="T20" fmla="*/ 46 w 58"/>
                <a:gd name="T21" fmla="*/ 10 h 56"/>
                <a:gd name="T22" fmla="*/ 54 w 58"/>
                <a:gd name="T23" fmla="*/ 25 h 56"/>
                <a:gd name="T24" fmla="*/ 41 w 58"/>
                <a:gd name="T25" fmla="*/ 50 h 56"/>
                <a:gd name="T26" fmla="*/ 42 w 58"/>
                <a:gd name="T27" fmla="*/ 52 h 56"/>
                <a:gd name="T28" fmla="*/ 56 w 58"/>
                <a:gd name="T29" fmla="*/ 25 h 56"/>
                <a:gd name="T30" fmla="*/ 48 w 58"/>
                <a:gd name="T31" fmla="*/ 8 h 56"/>
                <a:gd name="T32" fmla="*/ 17 w 58"/>
                <a:gd name="T33" fmla="*/ 2 h 56"/>
                <a:gd name="T34" fmla="*/ 1 w 58"/>
                <a:gd name="T35" fmla="*/ 31 h 56"/>
                <a:gd name="T36" fmla="*/ 10 w 58"/>
                <a:gd name="T37" fmla="*/ 48 h 56"/>
                <a:gd name="T38" fmla="*/ 11 w 58"/>
                <a:gd name="T39" fmla="*/ 46 h 56"/>
                <a:gd name="T40" fmla="*/ 4 w 58"/>
                <a:gd name="T41" fmla="*/ 31 h 56"/>
                <a:gd name="T42" fmla="*/ 18 w 58"/>
                <a:gd name="T43" fmla="*/ 5 h 56"/>
                <a:gd name="T44" fmla="*/ 17 w 58"/>
                <a:gd name="T45" fmla="*/ 2 h 56"/>
                <a:gd name="T46" fmla="*/ 29 w 58"/>
                <a:gd name="T47" fmla="*/ 0 h 56"/>
                <a:gd name="T48" fmla="*/ 25 w 58"/>
                <a:gd name="T49" fmla="*/ 0 h 56"/>
                <a:gd name="T50" fmla="*/ 20 w 58"/>
                <a:gd name="T51" fmla="*/ 1 h 56"/>
                <a:gd name="T52" fmla="*/ 21 w 58"/>
                <a:gd name="T53" fmla="*/ 4 h 56"/>
                <a:gd name="T54" fmla="*/ 26 w 58"/>
                <a:gd name="T55" fmla="*/ 3 h 56"/>
                <a:gd name="T56" fmla="*/ 29 w 58"/>
                <a:gd name="T57" fmla="*/ 3 h 56"/>
                <a:gd name="T58" fmla="*/ 44 w 58"/>
                <a:gd name="T59" fmla="*/ 8 h 56"/>
                <a:gd name="T60" fmla="*/ 46 w 58"/>
                <a:gd name="T61" fmla="*/ 6 h 56"/>
                <a:gd name="T62" fmla="*/ 29 w 58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6">
                  <a:moveTo>
                    <a:pt x="14" y="48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6" y="53"/>
                    <a:pt x="22" y="56"/>
                    <a:pt x="29" y="56"/>
                  </a:cubicBezTo>
                  <a:cubicBezTo>
                    <a:pt x="30" y="56"/>
                    <a:pt x="31" y="56"/>
                    <a:pt x="32" y="55"/>
                  </a:cubicBezTo>
                  <a:cubicBezTo>
                    <a:pt x="35" y="55"/>
                    <a:pt x="37" y="54"/>
                    <a:pt x="40" y="53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2"/>
                    <a:pt x="34" y="52"/>
                    <a:pt x="32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23" y="53"/>
                    <a:pt x="18" y="51"/>
                    <a:pt x="14" y="48"/>
                  </a:cubicBezTo>
                  <a:moveTo>
                    <a:pt x="48" y="8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50" y="14"/>
                    <a:pt x="53" y="19"/>
                    <a:pt x="54" y="25"/>
                  </a:cubicBezTo>
                  <a:cubicBezTo>
                    <a:pt x="55" y="35"/>
                    <a:pt x="49" y="45"/>
                    <a:pt x="41" y="50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2" y="47"/>
                    <a:pt x="58" y="36"/>
                    <a:pt x="56" y="25"/>
                  </a:cubicBezTo>
                  <a:cubicBezTo>
                    <a:pt x="56" y="18"/>
                    <a:pt x="53" y="12"/>
                    <a:pt x="48" y="8"/>
                  </a:cubicBezTo>
                  <a:moveTo>
                    <a:pt x="17" y="2"/>
                  </a:moveTo>
                  <a:cubicBezTo>
                    <a:pt x="6" y="7"/>
                    <a:pt x="0" y="19"/>
                    <a:pt x="1" y="31"/>
                  </a:cubicBezTo>
                  <a:cubicBezTo>
                    <a:pt x="2" y="38"/>
                    <a:pt x="5" y="44"/>
                    <a:pt x="10" y="48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7" y="42"/>
                    <a:pt x="5" y="37"/>
                    <a:pt x="4" y="31"/>
                  </a:cubicBezTo>
                  <a:cubicBezTo>
                    <a:pt x="3" y="19"/>
                    <a:pt x="9" y="9"/>
                    <a:pt x="18" y="5"/>
                  </a:cubicBezTo>
                  <a:cubicBezTo>
                    <a:pt x="17" y="2"/>
                    <a:pt x="17" y="2"/>
                    <a:pt x="17" y="2"/>
                  </a:cubicBezTo>
                  <a:moveTo>
                    <a:pt x="29" y="0"/>
                  </a:moveTo>
                  <a:cubicBezTo>
                    <a:pt x="28" y="0"/>
                    <a:pt x="27" y="0"/>
                    <a:pt x="25" y="0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34" y="3"/>
                    <a:pt x="40" y="5"/>
                    <a:pt x="44" y="8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1" y="2"/>
                    <a:pt x="35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Freeform 610"/>
            <p:cNvSpPr>
              <a:spLocks noEditPoints="1"/>
            </p:cNvSpPr>
            <p:nvPr/>
          </p:nvSpPr>
          <p:spPr bwMode="auto">
            <a:xfrm>
              <a:off x="3441700" y="5881688"/>
              <a:ext cx="184150" cy="250825"/>
            </a:xfrm>
            <a:custGeom>
              <a:avLst/>
              <a:gdLst>
                <a:gd name="T0" fmla="*/ 31 w 38"/>
                <a:gd name="T1" fmla="*/ 49 h 52"/>
                <a:gd name="T2" fmla="*/ 28 w 38"/>
                <a:gd name="T3" fmla="*/ 50 h 52"/>
                <a:gd name="T4" fmla="*/ 30 w 38"/>
                <a:gd name="T5" fmla="*/ 52 h 52"/>
                <a:gd name="T6" fmla="*/ 32 w 38"/>
                <a:gd name="T7" fmla="*/ 51 h 52"/>
                <a:gd name="T8" fmla="*/ 31 w 38"/>
                <a:gd name="T9" fmla="*/ 49 h 52"/>
                <a:gd name="T10" fmla="*/ 1 w 38"/>
                <a:gd name="T11" fmla="*/ 45 h 52"/>
                <a:gd name="T12" fmla="*/ 0 w 38"/>
                <a:gd name="T13" fmla="*/ 47 h 52"/>
                <a:gd name="T14" fmla="*/ 2 w 38"/>
                <a:gd name="T15" fmla="*/ 49 h 52"/>
                <a:gd name="T16" fmla="*/ 4 w 38"/>
                <a:gd name="T17" fmla="*/ 47 h 52"/>
                <a:gd name="T18" fmla="*/ 1 w 38"/>
                <a:gd name="T19" fmla="*/ 45 h 52"/>
                <a:gd name="T20" fmla="*/ 36 w 38"/>
                <a:gd name="T21" fmla="*/ 5 h 52"/>
                <a:gd name="T22" fmla="*/ 34 w 38"/>
                <a:gd name="T23" fmla="*/ 7 h 52"/>
                <a:gd name="T24" fmla="*/ 36 w 38"/>
                <a:gd name="T25" fmla="*/ 9 h 52"/>
                <a:gd name="T26" fmla="*/ 38 w 38"/>
                <a:gd name="T27" fmla="*/ 7 h 52"/>
                <a:gd name="T28" fmla="*/ 36 w 38"/>
                <a:gd name="T29" fmla="*/ 5 h 52"/>
                <a:gd name="T30" fmla="*/ 10 w 38"/>
                <a:gd name="T31" fmla="*/ 0 h 52"/>
                <a:gd name="T32" fmla="*/ 7 w 38"/>
                <a:gd name="T33" fmla="*/ 1 h 52"/>
                <a:gd name="T34" fmla="*/ 8 w 38"/>
                <a:gd name="T35" fmla="*/ 4 h 52"/>
                <a:gd name="T36" fmla="*/ 11 w 38"/>
                <a:gd name="T37" fmla="*/ 3 h 52"/>
                <a:gd name="T38" fmla="*/ 10 w 38"/>
                <a:gd name="T3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52">
                  <a:moveTo>
                    <a:pt x="31" y="49"/>
                  </a:moveTo>
                  <a:cubicBezTo>
                    <a:pt x="30" y="49"/>
                    <a:pt x="29" y="49"/>
                    <a:pt x="28" y="50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1" y="52"/>
                    <a:pt x="32" y="51"/>
                  </a:cubicBezTo>
                  <a:cubicBezTo>
                    <a:pt x="31" y="49"/>
                    <a:pt x="31" y="49"/>
                    <a:pt x="31" y="49"/>
                  </a:cubicBezTo>
                  <a:moveTo>
                    <a:pt x="1" y="45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1" y="48"/>
                    <a:pt x="2" y="49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6"/>
                    <a:pt x="2" y="46"/>
                    <a:pt x="1" y="45"/>
                  </a:cubicBezTo>
                  <a:moveTo>
                    <a:pt x="36" y="5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6"/>
                    <a:pt x="37" y="5"/>
                    <a:pt x="36" y="5"/>
                  </a:cubicBezTo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611"/>
            <p:cNvSpPr>
              <a:spLocks noEditPoints="1"/>
            </p:cNvSpPr>
            <p:nvPr/>
          </p:nvSpPr>
          <p:spPr bwMode="auto">
            <a:xfrm>
              <a:off x="4241800" y="6170613"/>
              <a:ext cx="144463" cy="139700"/>
            </a:xfrm>
            <a:custGeom>
              <a:avLst/>
              <a:gdLst>
                <a:gd name="T0" fmla="*/ 16 w 30"/>
                <a:gd name="T1" fmla="*/ 16 h 29"/>
                <a:gd name="T2" fmla="*/ 18 w 30"/>
                <a:gd name="T3" fmla="*/ 29 h 29"/>
                <a:gd name="T4" fmla="*/ 29 w 30"/>
                <a:gd name="T5" fmla="*/ 21 h 29"/>
                <a:gd name="T6" fmla="*/ 16 w 30"/>
                <a:gd name="T7" fmla="*/ 16 h 29"/>
                <a:gd name="T8" fmla="*/ 13 w 30"/>
                <a:gd name="T9" fmla="*/ 16 h 29"/>
                <a:gd name="T10" fmla="*/ 2 w 30"/>
                <a:gd name="T11" fmla="*/ 22 h 29"/>
                <a:gd name="T12" fmla="*/ 15 w 30"/>
                <a:gd name="T13" fmla="*/ 29 h 29"/>
                <a:gd name="T14" fmla="*/ 16 w 30"/>
                <a:gd name="T15" fmla="*/ 29 h 29"/>
                <a:gd name="T16" fmla="*/ 13 w 30"/>
                <a:gd name="T17" fmla="*/ 16 h 29"/>
                <a:gd name="T18" fmla="*/ 6 w 30"/>
                <a:gd name="T19" fmla="*/ 3 h 29"/>
                <a:gd name="T20" fmla="*/ 1 w 30"/>
                <a:gd name="T21" fmla="*/ 16 h 29"/>
                <a:gd name="T22" fmla="*/ 1 w 30"/>
                <a:gd name="T23" fmla="*/ 19 h 29"/>
                <a:gd name="T24" fmla="*/ 12 w 30"/>
                <a:gd name="T25" fmla="*/ 13 h 29"/>
                <a:gd name="T26" fmla="*/ 6 w 30"/>
                <a:gd name="T27" fmla="*/ 3 h 29"/>
                <a:gd name="T28" fmla="*/ 23 w 30"/>
                <a:gd name="T29" fmla="*/ 2 h 29"/>
                <a:gd name="T30" fmla="*/ 16 w 30"/>
                <a:gd name="T31" fmla="*/ 13 h 29"/>
                <a:gd name="T32" fmla="*/ 30 w 30"/>
                <a:gd name="T33" fmla="*/ 18 h 29"/>
                <a:gd name="T34" fmla="*/ 30 w 30"/>
                <a:gd name="T35" fmla="*/ 13 h 29"/>
                <a:gd name="T36" fmla="*/ 23 w 30"/>
                <a:gd name="T37" fmla="*/ 2 h 29"/>
                <a:gd name="T38" fmla="*/ 15 w 30"/>
                <a:gd name="T39" fmla="*/ 0 h 29"/>
                <a:gd name="T40" fmla="*/ 14 w 30"/>
                <a:gd name="T41" fmla="*/ 0 h 29"/>
                <a:gd name="T42" fmla="*/ 9 w 30"/>
                <a:gd name="T43" fmla="*/ 2 h 29"/>
                <a:gd name="T44" fmla="*/ 14 w 30"/>
                <a:gd name="T45" fmla="*/ 11 h 29"/>
                <a:gd name="T46" fmla="*/ 21 w 30"/>
                <a:gd name="T47" fmla="*/ 1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6" y="16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3" y="28"/>
                    <a:pt x="27" y="25"/>
                    <a:pt x="29" y="21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13" y="16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5" y="26"/>
                    <a:pt x="10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6" y="3"/>
                  </a:moveTo>
                  <a:cubicBezTo>
                    <a:pt x="3" y="6"/>
                    <a:pt x="0" y="11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23" y="2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8"/>
                    <a:pt x="27" y="5"/>
                    <a:pt x="23" y="2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Freeform 612"/>
            <p:cNvSpPr/>
            <p:nvPr/>
          </p:nvSpPr>
          <p:spPr bwMode="auto">
            <a:xfrm>
              <a:off x="4246563" y="6175375"/>
              <a:ext cx="139700" cy="134938"/>
            </a:xfrm>
            <a:custGeom>
              <a:avLst/>
              <a:gdLst>
                <a:gd name="T0" fmla="*/ 20 w 29"/>
                <a:gd name="T1" fmla="*/ 0 h 28"/>
                <a:gd name="T2" fmla="*/ 13 w 29"/>
                <a:gd name="T3" fmla="*/ 10 h 28"/>
                <a:gd name="T4" fmla="*/ 8 w 29"/>
                <a:gd name="T5" fmla="*/ 1 h 28"/>
                <a:gd name="T6" fmla="*/ 5 w 29"/>
                <a:gd name="T7" fmla="*/ 2 h 28"/>
                <a:gd name="T8" fmla="*/ 11 w 29"/>
                <a:gd name="T9" fmla="*/ 12 h 28"/>
                <a:gd name="T10" fmla="*/ 0 w 29"/>
                <a:gd name="T11" fmla="*/ 18 h 28"/>
                <a:gd name="T12" fmla="*/ 1 w 29"/>
                <a:gd name="T13" fmla="*/ 21 h 28"/>
                <a:gd name="T14" fmla="*/ 12 w 29"/>
                <a:gd name="T15" fmla="*/ 15 h 28"/>
                <a:gd name="T16" fmla="*/ 15 w 29"/>
                <a:gd name="T17" fmla="*/ 28 h 28"/>
                <a:gd name="T18" fmla="*/ 16 w 29"/>
                <a:gd name="T19" fmla="*/ 28 h 28"/>
                <a:gd name="T20" fmla="*/ 17 w 29"/>
                <a:gd name="T21" fmla="*/ 28 h 28"/>
                <a:gd name="T22" fmla="*/ 15 w 29"/>
                <a:gd name="T23" fmla="*/ 15 h 28"/>
                <a:gd name="T24" fmla="*/ 28 w 29"/>
                <a:gd name="T25" fmla="*/ 20 h 28"/>
                <a:gd name="T26" fmla="*/ 29 w 29"/>
                <a:gd name="T27" fmla="*/ 17 h 28"/>
                <a:gd name="T28" fmla="*/ 15 w 29"/>
                <a:gd name="T29" fmla="*/ 12 h 28"/>
                <a:gd name="T30" fmla="*/ 22 w 29"/>
                <a:gd name="T31" fmla="*/ 1 h 28"/>
                <a:gd name="T32" fmla="*/ 20 w 29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8">
                  <a:moveTo>
                    <a:pt x="20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20"/>
                    <a:pt x="1" y="21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6" y="28"/>
                    <a:pt x="16" y="28"/>
                  </a:cubicBezTo>
                  <a:cubicBezTo>
                    <a:pt x="16" y="28"/>
                    <a:pt x="17" y="28"/>
                    <a:pt x="17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Freeform 613"/>
            <p:cNvSpPr>
              <a:spLocks noEditPoints="1"/>
            </p:cNvSpPr>
            <p:nvPr/>
          </p:nvSpPr>
          <p:spPr bwMode="auto">
            <a:xfrm>
              <a:off x="4217988" y="6146800"/>
              <a:ext cx="193675" cy="187325"/>
            </a:xfrm>
            <a:custGeom>
              <a:avLst/>
              <a:gdLst>
                <a:gd name="T0" fmla="*/ 5 w 40"/>
                <a:gd name="T1" fmla="*/ 28 h 39"/>
                <a:gd name="T2" fmla="*/ 3 w 40"/>
                <a:gd name="T3" fmla="*/ 29 h 39"/>
                <a:gd name="T4" fmla="*/ 20 w 40"/>
                <a:gd name="T5" fmla="*/ 39 h 39"/>
                <a:gd name="T6" fmla="*/ 22 w 40"/>
                <a:gd name="T7" fmla="*/ 39 h 39"/>
                <a:gd name="T8" fmla="*/ 21 w 40"/>
                <a:gd name="T9" fmla="*/ 37 h 39"/>
                <a:gd name="T10" fmla="*/ 20 w 40"/>
                <a:gd name="T11" fmla="*/ 37 h 39"/>
                <a:gd name="T12" fmla="*/ 5 w 40"/>
                <a:gd name="T13" fmla="*/ 28 h 39"/>
                <a:gd name="T14" fmla="*/ 36 w 40"/>
                <a:gd name="T15" fmla="*/ 27 h 39"/>
                <a:gd name="T16" fmla="*/ 24 w 40"/>
                <a:gd name="T17" fmla="*/ 37 h 39"/>
                <a:gd name="T18" fmla="*/ 24 w 40"/>
                <a:gd name="T19" fmla="*/ 39 h 39"/>
                <a:gd name="T20" fmla="*/ 38 w 40"/>
                <a:gd name="T21" fmla="*/ 27 h 39"/>
                <a:gd name="T22" fmla="*/ 36 w 40"/>
                <a:gd name="T23" fmla="*/ 27 h 39"/>
                <a:gd name="T24" fmla="*/ 9 w 40"/>
                <a:gd name="T25" fmla="*/ 4 h 39"/>
                <a:gd name="T26" fmla="*/ 1 w 40"/>
                <a:gd name="T27" fmla="*/ 22 h 39"/>
                <a:gd name="T28" fmla="*/ 2 w 40"/>
                <a:gd name="T29" fmla="*/ 26 h 39"/>
                <a:gd name="T30" fmla="*/ 4 w 40"/>
                <a:gd name="T31" fmla="*/ 25 h 39"/>
                <a:gd name="T32" fmla="*/ 3 w 40"/>
                <a:gd name="T33" fmla="*/ 22 h 39"/>
                <a:gd name="T34" fmla="*/ 10 w 40"/>
                <a:gd name="T35" fmla="*/ 6 h 39"/>
                <a:gd name="T36" fmla="*/ 9 w 40"/>
                <a:gd name="T37" fmla="*/ 4 h 39"/>
                <a:gd name="T38" fmla="*/ 31 w 40"/>
                <a:gd name="T39" fmla="*/ 3 h 39"/>
                <a:gd name="T40" fmla="*/ 30 w 40"/>
                <a:gd name="T41" fmla="*/ 5 h 39"/>
                <a:gd name="T42" fmla="*/ 38 w 40"/>
                <a:gd name="T43" fmla="*/ 18 h 39"/>
                <a:gd name="T44" fmla="*/ 37 w 40"/>
                <a:gd name="T45" fmla="*/ 24 h 39"/>
                <a:gd name="T46" fmla="*/ 39 w 40"/>
                <a:gd name="T47" fmla="*/ 25 h 39"/>
                <a:gd name="T48" fmla="*/ 40 w 40"/>
                <a:gd name="T49" fmla="*/ 17 h 39"/>
                <a:gd name="T50" fmla="*/ 31 w 40"/>
                <a:gd name="T51" fmla="*/ 3 h 39"/>
                <a:gd name="T52" fmla="*/ 20 w 40"/>
                <a:gd name="T53" fmla="*/ 0 h 39"/>
                <a:gd name="T54" fmla="*/ 18 w 40"/>
                <a:gd name="T55" fmla="*/ 0 h 39"/>
                <a:gd name="T56" fmla="*/ 11 w 40"/>
                <a:gd name="T57" fmla="*/ 2 h 39"/>
                <a:gd name="T58" fmla="*/ 12 w 40"/>
                <a:gd name="T59" fmla="*/ 4 h 39"/>
                <a:gd name="T60" fmla="*/ 18 w 40"/>
                <a:gd name="T61" fmla="*/ 2 h 39"/>
                <a:gd name="T62" fmla="*/ 20 w 40"/>
                <a:gd name="T63" fmla="*/ 2 h 39"/>
                <a:gd name="T64" fmla="*/ 27 w 40"/>
                <a:gd name="T65" fmla="*/ 4 h 39"/>
                <a:gd name="T66" fmla="*/ 29 w 40"/>
                <a:gd name="T67" fmla="*/ 2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5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7" y="35"/>
                    <a:pt x="13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4" y="37"/>
                    <a:pt x="8" y="33"/>
                    <a:pt x="5" y="28"/>
                  </a:cubicBezTo>
                  <a:moveTo>
                    <a:pt x="36" y="27"/>
                  </a:moveTo>
                  <a:cubicBezTo>
                    <a:pt x="34" y="32"/>
                    <a:pt x="30" y="36"/>
                    <a:pt x="24" y="37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1" y="37"/>
                    <a:pt x="36" y="33"/>
                    <a:pt x="38" y="27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9" y="4"/>
                  </a:moveTo>
                  <a:cubicBezTo>
                    <a:pt x="3" y="8"/>
                    <a:pt x="0" y="15"/>
                    <a:pt x="1" y="22"/>
                  </a:cubicBezTo>
                  <a:cubicBezTo>
                    <a:pt x="1" y="23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2" y="15"/>
                    <a:pt x="5" y="9"/>
                    <a:pt x="10" y="6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31" y="3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8"/>
                    <a:pt x="37" y="12"/>
                    <a:pt x="38" y="18"/>
                  </a:cubicBezTo>
                  <a:cubicBezTo>
                    <a:pt x="38" y="20"/>
                    <a:pt x="38" y="22"/>
                    <a:pt x="37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3"/>
                    <a:pt x="40" y="20"/>
                    <a:pt x="40" y="17"/>
                  </a:cubicBezTo>
                  <a:cubicBezTo>
                    <a:pt x="39" y="11"/>
                    <a:pt x="36" y="6"/>
                    <a:pt x="31" y="3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3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614"/>
            <p:cNvSpPr>
              <a:spLocks noEditPoints="1"/>
            </p:cNvSpPr>
            <p:nvPr/>
          </p:nvSpPr>
          <p:spPr bwMode="auto">
            <a:xfrm>
              <a:off x="4227513" y="6156325"/>
              <a:ext cx="179388" cy="177800"/>
            </a:xfrm>
            <a:custGeom>
              <a:avLst/>
              <a:gdLst>
                <a:gd name="T0" fmla="*/ 22 w 37"/>
                <a:gd name="T1" fmla="*/ 35 h 37"/>
                <a:gd name="T2" fmla="*/ 20 w 37"/>
                <a:gd name="T3" fmla="*/ 35 h 37"/>
                <a:gd name="T4" fmla="*/ 19 w 37"/>
                <a:gd name="T5" fmla="*/ 35 h 37"/>
                <a:gd name="T6" fmla="*/ 20 w 37"/>
                <a:gd name="T7" fmla="*/ 37 h 37"/>
                <a:gd name="T8" fmla="*/ 21 w 37"/>
                <a:gd name="T9" fmla="*/ 37 h 37"/>
                <a:gd name="T10" fmla="*/ 22 w 37"/>
                <a:gd name="T11" fmla="*/ 37 h 37"/>
                <a:gd name="T12" fmla="*/ 22 w 37"/>
                <a:gd name="T13" fmla="*/ 35 h 37"/>
                <a:gd name="T14" fmla="*/ 2 w 37"/>
                <a:gd name="T15" fmla="*/ 23 h 37"/>
                <a:gd name="T16" fmla="*/ 0 w 37"/>
                <a:gd name="T17" fmla="*/ 24 h 37"/>
                <a:gd name="T18" fmla="*/ 1 w 37"/>
                <a:gd name="T19" fmla="*/ 27 h 37"/>
                <a:gd name="T20" fmla="*/ 3 w 37"/>
                <a:gd name="T21" fmla="*/ 26 h 37"/>
                <a:gd name="T22" fmla="*/ 2 w 37"/>
                <a:gd name="T23" fmla="*/ 23 h 37"/>
                <a:gd name="T24" fmla="*/ 35 w 37"/>
                <a:gd name="T25" fmla="*/ 22 h 37"/>
                <a:gd name="T26" fmla="*/ 34 w 37"/>
                <a:gd name="T27" fmla="*/ 25 h 37"/>
                <a:gd name="T28" fmla="*/ 36 w 37"/>
                <a:gd name="T29" fmla="*/ 25 h 37"/>
                <a:gd name="T30" fmla="*/ 37 w 37"/>
                <a:gd name="T31" fmla="*/ 23 h 37"/>
                <a:gd name="T32" fmla="*/ 35 w 37"/>
                <a:gd name="T33" fmla="*/ 22 h 37"/>
                <a:gd name="T34" fmla="*/ 9 w 37"/>
                <a:gd name="T35" fmla="*/ 0 h 37"/>
                <a:gd name="T36" fmla="*/ 7 w 37"/>
                <a:gd name="T37" fmla="*/ 2 h 37"/>
                <a:gd name="T38" fmla="*/ 8 w 37"/>
                <a:gd name="T39" fmla="*/ 4 h 37"/>
                <a:gd name="T40" fmla="*/ 10 w 37"/>
                <a:gd name="T41" fmla="*/ 2 h 37"/>
                <a:gd name="T42" fmla="*/ 9 w 37"/>
                <a:gd name="T43" fmla="*/ 0 h 37"/>
                <a:gd name="T44" fmla="*/ 27 w 37"/>
                <a:gd name="T45" fmla="*/ 0 h 37"/>
                <a:gd name="T46" fmla="*/ 25 w 37"/>
                <a:gd name="T47" fmla="*/ 2 h 37"/>
                <a:gd name="T48" fmla="*/ 28 w 37"/>
                <a:gd name="T49" fmla="*/ 3 h 37"/>
                <a:gd name="T50" fmla="*/ 29 w 37"/>
                <a:gd name="T51" fmla="*/ 1 h 37"/>
                <a:gd name="T52" fmla="*/ 27 w 37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1" y="35"/>
                    <a:pt x="21" y="35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2" y="37"/>
                    <a:pt x="22" y="37"/>
                  </a:cubicBezTo>
                  <a:cubicBezTo>
                    <a:pt x="22" y="35"/>
                    <a:pt x="22" y="35"/>
                    <a:pt x="22" y="35"/>
                  </a:cubicBezTo>
                  <a:moveTo>
                    <a:pt x="2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4"/>
                    <a:pt x="2" y="23"/>
                  </a:cubicBezTo>
                  <a:moveTo>
                    <a:pt x="35" y="22"/>
                  </a:moveTo>
                  <a:cubicBezTo>
                    <a:pt x="35" y="23"/>
                    <a:pt x="35" y="24"/>
                    <a:pt x="34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4"/>
                    <a:pt x="37" y="23"/>
                  </a:cubicBezTo>
                  <a:cubicBezTo>
                    <a:pt x="35" y="22"/>
                    <a:pt x="35" y="22"/>
                    <a:pt x="35" y="22"/>
                  </a:cubicBezTo>
                  <a:moveTo>
                    <a:pt x="9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10" y="2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8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615"/>
            <p:cNvSpPr>
              <a:spLocks noEditPoints="1"/>
            </p:cNvSpPr>
            <p:nvPr/>
          </p:nvSpPr>
          <p:spPr bwMode="auto">
            <a:xfrm>
              <a:off x="5254625" y="6122988"/>
              <a:ext cx="144463" cy="139700"/>
            </a:xfrm>
            <a:custGeom>
              <a:avLst/>
              <a:gdLst>
                <a:gd name="T0" fmla="*/ 14 w 30"/>
                <a:gd name="T1" fmla="*/ 18 h 29"/>
                <a:gd name="T2" fmla="*/ 5 w 30"/>
                <a:gd name="T3" fmla="*/ 26 h 29"/>
                <a:gd name="T4" fmla="*/ 12 w 30"/>
                <a:gd name="T5" fmla="*/ 29 h 29"/>
                <a:gd name="T6" fmla="*/ 14 w 30"/>
                <a:gd name="T7" fmla="*/ 18 h 29"/>
                <a:gd name="T8" fmla="*/ 8 w 30"/>
                <a:gd name="T9" fmla="*/ 2 h 29"/>
                <a:gd name="T10" fmla="*/ 0 w 30"/>
                <a:gd name="T11" fmla="*/ 16 h 29"/>
                <a:gd name="T12" fmla="*/ 3 w 30"/>
                <a:gd name="T13" fmla="*/ 24 h 29"/>
                <a:gd name="T14" fmla="*/ 14 w 30"/>
                <a:gd name="T15" fmla="*/ 15 h 29"/>
                <a:gd name="T16" fmla="*/ 8 w 30"/>
                <a:gd name="T17" fmla="*/ 2 h 29"/>
                <a:gd name="T18" fmla="*/ 20 w 30"/>
                <a:gd name="T19" fmla="*/ 1 h 29"/>
                <a:gd name="T20" fmla="*/ 17 w 30"/>
                <a:gd name="T21" fmla="*/ 15 h 29"/>
                <a:gd name="T22" fmla="*/ 18 w 30"/>
                <a:gd name="T23" fmla="*/ 15 h 29"/>
                <a:gd name="T24" fmla="*/ 17 w 30"/>
                <a:gd name="T25" fmla="*/ 16 h 29"/>
                <a:gd name="T26" fmla="*/ 14 w 30"/>
                <a:gd name="T27" fmla="*/ 29 h 29"/>
                <a:gd name="T28" fmla="*/ 15 w 30"/>
                <a:gd name="T29" fmla="*/ 29 h 29"/>
                <a:gd name="T30" fmla="*/ 17 w 30"/>
                <a:gd name="T31" fmla="*/ 29 h 29"/>
                <a:gd name="T32" fmla="*/ 29 w 30"/>
                <a:gd name="T33" fmla="*/ 13 h 29"/>
                <a:gd name="T34" fmla="*/ 20 w 30"/>
                <a:gd name="T35" fmla="*/ 1 h 29"/>
                <a:gd name="T36" fmla="*/ 15 w 30"/>
                <a:gd name="T37" fmla="*/ 0 h 29"/>
                <a:gd name="T38" fmla="*/ 13 w 30"/>
                <a:gd name="T39" fmla="*/ 0 h 29"/>
                <a:gd name="T40" fmla="*/ 10 w 30"/>
                <a:gd name="T41" fmla="*/ 1 h 29"/>
                <a:gd name="T42" fmla="*/ 15 w 30"/>
                <a:gd name="T43" fmla="*/ 11 h 29"/>
                <a:gd name="T44" fmla="*/ 18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8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7" y="27"/>
                    <a:pt x="9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6"/>
                  </a:cubicBezTo>
                  <a:cubicBezTo>
                    <a:pt x="1" y="19"/>
                    <a:pt x="2" y="22"/>
                    <a:pt x="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9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616"/>
            <p:cNvSpPr/>
            <p:nvPr/>
          </p:nvSpPr>
          <p:spPr bwMode="auto">
            <a:xfrm>
              <a:off x="5268913" y="6122988"/>
              <a:ext cx="82550" cy="139700"/>
            </a:xfrm>
            <a:custGeom>
              <a:avLst/>
              <a:gdLst>
                <a:gd name="T0" fmla="*/ 15 w 17"/>
                <a:gd name="T1" fmla="*/ 0 h 29"/>
                <a:gd name="T2" fmla="*/ 12 w 17"/>
                <a:gd name="T3" fmla="*/ 11 h 29"/>
                <a:gd name="T4" fmla="*/ 7 w 17"/>
                <a:gd name="T5" fmla="*/ 1 h 29"/>
                <a:gd name="T6" fmla="*/ 5 w 17"/>
                <a:gd name="T7" fmla="*/ 2 h 29"/>
                <a:gd name="T8" fmla="*/ 11 w 17"/>
                <a:gd name="T9" fmla="*/ 15 h 29"/>
                <a:gd name="T10" fmla="*/ 0 w 17"/>
                <a:gd name="T11" fmla="*/ 24 h 29"/>
                <a:gd name="T12" fmla="*/ 2 w 17"/>
                <a:gd name="T13" fmla="*/ 26 h 29"/>
                <a:gd name="T14" fmla="*/ 11 w 17"/>
                <a:gd name="T15" fmla="*/ 18 h 29"/>
                <a:gd name="T16" fmla="*/ 9 w 17"/>
                <a:gd name="T17" fmla="*/ 29 h 29"/>
                <a:gd name="T18" fmla="*/ 11 w 17"/>
                <a:gd name="T19" fmla="*/ 29 h 29"/>
                <a:gd name="T20" fmla="*/ 14 w 17"/>
                <a:gd name="T21" fmla="*/ 16 h 29"/>
                <a:gd name="T22" fmla="*/ 15 w 17"/>
                <a:gd name="T23" fmla="*/ 15 h 29"/>
                <a:gd name="T24" fmla="*/ 14 w 17"/>
                <a:gd name="T25" fmla="*/ 15 h 29"/>
                <a:gd name="T26" fmla="*/ 17 w 17"/>
                <a:gd name="T27" fmla="*/ 1 h 29"/>
                <a:gd name="T28" fmla="*/ 15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10" y="29"/>
                    <a:pt x="11" y="2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617"/>
            <p:cNvSpPr>
              <a:spLocks noEditPoints="1"/>
            </p:cNvSpPr>
            <p:nvPr/>
          </p:nvSpPr>
          <p:spPr bwMode="auto">
            <a:xfrm>
              <a:off x="5230813" y="6097588"/>
              <a:ext cx="192088" cy="188913"/>
            </a:xfrm>
            <a:custGeom>
              <a:avLst/>
              <a:gdLst>
                <a:gd name="T0" fmla="*/ 8 w 40"/>
                <a:gd name="T1" fmla="*/ 33 h 39"/>
                <a:gd name="T2" fmla="*/ 6 w 40"/>
                <a:gd name="T3" fmla="*/ 34 h 39"/>
                <a:gd name="T4" fmla="*/ 16 w 40"/>
                <a:gd name="T5" fmla="*/ 39 h 39"/>
                <a:gd name="T6" fmla="*/ 16 w 40"/>
                <a:gd name="T7" fmla="*/ 37 h 39"/>
                <a:gd name="T8" fmla="*/ 8 w 40"/>
                <a:gd name="T9" fmla="*/ 33 h 39"/>
                <a:gd name="T10" fmla="*/ 11 w 40"/>
                <a:gd name="T11" fmla="*/ 3 h 39"/>
                <a:gd name="T12" fmla="*/ 0 w 40"/>
                <a:gd name="T13" fmla="*/ 22 h 39"/>
                <a:gd name="T14" fmla="*/ 5 w 40"/>
                <a:gd name="T15" fmla="*/ 32 h 39"/>
                <a:gd name="T16" fmla="*/ 6 w 40"/>
                <a:gd name="T17" fmla="*/ 31 h 39"/>
                <a:gd name="T18" fmla="*/ 2 w 40"/>
                <a:gd name="T19" fmla="*/ 22 h 39"/>
                <a:gd name="T20" fmla="*/ 12 w 40"/>
                <a:gd name="T21" fmla="*/ 4 h 39"/>
                <a:gd name="T22" fmla="*/ 11 w 40"/>
                <a:gd name="T23" fmla="*/ 3 h 39"/>
                <a:gd name="T24" fmla="*/ 26 w 40"/>
                <a:gd name="T25" fmla="*/ 1 h 39"/>
                <a:gd name="T26" fmla="*/ 26 w 40"/>
                <a:gd name="T27" fmla="*/ 3 h 39"/>
                <a:gd name="T28" fmla="*/ 37 w 40"/>
                <a:gd name="T29" fmla="*/ 18 h 39"/>
                <a:gd name="T30" fmla="*/ 22 w 40"/>
                <a:gd name="T31" fmla="*/ 37 h 39"/>
                <a:gd name="T32" fmla="*/ 20 w 40"/>
                <a:gd name="T33" fmla="*/ 37 h 39"/>
                <a:gd name="T34" fmla="*/ 19 w 40"/>
                <a:gd name="T35" fmla="*/ 37 h 39"/>
                <a:gd name="T36" fmla="*/ 18 w 40"/>
                <a:gd name="T37" fmla="*/ 39 h 39"/>
                <a:gd name="T38" fmla="*/ 20 w 40"/>
                <a:gd name="T39" fmla="*/ 39 h 39"/>
                <a:gd name="T40" fmla="*/ 22 w 40"/>
                <a:gd name="T41" fmla="*/ 39 h 39"/>
                <a:gd name="T42" fmla="*/ 39 w 40"/>
                <a:gd name="T43" fmla="*/ 18 h 39"/>
                <a:gd name="T44" fmla="*/ 26 w 40"/>
                <a:gd name="T45" fmla="*/ 1 h 39"/>
                <a:gd name="T46" fmla="*/ 20 w 40"/>
                <a:gd name="T47" fmla="*/ 0 h 39"/>
                <a:gd name="T48" fmla="*/ 18 w 40"/>
                <a:gd name="T49" fmla="*/ 0 h 39"/>
                <a:gd name="T50" fmla="*/ 13 w 40"/>
                <a:gd name="T51" fmla="*/ 2 h 39"/>
                <a:gd name="T52" fmla="*/ 14 w 40"/>
                <a:gd name="T53" fmla="*/ 3 h 39"/>
                <a:gd name="T54" fmla="*/ 18 w 40"/>
                <a:gd name="T55" fmla="*/ 2 h 39"/>
                <a:gd name="T56" fmla="*/ 20 w 40"/>
                <a:gd name="T57" fmla="*/ 2 h 39"/>
                <a:gd name="T58" fmla="*/ 23 w 40"/>
                <a:gd name="T59" fmla="*/ 3 h 39"/>
                <a:gd name="T60" fmla="*/ 24 w 40"/>
                <a:gd name="T61" fmla="*/ 1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8" y="33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9" y="36"/>
                    <a:pt x="12" y="38"/>
                    <a:pt x="16" y="39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3" y="36"/>
                    <a:pt x="10" y="35"/>
                    <a:pt x="8" y="33"/>
                  </a:cubicBezTo>
                  <a:moveTo>
                    <a:pt x="11" y="3"/>
                  </a:moveTo>
                  <a:cubicBezTo>
                    <a:pt x="4" y="6"/>
                    <a:pt x="0" y="14"/>
                    <a:pt x="0" y="22"/>
                  </a:cubicBezTo>
                  <a:cubicBezTo>
                    <a:pt x="1" y="26"/>
                    <a:pt x="2" y="29"/>
                    <a:pt x="5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28"/>
                    <a:pt x="3" y="25"/>
                    <a:pt x="2" y="22"/>
                  </a:cubicBezTo>
                  <a:cubicBezTo>
                    <a:pt x="2" y="15"/>
                    <a:pt x="5" y="8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6" y="1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32" y="6"/>
                    <a:pt x="36" y="11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33" y="38"/>
                    <a:pt x="40" y="28"/>
                    <a:pt x="39" y="18"/>
                  </a:cubicBezTo>
                  <a:cubicBezTo>
                    <a:pt x="38" y="10"/>
                    <a:pt x="33" y="4"/>
                    <a:pt x="26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7" y="3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1" y="2"/>
                    <a:pt x="22" y="2"/>
                    <a:pt x="23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618"/>
            <p:cNvSpPr>
              <a:spLocks noEditPoints="1"/>
            </p:cNvSpPr>
            <p:nvPr/>
          </p:nvSpPr>
          <p:spPr bwMode="auto">
            <a:xfrm>
              <a:off x="5254625" y="6102350"/>
              <a:ext cx="101600" cy="184150"/>
            </a:xfrm>
            <a:custGeom>
              <a:avLst/>
              <a:gdLst>
                <a:gd name="T0" fmla="*/ 11 w 21"/>
                <a:gd name="T1" fmla="*/ 36 h 38"/>
                <a:gd name="T2" fmla="*/ 11 w 21"/>
                <a:gd name="T3" fmla="*/ 38 h 38"/>
                <a:gd name="T4" fmla="*/ 13 w 21"/>
                <a:gd name="T5" fmla="*/ 38 h 38"/>
                <a:gd name="T6" fmla="*/ 14 w 21"/>
                <a:gd name="T7" fmla="*/ 36 h 38"/>
                <a:gd name="T8" fmla="*/ 11 w 21"/>
                <a:gd name="T9" fmla="*/ 36 h 38"/>
                <a:gd name="T10" fmla="*/ 1 w 21"/>
                <a:gd name="T11" fmla="*/ 30 h 38"/>
                <a:gd name="T12" fmla="*/ 0 w 21"/>
                <a:gd name="T13" fmla="*/ 31 h 38"/>
                <a:gd name="T14" fmla="*/ 1 w 21"/>
                <a:gd name="T15" fmla="*/ 33 h 38"/>
                <a:gd name="T16" fmla="*/ 3 w 21"/>
                <a:gd name="T17" fmla="*/ 32 h 38"/>
                <a:gd name="T18" fmla="*/ 1 w 21"/>
                <a:gd name="T19" fmla="*/ 30 h 38"/>
                <a:gd name="T20" fmla="*/ 8 w 21"/>
                <a:gd name="T21" fmla="*/ 1 h 38"/>
                <a:gd name="T22" fmla="*/ 6 w 21"/>
                <a:gd name="T23" fmla="*/ 2 h 38"/>
                <a:gd name="T24" fmla="*/ 7 w 21"/>
                <a:gd name="T25" fmla="*/ 3 h 38"/>
                <a:gd name="T26" fmla="*/ 9 w 21"/>
                <a:gd name="T27" fmla="*/ 2 h 38"/>
                <a:gd name="T28" fmla="*/ 8 w 21"/>
                <a:gd name="T29" fmla="*/ 1 h 38"/>
                <a:gd name="T30" fmla="*/ 19 w 21"/>
                <a:gd name="T31" fmla="*/ 0 h 38"/>
                <a:gd name="T32" fmla="*/ 18 w 21"/>
                <a:gd name="T33" fmla="*/ 2 h 38"/>
                <a:gd name="T34" fmla="*/ 21 w 21"/>
                <a:gd name="T35" fmla="*/ 2 h 38"/>
                <a:gd name="T36" fmla="*/ 21 w 21"/>
                <a:gd name="T37" fmla="*/ 0 h 38"/>
                <a:gd name="T38" fmla="*/ 19 w 21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38">
                  <a:moveTo>
                    <a:pt x="11" y="36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8"/>
                    <a:pt x="13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6"/>
                    <a:pt x="12" y="36"/>
                    <a:pt x="11" y="36"/>
                  </a:cubicBezTo>
                  <a:moveTo>
                    <a:pt x="1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1" y="32"/>
                    <a:pt x="1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1"/>
                    <a:pt x="2" y="30"/>
                    <a:pt x="1" y="30"/>
                  </a:cubicBezTo>
                  <a:moveTo>
                    <a:pt x="8" y="1"/>
                  </a:moveTo>
                  <a:cubicBezTo>
                    <a:pt x="7" y="1"/>
                    <a:pt x="6" y="1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3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9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Freeform 619"/>
            <p:cNvSpPr>
              <a:spLocks noEditPoints="1"/>
            </p:cNvSpPr>
            <p:nvPr/>
          </p:nvSpPr>
          <p:spPr bwMode="auto">
            <a:xfrm>
              <a:off x="2776538" y="5330825"/>
              <a:ext cx="125413" cy="115888"/>
            </a:xfrm>
            <a:custGeom>
              <a:avLst/>
              <a:gdLst>
                <a:gd name="T0" fmla="*/ 15 w 26"/>
                <a:gd name="T1" fmla="*/ 15 h 24"/>
                <a:gd name="T2" fmla="*/ 3 w 26"/>
                <a:gd name="T3" fmla="*/ 19 h 24"/>
                <a:gd name="T4" fmla="*/ 13 w 26"/>
                <a:gd name="T5" fmla="*/ 24 h 24"/>
                <a:gd name="T6" fmla="*/ 14 w 26"/>
                <a:gd name="T7" fmla="*/ 24 h 24"/>
                <a:gd name="T8" fmla="*/ 15 w 26"/>
                <a:gd name="T9" fmla="*/ 15 h 24"/>
                <a:gd name="T10" fmla="*/ 13 w 26"/>
                <a:gd name="T11" fmla="*/ 0 h 24"/>
                <a:gd name="T12" fmla="*/ 12 w 26"/>
                <a:gd name="T13" fmla="*/ 0 h 24"/>
                <a:gd name="T14" fmla="*/ 1 w 26"/>
                <a:gd name="T15" fmla="*/ 13 h 24"/>
                <a:gd name="T16" fmla="*/ 2 w 26"/>
                <a:gd name="T17" fmla="*/ 16 h 24"/>
                <a:gd name="T18" fmla="*/ 18 w 26"/>
                <a:gd name="T19" fmla="*/ 12 h 24"/>
                <a:gd name="T20" fmla="*/ 17 w 26"/>
                <a:gd name="T21" fmla="*/ 24 h 24"/>
                <a:gd name="T22" fmla="*/ 25 w 26"/>
                <a:gd name="T23" fmla="*/ 11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15" y="15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5" y="22"/>
                    <a:pt x="9" y="24"/>
                    <a:pt x="13" y="24"/>
                  </a:cubicBezTo>
                  <a:cubicBezTo>
                    <a:pt x="13" y="24"/>
                    <a:pt x="14" y="24"/>
                    <a:pt x="14" y="24"/>
                  </a:cubicBezTo>
                  <a:cubicBezTo>
                    <a:pt x="15" y="15"/>
                    <a:pt x="15" y="15"/>
                    <a:pt x="15" y="15"/>
                  </a:cubicBezTo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1" y="14"/>
                    <a:pt x="1" y="15"/>
                    <a:pt x="2" y="16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2" y="22"/>
                    <a:pt x="26" y="16"/>
                    <a:pt x="25" y="11"/>
                  </a:cubicBezTo>
                  <a:cubicBezTo>
                    <a:pt x="24" y="4"/>
                    <a:pt x="19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Freeform 620"/>
            <p:cNvSpPr/>
            <p:nvPr/>
          </p:nvSpPr>
          <p:spPr bwMode="auto">
            <a:xfrm>
              <a:off x="2786063" y="5389563"/>
              <a:ext cx="77788" cy="57150"/>
            </a:xfrm>
            <a:custGeom>
              <a:avLst/>
              <a:gdLst>
                <a:gd name="T0" fmla="*/ 16 w 16"/>
                <a:gd name="T1" fmla="*/ 0 h 12"/>
                <a:gd name="T2" fmla="*/ 0 w 16"/>
                <a:gd name="T3" fmla="*/ 4 h 12"/>
                <a:gd name="T4" fmla="*/ 1 w 16"/>
                <a:gd name="T5" fmla="*/ 7 h 12"/>
                <a:gd name="T6" fmla="*/ 13 w 16"/>
                <a:gd name="T7" fmla="*/ 3 h 12"/>
                <a:gd name="T8" fmla="*/ 12 w 16"/>
                <a:gd name="T9" fmla="*/ 12 h 12"/>
                <a:gd name="T10" fmla="*/ 12 w 16"/>
                <a:gd name="T11" fmla="*/ 12 h 12"/>
                <a:gd name="T12" fmla="*/ 15 w 16"/>
                <a:gd name="T13" fmla="*/ 12 h 12"/>
                <a:gd name="T14" fmla="*/ 16 w 1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16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Freeform 621"/>
            <p:cNvSpPr>
              <a:spLocks noEditPoints="1"/>
            </p:cNvSpPr>
            <p:nvPr/>
          </p:nvSpPr>
          <p:spPr bwMode="auto">
            <a:xfrm>
              <a:off x="2719388" y="5273675"/>
              <a:ext cx="239713" cy="231775"/>
            </a:xfrm>
            <a:custGeom>
              <a:avLst/>
              <a:gdLst>
                <a:gd name="T0" fmla="*/ 8 w 50"/>
                <a:gd name="T1" fmla="*/ 33 h 48"/>
                <a:gd name="T2" fmla="*/ 4 w 50"/>
                <a:gd name="T3" fmla="*/ 34 h 48"/>
                <a:gd name="T4" fmla="*/ 24 w 50"/>
                <a:gd name="T5" fmla="*/ 48 h 48"/>
                <a:gd name="T6" fmla="*/ 25 w 50"/>
                <a:gd name="T7" fmla="*/ 43 h 48"/>
                <a:gd name="T8" fmla="*/ 8 w 50"/>
                <a:gd name="T9" fmla="*/ 33 h 48"/>
                <a:gd name="T10" fmla="*/ 25 w 50"/>
                <a:gd name="T11" fmla="*/ 0 h 48"/>
                <a:gd name="T12" fmla="*/ 22 w 50"/>
                <a:gd name="T13" fmla="*/ 1 h 48"/>
                <a:gd name="T14" fmla="*/ 2 w 50"/>
                <a:gd name="T15" fmla="*/ 27 h 48"/>
                <a:gd name="T16" fmla="*/ 3 w 50"/>
                <a:gd name="T17" fmla="*/ 31 h 48"/>
                <a:gd name="T18" fmla="*/ 7 w 50"/>
                <a:gd name="T19" fmla="*/ 30 h 48"/>
                <a:gd name="T20" fmla="*/ 6 w 50"/>
                <a:gd name="T21" fmla="*/ 26 h 48"/>
                <a:gd name="T22" fmla="*/ 23 w 50"/>
                <a:gd name="T23" fmla="*/ 5 h 48"/>
                <a:gd name="T24" fmla="*/ 25 w 50"/>
                <a:gd name="T25" fmla="*/ 5 h 48"/>
                <a:gd name="T26" fmla="*/ 44 w 50"/>
                <a:gd name="T27" fmla="*/ 22 h 48"/>
                <a:gd name="T28" fmla="*/ 28 w 50"/>
                <a:gd name="T29" fmla="*/ 43 h 48"/>
                <a:gd name="T30" fmla="*/ 27 w 50"/>
                <a:gd name="T31" fmla="*/ 47 h 48"/>
                <a:gd name="T32" fmla="*/ 28 w 50"/>
                <a:gd name="T33" fmla="*/ 47 h 48"/>
                <a:gd name="T34" fmla="*/ 48 w 50"/>
                <a:gd name="T35" fmla="*/ 21 h 48"/>
                <a:gd name="T36" fmla="*/ 25 w 50"/>
                <a:gd name="T3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48">
                  <a:moveTo>
                    <a:pt x="8" y="33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7" y="42"/>
                    <a:pt x="15" y="47"/>
                    <a:pt x="24" y="48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18" y="43"/>
                    <a:pt x="11" y="39"/>
                    <a:pt x="8" y="33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9" y="2"/>
                    <a:pt x="0" y="14"/>
                    <a:pt x="2" y="27"/>
                  </a:cubicBezTo>
                  <a:cubicBezTo>
                    <a:pt x="2" y="28"/>
                    <a:pt x="2" y="30"/>
                    <a:pt x="3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6" y="28"/>
                    <a:pt x="6" y="26"/>
                  </a:cubicBezTo>
                  <a:cubicBezTo>
                    <a:pt x="5" y="16"/>
                    <a:pt x="12" y="6"/>
                    <a:pt x="23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35" y="5"/>
                    <a:pt x="43" y="12"/>
                    <a:pt x="44" y="22"/>
                  </a:cubicBezTo>
                  <a:cubicBezTo>
                    <a:pt x="45" y="32"/>
                    <a:pt x="38" y="42"/>
                    <a:pt x="28" y="4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8" y="47"/>
                    <a:pt x="28" y="47"/>
                  </a:cubicBezTo>
                  <a:cubicBezTo>
                    <a:pt x="41" y="46"/>
                    <a:pt x="50" y="34"/>
                    <a:pt x="48" y="21"/>
                  </a:cubicBezTo>
                  <a:cubicBezTo>
                    <a:pt x="47" y="9"/>
                    <a:pt x="3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622"/>
            <p:cNvSpPr>
              <a:spLocks noEditPoints="1"/>
            </p:cNvSpPr>
            <p:nvPr/>
          </p:nvSpPr>
          <p:spPr bwMode="auto">
            <a:xfrm>
              <a:off x="2733675" y="5418138"/>
              <a:ext cx="120650" cy="87313"/>
            </a:xfrm>
            <a:custGeom>
              <a:avLst/>
              <a:gdLst>
                <a:gd name="T0" fmla="*/ 25 w 25"/>
                <a:gd name="T1" fmla="*/ 13 h 18"/>
                <a:gd name="T2" fmla="*/ 24 w 25"/>
                <a:gd name="T3" fmla="*/ 13 h 18"/>
                <a:gd name="T4" fmla="*/ 22 w 25"/>
                <a:gd name="T5" fmla="*/ 13 h 18"/>
                <a:gd name="T6" fmla="*/ 22 w 25"/>
                <a:gd name="T7" fmla="*/ 13 h 18"/>
                <a:gd name="T8" fmla="*/ 21 w 25"/>
                <a:gd name="T9" fmla="*/ 18 h 18"/>
                <a:gd name="T10" fmla="*/ 22 w 25"/>
                <a:gd name="T11" fmla="*/ 18 h 18"/>
                <a:gd name="T12" fmla="*/ 24 w 25"/>
                <a:gd name="T13" fmla="*/ 17 h 18"/>
                <a:gd name="T14" fmla="*/ 25 w 25"/>
                <a:gd name="T15" fmla="*/ 13 h 18"/>
                <a:gd name="T16" fmla="*/ 4 w 25"/>
                <a:gd name="T17" fmla="*/ 0 h 18"/>
                <a:gd name="T18" fmla="*/ 0 w 25"/>
                <a:gd name="T19" fmla="*/ 1 h 18"/>
                <a:gd name="T20" fmla="*/ 1 w 25"/>
                <a:gd name="T21" fmla="*/ 4 h 18"/>
                <a:gd name="T22" fmla="*/ 5 w 25"/>
                <a:gd name="T23" fmla="*/ 3 h 18"/>
                <a:gd name="T24" fmla="*/ 4 w 25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25" y="13"/>
                  </a:moveTo>
                  <a:cubicBezTo>
                    <a:pt x="25" y="13"/>
                    <a:pt x="24" y="13"/>
                    <a:pt x="24" y="13"/>
                  </a:cubicBezTo>
                  <a:cubicBezTo>
                    <a:pt x="23" y="13"/>
                    <a:pt x="23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5" y="13"/>
                    <a:pt x="25" y="13"/>
                    <a:pt x="25" y="13"/>
                  </a:cubicBezTo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623"/>
            <p:cNvSpPr>
              <a:spLocks noEditPoints="1"/>
            </p:cNvSpPr>
            <p:nvPr/>
          </p:nvSpPr>
          <p:spPr bwMode="auto">
            <a:xfrm>
              <a:off x="2078038" y="5519738"/>
              <a:ext cx="134938" cy="130175"/>
            </a:xfrm>
            <a:custGeom>
              <a:avLst/>
              <a:gdLst>
                <a:gd name="T0" fmla="*/ 13 w 28"/>
                <a:gd name="T1" fmla="*/ 24 h 27"/>
                <a:gd name="T2" fmla="*/ 13 w 28"/>
                <a:gd name="T3" fmla="*/ 27 h 27"/>
                <a:gd name="T4" fmla="*/ 14 w 28"/>
                <a:gd name="T5" fmla="*/ 27 h 27"/>
                <a:gd name="T6" fmla="*/ 14 w 28"/>
                <a:gd name="T7" fmla="*/ 27 h 27"/>
                <a:gd name="T8" fmla="*/ 13 w 28"/>
                <a:gd name="T9" fmla="*/ 24 h 27"/>
                <a:gd name="T10" fmla="*/ 14 w 28"/>
                <a:gd name="T11" fmla="*/ 18 h 27"/>
                <a:gd name="T12" fmla="*/ 17 w 28"/>
                <a:gd name="T13" fmla="*/ 27 h 27"/>
                <a:gd name="T14" fmla="*/ 25 w 28"/>
                <a:gd name="T15" fmla="*/ 21 h 27"/>
                <a:gd name="T16" fmla="*/ 14 w 28"/>
                <a:gd name="T17" fmla="*/ 18 h 27"/>
                <a:gd name="T18" fmla="*/ 1 w 28"/>
                <a:gd name="T19" fmla="*/ 16 h 27"/>
                <a:gd name="T20" fmla="*/ 11 w 28"/>
                <a:gd name="T21" fmla="*/ 27 h 27"/>
                <a:gd name="T22" fmla="*/ 11 w 28"/>
                <a:gd name="T23" fmla="*/ 17 h 27"/>
                <a:gd name="T24" fmla="*/ 1 w 28"/>
                <a:gd name="T25" fmla="*/ 16 h 27"/>
                <a:gd name="T26" fmla="*/ 28 w 28"/>
                <a:gd name="T27" fmla="*/ 13 h 27"/>
                <a:gd name="T28" fmla="*/ 17 w 28"/>
                <a:gd name="T29" fmla="*/ 16 h 27"/>
                <a:gd name="T30" fmla="*/ 27 w 28"/>
                <a:gd name="T31" fmla="*/ 19 h 27"/>
                <a:gd name="T32" fmla="*/ 28 w 28"/>
                <a:gd name="T33" fmla="*/ 13 h 27"/>
                <a:gd name="T34" fmla="*/ 27 w 28"/>
                <a:gd name="T35" fmla="*/ 9 h 27"/>
                <a:gd name="T36" fmla="*/ 22 w 28"/>
                <a:gd name="T37" fmla="*/ 12 h 27"/>
                <a:gd name="T38" fmla="*/ 27 w 28"/>
                <a:gd name="T39" fmla="*/ 10 h 27"/>
                <a:gd name="T40" fmla="*/ 27 w 28"/>
                <a:gd name="T41" fmla="*/ 9 h 27"/>
                <a:gd name="T42" fmla="*/ 14 w 28"/>
                <a:gd name="T43" fmla="*/ 0 h 27"/>
                <a:gd name="T44" fmla="*/ 13 w 28"/>
                <a:gd name="T45" fmla="*/ 0 h 27"/>
                <a:gd name="T46" fmla="*/ 0 w 28"/>
                <a:gd name="T47" fmla="*/ 13 h 27"/>
                <a:gd name="T48" fmla="*/ 11 w 28"/>
                <a:gd name="T49" fmla="*/ 14 h 27"/>
                <a:gd name="T50" fmla="*/ 11 w 28"/>
                <a:gd name="T51" fmla="*/ 14 h 27"/>
                <a:gd name="T52" fmla="*/ 12 w 28"/>
                <a:gd name="T53" fmla="*/ 14 h 27"/>
                <a:gd name="T54" fmla="*/ 26 w 28"/>
                <a:gd name="T55" fmla="*/ 6 h 27"/>
                <a:gd name="T56" fmla="*/ 14 w 28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27">
                  <a:moveTo>
                    <a:pt x="13" y="24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4" y="18"/>
                  </a:moveTo>
                  <a:cubicBezTo>
                    <a:pt x="17" y="27"/>
                    <a:pt x="17" y="27"/>
                    <a:pt x="17" y="27"/>
                  </a:cubicBezTo>
                  <a:cubicBezTo>
                    <a:pt x="20" y="26"/>
                    <a:pt x="23" y="24"/>
                    <a:pt x="25" y="21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" y="16"/>
                  </a:moveTo>
                  <a:cubicBezTo>
                    <a:pt x="2" y="21"/>
                    <a:pt x="6" y="25"/>
                    <a:pt x="11" y="2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28" y="13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7"/>
                    <a:pt x="28" y="15"/>
                    <a:pt x="28" y="13"/>
                  </a:cubicBezTo>
                  <a:moveTo>
                    <a:pt x="27" y="9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2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624"/>
            <p:cNvSpPr/>
            <p:nvPr/>
          </p:nvSpPr>
          <p:spPr bwMode="auto">
            <a:xfrm>
              <a:off x="2078038" y="5548313"/>
              <a:ext cx="134938" cy="101600"/>
            </a:xfrm>
            <a:custGeom>
              <a:avLst/>
              <a:gdLst>
                <a:gd name="T0" fmla="*/ 26 w 28"/>
                <a:gd name="T1" fmla="*/ 0 h 21"/>
                <a:gd name="T2" fmla="*/ 12 w 28"/>
                <a:gd name="T3" fmla="*/ 8 h 21"/>
                <a:gd name="T4" fmla="*/ 11 w 28"/>
                <a:gd name="T5" fmla="*/ 8 h 21"/>
                <a:gd name="T6" fmla="*/ 11 w 28"/>
                <a:gd name="T7" fmla="*/ 8 h 21"/>
                <a:gd name="T8" fmla="*/ 0 w 28"/>
                <a:gd name="T9" fmla="*/ 7 h 21"/>
                <a:gd name="T10" fmla="*/ 0 w 28"/>
                <a:gd name="T11" fmla="*/ 9 h 21"/>
                <a:gd name="T12" fmla="*/ 1 w 28"/>
                <a:gd name="T13" fmla="*/ 10 h 21"/>
                <a:gd name="T14" fmla="*/ 11 w 28"/>
                <a:gd name="T15" fmla="*/ 11 h 21"/>
                <a:gd name="T16" fmla="*/ 11 w 28"/>
                <a:gd name="T17" fmla="*/ 21 h 21"/>
                <a:gd name="T18" fmla="*/ 13 w 28"/>
                <a:gd name="T19" fmla="*/ 21 h 21"/>
                <a:gd name="T20" fmla="*/ 13 w 28"/>
                <a:gd name="T21" fmla="*/ 18 h 21"/>
                <a:gd name="T22" fmla="*/ 14 w 28"/>
                <a:gd name="T23" fmla="*/ 21 h 21"/>
                <a:gd name="T24" fmla="*/ 16 w 28"/>
                <a:gd name="T25" fmla="*/ 21 h 21"/>
                <a:gd name="T26" fmla="*/ 17 w 28"/>
                <a:gd name="T27" fmla="*/ 21 h 21"/>
                <a:gd name="T28" fmla="*/ 14 w 28"/>
                <a:gd name="T29" fmla="*/ 12 h 21"/>
                <a:gd name="T30" fmla="*/ 25 w 28"/>
                <a:gd name="T31" fmla="*/ 15 h 21"/>
                <a:gd name="T32" fmla="*/ 27 w 28"/>
                <a:gd name="T33" fmla="*/ 13 h 21"/>
                <a:gd name="T34" fmla="*/ 17 w 28"/>
                <a:gd name="T35" fmla="*/ 10 h 21"/>
                <a:gd name="T36" fmla="*/ 28 w 28"/>
                <a:gd name="T37" fmla="*/ 7 h 21"/>
                <a:gd name="T38" fmla="*/ 28 w 28"/>
                <a:gd name="T39" fmla="*/ 6 h 21"/>
                <a:gd name="T40" fmla="*/ 27 w 28"/>
                <a:gd name="T41" fmla="*/ 4 h 21"/>
                <a:gd name="T42" fmla="*/ 22 w 28"/>
                <a:gd name="T43" fmla="*/ 6 h 21"/>
                <a:gd name="T44" fmla="*/ 27 w 28"/>
                <a:gd name="T45" fmla="*/ 3 h 21"/>
                <a:gd name="T46" fmla="*/ 26 w 28"/>
                <a:gd name="T4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21">
                  <a:moveTo>
                    <a:pt x="26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3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6" y="21"/>
                  </a:cubicBezTo>
                  <a:cubicBezTo>
                    <a:pt x="16" y="21"/>
                    <a:pt x="17" y="21"/>
                    <a:pt x="17" y="2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5"/>
                    <a:pt x="26" y="14"/>
                    <a:pt x="2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8" y="5"/>
                    <a:pt x="27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6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625"/>
            <p:cNvSpPr>
              <a:spLocks noEditPoints="1"/>
            </p:cNvSpPr>
            <p:nvPr/>
          </p:nvSpPr>
          <p:spPr bwMode="auto">
            <a:xfrm>
              <a:off x="2028825" y="5465763"/>
              <a:ext cx="236538" cy="236538"/>
            </a:xfrm>
            <a:custGeom>
              <a:avLst/>
              <a:gdLst>
                <a:gd name="T0" fmla="*/ 27 w 49"/>
                <a:gd name="T1" fmla="*/ 46 h 49"/>
                <a:gd name="T2" fmla="*/ 27 w 49"/>
                <a:gd name="T3" fmla="*/ 46 h 49"/>
                <a:gd name="T4" fmla="*/ 24 w 49"/>
                <a:gd name="T5" fmla="*/ 46 h 49"/>
                <a:gd name="T6" fmla="*/ 23 w 49"/>
                <a:gd name="T7" fmla="*/ 46 h 49"/>
                <a:gd name="T8" fmla="*/ 23 w 49"/>
                <a:gd name="T9" fmla="*/ 49 h 49"/>
                <a:gd name="T10" fmla="*/ 24 w 49"/>
                <a:gd name="T11" fmla="*/ 49 h 49"/>
                <a:gd name="T12" fmla="*/ 27 w 49"/>
                <a:gd name="T13" fmla="*/ 48 h 49"/>
                <a:gd name="T14" fmla="*/ 28 w 49"/>
                <a:gd name="T15" fmla="*/ 48 h 49"/>
                <a:gd name="T16" fmla="*/ 27 w 49"/>
                <a:gd name="T17" fmla="*/ 46 h 49"/>
                <a:gd name="T18" fmla="*/ 43 w 49"/>
                <a:gd name="T19" fmla="*/ 35 h 49"/>
                <a:gd name="T20" fmla="*/ 30 w 49"/>
                <a:gd name="T21" fmla="*/ 45 h 49"/>
                <a:gd name="T22" fmla="*/ 30 w 49"/>
                <a:gd name="T23" fmla="*/ 48 h 49"/>
                <a:gd name="T24" fmla="*/ 45 w 49"/>
                <a:gd name="T25" fmla="*/ 36 h 49"/>
                <a:gd name="T26" fmla="*/ 43 w 49"/>
                <a:gd name="T27" fmla="*/ 35 h 49"/>
                <a:gd name="T28" fmla="*/ 0 w 49"/>
                <a:gd name="T29" fmla="*/ 25 h 49"/>
                <a:gd name="T30" fmla="*/ 0 w 49"/>
                <a:gd name="T31" fmla="*/ 27 h 49"/>
                <a:gd name="T32" fmla="*/ 20 w 49"/>
                <a:gd name="T33" fmla="*/ 48 h 49"/>
                <a:gd name="T34" fmla="*/ 20 w 49"/>
                <a:gd name="T35" fmla="*/ 46 h 49"/>
                <a:gd name="T36" fmla="*/ 2 w 49"/>
                <a:gd name="T37" fmla="*/ 27 h 49"/>
                <a:gd name="T38" fmla="*/ 2 w 49"/>
                <a:gd name="T39" fmla="*/ 26 h 49"/>
                <a:gd name="T40" fmla="*/ 0 w 49"/>
                <a:gd name="T41" fmla="*/ 25 h 49"/>
                <a:gd name="T42" fmla="*/ 48 w 49"/>
                <a:gd name="T43" fmla="*/ 21 h 49"/>
                <a:gd name="T44" fmla="*/ 46 w 49"/>
                <a:gd name="T45" fmla="*/ 22 h 49"/>
                <a:gd name="T46" fmla="*/ 46 w 49"/>
                <a:gd name="T47" fmla="*/ 22 h 49"/>
                <a:gd name="T48" fmla="*/ 44 w 49"/>
                <a:gd name="T49" fmla="*/ 33 h 49"/>
                <a:gd name="T50" fmla="*/ 47 w 49"/>
                <a:gd name="T51" fmla="*/ 33 h 49"/>
                <a:gd name="T52" fmla="*/ 48 w 49"/>
                <a:gd name="T53" fmla="*/ 22 h 49"/>
                <a:gd name="T54" fmla="*/ 48 w 49"/>
                <a:gd name="T55" fmla="*/ 21 h 49"/>
                <a:gd name="T56" fmla="*/ 46 w 49"/>
                <a:gd name="T57" fmla="*/ 14 h 49"/>
                <a:gd name="T58" fmla="*/ 44 w 49"/>
                <a:gd name="T59" fmla="*/ 16 h 49"/>
                <a:gd name="T60" fmla="*/ 45 w 49"/>
                <a:gd name="T61" fmla="*/ 19 h 49"/>
                <a:gd name="T62" fmla="*/ 48 w 49"/>
                <a:gd name="T63" fmla="*/ 18 h 49"/>
                <a:gd name="T64" fmla="*/ 46 w 49"/>
                <a:gd name="T65" fmla="*/ 14 h 49"/>
                <a:gd name="T66" fmla="*/ 24 w 49"/>
                <a:gd name="T67" fmla="*/ 0 h 49"/>
                <a:gd name="T68" fmla="*/ 21 w 49"/>
                <a:gd name="T69" fmla="*/ 0 h 49"/>
                <a:gd name="T70" fmla="*/ 0 w 49"/>
                <a:gd name="T71" fmla="*/ 23 h 49"/>
                <a:gd name="T72" fmla="*/ 2 w 49"/>
                <a:gd name="T73" fmla="*/ 23 h 49"/>
                <a:gd name="T74" fmla="*/ 22 w 49"/>
                <a:gd name="T75" fmla="*/ 3 h 49"/>
                <a:gd name="T76" fmla="*/ 24 w 49"/>
                <a:gd name="T77" fmla="*/ 2 h 49"/>
                <a:gd name="T78" fmla="*/ 43 w 49"/>
                <a:gd name="T79" fmla="*/ 13 h 49"/>
                <a:gd name="T80" fmla="*/ 45 w 49"/>
                <a:gd name="T81" fmla="*/ 12 h 49"/>
                <a:gd name="T82" fmla="*/ 24 w 49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49">
                  <a:moveTo>
                    <a:pt x="27" y="46"/>
                  </a:moveTo>
                  <a:cubicBezTo>
                    <a:pt x="27" y="46"/>
                    <a:pt x="27" y="46"/>
                    <a:pt x="27" y="46"/>
                  </a:cubicBez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5" y="49"/>
                    <a:pt x="26" y="49"/>
                    <a:pt x="27" y="48"/>
                  </a:cubicBezTo>
                  <a:cubicBezTo>
                    <a:pt x="27" y="48"/>
                    <a:pt x="27" y="48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43" y="35"/>
                  </a:moveTo>
                  <a:cubicBezTo>
                    <a:pt x="40" y="40"/>
                    <a:pt x="35" y="44"/>
                    <a:pt x="30" y="45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7" y="46"/>
                    <a:pt x="42" y="42"/>
                    <a:pt x="45" y="36"/>
                  </a:cubicBezTo>
                  <a:cubicBezTo>
                    <a:pt x="43" y="35"/>
                    <a:pt x="43" y="35"/>
                    <a:pt x="43" y="35"/>
                  </a:cubicBezTo>
                  <a:moveTo>
                    <a:pt x="0" y="25"/>
                  </a:moveTo>
                  <a:cubicBezTo>
                    <a:pt x="0" y="26"/>
                    <a:pt x="0" y="27"/>
                    <a:pt x="0" y="27"/>
                  </a:cubicBezTo>
                  <a:cubicBezTo>
                    <a:pt x="1" y="38"/>
                    <a:pt x="10" y="47"/>
                    <a:pt x="20" y="48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1" y="44"/>
                    <a:pt x="4" y="3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48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6"/>
                    <a:pt x="46" y="29"/>
                    <a:pt x="44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0"/>
                    <a:pt x="49" y="26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moveTo>
                    <a:pt x="46" y="14"/>
                  </a:moveTo>
                  <a:cubicBezTo>
                    <a:pt x="44" y="16"/>
                    <a:pt x="44" y="16"/>
                    <a:pt x="44" y="16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7"/>
                    <a:pt x="47" y="16"/>
                    <a:pt x="46" y="14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1" y="11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13"/>
                    <a:pt x="11" y="4"/>
                    <a:pt x="22" y="3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2" y="2"/>
                    <a:pt x="39" y="7"/>
                    <a:pt x="43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1" y="5"/>
                    <a:pt x="33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26"/>
            <p:cNvSpPr>
              <a:spLocks noEditPoints="1"/>
            </p:cNvSpPr>
            <p:nvPr/>
          </p:nvSpPr>
          <p:spPr bwMode="auto">
            <a:xfrm>
              <a:off x="2028825" y="5524500"/>
              <a:ext cx="231775" cy="177800"/>
            </a:xfrm>
            <a:custGeom>
              <a:avLst/>
              <a:gdLst>
                <a:gd name="T0" fmla="*/ 20 w 48"/>
                <a:gd name="T1" fmla="*/ 34 h 37"/>
                <a:gd name="T2" fmla="*/ 20 w 48"/>
                <a:gd name="T3" fmla="*/ 36 h 37"/>
                <a:gd name="T4" fmla="*/ 23 w 48"/>
                <a:gd name="T5" fmla="*/ 37 h 37"/>
                <a:gd name="T6" fmla="*/ 23 w 48"/>
                <a:gd name="T7" fmla="*/ 34 h 37"/>
                <a:gd name="T8" fmla="*/ 20 w 48"/>
                <a:gd name="T9" fmla="*/ 34 h 37"/>
                <a:gd name="T10" fmla="*/ 30 w 48"/>
                <a:gd name="T11" fmla="*/ 33 h 37"/>
                <a:gd name="T12" fmla="*/ 27 w 48"/>
                <a:gd name="T13" fmla="*/ 34 h 37"/>
                <a:gd name="T14" fmla="*/ 28 w 48"/>
                <a:gd name="T15" fmla="*/ 36 h 37"/>
                <a:gd name="T16" fmla="*/ 30 w 48"/>
                <a:gd name="T17" fmla="*/ 36 h 37"/>
                <a:gd name="T18" fmla="*/ 30 w 48"/>
                <a:gd name="T19" fmla="*/ 33 h 37"/>
                <a:gd name="T20" fmla="*/ 44 w 48"/>
                <a:gd name="T21" fmla="*/ 21 h 37"/>
                <a:gd name="T22" fmla="*/ 43 w 48"/>
                <a:gd name="T23" fmla="*/ 23 h 37"/>
                <a:gd name="T24" fmla="*/ 45 w 48"/>
                <a:gd name="T25" fmla="*/ 24 h 37"/>
                <a:gd name="T26" fmla="*/ 47 w 48"/>
                <a:gd name="T27" fmla="*/ 21 h 37"/>
                <a:gd name="T28" fmla="*/ 44 w 48"/>
                <a:gd name="T29" fmla="*/ 21 h 37"/>
                <a:gd name="T30" fmla="*/ 0 w 48"/>
                <a:gd name="T31" fmla="*/ 11 h 37"/>
                <a:gd name="T32" fmla="*/ 0 w 48"/>
                <a:gd name="T33" fmla="*/ 13 h 37"/>
                <a:gd name="T34" fmla="*/ 2 w 48"/>
                <a:gd name="T35" fmla="*/ 14 h 37"/>
                <a:gd name="T36" fmla="*/ 2 w 48"/>
                <a:gd name="T37" fmla="*/ 11 h 37"/>
                <a:gd name="T38" fmla="*/ 0 w 48"/>
                <a:gd name="T39" fmla="*/ 11 h 37"/>
                <a:gd name="T40" fmla="*/ 48 w 48"/>
                <a:gd name="T41" fmla="*/ 6 h 37"/>
                <a:gd name="T42" fmla="*/ 45 w 48"/>
                <a:gd name="T43" fmla="*/ 7 h 37"/>
                <a:gd name="T44" fmla="*/ 46 w 48"/>
                <a:gd name="T45" fmla="*/ 10 h 37"/>
                <a:gd name="T46" fmla="*/ 48 w 48"/>
                <a:gd name="T47" fmla="*/ 9 h 37"/>
                <a:gd name="T48" fmla="*/ 48 w 48"/>
                <a:gd name="T49" fmla="*/ 6 h 37"/>
                <a:gd name="T50" fmla="*/ 45 w 48"/>
                <a:gd name="T51" fmla="*/ 0 h 37"/>
                <a:gd name="T52" fmla="*/ 43 w 48"/>
                <a:gd name="T53" fmla="*/ 1 h 37"/>
                <a:gd name="T54" fmla="*/ 44 w 48"/>
                <a:gd name="T55" fmla="*/ 4 h 37"/>
                <a:gd name="T56" fmla="*/ 46 w 48"/>
                <a:gd name="T57" fmla="*/ 2 h 37"/>
                <a:gd name="T58" fmla="*/ 45 w 48"/>
                <a:gd name="T5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37">
                  <a:moveTo>
                    <a:pt x="20" y="34"/>
                  </a:move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7"/>
                    <a:pt x="23" y="37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2" y="34"/>
                    <a:pt x="21" y="34"/>
                    <a:pt x="20" y="34"/>
                  </a:cubicBezTo>
                  <a:moveTo>
                    <a:pt x="30" y="33"/>
                  </a:moveTo>
                  <a:cubicBezTo>
                    <a:pt x="29" y="34"/>
                    <a:pt x="28" y="34"/>
                    <a:pt x="27" y="34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3"/>
                    <a:pt x="30" y="33"/>
                    <a:pt x="30" y="33"/>
                  </a:cubicBezTo>
                  <a:moveTo>
                    <a:pt x="44" y="21"/>
                  </a:moveTo>
                  <a:cubicBezTo>
                    <a:pt x="44" y="22"/>
                    <a:pt x="43" y="22"/>
                    <a:pt x="43" y="23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2"/>
                    <a:pt x="47" y="21"/>
                  </a:cubicBezTo>
                  <a:cubicBezTo>
                    <a:pt x="44" y="21"/>
                    <a:pt x="44" y="21"/>
                    <a:pt x="44" y="21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48" y="6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8"/>
                    <a:pt x="46" y="9"/>
                    <a:pt x="46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7"/>
                    <a:pt x="48" y="6"/>
                  </a:cubicBezTo>
                  <a:moveTo>
                    <a:pt x="45" y="0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3" y="2"/>
                    <a:pt x="44" y="3"/>
                    <a:pt x="44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627"/>
            <p:cNvSpPr>
              <a:spLocks noEditPoints="1"/>
            </p:cNvSpPr>
            <p:nvPr/>
          </p:nvSpPr>
          <p:spPr bwMode="auto">
            <a:xfrm>
              <a:off x="3003550" y="4949825"/>
              <a:ext cx="206375" cy="203200"/>
            </a:xfrm>
            <a:custGeom>
              <a:avLst/>
              <a:gdLst>
                <a:gd name="T0" fmla="*/ 18 w 43"/>
                <a:gd name="T1" fmla="*/ 21 h 42"/>
                <a:gd name="T2" fmla="*/ 3 w 43"/>
                <a:gd name="T3" fmla="*/ 30 h 42"/>
                <a:gd name="T4" fmla="*/ 22 w 43"/>
                <a:gd name="T5" fmla="*/ 42 h 42"/>
                <a:gd name="T6" fmla="*/ 24 w 43"/>
                <a:gd name="T7" fmla="*/ 42 h 42"/>
                <a:gd name="T8" fmla="*/ 27 w 43"/>
                <a:gd name="T9" fmla="*/ 41 h 42"/>
                <a:gd name="T10" fmla="*/ 18 w 43"/>
                <a:gd name="T11" fmla="*/ 21 h 42"/>
                <a:gd name="T12" fmla="*/ 21 w 43"/>
                <a:gd name="T13" fmla="*/ 20 h 42"/>
                <a:gd name="T14" fmla="*/ 30 w 43"/>
                <a:gd name="T15" fmla="*/ 40 h 42"/>
                <a:gd name="T16" fmla="*/ 42 w 43"/>
                <a:gd name="T17" fmla="*/ 20 h 42"/>
                <a:gd name="T18" fmla="*/ 21 w 43"/>
                <a:gd name="T19" fmla="*/ 20 h 42"/>
                <a:gd name="T20" fmla="*/ 22 w 43"/>
                <a:gd name="T21" fmla="*/ 0 h 42"/>
                <a:gd name="T22" fmla="*/ 19 w 43"/>
                <a:gd name="T23" fmla="*/ 0 h 42"/>
                <a:gd name="T24" fmla="*/ 1 w 43"/>
                <a:gd name="T25" fmla="*/ 23 h 42"/>
                <a:gd name="T26" fmla="*/ 2 w 43"/>
                <a:gd name="T27" fmla="*/ 27 h 42"/>
                <a:gd name="T28" fmla="*/ 19 w 43"/>
                <a:gd name="T29" fmla="*/ 17 h 42"/>
                <a:gd name="T30" fmla="*/ 19 w 43"/>
                <a:gd name="T31" fmla="*/ 17 h 42"/>
                <a:gd name="T32" fmla="*/ 42 w 43"/>
                <a:gd name="T33" fmla="*/ 18 h 42"/>
                <a:gd name="T34" fmla="*/ 22 w 43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2">
                  <a:moveTo>
                    <a:pt x="18" y="21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6" y="37"/>
                    <a:pt x="13" y="42"/>
                    <a:pt x="22" y="42"/>
                  </a:cubicBezTo>
                  <a:cubicBezTo>
                    <a:pt x="22" y="42"/>
                    <a:pt x="23" y="42"/>
                    <a:pt x="24" y="42"/>
                  </a:cubicBezTo>
                  <a:cubicBezTo>
                    <a:pt x="25" y="41"/>
                    <a:pt x="26" y="41"/>
                    <a:pt x="27" y="41"/>
                  </a:cubicBezTo>
                  <a:cubicBezTo>
                    <a:pt x="18" y="21"/>
                    <a:pt x="18" y="21"/>
                    <a:pt x="18" y="21"/>
                  </a:cubicBezTo>
                  <a:moveTo>
                    <a:pt x="21" y="20"/>
                  </a:moveTo>
                  <a:cubicBezTo>
                    <a:pt x="30" y="40"/>
                    <a:pt x="30" y="40"/>
                    <a:pt x="30" y="40"/>
                  </a:cubicBezTo>
                  <a:cubicBezTo>
                    <a:pt x="37" y="37"/>
                    <a:pt x="43" y="29"/>
                    <a:pt x="42" y="20"/>
                  </a:cubicBezTo>
                  <a:cubicBezTo>
                    <a:pt x="21" y="20"/>
                    <a:pt x="21" y="20"/>
                    <a:pt x="21" y="20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8" y="1"/>
                    <a:pt x="0" y="12"/>
                    <a:pt x="1" y="23"/>
                  </a:cubicBezTo>
                  <a:cubicBezTo>
                    <a:pt x="1" y="25"/>
                    <a:pt x="1" y="26"/>
                    <a:pt x="2" y="2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7"/>
                    <a:pt x="3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628"/>
            <p:cNvSpPr/>
            <p:nvPr/>
          </p:nvSpPr>
          <p:spPr bwMode="auto">
            <a:xfrm>
              <a:off x="3013075" y="5032375"/>
              <a:ext cx="192088" cy="115888"/>
            </a:xfrm>
            <a:custGeom>
              <a:avLst/>
              <a:gdLst>
                <a:gd name="T0" fmla="*/ 17 w 40"/>
                <a:gd name="T1" fmla="*/ 0 h 24"/>
                <a:gd name="T2" fmla="*/ 0 w 40"/>
                <a:gd name="T3" fmla="*/ 10 h 24"/>
                <a:gd name="T4" fmla="*/ 1 w 40"/>
                <a:gd name="T5" fmla="*/ 13 h 24"/>
                <a:gd name="T6" fmla="*/ 16 w 40"/>
                <a:gd name="T7" fmla="*/ 4 h 24"/>
                <a:gd name="T8" fmla="*/ 25 w 40"/>
                <a:gd name="T9" fmla="*/ 24 h 24"/>
                <a:gd name="T10" fmla="*/ 28 w 40"/>
                <a:gd name="T11" fmla="*/ 23 h 24"/>
                <a:gd name="T12" fmla="*/ 19 w 40"/>
                <a:gd name="T13" fmla="*/ 3 h 24"/>
                <a:gd name="T14" fmla="*/ 40 w 40"/>
                <a:gd name="T15" fmla="*/ 3 h 24"/>
                <a:gd name="T16" fmla="*/ 40 w 40"/>
                <a:gd name="T17" fmla="*/ 1 h 24"/>
                <a:gd name="T18" fmla="*/ 40 w 40"/>
                <a:gd name="T19" fmla="*/ 1 h 24"/>
                <a:gd name="T20" fmla="*/ 17 w 40"/>
                <a:gd name="T21" fmla="*/ 0 h 24"/>
                <a:gd name="T22" fmla="*/ 17 w 40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4">
                  <a:moveTo>
                    <a:pt x="17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7" y="23"/>
                    <a:pt x="28" y="2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2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629"/>
            <p:cNvSpPr>
              <a:spLocks noEditPoints="1"/>
            </p:cNvSpPr>
            <p:nvPr/>
          </p:nvSpPr>
          <p:spPr bwMode="auto">
            <a:xfrm>
              <a:off x="2965450" y="4916488"/>
              <a:ext cx="279400" cy="269875"/>
            </a:xfrm>
            <a:custGeom>
              <a:avLst/>
              <a:gdLst>
                <a:gd name="T0" fmla="*/ 7 w 58"/>
                <a:gd name="T1" fmla="*/ 39 h 56"/>
                <a:gd name="T2" fmla="*/ 4 w 58"/>
                <a:gd name="T3" fmla="*/ 40 h 56"/>
                <a:gd name="T4" fmla="*/ 30 w 58"/>
                <a:gd name="T5" fmla="*/ 56 h 56"/>
                <a:gd name="T6" fmla="*/ 33 w 58"/>
                <a:gd name="T7" fmla="*/ 56 h 56"/>
                <a:gd name="T8" fmla="*/ 38 w 58"/>
                <a:gd name="T9" fmla="*/ 54 h 56"/>
                <a:gd name="T10" fmla="*/ 37 w 58"/>
                <a:gd name="T11" fmla="*/ 52 h 56"/>
                <a:gd name="T12" fmla="*/ 32 w 58"/>
                <a:gd name="T13" fmla="*/ 53 h 56"/>
                <a:gd name="T14" fmla="*/ 30 w 58"/>
                <a:gd name="T15" fmla="*/ 53 h 56"/>
                <a:gd name="T16" fmla="*/ 7 w 58"/>
                <a:gd name="T17" fmla="*/ 39 h 56"/>
                <a:gd name="T18" fmla="*/ 55 w 58"/>
                <a:gd name="T19" fmla="*/ 27 h 56"/>
                <a:gd name="T20" fmla="*/ 40 w 58"/>
                <a:gd name="T21" fmla="*/ 51 h 56"/>
                <a:gd name="T22" fmla="*/ 41 w 58"/>
                <a:gd name="T23" fmla="*/ 53 h 56"/>
                <a:gd name="T24" fmla="*/ 57 w 58"/>
                <a:gd name="T25" fmla="*/ 28 h 56"/>
                <a:gd name="T26" fmla="*/ 55 w 58"/>
                <a:gd name="T27" fmla="*/ 27 h 56"/>
                <a:gd name="T28" fmla="*/ 30 w 58"/>
                <a:gd name="T29" fmla="*/ 0 h 56"/>
                <a:gd name="T30" fmla="*/ 26 w 58"/>
                <a:gd name="T31" fmla="*/ 0 h 56"/>
                <a:gd name="T32" fmla="*/ 2 w 58"/>
                <a:gd name="T33" fmla="*/ 31 h 56"/>
                <a:gd name="T34" fmla="*/ 3 w 58"/>
                <a:gd name="T35" fmla="*/ 38 h 56"/>
                <a:gd name="T36" fmla="*/ 6 w 58"/>
                <a:gd name="T37" fmla="*/ 36 h 56"/>
                <a:gd name="T38" fmla="*/ 5 w 58"/>
                <a:gd name="T39" fmla="*/ 31 h 56"/>
                <a:gd name="T40" fmla="*/ 27 w 58"/>
                <a:gd name="T41" fmla="*/ 3 h 56"/>
                <a:gd name="T42" fmla="*/ 30 w 58"/>
                <a:gd name="T43" fmla="*/ 3 h 56"/>
                <a:gd name="T44" fmla="*/ 54 w 58"/>
                <a:gd name="T45" fmla="*/ 25 h 56"/>
                <a:gd name="T46" fmla="*/ 57 w 58"/>
                <a:gd name="T47" fmla="*/ 25 h 56"/>
                <a:gd name="T48" fmla="*/ 57 w 58"/>
                <a:gd name="T49" fmla="*/ 25 h 56"/>
                <a:gd name="T50" fmla="*/ 30 w 58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6">
                  <a:moveTo>
                    <a:pt x="7" y="39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9" y="49"/>
                    <a:pt x="19" y="56"/>
                    <a:pt x="30" y="56"/>
                  </a:cubicBezTo>
                  <a:cubicBezTo>
                    <a:pt x="31" y="56"/>
                    <a:pt x="32" y="56"/>
                    <a:pt x="33" y="56"/>
                  </a:cubicBezTo>
                  <a:cubicBezTo>
                    <a:pt x="35" y="55"/>
                    <a:pt x="36" y="55"/>
                    <a:pt x="38" y="54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6" y="52"/>
                    <a:pt x="34" y="53"/>
                    <a:pt x="32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0" y="53"/>
                    <a:pt x="11" y="47"/>
                    <a:pt x="7" y="39"/>
                  </a:cubicBezTo>
                  <a:moveTo>
                    <a:pt x="55" y="27"/>
                  </a:moveTo>
                  <a:cubicBezTo>
                    <a:pt x="55" y="38"/>
                    <a:pt x="49" y="47"/>
                    <a:pt x="40" y="51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1" y="49"/>
                    <a:pt x="58" y="39"/>
                    <a:pt x="57" y="28"/>
                  </a:cubicBezTo>
                  <a:cubicBezTo>
                    <a:pt x="55" y="27"/>
                    <a:pt x="55" y="27"/>
                    <a:pt x="55" y="27"/>
                  </a:cubicBezTo>
                  <a:moveTo>
                    <a:pt x="30" y="0"/>
                  </a:moveTo>
                  <a:cubicBezTo>
                    <a:pt x="29" y="0"/>
                    <a:pt x="27" y="0"/>
                    <a:pt x="26" y="0"/>
                  </a:cubicBezTo>
                  <a:cubicBezTo>
                    <a:pt x="11" y="2"/>
                    <a:pt x="0" y="16"/>
                    <a:pt x="2" y="31"/>
                  </a:cubicBezTo>
                  <a:cubicBezTo>
                    <a:pt x="2" y="33"/>
                    <a:pt x="3" y="35"/>
                    <a:pt x="3" y="38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4"/>
                    <a:pt x="5" y="33"/>
                    <a:pt x="5" y="31"/>
                  </a:cubicBezTo>
                  <a:cubicBezTo>
                    <a:pt x="3" y="17"/>
                    <a:pt x="13" y="5"/>
                    <a:pt x="27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42" y="3"/>
                    <a:pt x="53" y="12"/>
                    <a:pt x="54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6" y="10"/>
                    <a:pt x="44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630"/>
            <p:cNvSpPr>
              <a:spLocks noEditPoints="1"/>
            </p:cNvSpPr>
            <p:nvPr/>
          </p:nvSpPr>
          <p:spPr bwMode="auto">
            <a:xfrm>
              <a:off x="2979738" y="5037138"/>
              <a:ext cx="260350" cy="139700"/>
            </a:xfrm>
            <a:custGeom>
              <a:avLst/>
              <a:gdLst>
                <a:gd name="T0" fmla="*/ 37 w 54"/>
                <a:gd name="T1" fmla="*/ 26 h 29"/>
                <a:gd name="T2" fmla="*/ 34 w 54"/>
                <a:gd name="T3" fmla="*/ 27 h 29"/>
                <a:gd name="T4" fmla="*/ 35 w 54"/>
                <a:gd name="T5" fmla="*/ 29 h 29"/>
                <a:gd name="T6" fmla="*/ 38 w 54"/>
                <a:gd name="T7" fmla="*/ 28 h 29"/>
                <a:gd name="T8" fmla="*/ 37 w 54"/>
                <a:gd name="T9" fmla="*/ 26 h 29"/>
                <a:gd name="T10" fmla="*/ 3 w 54"/>
                <a:gd name="T11" fmla="*/ 11 h 29"/>
                <a:gd name="T12" fmla="*/ 0 w 54"/>
                <a:gd name="T13" fmla="*/ 13 h 29"/>
                <a:gd name="T14" fmla="*/ 1 w 54"/>
                <a:gd name="T15" fmla="*/ 15 h 29"/>
                <a:gd name="T16" fmla="*/ 4 w 54"/>
                <a:gd name="T17" fmla="*/ 14 h 29"/>
                <a:gd name="T18" fmla="*/ 3 w 54"/>
                <a:gd name="T19" fmla="*/ 11 h 29"/>
                <a:gd name="T20" fmla="*/ 51 w 54"/>
                <a:gd name="T21" fmla="*/ 0 h 29"/>
                <a:gd name="T22" fmla="*/ 51 w 54"/>
                <a:gd name="T23" fmla="*/ 0 h 29"/>
                <a:gd name="T24" fmla="*/ 52 w 54"/>
                <a:gd name="T25" fmla="*/ 2 h 29"/>
                <a:gd name="T26" fmla="*/ 54 w 54"/>
                <a:gd name="T27" fmla="*/ 3 h 29"/>
                <a:gd name="T28" fmla="*/ 54 w 54"/>
                <a:gd name="T29" fmla="*/ 0 h 29"/>
                <a:gd name="T30" fmla="*/ 51 w 54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29">
                  <a:moveTo>
                    <a:pt x="37" y="26"/>
                  </a:moveTo>
                  <a:cubicBezTo>
                    <a:pt x="36" y="26"/>
                    <a:pt x="35" y="26"/>
                    <a:pt x="34" y="27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7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3" y="12"/>
                    <a:pt x="3" y="11"/>
                  </a:cubicBezTo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1"/>
                    <a:pt x="52" y="2"/>
                    <a:pt x="52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631"/>
            <p:cNvSpPr>
              <a:spLocks noEditPoints="1"/>
            </p:cNvSpPr>
            <p:nvPr/>
          </p:nvSpPr>
          <p:spPr bwMode="auto">
            <a:xfrm>
              <a:off x="4270375" y="4959350"/>
              <a:ext cx="203200" cy="198438"/>
            </a:xfrm>
            <a:custGeom>
              <a:avLst/>
              <a:gdLst>
                <a:gd name="T0" fmla="*/ 26 w 42"/>
                <a:gd name="T1" fmla="*/ 24 h 41"/>
                <a:gd name="T2" fmla="*/ 12 w 42"/>
                <a:gd name="T3" fmla="*/ 39 h 41"/>
                <a:gd name="T4" fmla="*/ 21 w 42"/>
                <a:gd name="T5" fmla="*/ 41 h 41"/>
                <a:gd name="T6" fmla="*/ 23 w 42"/>
                <a:gd name="T7" fmla="*/ 41 h 41"/>
                <a:gd name="T8" fmla="*/ 24 w 42"/>
                <a:gd name="T9" fmla="*/ 41 h 41"/>
                <a:gd name="T10" fmla="*/ 26 w 42"/>
                <a:gd name="T11" fmla="*/ 24 h 41"/>
                <a:gd name="T12" fmla="*/ 29 w 42"/>
                <a:gd name="T13" fmla="*/ 23 h 41"/>
                <a:gd name="T14" fmla="*/ 27 w 42"/>
                <a:gd name="T15" fmla="*/ 40 h 41"/>
                <a:gd name="T16" fmla="*/ 40 w 42"/>
                <a:gd name="T17" fmla="*/ 29 h 41"/>
                <a:gd name="T18" fmla="*/ 29 w 42"/>
                <a:gd name="T19" fmla="*/ 23 h 41"/>
                <a:gd name="T20" fmla="*/ 0 w 42"/>
                <a:gd name="T21" fmla="*/ 22 h 41"/>
                <a:gd name="T22" fmla="*/ 0 w 42"/>
                <a:gd name="T23" fmla="*/ 23 h 41"/>
                <a:gd name="T24" fmla="*/ 10 w 42"/>
                <a:gd name="T25" fmla="*/ 38 h 41"/>
                <a:gd name="T26" fmla="*/ 25 w 42"/>
                <a:gd name="T27" fmla="*/ 22 h 41"/>
                <a:gd name="T28" fmla="*/ 0 w 42"/>
                <a:gd name="T29" fmla="*/ 22 h 41"/>
                <a:gd name="T30" fmla="*/ 21 w 42"/>
                <a:gd name="T31" fmla="*/ 0 h 41"/>
                <a:gd name="T32" fmla="*/ 18 w 42"/>
                <a:gd name="T33" fmla="*/ 0 h 41"/>
                <a:gd name="T34" fmla="*/ 0 w 42"/>
                <a:gd name="T35" fmla="*/ 19 h 41"/>
                <a:gd name="T36" fmla="*/ 27 w 42"/>
                <a:gd name="T37" fmla="*/ 19 h 41"/>
                <a:gd name="T38" fmla="*/ 29 w 42"/>
                <a:gd name="T39" fmla="*/ 17 h 41"/>
                <a:gd name="T40" fmla="*/ 29 w 42"/>
                <a:gd name="T41" fmla="*/ 20 h 41"/>
                <a:gd name="T42" fmla="*/ 41 w 42"/>
                <a:gd name="T43" fmla="*/ 27 h 41"/>
                <a:gd name="T44" fmla="*/ 41 w 42"/>
                <a:gd name="T45" fmla="*/ 18 h 41"/>
                <a:gd name="T46" fmla="*/ 21 w 42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1">
                  <a:moveTo>
                    <a:pt x="26" y="24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5" y="41"/>
                    <a:pt x="18" y="41"/>
                    <a:pt x="21" y="41"/>
                  </a:cubicBezTo>
                  <a:cubicBezTo>
                    <a:pt x="22" y="41"/>
                    <a:pt x="22" y="41"/>
                    <a:pt x="23" y="41"/>
                  </a:cubicBezTo>
                  <a:cubicBezTo>
                    <a:pt x="23" y="41"/>
                    <a:pt x="24" y="41"/>
                    <a:pt x="24" y="41"/>
                  </a:cubicBezTo>
                  <a:cubicBezTo>
                    <a:pt x="26" y="24"/>
                    <a:pt x="26" y="24"/>
                    <a:pt x="26" y="24"/>
                  </a:cubicBezTo>
                  <a:moveTo>
                    <a:pt x="29" y="23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3" y="39"/>
                    <a:pt x="37" y="35"/>
                    <a:pt x="40" y="29"/>
                  </a:cubicBezTo>
                  <a:cubicBezTo>
                    <a:pt x="29" y="23"/>
                    <a:pt x="29" y="23"/>
                    <a:pt x="29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3"/>
                  </a:cubicBezTo>
                  <a:cubicBezTo>
                    <a:pt x="1" y="29"/>
                    <a:pt x="4" y="35"/>
                    <a:pt x="10" y="3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8" y="1"/>
                    <a:pt x="1" y="9"/>
                    <a:pt x="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4"/>
                    <a:pt x="42" y="21"/>
                    <a:pt x="41" y="18"/>
                  </a:cubicBezTo>
                  <a:cubicBezTo>
                    <a:pt x="40" y="7"/>
                    <a:pt x="3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632"/>
            <p:cNvSpPr/>
            <p:nvPr/>
          </p:nvSpPr>
          <p:spPr bwMode="auto">
            <a:xfrm>
              <a:off x="4270375" y="5041900"/>
              <a:ext cx="198438" cy="115888"/>
            </a:xfrm>
            <a:custGeom>
              <a:avLst/>
              <a:gdLst>
                <a:gd name="T0" fmla="*/ 29 w 41"/>
                <a:gd name="T1" fmla="*/ 0 h 24"/>
                <a:gd name="T2" fmla="*/ 27 w 41"/>
                <a:gd name="T3" fmla="*/ 2 h 24"/>
                <a:gd name="T4" fmla="*/ 0 w 41"/>
                <a:gd name="T5" fmla="*/ 2 h 24"/>
                <a:gd name="T6" fmla="*/ 0 w 41"/>
                <a:gd name="T7" fmla="*/ 5 h 24"/>
                <a:gd name="T8" fmla="*/ 25 w 41"/>
                <a:gd name="T9" fmla="*/ 5 h 24"/>
                <a:gd name="T10" fmla="*/ 10 w 41"/>
                <a:gd name="T11" fmla="*/ 21 h 24"/>
                <a:gd name="T12" fmla="*/ 12 w 41"/>
                <a:gd name="T13" fmla="*/ 22 h 24"/>
                <a:gd name="T14" fmla="*/ 26 w 41"/>
                <a:gd name="T15" fmla="*/ 7 h 24"/>
                <a:gd name="T16" fmla="*/ 24 w 41"/>
                <a:gd name="T17" fmla="*/ 24 h 24"/>
                <a:gd name="T18" fmla="*/ 27 w 41"/>
                <a:gd name="T19" fmla="*/ 23 h 24"/>
                <a:gd name="T20" fmla="*/ 29 w 41"/>
                <a:gd name="T21" fmla="*/ 6 h 24"/>
                <a:gd name="T22" fmla="*/ 40 w 41"/>
                <a:gd name="T23" fmla="*/ 12 h 24"/>
                <a:gd name="T24" fmla="*/ 41 w 41"/>
                <a:gd name="T25" fmla="*/ 10 h 24"/>
                <a:gd name="T26" fmla="*/ 29 w 41"/>
                <a:gd name="T27" fmla="*/ 3 h 24"/>
                <a:gd name="T28" fmla="*/ 29 w 41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4">
                  <a:moveTo>
                    <a:pt x="29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6" y="24"/>
                    <a:pt x="27" y="23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40" y="11"/>
                    <a:pt x="41" y="1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633"/>
            <p:cNvSpPr>
              <a:spLocks noEditPoints="1"/>
            </p:cNvSpPr>
            <p:nvPr/>
          </p:nvSpPr>
          <p:spPr bwMode="auto">
            <a:xfrm>
              <a:off x="4237038" y="4926013"/>
              <a:ext cx="269875" cy="265113"/>
            </a:xfrm>
            <a:custGeom>
              <a:avLst/>
              <a:gdLst>
                <a:gd name="T0" fmla="*/ 16 w 56"/>
                <a:gd name="T1" fmla="*/ 50 h 55"/>
                <a:gd name="T2" fmla="*/ 14 w 56"/>
                <a:gd name="T3" fmla="*/ 52 h 55"/>
                <a:gd name="T4" fmla="*/ 28 w 56"/>
                <a:gd name="T5" fmla="*/ 55 h 55"/>
                <a:gd name="T6" fmla="*/ 30 w 56"/>
                <a:gd name="T7" fmla="*/ 55 h 55"/>
                <a:gd name="T8" fmla="*/ 31 w 56"/>
                <a:gd name="T9" fmla="*/ 52 h 55"/>
                <a:gd name="T10" fmla="*/ 31 w 56"/>
                <a:gd name="T11" fmla="*/ 52 h 55"/>
                <a:gd name="T12" fmla="*/ 28 w 56"/>
                <a:gd name="T13" fmla="*/ 53 h 55"/>
                <a:gd name="T14" fmla="*/ 16 w 56"/>
                <a:gd name="T15" fmla="*/ 50 h 55"/>
                <a:gd name="T16" fmla="*/ 50 w 56"/>
                <a:gd name="T17" fmla="*/ 38 h 55"/>
                <a:gd name="T18" fmla="*/ 34 w 56"/>
                <a:gd name="T19" fmla="*/ 52 h 55"/>
                <a:gd name="T20" fmla="*/ 33 w 56"/>
                <a:gd name="T21" fmla="*/ 55 h 55"/>
                <a:gd name="T22" fmla="*/ 53 w 56"/>
                <a:gd name="T23" fmla="*/ 40 h 55"/>
                <a:gd name="T24" fmla="*/ 50 w 56"/>
                <a:gd name="T25" fmla="*/ 38 h 55"/>
                <a:gd name="T26" fmla="*/ 0 w 56"/>
                <a:gd name="T27" fmla="*/ 28 h 55"/>
                <a:gd name="T28" fmla="*/ 0 w 56"/>
                <a:gd name="T29" fmla="*/ 31 h 55"/>
                <a:gd name="T30" fmla="*/ 12 w 56"/>
                <a:gd name="T31" fmla="*/ 50 h 55"/>
                <a:gd name="T32" fmla="*/ 14 w 56"/>
                <a:gd name="T33" fmla="*/ 48 h 55"/>
                <a:gd name="T34" fmla="*/ 3 w 56"/>
                <a:gd name="T35" fmla="*/ 30 h 55"/>
                <a:gd name="T36" fmla="*/ 3 w 56"/>
                <a:gd name="T37" fmla="*/ 28 h 55"/>
                <a:gd name="T38" fmla="*/ 0 w 56"/>
                <a:gd name="T39" fmla="*/ 28 h 55"/>
                <a:gd name="T40" fmla="*/ 28 w 56"/>
                <a:gd name="T41" fmla="*/ 0 h 55"/>
                <a:gd name="T42" fmla="*/ 25 w 56"/>
                <a:gd name="T43" fmla="*/ 0 h 55"/>
                <a:gd name="T44" fmla="*/ 0 w 56"/>
                <a:gd name="T45" fmla="*/ 26 h 55"/>
                <a:gd name="T46" fmla="*/ 3 w 56"/>
                <a:gd name="T47" fmla="*/ 26 h 55"/>
                <a:gd name="T48" fmla="*/ 25 w 56"/>
                <a:gd name="T49" fmla="*/ 3 h 55"/>
                <a:gd name="T50" fmla="*/ 28 w 56"/>
                <a:gd name="T51" fmla="*/ 2 h 55"/>
                <a:gd name="T52" fmla="*/ 53 w 56"/>
                <a:gd name="T53" fmla="*/ 25 h 55"/>
                <a:gd name="T54" fmla="*/ 51 w 56"/>
                <a:gd name="T55" fmla="*/ 36 h 55"/>
                <a:gd name="T56" fmla="*/ 54 w 56"/>
                <a:gd name="T57" fmla="*/ 37 h 55"/>
                <a:gd name="T58" fmla="*/ 55 w 56"/>
                <a:gd name="T59" fmla="*/ 24 h 55"/>
                <a:gd name="T60" fmla="*/ 28 w 56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55">
                  <a:moveTo>
                    <a:pt x="16" y="50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8" y="54"/>
                    <a:pt x="23" y="55"/>
                    <a:pt x="28" y="55"/>
                  </a:cubicBezTo>
                  <a:cubicBezTo>
                    <a:pt x="29" y="55"/>
                    <a:pt x="30" y="55"/>
                    <a:pt x="30" y="55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2"/>
                    <a:pt x="29" y="53"/>
                    <a:pt x="28" y="53"/>
                  </a:cubicBezTo>
                  <a:cubicBezTo>
                    <a:pt x="24" y="53"/>
                    <a:pt x="20" y="51"/>
                    <a:pt x="16" y="50"/>
                  </a:cubicBezTo>
                  <a:moveTo>
                    <a:pt x="50" y="38"/>
                  </a:moveTo>
                  <a:cubicBezTo>
                    <a:pt x="47" y="45"/>
                    <a:pt x="41" y="50"/>
                    <a:pt x="34" y="52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42" y="53"/>
                    <a:pt x="49" y="47"/>
                    <a:pt x="53" y="40"/>
                  </a:cubicBezTo>
                  <a:cubicBezTo>
                    <a:pt x="50" y="38"/>
                    <a:pt x="50" y="38"/>
                    <a:pt x="50" y="38"/>
                  </a:cubicBezTo>
                  <a:moveTo>
                    <a:pt x="0" y="28"/>
                  </a:moveTo>
                  <a:cubicBezTo>
                    <a:pt x="0" y="29"/>
                    <a:pt x="0" y="30"/>
                    <a:pt x="0" y="31"/>
                  </a:cubicBezTo>
                  <a:cubicBezTo>
                    <a:pt x="1" y="39"/>
                    <a:pt x="5" y="46"/>
                    <a:pt x="12" y="50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8" y="44"/>
                    <a:pt x="4" y="38"/>
                    <a:pt x="3" y="30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1"/>
                    <a:pt x="1" y="13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14"/>
                    <a:pt x="13" y="4"/>
                    <a:pt x="25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40" y="2"/>
                    <a:pt x="51" y="12"/>
                    <a:pt x="53" y="25"/>
                  </a:cubicBezTo>
                  <a:cubicBezTo>
                    <a:pt x="53" y="29"/>
                    <a:pt x="53" y="32"/>
                    <a:pt x="51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3"/>
                    <a:pt x="56" y="29"/>
                    <a:pt x="55" y="24"/>
                  </a:cubicBezTo>
                  <a:cubicBezTo>
                    <a:pt x="54" y="10"/>
                    <a:pt x="42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Freeform 634"/>
            <p:cNvSpPr>
              <a:spLocks noEditPoints="1"/>
            </p:cNvSpPr>
            <p:nvPr/>
          </p:nvSpPr>
          <p:spPr bwMode="auto">
            <a:xfrm>
              <a:off x="4237038" y="5051425"/>
              <a:ext cx="260350" cy="139700"/>
            </a:xfrm>
            <a:custGeom>
              <a:avLst/>
              <a:gdLst>
                <a:gd name="T0" fmla="*/ 34 w 54"/>
                <a:gd name="T1" fmla="*/ 26 h 29"/>
                <a:gd name="T2" fmla="*/ 31 w 54"/>
                <a:gd name="T3" fmla="*/ 26 h 29"/>
                <a:gd name="T4" fmla="*/ 30 w 54"/>
                <a:gd name="T5" fmla="*/ 29 h 29"/>
                <a:gd name="T6" fmla="*/ 31 w 54"/>
                <a:gd name="T7" fmla="*/ 29 h 29"/>
                <a:gd name="T8" fmla="*/ 33 w 54"/>
                <a:gd name="T9" fmla="*/ 29 h 29"/>
                <a:gd name="T10" fmla="*/ 34 w 54"/>
                <a:gd name="T11" fmla="*/ 26 h 29"/>
                <a:gd name="T12" fmla="*/ 14 w 54"/>
                <a:gd name="T13" fmla="*/ 22 h 29"/>
                <a:gd name="T14" fmla="*/ 12 w 54"/>
                <a:gd name="T15" fmla="*/ 24 h 29"/>
                <a:gd name="T16" fmla="*/ 14 w 54"/>
                <a:gd name="T17" fmla="*/ 26 h 29"/>
                <a:gd name="T18" fmla="*/ 16 w 54"/>
                <a:gd name="T19" fmla="*/ 24 h 29"/>
                <a:gd name="T20" fmla="*/ 14 w 54"/>
                <a:gd name="T21" fmla="*/ 22 h 29"/>
                <a:gd name="T22" fmla="*/ 51 w 54"/>
                <a:gd name="T23" fmla="*/ 10 h 29"/>
                <a:gd name="T24" fmla="*/ 50 w 54"/>
                <a:gd name="T25" fmla="*/ 12 h 29"/>
                <a:gd name="T26" fmla="*/ 53 w 54"/>
                <a:gd name="T27" fmla="*/ 14 h 29"/>
                <a:gd name="T28" fmla="*/ 54 w 54"/>
                <a:gd name="T29" fmla="*/ 11 h 29"/>
                <a:gd name="T30" fmla="*/ 51 w 54"/>
                <a:gd name="T31" fmla="*/ 10 h 29"/>
                <a:gd name="T32" fmla="*/ 0 w 54"/>
                <a:gd name="T33" fmla="*/ 0 h 29"/>
                <a:gd name="T34" fmla="*/ 0 w 54"/>
                <a:gd name="T35" fmla="*/ 2 h 29"/>
                <a:gd name="T36" fmla="*/ 3 w 54"/>
                <a:gd name="T37" fmla="*/ 2 h 29"/>
                <a:gd name="T38" fmla="*/ 3 w 54"/>
                <a:gd name="T39" fmla="*/ 0 h 29"/>
                <a:gd name="T40" fmla="*/ 0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34" y="26"/>
                  </a:moveTo>
                  <a:cubicBezTo>
                    <a:pt x="33" y="26"/>
                    <a:pt x="32" y="26"/>
                    <a:pt x="31" y="2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2" y="29"/>
                    <a:pt x="33" y="29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14" y="22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3" y="25"/>
                    <a:pt x="13" y="25"/>
                    <a:pt x="14" y="26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3"/>
                    <a:pt x="15" y="23"/>
                    <a:pt x="14" y="22"/>
                  </a:cubicBezTo>
                  <a:moveTo>
                    <a:pt x="51" y="10"/>
                  </a:moveTo>
                  <a:cubicBezTo>
                    <a:pt x="51" y="11"/>
                    <a:pt x="51" y="12"/>
                    <a:pt x="50" y="12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3"/>
                    <a:pt x="54" y="12"/>
                    <a:pt x="54" y="11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Freeform 635"/>
            <p:cNvSpPr>
              <a:spLocks noEditPoints="1"/>
            </p:cNvSpPr>
            <p:nvPr/>
          </p:nvSpPr>
          <p:spPr bwMode="auto">
            <a:xfrm>
              <a:off x="4821238" y="5283200"/>
              <a:ext cx="144463" cy="144463"/>
            </a:xfrm>
            <a:custGeom>
              <a:avLst/>
              <a:gdLst>
                <a:gd name="T0" fmla="*/ 17 w 30"/>
                <a:gd name="T1" fmla="*/ 17 h 30"/>
                <a:gd name="T2" fmla="*/ 9 w 30"/>
                <a:gd name="T3" fmla="*/ 28 h 30"/>
                <a:gd name="T4" fmla="*/ 15 w 30"/>
                <a:gd name="T5" fmla="*/ 30 h 30"/>
                <a:gd name="T6" fmla="*/ 17 w 30"/>
                <a:gd name="T7" fmla="*/ 30 h 30"/>
                <a:gd name="T8" fmla="*/ 22 w 30"/>
                <a:gd name="T9" fmla="*/ 28 h 30"/>
                <a:gd name="T10" fmla="*/ 17 w 30"/>
                <a:gd name="T11" fmla="*/ 17 h 30"/>
                <a:gd name="T12" fmla="*/ 20 w 30"/>
                <a:gd name="T13" fmla="*/ 17 h 30"/>
                <a:gd name="T14" fmla="*/ 25 w 30"/>
                <a:gd name="T15" fmla="*/ 26 h 30"/>
                <a:gd name="T16" fmla="*/ 29 w 30"/>
                <a:gd name="T17" fmla="*/ 20 h 30"/>
                <a:gd name="T18" fmla="*/ 20 w 30"/>
                <a:gd name="T19" fmla="*/ 17 h 30"/>
                <a:gd name="T20" fmla="*/ 3 w 30"/>
                <a:gd name="T21" fmla="*/ 8 h 30"/>
                <a:gd name="T22" fmla="*/ 1 w 30"/>
                <a:gd name="T23" fmla="*/ 17 h 30"/>
                <a:gd name="T24" fmla="*/ 7 w 30"/>
                <a:gd name="T25" fmla="*/ 27 h 30"/>
                <a:gd name="T26" fmla="*/ 15 w 30"/>
                <a:gd name="T27" fmla="*/ 15 h 30"/>
                <a:gd name="T28" fmla="*/ 3 w 30"/>
                <a:gd name="T29" fmla="*/ 8 h 30"/>
                <a:gd name="T30" fmla="*/ 15 w 30"/>
                <a:gd name="T31" fmla="*/ 0 h 30"/>
                <a:gd name="T32" fmla="*/ 13 w 30"/>
                <a:gd name="T33" fmla="*/ 1 h 30"/>
                <a:gd name="T34" fmla="*/ 4 w 30"/>
                <a:gd name="T35" fmla="*/ 5 h 30"/>
                <a:gd name="T36" fmla="*/ 17 w 30"/>
                <a:gd name="T37" fmla="*/ 13 h 30"/>
                <a:gd name="T38" fmla="*/ 17 w 30"/>
                <a:gd name="T39" fmla="*/ 12 h 30"/>
                <a:gd name="T40" fmla="*/ 18 w 30"/>
                <a:gd name="T41" fmla="*/ 14 h 30"/>
                <a:gd name="T42" fmla="*/ 29 w 30"/>
                <a:gd name="T43" fmla="*/ 18 h 30"/>
                <a:gd name="T44" fmla="*/ 30 w 30"/>
                <a:gd name="T45" fmla="*/ 13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17" y="17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9" y="29"/>
                    <a:pt x="21" y="29"/>
                    <a:pt x="22" y="28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0" y="17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6" y="25"/>
                    <a:pt x="28" y="23"/>
                    <a:pt x="29" y="20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" y="8"/>
                  </a:moveTo>
                  <a:cubicBezTo>
                    <a:pt x="1" y="10"/>
                    <a:pt x="0" y="13"/>
                    <a:pt x="1" y="17"/>
                  </a:cubicBezTo>
                  <a:cubicBezTo>
                    <a:pt x="1" y="21"/>
                    <a:pt x="4" y="25"/>
                    <a:pt x="7" y="2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5" y="0"/>
                  </a:moveTo>
                  <a:cubicBezTo>
                    <a:pt x="15" y="0"/>
                    <a:pt x="14" y="1"/>
                    <a:pt x="13" y="1"/>
                  </a:cubicBezTo>
                  <a:cubicBezTo>
                    <a:pt x="10" y="1"/>
                    <a:pt x="6" y="3"/>
                    <a:pt x="4" y="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6"/>
                    <a:pt x="22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Freeform 636"/>
            <p:cNvSpPr/>
            <p:nvPr/>
          </p:nvSpPr>
          <p:spPr bwMode="auto">
            <a:xfrm>
              <a:off x="4835525" y="5307013"/>
              <a:ext cx="125413" cy="111125"/>
            </a:xfrm>
            <a:custGeom>
              <a:avLst/>
              <a:gdLst>
                <a:gd name="T0" fmla="*/ 1 w 26"/>
                <a:gd name="T1" fmla="*/ 0 h 23"/>
                <a:gd name="T2" fmla="*/ 0 w 26"/>
                <a:gd name="T3" fmla="*/ 3 h 23"/>
                <a:gd name="T4" fmla="*/ 12 w 26"/>
                <a:gd name="T5" fmla="*/ 10 h 23"/>
                <a:gd name="T6" fmla="*/ 4 w 26"/>
                <a:gd name="T7" fmla="*/ 22 h 23"/>
                <a:gd name="T8" fmla="*/ 6 w 26"/>
                <a:gd name="T9" fmla="*/ 23 h 23"/>
                <a:gd name="T10" fmla="*/ 14 w 26"/>
                <a:gd name="T11" fmla="*/ 12 h 23"/>
                <a:gd name="T12" fmla="*/ 19 w 26"/>
                <a:gd name="T13" fmla="*/ 23 h 23"/>
                <a:gd name="T14" fmla="*/ 22 w 26"/>
                <a:gd name="T15" fmla="*/ 21 h 23"/>
                <a:gd name="T16" fmla="*/ 17 w 26"/>
                <a:gd name="T17" fmla="*/ 12 h 23"/>
                <a:gd name="T18" fmla="*/ 26 w 26"/>
                <a:gd name="T19" fmla="*/ 15 h 23"/>
                <a:gd name="T20" fmla="*/ 26 w 26"/>
                <a:gd name="T21" fmla="*/ 13 h 23"/>
                <a:gd name="T22" fmla="*/ 15 w 26"/>
                <a:gd name="T23" fmla="*/ 9 h 23"/>
                <a:gd name="T24" fmla="*/ 14 w 26"/>
                <a:gd name="T25" fmla="*/ 7 h 23"/>
                <a:gd name="T26" fmla="*/ 14 w 26"/>
                <a:gd name="T27" fmla="*/ 8 h 23"/>
                <a:gd name="T28" fmla="*/ 1 w 26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2"/>
                    <a:pt x="21" y="22"/>
                    <a:pt x="22" y="2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4"/>
                    <a:pt x="26" y="14"/>
                    <a:pt x="26" y="13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Freeform 637"/>
            <p:cNvSpPr>
              <a:spLocks noEditPoints="1"/>
            </p:cNvSpPr>
            <p:nvPr/>
          </p:nvSpPr>
          <p:spPr bwMode="auto">
            <a:xfrm>
              <a:off x="4795838" y="5264150"/>
              <a:ext cx="193675" cy="187325"/>
            </a:xfrm>
            <a:custGeom>
              <a:avLst/>
              <a:gdLst>
                <a:gd name="T0" fmla="*/ 29 w 40"/>
                <a:gd name="T1" fmla="*/ 34 h 39"/>
                <a:gd name="T2" fmla="*/ 22 w 40"/>
                <a:gd name="T3" fmla="*/ 36 h 39"/>
                <a:gd name="T4" fmla="*/ 20 w 40"/>
                <a:gd name="T5" fmla="*/ 37 h 39"/>
                <a:gd name="T6" fmla="*/ 13 w 40"/>
                <a:gd name="T7" fmla="*/ 35 h 39"/>
                <a:gd name="T8" fmla="*/ 12 w 40"/>
                <a:gd name="T9" fmla="*/ 37 h 39"/>
                <a:gd name="T10" fmla="*/ 20 w 40"/>
                <a:gd name="T11" fmla="*/ 39 h 39"/>
                <a:gd name="T12" fmla="*/ 22 w 40"/>
                <a:gd name="T13" fmla="*/ 38 h 39"/>
                <a:gd name="T14" fmla="*/ 29 w 40"/>
                <a:gd name="T15" fmla="*/ 36 h 39"/>
                <a:gd name="T16" fmla="*/ 29 w 40"/>
                <a:gd name="T17" fmla="*/ 34 h 39"/>
                <a:gd name="T18" fmla="*/ 36 w 40"/>
                <a:gd name="T19" fmla="*/ 25 h 39"/>
                <a:gd name="T20" fmla="*/ 31 w 40"/>
                <a:gd name="T21" fmla="*/ 33 h 39"/>
                <a:gd name="T22" fmla="*/ 32 w 40"/>
                <a:gd name="T23" fmla="*/ 35 h 39"/>
                <a:gd name="T24" fmla="*/ 38 w 40"/>
                <a:gd name="T25" fmla="*/ 26 h 39"/>
                <a:gd name="T26" fmla="*/ 36 w 40"/>
                <a:gd name="T27" fmla="*/ 25 h 39"/>
                <a:gd name="T28" fmla="*/ 3 w 40"/>
                <a:gd name="T29" fmla="*/ 9 h 39"/>
                <a:gd name="T30" fmla="*/ 1 w 40"/>
                <a:gd name="T31" fmla="*/ 21 h 39"/>
                <a:gd name="T32" fmla="*/ 9 w 40"/>
                <a:gd name="T33" fmla="*/ 35 h 39"/>
                <a:gd name="T34" fmla="*/ 10 w 40"/>
                <a:gd name="T35" fmla="*/ 34 h 39"/>
                <a:gd name="T36" fmla="*/ 3 w 40"/>
                <a:gd name="T37" fmla="*/ 21 h 39"/>
                <a:gd name="T38" fmla="*/ 5 w 40"/>
                <a:gd name="T39" fmla="*/ 10 h 39"/>
                <a:gd name="T40" fmla="*/ 3 w 40"/>
                <a:gd name="T41" fmla="*/ 9 h 39"/>
                <a:gd name="T42" fmla="*/ 20 w 40"/>
                <a:gd name="T43" fmla="*/ 0 h 39"/>
                <a:gd name="T44" fmla="*/ 18 w 40"/>
                <a:gd name="T45" fmla="*/ 0 h 39"/>
                <a:gd name="T46" fmla="*/ 5 w 40"/>
                <a:gd name="T47" fmla="*/ 7 h 39"/>
                <a:gd name="T48" fmla="*/ 7 w 40"/>
                <a:gd name="T49" fmla="*/ 8 h 39"/>
                <a:gd name="T50" fmla="*/ 18 w 40"/>
                <a:gd name="T51" fmla="*/ 2 h 39"/>
                <a:gd name="T52" fmla="*/ 20 w 40"/>
                <a:gd name="T53" fmla="*/ 2 h 39"/>
                <a:gd name="T54" fmla="*/ 38 w 40"/>
                <a:gd name="T55" fmla="*/ 17 h 39"/>
                <a:gd name="T56" fmla="*/ 37 w 40"/>
                <a:gd name="T57" fmla="*/ 23 h 39"/>
                <a:gd name="T58" fmla="*/ 39 w 40"/>
                <a:gd name="T59" fmla="*/ 23 h 39"/>
                <a:gd name="T60" fmla="*/ 40 w 40"/>
                <a:gd name="T61" fmla="*/ 17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29" y="34"/>
                  </a:moveTo>
                  <a:cubicBezTo>
                    <a:pt x="27" y="35"/>
                    <a:pt x="24" y="36"/>
                    <a:pt x="22" y="36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8" y="37"/>
                    <a:pt x="15" y="36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4" y="38"/>
                    <a:pt x="17" y="39"/>
                    <a:pt x="20" y="39"/>
                  </a:cubicBezTo>
                  <a:cubicBezTo>
                    <a:pt x="21" y="39"/>
                    <a:pt x="22" y="39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29" y="34"/>
                    <a:pt x="29" y="34"/>
                    <a:pt x="29" y="34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5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3" y="9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1" y="27"/>
                    <a:pt x="5" y="32"/>
                    <a:pt x="9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6" y="31"/>
                    <a:pt x="3" y="26"/>
                    <a:pt x="3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3" y="0"/>
                    <a:pt x="8" y="3"/>
                    <a:pt x="5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5"/>
                    <a:pt x="13" y="2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9" y="2"/>
                    <a:pt x="36" y="8"/>
                    <a:pt x="38" y="17"/>
                  </a:cubicBezTo>
                  <a:cubicBezTo>
                    <a:pt x="38" y="19"/>
                    <a:pt x="38" y="21"/>
                    <a:pt x="37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1"/>
                    <a:pt x="40" y="19"/>
                    <a:pt x="40" y="17"/>
                  </a:cubicBezTo>
                  <a:cubicBezTo>
                    <a:pt x="38" y="7"/>
                    <a:pt x="3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Freeform 638"/>
            <p:cNvSpPr>
              <a:spLocks noEditPoints="1"/>
            </p:cNvSpPr>
            <p:nvPr/>
          </p:nvSpPr>
          <p:spPr bwMode="auto">
            <a:xfrm>
              <a:off x="4811713" y="5297488"/>
              <a:ext cx="173038" cy="144463"/>
            </a:xfrm>
            <a:custGeom>
              <a:avLst/>
              <a:gdLst>
                <a:gd name="T0" fmla="*/ 7 w 36"/>
                <a:gd name="T1" fmla="*/ 27 h 30"/>
                <a:gd name="T2" fmla="*/ 6 w 36"/>
                <a:gd name="T3" fmla="*/ 28 h 30"/>
                <a:gd name="T4" fmla="*/ 9 w 36"/>
                <a:gd name="T5" fmla="*/ 30 h 30"/>
                <a:gd name="T6" fmla="*/ 10 w 36"/>
                <a:gd name="T7" fmla="*/ 28 h 30"/>
                <a:gd name="T8" fmla="*/ 7 w 36"/>
                <a:gd name="T9" fmla="*/ 27 h 30"/>
                <a:gd name="T10" fmla="*/ 28 w 36"/>
                <a:gd name="T11" fmla="*/ 26 h 30"/>
                <a:gd name="T12" fmla="*/ 26 w 36"/>
                <a:gd name="T13" fmla="*/ 27 h 30"/>
                <a:gd name="T14" fmla="*/ 26 w 36"/>
                <a:gd name="T15" fmla="*/ 29 h 30"/>
                <a:gd name="T16" fmla="*/ 29 w 36"/>
                <a:gd name="T17" fmla="*/ 28 h 30"/>
                <a:gd name="T18" fmla="*/ 28 w 36"/>
                <a:gd name="T19" fmla="*/ 26 h 30"/>
                <a:gd name="T20" fmla="*/ 34 w 36"/>
                <a:gd name="T21" fmla="*/ 16 h 30"/>
                <a:gd name="T22" fmla="*/ 33 w 36"/>
                <a:gd name="T23" fmla="*/ 18 h 30"/>
                <a:gd name="T24" fmla="*/ 35 w 36"/>
                <a:gd name="T25" fmla="*/ 19 h 30"/>
                <a:gd name="T26" fmla="*/ 36 w 36"/>
                <a:gd name="T27" fmla="*/ 16 h 30"/>
                <a:gd name="T28" fmla="*/ 34 w 36"/>
                <a:gd name="T29" fmla="*/ 16 h 30"/>
                <a:gd name="T30" fmla="*/ 2 w 36"/>
                <a:gd name="T31" fmla="*/ 0 h 30"/>
                <a:gd name="T32" fmla="*/ 0 w 36"/>
                <a:gd name="T33" fmla="*/ 2 h 30"/>
                <a:gd name="T34" fmla="*/ 2 w 36"/>
                <a:gd name="T35" fmla="*/ 3 h 30"/>
                <a:gd name="T36" fmla="*/ 4 w 36"/>
                <a:gd name="T37" fmla="*/ 1 h 30"/>
                <a:gd name="T38" fmla="*/ 2 w 3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0">
                  <a:moveTo>
                    <a:pt x="7" y="27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7" y="29"/>
                    <a:pt x="8" y="29"/>
                    <a:pt x="9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8"/>
                    <a:pt x="8" y="27"/>
                    <a:pt x="7" y="27"/>
                  </a:cubicBezTo>
                  <a:moveTo>
                    <a:pt x="28" y="26"/>
                  </a:moveTo>
                  <a:cubicBezTo>
                    <a:pt x="27" y="26"/>
                    <a:pt x="26" y="27"/>
                    <a:pt x="26" y="27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29"/>
                    <a:pt x="28" y="28"/>
                    <a:pt x="29" y="28"/>
                  </a:cubicBezTo>
                  <a:cubicBezTo>
                    <a:pt x="28" y="26"/>
                    <a:pt x="28" y="26"/>
                    <a:pt x="28" y="26"/>
                  </a:cubicBezTo>
                  <a:moveTo>
                    <a:pt x="34" y="16"/>
                  </a:moveTo>
                  <a:cubicBezTo>
                    <a:pt x="34" y="17"/>
                    <a:pt x="34" y="17"/>
                    <a:pt x="33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7"/>
                    <a:pt x="36" y="16"/>
                  </a:cubicBezTo>
                  <a:cubicBezTo>
                    <a:pt x="34" y="16"/>
                    <a:pt x="34" y="16"/>
                    <a:pt x="34" y="16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Freeform 639"/>
            <p:cNvSpPr>
              <a:spLocks noEditPoints="1"/>
            </p:cNvSpPr>
            <p:nvPr/>
          </p:nvSpPr>
          <p:spPr bwMode="auto">
            <a:xfrm>
              <a:off x="2728913" y="5737225"/>
              <a:ext cx="144463" cy="139700"/>
            </a:xfrm>
            <a:custGeom>
              <a:avLst/>
              <a:gdLst>
                <a:gd name="T0" fmla="*/ 16 w 30"/>
                <a:gd name="T1" fmla="*/ 19 h 29"/>
                <a:gd name="T2" fmla="*/ 15 w 30"/>
                <a:gd name="T3" fmla="*/ 29 h 29"/>
                <a:gd name="T4" fmla="*/ 16 w 30"/>
                <a:gd name="T5" fmla="*/ 29 h 29"/>
                <a:gd name="T6" fmla="*/ 24 w 30"/>
                <a:gd name="T7" fmla="*/ 26 h 29"/>
                <a:gd name="T8" fmla="*/ 16 w 30"/>
                <a:gd name="T9" fmla="*/ 19 h 29"/>
                <a:gd name="T10" fmla="*/ 0 w 30"/>
                <a:gd name="T11" fmla="*/ 13 h 29"/>
                <a:gd name="T12" fmla="*/ 0 w 30"/>
                <a:gd name="T13" fmla="*/ 16 h 29"/>
                <a:gd name="T14" fmla="*/ 12 w 30"/>
                <a:gd name="T15" fmla="*/ 29 h 29"/>
                <a:gd name="T16" fmla="*/ 14 w 30"/>
                <a:gd name="T17" fmla="*/ 18 h 29"/>
                <a:gd name="T18" fmla="*/ 0 w 30"/>
                <a:gd name="T19" fmla="*/ 13 h 29"/>
                <a:gd name="T20" fmla="*/ 19 w 30"/>
                <a:gd name="T21" fmla="*/ 0 h 29"/>
                <a:gd name="T22" fmla="*/ 17 w 30"/>
                <a:gd name="T23" fmla="*/ 16 h 29"/>
                <a:gd name="T24" fmla="*/ 17 w 30"/>
                <a:gd name="T25" fmla="*/ 16 h 29"/>
                <a:gd name="T26" fmla="*/ 18 w 30"/>
                <a:gd name="T27" fmla="*/ 16 h 29"/>
                <a:gd name="T28" fmla="*/ 26 w 30"/>
                <a:gd name="T29" fmla="*/ 24 h 29"/>
                <a:gd name="T30" fmla="*/ 29 w 30"/>
                <a:gd name="T31" fmla="*/ 13 h 29"/>
                <a:gd name="T32" fmla="*/ 19 w 30"/>
                <a:gd name="T33" fmla="*/ 0 h 29"/>
                <a:gd name="T34" fmla="*/ 15 w 30"/>
                <a:gd name="T35" fmla="*/ 0 h 29"/>
                <a:gd name="T36" fmla="*/ 13 w 30"/>
                <a:gd name="T37" fmla="*/ 0 h 29"/>
                <a:gd name="T38" fmla="*/ 0 w 30"/>
                <a:gd name="T39" fmla="*/ 10 h 29"/>
                <a:gd name="T40" fmla="*/ 14 w 30"/>
                <a:gd name="T41" fmla="*/ 15 h 29"/>
                <a:gd name="T42" fmla="*/ 16 w 30"/>
                <a:gd name="T43" fmla="*/ 0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6" y="1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9" y="29"/>
                    <a:pt x="22" y="27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0" y="13"/>
                  </a:moveTo>
                  <a:cubicBezTo>
                    <a:pt x="0" y="14"/>
                    <a:pt x="0" y="15"/>
                    <a:pt x="0" y="16"/>
                  </a:cubicBezTo>
                  <a:cubicBezTo>
                    <a:pt x="1" y="23"/>
                    <a:pt x="6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9" y="0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8" y="21"/>
                    <a:pt x="30" y="17"/>
                    <a:pt x="29" y="13"/>
                  </a:cubicBezTo>
                  <a:cubicBezTo>
                    <a:pt x="28" y="7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5"/>
                    <a:pt x="0" y="1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Freeform 640"/>
            <p:cNvSpPr/>
            <p:nvPr/>
          </p:nvSpPr>
          <p:spPr bwMode="auto">
            <a:xfrm>
              <a:off x="2728913" y="5737225"/>
              <a:ext cx="125413" cy="139700"/>
            </a:xfrm>
            <a:custGeom>
              <a:avLst/>
              <a:gdLst>
                <a:gd name="T0" fmla="*/ 16 w 26"/>
                <a:gd name="T1" fmla="*/ 0 h 29"/>
                <a:gd name="T2" fmla="*/ 14 w 26"/>
                <a:gd name="T3" fmla="*/ 15 h 29"/>
                <a:gd name="T4" fmla="*/ 0 w 26"/>
                <a:gd name="T5" fmla="*/ 10 h 29"/>
                <a:gd name="T6" fmla="*/ 0 w 26"/>
                <a:gd name="T7" fmla="*/ 13 h 29"/>
                <a:gd name="T8" fmla="*/ 14 w 26"/>
                <a:gd name="T9" fmla="*/ 18 h 29"/>
                <a:gd name="T10" fmla="*/ 12 w 26"/>
                <a:gd name="T11" fmla="*/ 29 h 29"/>
                <a:gd name="T12" fmla="*/ 15 w 26"/>
                <a:gd name="T13" fmla="*/ 29 h 29"/>
                <a:gd name="T14" fmla="*/ 15 w 26"/>
                <a:gd name="T15" fmla="*/ 29 h 29"/>
                <a:gd name="T16" fmla="*/ 16 w 26"/>
                <a:gd name="T17" fmla="*/ 19 h 29"/>
                <a:gd name="T18" fmla="*/ 24 w 26"/>
                <a:gd name="T19" fmla="*/ 26 h 29"/>
                <a:gd name="T20" fmla="*/ 26 w 26"/>
                <a:gd name="T21" fmla="*/ 24 h 29"/>
                <a:gd name="T22" fmla="*/ 18 w 26"/>
                <a:gd name="T23" fmla="*/ 16 h 29"/>
                <a:gd name="T24" fmla="*/ 17 w 26"/>
                <a:gd name="T25" fmla="*/ 16 h 29"/>
                <a:gd name="T26" fmla="*/ 17 w 26"/>
                <a:gd name="T27" fmla="*/ 16 h 29"/>
                <a:gd name="T28" fmla="*/ 19 w 26"/>
                <a:gd name="T29" fmla="*/ 0 h 29"/>
                <a:gd name="T30" fmla="*/ 16 w 26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29">
                  <a:moveTo>
                    <a:pt x="16" y="0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5"/>
                    <a:pt x="25" y="24"/>
                    <a:pt x="26" y="24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641"/>
            <p:cNvSpPr>
              <a:spLocks noEditPoints="1"/>
            </p:cNvSpPr>
            <p:nvPr/>
          </p:nvSpPr>
          <p:spPr bwMode="auto">
            <a:xfrm>
              <a:off x="2705100" y="5711825"/>
              <a:ext cx="192088" cy="188913"/>
            </a:xfrm>
            <a:custGeom>
              <a:avLst/>
              <a:gdLst>
                <a:gd name="T0" fmla="*/ 31 w 40"/>
                <a:gd name="T1" fmla="*/ 32 h 39"/>
                <a:gd name="T2" fmla="*/ 22 w 40"/>
                <a:gd name="T3" fmla="*/ 37 h 39"/>
                <a:gd name="T4" fmla="*/ 20 w 40"/>
                <a:gd name="T5" fmla="*/ 37 h 39"/>
                <a:gd name="T6" fmla="*/ 19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22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0 w 40"/>
                <a:gd name="T19" fmla="*/ 17 h 39"/>
                <a:gd name="T20" fmla="*/ 0 w 40"/>
                <a:gd name="T21" fmla="*/ 22 h 39"/>
                <a:gd name="T22" fmla="*/ 16 w 40"/>
                <a:gd name="T23" fmla="*/ 39 h 39"/>
                <a:gd name="T24" fmla="*/ 17 w 40"/>
                <a:gd name="T25" fmla="*/ 37 h 39"/>
                <a:gd name="T26" fmla="*/ 2 w 40"/>
                <a:gd name="T27" fmla="*/ 21 h 39"/>
                <a:gd name="T28" fmla="*/ 2 w 40"/>
                <a:gd name="T29" fmla="*/ 17 h 39"/>
                <a:gd name="T30" fmla="*/ 0 w 40"/>
                <a:gd name="T31" fmla="*/ 17 h 39"/>
                <a:gd name="T32" fmla="*/ 24 w 40"/>
                <a:gd name="T33" fmla="*/ 0 h 39"/>
                <a:gd name="T34" fmla="*/ 24 w 40"/>
                <a:gd name="T35" fmla="*/ 2 h 39"/>
                <a:gd name="T36" fmla="*/ 37 w 40"/>
                <a:gd name="T37" fmla="*/ 17 h 39"/>
                <a:gd name="T38" fmla="*/ 33 w 40"/>
                <a:gd name="T39" fmla="*/ 31 h 39"/>
                <a:gd name="T40" fmla="*/ 35 w 40"/>
                <a:gd name="T41" fmla="*/ 32 h 39"/>
                <a:gd name="T42" fmla="*/ 39 w 40"/>
                <a:gd name="T43" fmla="*/ 17 h 39"/>
                <a:gd name="T44" fmla="*/ 24 w 40"/>
                <a:gd name="T45" fmla="*/ 0 h 39"/>
                <a:gd name="T46" fmla="*/ 20 w 40"/>
                <a:gd name="T47" fmla="*/ 0 h 39"/>
                <a:gd name="T48" fmla="*/ 17 w 40"/>
                <a:gd name="T49" fmla="*/ 0 h 39"/>
                <a:gd name="T50" fmla="*/ 1 w 40"/>
                <a:gd name="T51" fmla="*/ 14 h 39"/>
                <a:gd name="T52" fmla="*/ 3 w 40"/>
                <a:gd name="T53" fmla="*/ 15 h 39"/>
                <a:gd name="T54" fmla="*/ 18 w 40"/>
                <a:gd name="T55" fmla="*/ 2 h 39"/>
                <a:gd name="T56" fmla="*/ 20 w 40"/>
                <a:gd name="T57" fmla="*/ 2 h 39"/>
                <a:gd name="T58" fmla="*/ 21 w 40"/>
                <a:gd name="T59" fmla="*/ 2 h 39"/>
                <a:gd name="T60" fmla="*/ 22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9" y="35"/>
                    <a:pt x="25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0" y="39"/>
                    <a:pt x="21" y="39"/>
                    <a:pt x="22" y="39"/>
                  </a:cubicBezTo>
                  <a:cubicBezTo>
                    <a:pt x="26" y="38"/>
                    <a:pt x="30" y="36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0" y="17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1" y="30"/>
                    <a:pt x="8" y="37"/>
                    <a:pt x="16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9" y="35"/>
                    <a:pt x="3" y="29"/>
                    <a:pt x="2" y="21"/>
                  </a:cubicBezTo>
                  <a:cubicBezTo>
                    <a:pt x="2" y="20"/>
                    <a:pt x="2" y="19"/>
                    <a:pt x="2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24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31" y="4"/>
                    <a:pt x="36" y="10"/>
                    <a:pt x="37" y="17"/>
                  </a:cubicBezTo>
                  <a:cubicBezTo>
                    <a:pt x="38" y="22"/>
                    <a:pt x="36" y="27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7"/>
                  </a:cubicBezTo>
                  <a:cubicBezTo>
                    <a:pt x="38" y="9"/>
                    <a:pt x="32" y="2"/>
                    <a:pt x="24" y="0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3" y="7"/>
                    <a:pt x="1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8"/>
                    <a:pt x="10" y="3"/>
                    <a:pt x="18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642"/>
            <p:cNvSpPr>
              <a:spLocks noEditPoints="1"/>
            </p:cNvSpPr>
            <p:nvPr/>
          </p:nvSpPr>
          <p:spPr bwMode="auto">
            <a:xfrm>
              <a:off x="2705100" y="5711825"/>
              <a:ext cx="168275" cy="188913"/>
            </a:xfrm>
            <a:custGeom>
              <a:avLst/>
              <a:gdLst>
                <a:gd name="T0" fmla="*/ 17 w 35"/>
                <a:gd name="T1" fmla="*/ 37 h 39"/>
                <a:gd name="T2" fmla="*/ 16 w 35"/>
                <a:gd name="T3" fmla="*/ 39 h 39"/>
                <a:gd name="T4" fmla="*/ 19 w 35"/>
                <a:gd name="T5" fmla="*/ 39 h 39"/>
                <a:gd name="T6" fmla="*/ 19 w 35"/>
                <a:gd name="T7" fmla="*/ 37 h 39"/>
                <a:gd name="T8" fmla="*/ 17 w 35"/>
                <a:gd name="T9" fmla="*/ 37 h 39"/>
                <a:gd name="T10" fmla="*/ 33 w 35"/>
                <a:gd name="T11" fmla="*/ 31 h 39"/>
                <a:gd name="T12" fmla="*/ 31 w 35"/>
                <a:gd name="T13" fmla="*/ 32 h 39"/>
                <a:gd name="T14" fmla="*/ 33 w 35"/>
                <a:gd name="T15" fmla="*/ 34 h 39"/>
                <a:gd name="T16" fmla="*/ 35 w 35"/>
                <a:gd name="T17" fmla="*/ 32 h 39"/>
                <a:gd name="T18" fmla="*/ 33 w 35"/>
                <a:gd name="T19" fmla="*/ 31 h 39"/>
                <a:gd name="T20" fmla="*/ 1 w 35"/>
                <a:gd name="T21" fmla="*/ 14 h 39"/>
                <a:gd name="T22" fmla="*/ 0 w 35"/>
                <a:gd name="T23" fmla="*/ 17 h 39"/>
                <a:gd name="T24" fmla="*/ 2 w 35"/>
                <a:gd name="T25" fmla="*/ 17 h 39"/>
                <a:gd name="T26" fmla="*/ 3 w 35"/>
                <a:gd name="T27" fmla="*/ 15 h 39"/>
                <a:gd name="T28" fmla="*/ 1 w 35"/>
                <a:gd name="T29" fmla="*/ 14 h 39"/>
                <a:gd name="T30" fmla="*/ 22 w 35"/>
                <a:gd name="T31" fmla="*/ 0 h 39"/>
                <a:gd name="T32" fmla="*/ 21 w 35"/>
                <a:gd name="T33" fmla="*/ 2 h 39"/>
                <a:gd name="T34" fmla="*/ 24 w 35"/>
                <a:gd name="T35" fmla="*/ 2 h 39"/>
                <a:gd name="T36" fmla="*/ 24 w 35"/>
                <a:gd name="T37" fmla="*/ 0 h 39"/>
                <a:gd name="T38" fmla="*/ 22 w 35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9">
                  <a:moveTo>
                    <a:pt x="17" y="37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7" y="39"/>
                    <a:pt x="18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8" y="37"/>
                    <a:pt x="17" y="37"/>
                  </a:cubicBezTo>
                  <a:moveTo>
                    <a:pt x="33" y="31"/>
                  </a:moveTo>
                  <a:cubicBezTo>
                    <a:pt x="32" y="31"/>
                    <a:pt x="32" y="32"/>
                    <a:pt x="31" y="32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3"/>
                    <a:pt x="34" y="33"/>
                    <a:pt x="35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1" y="14"/>
                  </a:moveTo>
                  <a:cubicBezTo>
                    <a:pt x="1" y="15"/>
                    <a:pt x="0" y="16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5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684" name="矩形 683"/>
          <p:cNvSpPr/>
          <p:nvPr/>
        </p:nvSpPr>
        <p:spPr>
          <a:xfrm>
            <a:off x="2633634" y="3316199"/>
            <a:ext cx="6177175" cy="1103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47" name="矩形 646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85" name="组合 684"/>
          <p:cNvGrpSpPr/>
          <p:nvPr/>
        </p:nvGrpSpPr>
        <p:grpSpPr>
          <a:xfrm>
            <a:off x="4453455" y="3333418"/>
            <a:ext cx="3665516" cy="883655"/>
            <a:chOff x="4170232" y="1728218"/>
            <a:chExt cx="3047280" cy="673754"/>
          </a:xfrm>
        </p:grpSpPr>
        <p:grpSp>
          <p:nvGrpSpPr>
            <p:cNvPr id="5" name="组合 4"/>
            <p:cNvGrpSpPr/>
            <p:nvPr/>
          </p:nvGrpSpPr>
          <p:grpSpPr>
            <a:xfrm>
              <a:off x="4170232" y="1728218"/>
              <a:ext cx="2490964" cy="445868"/>
              <a:chOff x="6359571" y="2096957"/>
              <a:chExt cx="3321284" cy="594491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6359571" y="2096957"/>
                <a:ext cx="1825936" cy="59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云计算</a:t>
                </a:r>
                <a:endParaRPr lang="zh-CN" alt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8054684" y="2237121"/>
                <a:ext cx="1626171" cy="406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（第三版）</a:t>
                </a:r>
                <a:endPara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175350" y="2143837"/>
              <a:ext cx="3042162" cy="25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CLOUD COMPUTING  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Third Edition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" y="4555551"/>
            <a:ext cx="8840428" cy="1344328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1" name="矩形 730"/>
          <p:cNvSpPr/>
          <p:nvPr/>
        </p:nvSpPr>
        <p:spPr>
          <a:xfrm>
            <a:off x="8944803" y="3293263"/>
            <a:ext cx="214055" cy="26141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4" name="文本框 733"/>
          <p:cNvSpPr txBox="1"/>
          <p:nvPr/>
        </p:nvSpPr>
        <p:spPr>
          <a:xfrm>
            <a:off x="4489111" y="5976685"/>
            <a:ext cx="16369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主编：刘鹏  教授</a:t>
            </a:r>
            <a:endParaRPr lang="zh-CN" altLang="en-US" sz="15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678" name="组合 677"/>
          <p:cNvGrpSpPr/>
          <p:nvPr/>
        </p:nvGrpSpPr>
        <p:grpSpPr>
          <a:xfrm>
            <a:off x="-298173" y="1688396"/>
            <a:ext cx="4651540" cy="3160460"/>
            <a:chOff x="63879" y="1954715"/>
            <a:chExt cx="4249493" cy="2887292"/>
          </a:xfrm>
        </p:grpSpPr>
        <p:grpSp>
          <p:nvGrpSpPr>
            <p:cNvPr id="648" name="组合 647"/>
            <p:cNvGrpSpPr/>
            <p:nvPr/>
          </p:nvGrpSpPr>
          <p:grpSpPr>
            <a:xfrm>
              <a:off x="63879" y="1954715"/>
              <a:ext cx="4249493" cy="2887292"/>
              <a:chOff x="1617668" y="504825"/>
              <a:chExt cx="6626636" cy="4502429"/>
            </a:xfrm>
          </p:grpSpPr>
          <p:sp>
            <p:nvSpPr>
              <p:cNvPr id="64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727072" y="504825"/>
                <a:ext cx="4532958" cy="4498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"/>
              <p:cNvSpPr>
                <a:spLocks noEditPoints="1"/>
              </p:cNvSpPr>
              <p:nvPr/>
            </p:nvSpPr>
            <p:spPr bwMode="auto">
              <a:xfrm>
                <a:off x="2821102" y="508489"/>
                <a:ext cx="4442592" cy="4498765"/>
              </a:xfrm>
              <a:custGeom>
                <a:avLst/>
                <a:gdLst>
                  <a:gd name="T0" fmla="*/ 443 w 1138"/>
                  <a:gd name="T1" fmla="*/ 70 h 1152"/>
                  <a:gd name="T2" fmla="*/ 443 w 1138"/>
                  <a:gd name="T3" fmla="*/ 59 h 1152"/>
                  <a:gd name="T4" fmla="*/ 429 w 1138"/>
                  <a:gd name="T5" fmla="*/ 21 h 1152"/>
                  <a:gd name="T6" fmla="*/ 834 w 1138"/>
                  <a:gd name="T7" fmla="*/ 984 h 1152"/>
                  <a:gd name="T8" fmla="*/ 834 w 1138"/>
                  <a:gd name="T9" fmla="*/ 983 h 1152"/>
                  <a:gd name="T10" fmla="*/ 785 w 1138"/>
                  <a:gd name="T11" fmla="*/ 1074 h 1152"/>
                  <a:gd name="T12" fmla="*/ 485 w 1138"/>
                  <a:gd name="T13" fmla="*/ 855 h 1152"/>
                  <a:gd name="T14" fmla="*/ 496 w 1138"/>
                  <a:gd name="T15" fmla="*/ 848 h 1152"/>
                  <a:gd name="T16" fmla="*/ 1083 w 1138"/>
                  <a:gd name="T17" fmla="*/ 738 h 1152"/>
                  <a:gd name="T18" fmla="*/ 1074 w 1138"/>
                  <a:gd name="T19" fmla="*/ 758 h 1152"/>
                  <a:gd name="T20" fmla="*/ 239 w 1138"/>
                  <a:gd name="T21" fmla="*/ 614 h 1152"/>
                  <a:gd name="T22" fmla="*/ 242 w 1138"/>
                  <a:gd name="T23" fmla="*/ 604 h 1152"/>
                  <a:gd name="T24" fmla="*/ 230 w 1138"/>
                  <a:gd name="T25" fmla="*/ 595 h 1152"/>
                  <a:gd name="T26" fmla="*/ 222 w 1138"/>
                  <a:gd name="T27" fmla="*/ 580 h 1152"/>
                  <a:gd name="T28" fmla="*/ 12 w 1138"/>
                  <a:gd name="T29" fmla="*/ 452 h 1152"/>
                  <a:gd name="T30" fmla="*/ 40 w 1138"/>
                  <a:gd name="T31" fmla="*/ 396 h 1152"/>
                  <a:gd name="T32" fmla="*/ 37 w 1138"/>
                  <a:gd name="T33" fmla="*/ 385 h 1152"/>
                  <a:gd name="T34" fmla="*/ 68 w 1138"/>
                  <a:gd name="T35" fmla="*/ 282 h 1152"/>
                  <a:gd name="T36" fmla="*/ 498 w 1138"/>
                  <a:gd name="T37" fmla="*/ 308 h 1152"/>
                  <a:gd name="T38" fmla="*/ 558 w 1138"/>
                  <a:gd name="T39" fmla="*/ 263 h 1152"/>
                  <a:gd name="T40" fmla="*/ 540 w 1138"/>
                  <a:gd name="T41" fmla="*/ 301 h 1152"/>
                  <a:gd name="T42" fmla="*/ 441 w 1138"/>
                  <a:gd name="T43" fmla="*/ 156 h 1152"/>
                  <a:gd name="T44" fmla="*/ 575 w 1138"/>
                  <a:gd name="T45" fmla="*/ 96 h 1152"/>
                  <a:gd name="T46" fmla="*/ 562 w 1138"/>
                  <a:gd name="T47" fmla="*/ 149 h 1152"/>
                  <a:gd name="T48" fmla="*/ 473 w 1138"/>
                  <a:gd name="T49" fmla="*/ 85 h 1152"/>
                  <a:gd name="T50" fmla="*/ 430 w 1138"/>
                  <a:gd name="T51" fmla="*/ 131 h 1152"/>
                  <a:gd name="T52" fmla="*/ 459 w 1138"/>
                  <a:gd name="T53" fmla="*/ 100 h 1152"/>
                  <a:gd name="T54" fmla="*/ 514 w 1138"/>
                  <a:gd name="T55" fmla="*/ 91 h 1152"/>
                  <a:gd name="T56" fmla="*/ 528 w 1138"/>
                  <a:gd name="T57" fmla="*/ 85 h 1152"/>
                  <a:gd name="T58" fmla="*/ 553 w 1138"/>
                  <a:gd name="T59" fmla="*/ 86 h 1152"/>
                  <a:gd name="T60" fmla="*/ 539 w 1138"/>
                  <a:gd name="T61" fmla="*/ 80 h 1152"/>
                  <a:gd name="T62" fmla="*/ 417 w 1138"/>
                  <a:gd name="T63" fmla="*/ 23 h 1152"/>
                  <a:gd name="T64" fmla="*/ 475 w 1138"/>
                  <a:gd name="T65" fmla="*/ 12 h 1152"/>
                  <a:gd name="T66" fmla="*/ 528 w 1138"/>
                  <a:gd name="T67" fmla="*/ 16 h 1152"/>
                  <a:gd name="T68" fmla="*/ 470 w 1138"/>
                  <a:gd name="T69" fmla="*/ 51 h 1152"/>
                  <a:gd name="T70" fmla="*/ 488 w 1138"/>
                  <a:gd name="T71" fmla="*/ 73 h 1152"/>
                  <a:gd name="T72" fmla="*/ 457 w 1138"/>
                  <a:gd name="T73" fmla="*/ 92 h 1152"/>
                  <a:gd name="T74" fmla="*/ 393 w 1138"/>
                  <a:gd name="T75" fmla="*/ 105 h 1152"/>
                  <a:gd name="T76" fmla="*/ 390 w 1138"/>
                  <a:gd name="T77" fmla="*/ 123 h 1152"/>
                  <a:gd name="T78" fmla="*/ 336 w 1138"/>
                  <a:gd name="T79" fmla="*/ 186 h 1152"/>
                  <a:gd name="T80" fmla="*/ 285 w 1138"/>
                  <a:gd name="T81" fmla="*/ 185 h 1152"/>
                  <a:gd name="T82" fmla="*/ 224 w 1138"/>
                  <a:gd name="T83" fmla="*/ 194 h 1152"/>
                  <a:gd name="T84" fmla="*/ 92 w 1138"/>
                  <a:gd name="T85" fmla="*/ 248 h 1152"/>
                  <a:gd name="T86" fmla="*/ 51 w 1138"/>
                  <a:gd name="T87" fmla="*/ 311 h 1152"/>
                  <a:gd name="T88" fmla="*/ 4 w 1138"/>
                  <a:gd name="T89" fmla="*/ 518 h 1152"/>
                  <a:gd name="T90" fmla="*/ 629 w 1138"/>
                  <a:gd name="T91" fmla="*/ 225 h 1152"/>
                  <a:gd name="T92" fmla="*/ 765 w 1138"/>
                  <a:gd name="T93" fmla="*/ 179 h 1152"/>
                  <a:gd name="T94" fmla="*/ 764 w 1138"/>
                  <a:gd name="T95" fmla="*/ 135 h 1152"/>
                  <a:gd name="T96" fmla="*/ 763 w 1138"/>
                  <a:gd name="T97" fmla="*/ 50 h 1152"/>
                  <a:gd name="T98" fmla="*/ 780 w 1138"/>
                  <a:gd name="T99" fmla="*/ 54 h 1152"/>
                  <a:gd name="T100" fmla="*/ 831 w 1138"/>
                  <a:gd name="T101" fmla="*/ 77 h 1152"/>
                  <a:gd name="T102" fmla="*/ 837 w 1138"/>
                  <a:gd name="T103" fmla="*/ 83 h 1152"/>
                  <a:gd name="T104" fmla="*/ 908 w 1138"/>
                  <a:gd name="T105" fmla="*/ 128 h 1152"/>
                  <a:gd name="T106" fmla="*/ 1103 w 1138"/>
                  <a:gd name="T107" fmla="*/ 692 h 1152"/>
                  <a:gd name="T108" fmla="*/ 1007 w 1138"/>
                  <a:gd name="T109" fmla="*/ 611 h 1152"/>
                  <a:gd name="T110" fmla="*/ 890 w 1138"/>
                  <a:gd name="T111" fmla="*/ 867 h 1152"/>
                  <a:gd name="T112" fmla="*/ 686 w 1138"/>
                  <a:gd name="T113" fmla="*/ 1088 h 1152"/>
                  <a:gd name="T114" fmla="*/ 530 w 1138"/>
                  <a:gd name="T115" fmla="*/ 961 h 1152"/>
                  <a:gd name="T116" fmla="*/ 309 w 1138"/>
                  <a:gd name="T117" fmla="*/ 758 h 1152"/>
                  <a:gd name="T118" fmla="*/ 408 w 1138"/>
                  <a:gd name="T119" fmla="*/ 488 h 1152"/>
                  <a:gd name="T120" fmla="*/ 520 w 1138"/>
                  <a:gd name="T121" fmla="*/ 359 h 1152"/>
                  <a:gd name="T122" fmla="*/ 38 w 1138"/>
                  <a:gd name="T123" fmla="*/ 684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38" h="1152">
                    <a:moveTo>
                      <a:pt x="468" y="69"/>
                    </a:moveTo>
                    <a:cubicBezTo>
                      <a:pt x="467" y="69"/>
                      <a:pt x="466" y="69"/>
                      <a:pt x="464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7" y="70"/>
                      <a:pt x="470" y="69"/>
                      <a:pt x="472" y="69"/>
                    </a:cubicBezTo>
                    <a:cubicBezTo>
                      <a:pt x="470" y="69"/>
                      <a:pt x="469" y="69"/>
                      <a:pt x="468" y="69"/>
                    </a:cubicBezTo>
                    <a:moveTo>
                      <a:pt x="481" y="68"/>
                    </a:moveTo>
                    <a:cubicBezTo>
                      <a:pt x="480" y="68"/>
                      <a:pt x="480" y="68"/>
                      <a:pt x="480" y="68"/>
                    </a:cubicBezTo>
                    <a:cubicBezTo>
                      <a:pt x="480" y="68"/>
                      <a:pt x="479" y="68"/>
                      <a:pt x="478" y="68"/>
                    </a:cubicBezTo>
                    <a:cubicBezTo>
                      <a:pt x="478" y="68"/>
                      <a:pt x="477" y="68"/>
                      <a:pt x="477" y="68"/>
                    </a:cubicBezTo>
                    <a:cubicBezTo>
                      <a:pt x="477" y="68"/>
                      <a:pt x="476" y="68"/>
                      <a:pt x="475" y="68"/>
                    </a:cubicBezTo>
                    <a:cubicBezTo>
                      <a:pt x="475" y="68"/>
                      <a:pt x="475" y="68"/>
                      <a:pt x="475" y="69"/>
                    </a:cubicBezTo>
                    <a:cubicBezTo>
                      <a:pt x="477" y="68"/>
                      <a:pt x="479" y="68"/>
                      <a:pt x="481" y="68"/>
                    </a:cubicBezTo>
                    <a:moveTo>
                      <a:pt x="442" y="67"/>
                    </a:moveTo>
                    <a:cubicBezTo>
                      <a:pt x="442" y="67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2" y="67"/>
                      <a:pt x="442" y="67"/>
                    </a:cubicBezTo>
                    <a:moveTo>
                      <a:pt x="444" y="66"/>
                    </a:moveTo>
                    <a:cubicBezTo>
                      <a:pt x="443" y="66"/>
                      <a:pt x="443" y="67"/>
                      <a:pt x="442" y="67"/>
                    </a:cubicBezTo>
                    <a:cubicBezTo>
                      <a:pt x="442" y="67"/>
                      <a:pt x="442" y="67"/>
                      <a:pt x="442" y="67"/>
                    </a:cubicBezTo>
                    <a:cubicBezTo>
                      <a:pt x="444" y="67"/>
                      <a:pt x="444" y="66"/>
                      <a:pt x="444" y="66"/>
                    </a:cubicBezTo>
                    <a:moveTo>
                      <a:pt x="445" y="66"/>
                    </a:moveTo>
                    <a:cubicBezTo>
                      <a:pt x="445" y="67"/>
                      <a:pt x="444" y="67"/>
                      <a:pt x="443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0" y="68"/>
                      <a:pt x="439" y="69"/>
                      <a:pt x="438" y="70"/>
                    </a:cubicBezTo>
                    <a:cubicBezTo>
                      <a:pt x="438" y="71"/>
                      <a:pt x="438" y="71"/>
                      <a:pt x="438" y="71"/>
                    </a:cubicBezTo>
                    <a:cubicBezTo>
                      <a:pt x="436" y="71"/>
                      <a:pt x="436" y="71"/>
                      <a:pt x="436" y="71"/>
                    </a:cubicBezTo>
                    <a:cubicBezTo>
                      <a:pt x="437" y="71"/>
                      <a:pt x="437" y="71"/>
                      <a:pt x="437" y="71"/>
                    </a:cubicBezTo>
                    <a:cubicBezTo>
                      <a:pt x="438" y="72"/>
                      <a:pt x="438" y="72"/>
                      <a:pt x="439" y="72"/>
                    </a:cubicBezTo>
                    <a:cubicBezTo>
                      <a:pt x="438" y="72"/>
                      <a:pt x="438" y="73"/>
                      <a:pt x="437" y="73"/>
                    </a:cubicBezTo>
                    <a:cubicBezTo>
                      <a:pt x="441" y="73"/>
                      <a:pt x="444" y="72"/>
                      <a:pt x="448" y="72"/>
                    </a:cubicBezTo>
                    <a:cubicBezTo>
                      <a:pt x="448" y="72"/>
                      <a:pt x="448" y="72"/>
                      <a:pt x="448" y="72"/>
                    </a:cubicBezTo>
                    <a:cubicBezTo>
                      <a:pt x="447" y="71"/>
                      <a:pt x="445" y="71"/>
                      <a:pt x="444" y="70"/>
                    </a:cubicBezTo>
                    <a:cubicBezTo>
                      <a:pt x="443" y="70"/>
                      <a:pt x="443" y="70"/>
                      <a:pt x="443" y="70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8"/>
                      <a:pt x="443" y="68"/>
                      <a:pt x="443" y="68"/>
                    </a:cubicBezTo>
                    <a:cubicBezTo>
                      <a:pt x="443" y="68"/>
                      <a:pt x="443" y="68"/>
                      <a:pt x="444" y="68"/>
                    </a:cubicBezTo>
                    <a:cubicBezTo>
                      <a:pt x="444" y="67"/>
                      <a:pt x="445" y="67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moveTo>
                      <a:pt x="445" y="64"/>
                    </a:moveTo>
                    <a:cubicBezTo>
                      <a:pt x="445" y="65"/>
                      <a:pt x="445" y="65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cubicBezTo>
                      <a:pt x="445" y="66"/>
                      <a:pt x="446" y="65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4"/>
                    </a:move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5"/>
                      <a:pt x="444" y="66"/>
                    </a:cubicBezTo>
                    <a:cubicBezTo>
                      <a:pt x="444" y="66"/>
                      <a:pt x="444" y="66"/>
                      <a:pt x="444" y="66"/>
                    </a:cubicBezTo>
                    <a:cubicBezTo>
                      <a:pt x="444" y="66"/>
                      <a:pt x="444" y="66"/>
                      <a:pt x="444" y="65"/>
                    </a:cubicBezTo>
                    <a:cubicBezTo>
                      <a:pt x="443" y="64"/>
                      <a:pt x="443" y="64"/>
                      <a:pt x="443" y="64"/>
                    </a:cubicBezTo>
                    <a:moveTo>
                      <a:pt x="445" y="64"/>
                    </a:move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3"/>
                    </a:moveTo>
                    <a:cubicBezTo>
                      <a:pt x="443" y="63"/>
                      <a:pt x="443" y="63"/>
                      <a:pt x="442" y="63"/>
                    </a:cubicBezTo>
                    <a:cubicBezTo>
                      <a:pt x="442" y="63"/>
                      <a:pt x="442" y="63"/>
                      <a:pt x="443" y="64"/>
                    </a:cubicBez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4"/>
                      <a:pt x="445" y="64"/>
                    </a:cubicBezTo>
                    <a:cubicBezTo>
                      <a:pt x="444" y="63"/>
                      <a:pt x="443" y="63"/>
                      <a:pt x="443" y="63"/>
                    </a:cubicBezTo>
                    <a:moveTo>
                      <a:pt x="441" y="60"/>
                    </a:moveTo>
                    <a:cubicBezTo>
                      <a:pt x="436" y="61"/>
                      <a:pt x="433" y="61"/>
                      <a:pt x="432" y="62"/>
                    </a:cubicBezTo>
                    <a:cubicBezTo>
                      <a:pt x="433" y="62"/>
                      <a:pt x="434" y="62"/>
                      <a:pt x="436" y="62"/>
                    </a:cubicBezTo>
                    <a:cubicBezTo>
                      <a:pt x="437" y="62"/>
                      <a:pt x="439" y="62"/>
                      <a:pt x="440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0"/>
                      <a:pt x="441" y="60"/>
                      <a:pt x="441" y="60"/>
                    </a:cubicBezTo>
                    <a:moveTo>
                      <a:pt x="445" y="58"/>
                    </a:moveTo>
                    <a:cubicBezTo>
                      <a:pt x="444" y="59"/>
                      <a:pt x="444" y="59"/>
                      <a:pt x="443" y="59"/>
                    </a:cubicBezTo>
                    <a:cubicBezTo>
                      <a:pt x="443" y="59"/>
                      <a:pt x="444" y="59"/>
                      <a:pt x="445" y="58"/>
                    </a:cubicBezTo>
                    <a:moveTo>
                      <a:pt x="442" y="58"/>
                    </a:moveTo>
                    <a:cubicBezTo>
                      <a:pt x="442" y="58"/>
                      <a:pt x="442" y="58"/>
                      <a:pt x="442" y="58"/>
                    </a:cubicBezTo>
                    <a:cubicBezTo>
                      <a:pt x="442" y="59"/>
                      <a:pt x="442" y="59"/>
                      <a:pt x="443" y="59"/>
                    </a:cubicBezTo>
                    <a:cubicBezTo>
                      <a:pt x="442" y="58"/>
                      <a:pt x="442" y="58"/>
                      <a:pt x="442" y="58"/>
                    </a:cubicBezTo>
                    <a:moveTo>
                      <a:pt x="463" y="57"/>
                    </a:move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moveTo>
                      <a:pt x="465" y="55"/>
                    </a:moveTo>
                    <a:cubicBezTo>
                      <a:pt x="464" y="56"/>
                      <a:pt x="464" y="56"/>
                      <a:pt x="463" y="57"/>
                    </a:cubicBezTo>
                    <a:cubicBezTo>
                      <a:pt x="464" y="56"/>
                      <a:pt x="464" y="56"/>
                      <a:pt x="465" y="55"/>
                    </a:cubicBezTo>
                    <a:moveTo>
                      <a:pt x="463" y="54"/>
                    </a:moveTo>
                    <a:cubicBezTo>
                      <a:pt x="462" y="55"/>
                      <a:pt x="462" y="55"/>
                      <a:pt x="462" y="55"/>
                    </a:cubicBezTo>
                    <a:cubicBezTo>
                      <a:pt x="461" y="56"/>
                      <a:pt x="461" y="57"/>
                      <a:pt x="462" y="57"/>
                    </a:cubicBezTo>
                    <a:cubicBezTo>
                      <a:pt x="462" y="57"/>
                      <a:pt x="462" y="57"/>
                      <a:pt x="463" y="57"/>
                    </a:cubicBezTo>
                    <a:cubicBezTo>
                      <a:pt x="462" y="55"/>
                      <a:pt x="462" y="55"/>
                      <a:pt x="462" y="55"/>
                    </a:cubicBezTo>
                    <a:cubicBezTo>
                      <a:pt x="463" y="54"/>
                      <a:pt x="463" y="54"/>
                      <a:pt x="463" y="54"/>
                    </a:cubicBezTo>
                    <a:moveTo>
                      <a:pt x="474" y="54"/>
                    </a:moveTo>
                    <a:cubicBezTo>
                      <a:pt x="473" y="54"/>
                      <a:pt x="472" y="55"/>
                      <a:pt x="471" y="55"/>
                    </a:cubicBezTo>
                    <a:cubicBezTo>
                      <a:pt x="471" y="54"/>
                      <a:pt x="471" y="54"/>
                      <a:pt x="471" y="54"/>
                    </a:cubicBezTo>
                    <a:cubicBezTo>
                      <a:pt x="471" y="55"/>
                      <a:pt x="471" y="55"/>
                      <a:pt x="471" y="55"/>
                    </a:cubicBezTo>
                    <a:cubicBezTo>
                      <a:pt x="473" y="55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moveTo>
                      <a:pt x="409" y="25"/>
                    </a:moveTo>
                    <a:cubicBezTo>
                      <a:pt x="409" y="25"/>
                      <a:pt x="409" y="25"/>
                      <a:pt x="409" y="25"/>
                    </a:cubicBezTo>
                    <a:cubicBezTo>
                      <a:pt x="407" y="25"/>
                      <a:pt x="406" y="26"/>
                      <a:pt x="404" y="26"/>
                    </a:cubicBezTo>
                    <a:cubicBezTo>
                      <a:pt x="404" y="26"/>
                      <a:pt x="404" y="26"/>
                      <a:pt x="404" y="26"/>
                    </a:cubicBezTo>
                    <a:cubicBezTo>
                      <a:pt x="406" y="26"/>
                      <a:pt x="408" y="25"/>
                      <a:pt x="409" y="25"/>
                    </a:cubicBezTo>
                    <a:moveTo>
                      <a:pt x="411" y="25"/>
                    </a:moveTo>
                    <a:cubicBezTo>
                      <a:pt x="411" y="25"/>
                      <a:pt x="410" y="25"/>
                      <a:pt x="409" y="25"/>
                    </a:cubicBezTo>
                    <a:cubicBezTo>
                      <a:pt x="410" y="25"/>
                      <a:pt x="410" y="25"/>
                      <a:pt x="411" y="25"/>
                    </a:cubicBezTo>
                    <a:moveTo>
                      <a:pt x="427" y="22"/>
                    </a:moveTo>
                    <a:cubicBezTo>
                      <a:pt x="426" y="22"/>
                      <a:pt x="426" y="22"/>
                      <a:pt x="425" y="22"/>
                    </a:cubicBezTo>
                    <a:cubicBezTo>
                      <a:pt x="425" y="22"/>
                      <a:pt x="422" y="22"/>
                      <a:pt x="421" y="23"/>
                    </a:cubicBezTo>
                    <a:cubicBezTo>
                      <a:pt x="423" y="23"/>
                      <a:pt x="424" y="22"/>
                      <a:pt x="427" y="22"/>
                    </a:cubicBezTo>
                    <a:moveTo>
                      <a:pt x="429" y="21"/>
                    </a:moveTo>
                    <a:cubicBezTo>
                      <a:pt x="429" y="21"/>
                      <a:pt x="429" y="21"/>
                      <a:pt x="429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2"/>
                      <a:pt x="427" y="22"/>
                      <a:pt x="427" y="22"/>
                    </a:cubicBezTo>
                    <a:cubicBezTo>
                      <a:pt x="428" y="21"/>
                      <a:pt x="429" y="21"/>
                      <a:pt x="429" y="21"/>
                    </a:cubicBezTo>
                    <a:moveTo>
                      <a:pt x="896" y="1020"/>
                    </a:moveTo>
                    <a:cubicBezTo>
                      <a:pt x="896" y="1020"/>
                      <a:pt x="896" y="1020"/>
                      <a:pt x="896" y="1020"/>
                    </a:cubicBezTo>
                    <a:cubicBezTo>
                      <a:pt x="896" y="1018"/>
                      <a:pt x="898" y="1017"/>
                      <a:pt x="900" y="1015"/>
                    </a:cubicBezTo>
                    <a:cubicBezTo>
                      <a:pt x="900" y="1015"/>
                      <a:pt x="900" y="1015"/>
                      <a:pt x="900" y="1015"/>
                    </a:cubicBezTo>
                    <a:cubicBezTo>
                      <a:pt x="901" y="1015"/>
                      <a:pt x="901" y="1015"/>
                      <a:pt x="901" y="1015"/>
                    </a:cubicBezTo>
                    <a:cubicBezTo>
                      <a:pt x="901" y="1014"/>
                      <a:pt x="901" y="1014"/>
                      <a:pt x="901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5"/>
                      <a:pt x="904" y="1015"/>
                      <a:pt x="904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6"/>
                      <a:pt x="903" y="1016"/>
                      <a:pt x="903" y="1016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1" y="1017"/>
                      <a:pt x="901" y="1017"/>
                      <a:pt x="901" y="1017"/>
                    </a:cubicBezTo>
                    <a:cubicBezTo>
                      <a:pt x="901" y="1018"/>
                      <a:pt x="901" y="1018"/>
                      <a:pt x="901" y="1018"/>
                    </a:cubicBezTo>
                    <a:cubicBezTo>
                      <a:pt x="900" y="1019"/>
                      <a:pt x="897" y="1020"/>
                      <a:pt x="896" y="1020"/>
                    </a:cubicBezTo>
                    <a:moveTo>
                      <a:pt x="834" y="983"/>
                    </a:move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4"/>
                      <a:pt x="834" y="984"/>
                    </a:cubicBezTo>
                    <a:cubicBezTo>
                      <a:pt x="834" y="984"/>
                      <a:pt x="834" y="984"/>
                      <a:pt x="834" y="984"/>
                    </a:cubicBezTo>
                    <a:cubicBezTo>
                      <a:pt x="832" y="988"/>
                      <a:pt x="831" y="989"/>
                      <a:pt x="832" y="989"/>
                    </a:cubicBezTo>
                    <a:cubicBezTo>
                      <a:pt x="833" y="989"/>
                      <a:pt x="833" y="989"/>
                      <a:pt x="833" y="989"/>
                    </a:cubicBezTo>
                    <a:cubicBezTo>
                      <a:pt x="834" y="989"/>
                      <a:pt x="835" y="989"/>
                      <a:pt x="836" y="989"/>
                    </a:cubicBezTo>
                    <a:cubicBezTo>
                      <a:pt x="837" y="988"/>
                      <a:pt x="840" y="987"/>
                      <a:pt x="842" y="987"/>
                    </a:cubicBezTo>
                    <a:cubicBezTo>
                      <a:pt x="842" y="987"/>
                      <a:pt x="842" y="986"/>
                      <a:pt x="843" y="986"/>
                    </a:cubicBezTo>
                    <a:cubicBezTo>
                      <a:pt x="843" y="986"/>
                      <a:pt x="844" y="987"/>
                      <a:pt x="844" y="987"/>
                    </a:cubicBezTo>
                    <a:cubicBezTo>
                      <a:pt x="844" y="987"/>
                      <a:pt x="844" y="987"/>
                      <a:pt x="844" y="987"/>
                    </a:cubicBezTo>
                    <a:cubicBezTo>
                      <a:pt x="844" y="988"/>
                      <a:pt x="844" y="988"/>
                      <a:pt x="844" y="989"/>
                    </a:cubicBezTo>
                    <a:cubicBezTo>
                      <a:pt x="843" y="989"/>
                      <a:pt x="843" y="989"/>
                      <a:pt x="843" y="990"/>
                    </a:cubicBezTo>
                    <a:cubicBezTo>
                      <a:pt x="843" y="990"/>
                      <a:pt x="843" y="990"/>
                      <a:pt x="842" y="990"/>
                    </a:cubicBezTo>
                    <a:cubicBezTo>
                      <a:pt x="842" y="991"/>
                      <a:pt x="842" y="991"/>
                      <a:pt x="842" y="991"/>
                    </a:cubicBezTo>
                    <a:cubicBezTo>
                      <a:pt x="842" y="992"/>
                      <a:pt x="842" y="992"/>
                      <a:pt x="842" y="992"/>
                    </a:cubicBezTo>
                    <a:cubicBezTo>
                      <a:pt x="842" y="992"/>
                      <a:pt x="841" y="993"/>
                      <a:pt x="841" y="993"/>
                    </a:cubicBezTo>
                    <a:cubicBezTo>
                      <a:pt x="841" y="993"/>
                      <a:pt x="841" y="993"/>
                      <a:pt x="841" y="993"/>
                    </a:cubicBezTo>
                    <a:cubicBezTo>
                      <a:pt x="841" y="994"/>
                      <a:pt x="840" y="994"/>
                      <a:pt x="840" y="994"/>
                    </a:cubicBezTo>
                    <a:cubicBezTo>
                      <a:pt x="839" y="994"/>
                      <a:pt x="839" y="994"/>
                      <a:pt x="839" y="994"/>
                    </a:cubicBezTo>
                    <a:cubicBezTo>
                      <a:pt x="838" y="994"/>
                      <a:pt x="838" y="994"/>
                      <a:pt x="838" y="994"/>
                    </a:cubicBezTo>
                    <a:cubicBezTo>
                      <a:pt x="837" y="994"/>
                      <a:pt x="837" y="994"/>
                      <a:pt x="837" y="994"/>
                    </a:cubicBezTo>
                    <a:cubicBezTo>
                      <a:pt x="836" y="994"/>
                      <a:pt x="836" y="994"/>
                      <a:pt x="836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4" y="994"/>
                      <a:pt x="834" y="994"/>
                      <a:pt x="834" y="995"/>
                    </a:cubicBezTo>
                    <a:cubicBezTo>
                      <a:pt x="834" y="995"/>
                      <a:pt x="833" y="995"/>
                      <a:pt x="832" y="995"/>
                    </a:cubicBezTo>
                    <a:cubicBezTo>
                      <a:pt x="832" y="995"/>
                      <a:pt x="832" y="995"/>
                      <a:pt x="832" y="995"/>
                    </a:cubicBezTo>
                    <a:cubicBezTo>
                      <a:pt x="831" y="995"/>
                      <a:pt x="831" y="995"/>
                      <a:pt x="831" y="995"/>
                    </a:cubicBezTo>
                    <a:cubicBezTo>
                      <a:pt x="831" y="996"/>
                      <a:pt x="830" y="996"/>
                      <a:pt x="830" y="996"/>
                    </a:cubicBezTo>
                    <a:cubicBezTo>
                      <a:pt x="830" y="996"/>
                      <a:pt x="829" y="996"/>
                      <a:pt x="829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6" y="996"/>
                      <a:pt x="826" y="996"/>
                      <a:pt x="826" y="996"/>
                    </a:cubicBezTo>
                    <a:cubicBezTo>
                      <a:pt x="829" y="993"/>
                      <a:pt x="828" y="992"/>
                      <a:pt x="826" y="991"/>
                    </a:cubicBezTo>
                    <a:cubicBezTo>
                      <a:pt x="825" y="990"/>
                      <a:pt x="824" y="989"/>
                      <a:pt x="828" y="985"/>
                    </a:cubicBezTo>
                    <a:cubicBezTo>
                      <a:pt x="828" y="985"/>
                      <a:pt x="828" y="985"/>
                      <a:pt x="829" y="985"/>
                    </a:cubicBezTo>
                    <a:cubicBezTo>
                      <a:pt x="830" y="985"/>
                      <a:pt x="830" y="985"/>
                      <a:pt x="830" y="985"/>
                    </a:cubicBezTo>
                    <a:cubicBezTo>
                      <a:pt x="831" y="985"/>
                      <a:pt x="831" y="985"/>
                      <a:pt x="831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4"/>
                      <a:pt x="833" y="984"/>
                      <a:pt x="834" y="984"/>
                    </a:cubicBezTo>
                    <a:cubicBezTo>
                      <a:pt x="834" y="984"/>
                      <a:pt x="834" y="983"/>
                      <a:pt x="834" y="983"/>
                    </a:cubicBezTo>
                    <a:moveTo>
                      <a:pt x="775" y="1073"/>
                    </a:moveTo>
                    <a:cubicBezTo>
                      <a:pt x="780" y="1068"/>
                      <a:pt x="782" y="1061"/>
                      <a:pt x="787" y="1055"/>
                    </a:cubicBezTo>
                    <a:cubicBezTo>
                      <a:pt x="793" y="1048"/>
                      <a:pt x="806" y="1048"/>
                      <a:pt x="809" y="1037"/>
                    </a:cubicBezTo>
                    <a:cubicBezTo>
                      <a:pt x="809" y="1036"/>
                      <a:pt x="809" y="1036"/>
                      <a:pt x="810" y="1035"/>
                    </a:cubicBezTo>
                    <a:cubicBezTo>
                      <a:pt x="810" y="1034"/>
                      <a:pt x="811" y="1034"/>
                      <a:pt x="811" y="1033"/>
                    </a:cubicBezTo>
                    <a:cubicBezTo>
                      <a:pt x="812" y="1032"/>
                      <a:pt x="813" y="1031"/>
                      <a:pt x="813" y="1031"/>
                    </a:cubicBezTo>
                    <a:cubicBezTo>
                      <a:pt x="813" y="1030"/>
                      <a:pt x="814" y="1029"/>
                      <a:pt x="814" y="1028"/>
                    </a:cubicBezTo>
                    <a:cubicBezTo>
                      <a:pt x="815" y="1027"/>
                      <a:pt x="815" y="1027"/>
                      <a:pt x="816" y="1026"/>
                    </a:cubicBezTo>
                    <a:cubicBezTo>
                      <a:pt x="816" y="1025"/>
                      <a:pt x="816" y="1024"/>
                      <a:pt x="817" y="1024"/>
                    </a:cubicBezTo>
                    <a:cubicBezTo>
                      <a:pt x="817" y="1023"/>
                      <a:pt x="818" y="1022"/>
                      <a:pt x="818" y="1022"/>
                    </a:cubicBezTo>
                    <a:cubicBezTo>
                      <a:pt x="818" y="1021"/>
                      <a:pt x="819" y="1020"/>
                      <a:pt x="820" y="1020"/>
                    </a:cubicBezTo>
                    <a:cubicBezTo>
                      <a:pt x="830" y="1012"/>
                      <a:pt x="832" y="1012"/>
                      <a:pt x="832" y="1011"/>
                    </a:cubicBezTo>
                    <a:cubicBezTo>
                      <a:pt x="839" y="1010"/>
                      <a:pt x="839" y="1010"/>
                      <a:pt x="857" y="996"/>
                    </a:cubicBezTo>
                    <a:cubicBezTo>
                      <a:pt x="857" y="996"/>
                      <a:pt x="857" y="996"/>
                      <a:pt x="858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75" y="986"/>
                      <a:pt x="879" y="978"/>
                      <a:pt x="879" y="978"/>
                    </a:cubicBezTo>
                    <a:cubicBezTo>
                      <a:pt x="879" y="978"/>
                      <a:pt x="879" y="978"/>
                      <a:pt x="879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1" y="977"/>
                      <a:pt x="881" y="977"/>
                      <a:pt x="881" y="977"/>
                    </a:cubicBezTo>
                    <a:cubicBezTo>
                      <a:pt x="882" y="977"/>
                      <a:pt x="882" y="976"/>
                      <a:pt x="882" y="976"/>
                    </a:cubicBezTo>
                    <a:cubicBezTo>
                      <a:pt x="883" y="976"/>
                      <a:pt x="883" y="976"/>
                      <a:pt x="883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5" y="978"/>
                      <a:pt x="884" y="979"/>
                      <a:pt x="884" y="980"/>
                    </a:cubicBezTo>
                    <a:cubicBezTo>
                      <a:pt x="885" y="980"/>
                      <a:pt x="885" y="980"/>
                      <a:pt x="885" y="980"/>
                    </a:cubicBezTo>
                    <a:cubicBezTo>
                      <a:pt x="883" y="986"/>
                      <a:pt x="880" y="992"/>
                      <a:pt x="878" y="997"/>
                    </a:cubicBezTo>
                    <a:cubicBezTo>
                      <a:pt x="876" y="999"/>
                      <a:pt x="876" y="1001"/>
                      <a:pt x="875" y="1002"/>
                    </a:cubicBezTo>
                    <a:cubicBezTo>
                      <a:pt x="858" y="1020"/>
                      <a:pt x="847" y="1031"/>
                      <a:pt x="828" y="1048"/>
                    </a:cubicBezTo>
                    <a:cubicBezTo>
                      <a:pt x="823" y="1051"/>
                      <a:pt x="820" y="1055"/>
                      <a:pt x="814" y="1062"/>
                    </a:cubicBezTo>
                    <a:cubicBezTo>
                      <a:pt x="813" y="1062"/>
                      <a:pt x="813" y="1062"/>
                      <a:pt x="812" y="1063"/>
                    </a:cubicBezTo>
                    <a:cubicBezTo>
                      <a:pt x="808" y="1064"/>
                      <a:pt x="805" y="1068"/>
                      <a:pt x="801" y="1069"/>
                    </a:cubicBezTo>
                    <a:cubicBezTo>
                      <a:pt x="794" y="1071"/>
                      <a:pt x="794" y="1071"/>
                      <a:pt x="792" y="1073"/>
                    </a:cubicBezTo>
                    <a:cubicBezTo>
                      <a:pt x="791" y="1073"/>
                      <a:pt x="791" y="1073"/>
                      <a:pt x="790" y="1073"/>
                    </a:cubicBezTo>
                    <a:cubicBezTo>
                      <a:pt x="789" y="1073"/>
                      <a:pt x="788" y="1074"/>
                      <a:pt x="788" y="1074"/>
                    </a:cubicBezTo>
                    <a:cubicBezTo>
                      <a:pt x="788" y="1074"/>
                      <a:pt x="787" y="1074"/>
                      <a:pt x="786" y="1074"/>
                    </a:cubicBezTo>
                    <a:cubicBezTo>
                      <a:pt x="786" y="1074"/>
                      <a:pt x="786" y="1074"/>
                      <a:pt x="785" y="1074"/>
                    </a:cubicBezTo>
                    <a:cubicBezTo>
                      <a:pt x="785" y="1074"/>
                      <a:pt x="784" y="1074"/>
                      <a:pt x="783" y="1074"/>
                    </a:cubicBezTo>
                    <a:cubicBezTo>
                      <a:pt x="783" y="1074"/>
                      <a:pt x="782" y="1074"/>
                      <a:pt x="782" y="1074"/>
                    </a:cubicBezTo>
                    <a:cubicBezTo>
                      <a:pt x="782" y="1075"/>
                      <a:pt x="781" y="1075"/>
                      <a:pt x="780" y="1075"/>
                    </a:cubicBezTo>
                    <a:cubicBezTo>
                      <a:pt x="780" y="1075"/>
                      <a:pt x="780" y="1076"/>
                      <a:pt x="779" y="1076"/>
                    </a:cubicBezTo>
                    <a:cubicBezTo>
                      <a:pt x="778" y="1074"/>
                      <a:pt x="778" y="1074"/>
                      <a:pt x="775" y="1074"/>
                    </a:cubicBezTo>
                    <a:cubicBezTo>
                      <a:pt x="775" y="1073"/>
                      <a:pt x="775" y="1073"/>
                      <a:pt x="775" y="1073"/>
                    </a:cubicBezTo>
                    <a:cubicBezTo>
                      <a:pt x="775" y="1073"/>
                      <a:pt x="775" y="1073"/>
                      <a:pt x="775" y="1073"/>
                    </a:cubicBezTo>
                    <a:moveTo>
                      <a:pt x="956" y="908"/>
                    </a:moveTo>
                    <a:cubicBezTo>
                      <a:pt x="955" y="908"/>
                      <a:pt x="955" y="907"/>
                      <a:pt x="955" y="905"/>
                    </a:cubicBezTo>
                    <a:cubicBezTo>
                      <a:pt x="956" y="903"/>
                      <a:pt x="957" y="901"/>
                      <a:pt x="957" y="900"/>
                    </a:cubicBezTo>
                    <a:cubicBezTo>
                      <a:pt x="957" y="900"/>
                      <a:pt x="957" y="900"/>
                      <a:pt x="957" y="900"/>
                    </a:cubicBezTo>
                    <a:cubicBezTo>
                      <a:pt x="957" y="900"/>
                      <a:pt x="958" y="900"/>
                      <a:pt x="958" y="899"/>
                    </a:cubicBezTo>
                    <a:cubicBezTo>
                      <a:pt x="959" y="899"/>
                      <a:pt x="959" y="899"/>
                      <a:pt x="959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1" y="899"/>
                      <a:pt x="961" y="899"/>
                      <a:pt x="961" y="899"/>
                    </a:cubicBezTo>
                    <a:cubicBezTo>
                      <a:pt x="961" y="898"/>
                      <a:pt x="961" y="898"/>
                      <a:pt x="961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4" y="898"/>
                      <a:pt x="964" y="898"/>
                      <a:pt x="964" y="897"/>
                    </a:cubicBezTo>
                    <a:cubicBezTo>
                      <a:pt x="964" y="898"/>
                      <a:pt x="964" y="898"/>
                      <a:pt x="964" y="898"/>
                    </a:cubicBezTo>
                    <a:cubicBezTo>
                      <a:pt x="963" y="898"/>
                      <a:pt x="963" y="899"/>
                      <a:pt x="963" y="899"/>
                    </a:cubicBezTo>
                    <a:cubicBezTo>
                      <a:pt x="963" y="899"/>
                      <a:pt x="963" y="899"/>
                      <a:pt x="963" y="899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1"/>
                      <a:pt x="963" y="901"/>
                      <a:pt x="963" y="901"/>
                    </a:cubicBezTo>
                    <a:cubicBezTo>
                      <a:pt x="962" y="902"/>
                      <a:pt x="962" y="902"/>
                      <a:pt x="962" y="902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4"/>
                      <a:pt x="962" y="904"/>
                      <a:pt x="962" y="904"/>
                    </a:cubicBezTo>
                    <a:cubicBezTo>
                      <a:pt x="961" y="905"/>
                      <a:pt x="961" y="905"/>
                      <a:pt x="961" y="905"/>
                    </a:cubicBezTo>
                    <a:cubicBezTo>
                      <a:pt x="959" y="907"/>
                      <a:pt x="957" y="908"/>
                      <a:pt x="956" y="908"/>
                    </a:cubicBezTo>
                    <a:moveTo>
                      <a:pt x="492" y="865"/>
                    </a:moveTo>
                    <a:cubicBezTo>
                      <a:pt x="482" y="865"/>
                      <a:pt x="480" y="862"/>
                      <a:pt x="483" y="854"/>
                    </a:cubicBezTo>
                    <a:cubicBezTo>
                      <a:pt x="484" y="855"/>
                      <a:pt x="484" y="855"/>
                      <a:pt x="484" y="855"/>
                    </a:cubicBezTo>
                    <a:cubicBezTo>
                      <a:pt x="484" y="855"/>
                      <a:pt x="485" y="855"/>
                      <a:pt x="485" y="855"/>
                    </a:cubicBezTo>
                    <a:cubicBezTo>
                      <a:pt x="486" y="855"/>
                      <a:pt x="486" y="855"/>
                      <a:pt x="486" y="855"/>
                    </a:cubicBezTo>
                    <a:cubicBezTo>
                      <a:pt x="487" y="855"/>
                      <a:pt x="487" y="855"/>
                      <a:pt x="487" y="855"/>
                    </a:cubicBezTo>
                    <a:cubicBezTo>
                      <a:pt x="487" y="855"/>
                      <a:pt x="487" y="855"/>
                      <a:pt x="488" y="855"/>
                    </a:cubicBezTo>
                    <a:cubicBezTo>
                      <a:pt x="489" y="855"/>
                      <a:pt x="489" y="855"/>
                      <a:pt x="489" y="856"/>
                    </a:cubicBezTo>
                    <a:cubicBezTo>
                      <a:pt x="489" y="856"/>
                      <a:pt x="489" y="856"/>
                      <a:pt x="489" y="856"/>
                    </a:cubicBezTo>
                    <a:cubicBezTo>
                      <a:pt x="490" y="856"/>
                      <a:pt x="490" y="856"/>
                      <a:pt x="490" y="856"/>
                    </a:cubicBezTo>
                    <a:cubicBezTo>
                      <a:pt x="491" y="856"/>
                      <a:pt x="491" y="856"/>
                      <a:pt x="491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3" y="856"/>
                      <a:pt x="493" y="856"/>
                      <a:pt x="493" y="856"/>
                    </a:cubicBezTo>
                    <a:cubicBezTo>
                      <a:pt x="493" y="856"/>
                      <a:pt x="493" y="856"/>
                      <a:pt x="494" y="857"/>
                    </a:cubicBezTo>
                    <a:cubicBezTo>
                      <a:pt x="494" y="857"/>
                      <a:pt x="494" y="857"/>
                      <a:pt x="494" y="857"/>
                    </a:cubicBezTo>
                    <a:cubicBezTo>
                      <a:pt x="493" y="858"/>
                      <a:pt x="493" y="858"/>
                      <a:pt x="493" y="858"/>
                    </a:cubicBezTo>
                    <a:cubicBezTo>
                      <a:pt x="493" y="859"/>
                      <a:pt x="493" y="859"/>
                      <a:pt x="493" y="859"/>
                    </a:cubicBezTo>
                    <a:cubicBezTo>
                      <a:pt x="493" y="860"/>
                      <a:pt x="493" y="860"/>
                      <a:pt x="493" y="860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2" y="863"/>
                      <a:pt x="492" y="863"/>
                      <a:pt x="492" y="863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5"/>
                    </a:cubicBezTo>
                    <a:cubicBezTo>
                      <a:pt x="492" y="865"/>
                      <a:pt x="492" y="865"/>
                      <a:pt x="492" y="865"/>
                    </a:cubicBezTo>
                    <a:moveTo>
                      <a:pt x="492" y="854"/>
                    </a:move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1"/>
                    </a:cubicBezTo>
                    <a:cubicBezTo>
                      <a:pt x="492" y="851"/>
                      <a:pt x="492" y="851"/>
                      <a:pt x="492" y="851"/>
                    </a:cubicBezTo>
                    <a:cubicBezTo>
                      <a:pt x="492" y="850"/>
                      <a:pt x="492" y="850"/>
                      <a:pt x="492" y="850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8"/>
                    </a:cubicBezTo>
                    <a:cubicBezTo>
                      <a:pt x="492" y="848"/>
                      <a:pt x="492" y="848"/>
                      <a:pt x="492" y="848"/>
                    </a:cubicBezTo>
                    <a:cubicBezTo>
                      <a:pt x="493" y="847"/>
                      <a:pt x="493" y="847"/>
                      <a:pt x="493" y="847"/>
                    </a:cubicBezTo>
                    <a:cubicBezTo>
                      <a:pt x="493" y="847"/>
                      <a:pt x="493" y="847"/>
                      <a:pt x="494" y="847"/>
                    </a:cubicBezTo>
                    <a:cubicBezTo>
                      <a:pt x="494" y="848"/>
                      <a:pt x="494" y="848"/>
                      <a:pt x="494" y="848"/>
                    </a:cubicBezTo>
                    <a:cubicBezTo>
                      <a:pt x="494" y="848"/>
                      <a:pt x="495" y="848"/>
                      <a:pt x="495" y="848"/>
                    </a:cubicBezTo>
                    <a:cubicBezTo>
                      <a:pt x="495" y="848"/>
                      <a:pt x="495" y="848"/>
                      <a:pt x="496" y="848"/>
                    </a:cubicBezTo>
                    <a:cubicBezTo>
                      <a:pt x="496" y="848"/>
                      <a:pt x="496" y="848"/>
                      <a:pt x="496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9" y="848"/>
                      <a:pt x="499" y="848"/>
                      <a:pt x="499" y="848"/>
                    </a:cubicBezTo>
                    <a:cubicBezTo>
                      <a:pt x="499" y="848"/>
                      <a:pt x="499" y="848"/>
                      <a:pt x="499" y="849"/>
                    </a:cubicBezTo>
                    <a:cubicBezTo>
                      <a:pt x="500" y="849"/>
                      <a:pt x="500" y="849"/>
                      <a:pt x="500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50"/>
                      <a:pt x="501" y="850"/>
                      <a:pt x="501" y="850"/>
                    </a:cubicBezTo>
                    <a:cubicBezTo>
                      <a:pt x="500" y="850"/>
                      <a:pt x="500" y="850"/>
                      <a:pt x="500" y="850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499" y="853"/>
                      <a:pt x="499" y="853"/>
                      <a:pt x="499" y="853"/>
                    </a:cubicBezTo>
                    <a:cubicBezTo>
                      <a:pt x="499" y="853"/>
                      <a:pt x="499" y="853"/>
                      <a:pt x="499" y="854"/>
                    </a:cubicBezTo>
                    <a:cubicBezTo>
                      <a:pt x="499" y="855"/>
                      <a:pt x="499" y="855"/>
                      <a:pt x="499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7" y="855"/>
                    </a:cubicBezTo>
                    <a:cubicBezTo>
                      <a:pt x="497" y="855"/>
                      <a:pt x="497" y="855"/>
                      <a:pt x="497" y="855"/>
                    </a:cubicBezTo>
                    <a:cubicBezTo>
                      <a:pt x="496" y="855"/>
                      <a:pt x="496" y="855"/>
                      <a:pt x="496" y="855"/>
                    </a:cubicBezTo>
                    <a:cubicBezTo>
                      <a:pt x="496" y="855"/>
                      <a:pt x="496" y="855"/>
                      <a:pt x="495" y="855"/>
                    </a:cubicBezTo>
                    <a:cubicBezTo>
                      <a:pt x="495" y="854"/>
                      <a:pt x="495" y="854"/>
                      <a:pt x="495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3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moveTo>
                      <a:pt x="1074" y="758"/>
                    </a:moveTo>
                    <a:cubicBezTo>
                      <a:pt x="1076" y="749"/>
                      <a:pt x="1078" y="741"/>
                      <a:pt x="1083" y="735"/>
                    </a:cubicBezTo>
                    <a:cubicBezTo>
                      <a:pt x="1083" y="735"/>
                      <a:pt x="1083" y="735"/>
                      <a:pt x="1083" y="735"/>
                    </a:cubicBezTo>
                    <a:cubicBezTo>
                      <a:pt x="1083" y="736"/>
                      <a:pt x="1083" y="736"/>
                      <a:pt x="1083" y="736"/>
                    </a:cubicBezTo>
                    <a:cubicBezTo>
                      <a:pt x="1083" y="737"/>
                      <a:pt x="1083" y="737"/>
                      <a:pt x="1083" y="737"/>
                    </a:cubicBezTo>
                    <a:cubicBezTo>
                      <a:pt x="1083" y="737"/>
                      <a:pt x="1083" y="737"/>
                      <a:pt x="1083" y="738"/>
                    </a:cubicBezTo>
                    <a:cubicBezTo>
                      <a:pt x="1083" y="738"/>
                      <a:pt x="1083" y="738"/>
                      <a:pt x="1083" y="738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40"/>
                      <a:pt x="1083" y="740"/>
                      <a:pt x="1083" y="740"/>
                    </a:cubicBezTo>
                    <a:cubicBezTo>
                      <a:pt x="1082" y="740"/>
                      <a:pt x="1082" y="740"/>
                      <a:pt x="1082" y="741"/>
                    </a:cubicBezTo>
                    <a:cubicBezTo>
                      <a:pt x="1082" y="741"/>
                      <a:pt x="1082" y="741"/>
                      <a:pt x="1082" y="741"/>
                    </a:cubicBezTo>
                    <a:cubicBezTo>
                      <a:pt x="1082" y="742"/>
                      <a:pt x="1082" y="742"/>
                      <a:pt x="1082" y="743"/>
                    </a:cubicBezTo>
                    <a:cubicBezTo>
                      <a:pt x="1082" y="743"/>
                      <a:pt x="1082" y="743"/>
                      <a:pt x="1082" y="743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5"/>
                      <a:pt x="1082" y="745"/>
                      <a:pt x="1082" y="745"/>
                    </a:cubicBezTo>
                    <a:cubicBezTo>
                      <a:pt x="1082" y="745"/>
                      <a:pt x="1082" y="746"/>
                      <a:pt x="1082" y="746"/>
                    </a:cubicBezTo>
                    <a:cubicBezTo>
                      <a:pt x="1082" y="746"/>
                      <a:pt x="1082" y="746"/>
                      <a:pt x="1082" y="746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1" y="748"/>
                      <a:pt x="1081" y="748"/>
                      <a:pt x="1081" y="748"/>
                    </a:cubicBezTo>
                    <a:cubicBezTo>
                      <a:pt x="1081" y="749"/>
                      <a:pt x="1081" y="749"/>
                      <a:pt x="1081" y="749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1"/>
                      <a:pt x="1081" y="751"/>
                      <a:pt x="1081" y="751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3"/>
                      <a:pt x="1081" y="753"/>
                      <a:pt x="1081" y="753"/>
                    </a:cubicBezTo>
                    <a:cubicBezTo>
                      <a:pt x="1080" y="754"/>
                      <a:pt x="1080" y="754"/>
                      <a:pt x="1080" y="754"/>
                    </a:cubicBezTo>
                    <a:cubicBezTo>
                      <a:pt x="1080" y="755"/>
                      <a:pt x="1080" y="755"/>
                      <a:pt x="1080" y="755"/>
                    </a:cubicBezTo>
                    <a:cubicBezTo>
                      <a:pt x="1080" y="755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79" y="757"/>
                      <a:pt x="1079" y="757"/>
                      <a:pt x="1079" y="757"/>
                    </a:cubicBezTo>
                    <a:cubicBezTo>
                      <a:pt x="1079" y="757"/>
                      <a:pt x="1079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6" y="758"/>
                      <a:pt x="1076" y="759"/>
                      <a:pt x="1076" y="759"/>
                    </a:cubicBezTo>
                    <a:cubicBezTo>
                      <a:pt x="1076" y="759"/>
                      <a:pt x="1076" y="759"/>
                      <a:pt x="1076" y="759"/>
                    </a:cubicBezTo>
                    <a:cubicBezTo>
                      <a:pt x="1075" y="759"/>
                      <a:pt x="1075" y="759"/>
                      <a:pt x="1075" y="759"/>
                    </a:cubicBezTo>
                    <a:cubicBezTo>
                      <a:pt x="1075" y="760"/>
                      <a:pt x="1075" y="760"/>
                      <a:pt x="1075" y="760"/>
                    </a:cubicBezTo>
                    <a:cubicBezTo>
                      <a:pt x="1075" y="758"/>
                      <a:pt x="1075" y="758"/>
                      <a:pt x="1075" y="758"/>
                    </a:cubicBezTo>
                    <a:cubicBezTo>
                      <a:pt x="1074" y="758"/>
                      <a:pt x="1074" y="758"/>
                      <a:pt x="1074" y="758"/>
                    </a:cubicBezTo>
                    <a:moveTo>
                      <a:pt x="1106" y="706"/>
                    </a:move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8" y="693"/>
                      <a:pt x="1108" y="679"/>
                      <a:pt x="1111" y="666"/>
                    </a:cubicBezTo>
                    <a:cubicBezTo>
                      <a:pt x="1111" y="665"/>
                      <a:pt x="1111" y="665"/>
                      <a:pt x="1111" y="665"/>
                    </a:cubicBezTo>
                    <a:cubicBezTo>
                      <a:pt x="1112" y="665"/>
                      <a:pt x="1112" y="665"/>
                      <a:pt x="1112" y="665"/>
                    </a:cubicBezTo>
                    <a:cubicBezTo>
                      <a:pt x="1114" y="666"/>
                      <a:pt x="1113" y="668"/>
                      <a:pt x="1114" y="670"/>
                    </a:cubicBezTo>
                    <a:cubicBezTo>
                      <a:pt x="1114" y="669"/>
                      <a:pt x="1114" y="669"/>
                      <a:pt x="1114" y="669"/>
                    </a:cubicBezTo>
                    <a:cubicBezTo>
                      <a:pt x="1114" y="678"/>
                      <a:pt x="1114" y="678"/>
                      <a:pt x="1114" y="678"/>
                    </a:cubicBezTo>
                    <a:cubicBezTo>
                      <a:pt x="1114" y="679"/>
                      <a:pt x="1114" y="680"/>
                      <a:pt x="1114" y="680"/>
                    </a:cubicBezTo>
                    <a:cubicBezTo>
                      <a:pt x="1114" y="681"/>
                      <a:pt x="1114" y="681"/>
                      <a:pt x="1114" y="682"/>
                    </a:cubicBezTo>
                    <a:cubicBezTo>
                      <a:pt x="1114" y="683"/>
                      <a:pt x="1114" y="683"/>
                      <a:pt x="1114" y="684"/>
                    </a:cubicBezTo>
                    <a:cubicBezTo>
                      <a:pt x="1114" y="685"/>
                      <a:pt x="1114" y="685"/>
                      <a:pt x="1114" y="685"/>
                    </a:cubicBezTo>
                    <a:cubicBezTo>
                      <a:pt x="1114" y="686"/>
                      <a:pt x="1114" y="687"/>
                      <a:pt x="1113" y="687"/>
                    </a:cubicBezTo>
                    <a:cubicBezTo>
                      <a:pt x="1113" y="687"/>
                      <a:pt x="1113" y="688"/>
                      <a:pt x="1113" y="689"/>
                    </a:cubicBezTo>
                    <a:cubicBezTo>
                      <a:pt x="1113" y="690"/>
                      <a:pt x="1113" y="690"/>
                      <a:pt x="1113" y="691"/>
                    </a:cubicBezTo>
                    <a:cubicBezTo>
                      <a:pt x="1113" y="692"/>
                      <a:pt x="1113" y="692"/>
                      <a:pt x="1113" y="692"/>
                    </a:cubicBezTo>
                    <a:cubicBezTo>
                      <a:pt x="1112" y="695"/>
                      <a:pt x="1111" y="697"/>
                      <a:pt x="1110" y="700"/>
                    </a:cubicBezTo>
                    <a:cubicBezTo>
                      <a:pt x="1110" y="701"/>
                      <a:pt x="1110" y="701"/>
                      <a:pt x="1110" y="701"/>
                    </a:cubicBezTo>
                    <a:cubicBezTo>
                      <a:pt x="1110" y="701"/>
                      <a:pt x="1110" y="702"/>
                      <a:pt x="1110" y="702"/>
                    </a:cubicBezTo>
                    <a:cubicBezTo>
                      <a:pt x="1109" y="702"/>
                      <a:pt x="1109" y="702"/>
                      <a:pt x="1109" y="702"/>
                    </a:cubicBezTo>
                    <a:cubicBezTo>
                      <a:pt x="1109" y="703"/>
                      <a:pt x="1108" y="703"/>
                      <a:pt x="1108" y="703"/>
                    </a:cubicBezTo>
                    <a:cubicBezTo>
                      <a:pt x="1108" y="703"/>
                      <a:pt x="1108" y="704"/>
                      <a:pt x="1108" y="704"/>
                    </a:cubicBezTo>
                    <a:cubicBezTo>
                      <a:pt x="1108" y="704"/>
                      <a:pt x="1108" y="704"/>
                      <a:pt x="1108" y="704"/>
                    </a:cubicBezTo>
                    <a:cubicBezTo>
                      <a:pt x="1107" y="705"/>
                      <a:pt x="1107" y="706"/>
                      <a:pt x="1107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moveTo>
                      <a:pt x="237" y="620"/>
                    </a:moveTo>
                    <a:cubicBezTo>
                      <a:pt x="237" y="620"/>
                      <a:pt x="236" y="619"/>
                      <a:pt x="235" y="619"/>
                    </a:cubicBezTo>
                    <a:cubicBezTo>
                      <a:pt x="232" y="618"/>
                      <a:pt x="230" y="617"/>
                      <a:pt x="227" y="615"/>
                    </a:cubicBezTo>
                    <a:cubicBezTo>
                      <a:pt x="226" y="615"/>
                      <a:pt x="225" y="614"/>
                      <a:pt x="224" y="613"/>
                    </a:cubicBezTo>
                    <a:cubicBezTo>
                      <a:pt x="223" y="611"/>
                      <a:pt x="225" y="607"/>
                      <a:pt x="227" y="607"/>
                    </a:cubicBezTo>
                    <a:cubicBezTo>
                      <a:pt x="227" y="607"/>
                      <a:pt x="228" y="607"/>
                      <a:pt x="229" y="607"/>
                    </a:cubicBezTo>
                    <a:cubicBezTo>
                      <a:pt x="232" y="607"/>
                      <a:pt x="235" y="608"/>
                      <a:pt x="237" y="610"/>
                    </a:cubicBezTo>
                    <a:cubicBezTo>
                      <a:pt x="239" y="610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2"/>
                      <a:pt x="240" y="612"/>
                      <a:pt x="240" y="612"/>
                    </a:cubicBezTo>
                    <a:cubicBezTo>
                      <a:pt x="240" y="613"/>
                      <a:pt x="240" y="613"/>
                      <a:pt x="240" y="613"/>
                    </a:cubicBezTo>
                    <a:cubicBezTo>
                      <a:pt x="239" y="614"/>
                      <a:pt x="239" y="614"/>
                      <a:pt x="239" y="614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7"/>
                      <a:pt x="239" y="617"/>
                      <a:pt x="239" y="617"/>
                    </a:cubicBezTo>
                    <a:cubicBezTo>
                      <a:pt x="237" y="617"/>
                      <a:pt x="237" y="617"/>
                      <a:pt x="237" y="617"/>
                    </a:cubicBezTo>
                    <a:cubicBezTo>
                      <a:pt x="237" y="618"/>
                      <a:pt x="237" y="618"/>
                      <a:pt x="237" y="618"/>
                    </a:cubicBezTo>
                    <a:cubicBezTo>
                      <a:pt x="237" y="618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20"/>
                    </a:cubicBezTo>
                    <a:cubicBezTo>
                      <a:pt x="237" y="620"/>
                      <a:pt x="237" y="620"/>
                      <a:pt x="237" y="620"/>
                    </a:cubicBezTo>
                    <a:moveTo>
                      <a:pt x="235" y="606"/>
                    </a:moveTo>
                    <a:cubicBezTo>
                      <a:pt x="235" y="606"/>
                      <a:pt x="235" y="606"/>
                      <a:pt x="235" y="606"/>
                    </a:cubicBezTo>
                    <a:cubicBezTo>
                      <a:pt x="235" y="606"/>
                      <a:pt x="235" y="606"/>
                      <a:pt x="235" y="605"/>
                    </a:cubicBezTo>
                    <a:cubicBezTo>
                      <a:pt x="235" y="605"/>
                      <a:pt x="235" y="604"/>
                      <a:pt x="236" y="604"/>
                    </a:cubicBezTo>
                    <a:cubicBezTo>
                      <a:pt x="236" y="603"/>
                      <a:pt x="236" y="603"/>
                      <a:pt x="236" y="603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9" y="599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1" y="600"/>
                      <a:pt x="241" y="600"/>
                      <a:pt x="241" y="600"/>
                    </a:cubicBezTo>
                    <a:cubicBezTo>
                      <a:pt x="241" y="601"/>
                      <a:pt x="241" y="601"/>
                      <a:pt x="241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2" y="602"/>
                    </a:cubicBezTo>
                    <a:cubicBezTo>
                      <a:pt x="242" y="603"/>
                      <a:pt x="242" y="603"/>
                      <a:pt x="242" y="603"/>
                    </a:cubicBezTo>
                    <a:cubicBezTo>
                      <a:pt x="242" y="604"/>
                      <a:pt x="242" y="604"/>
                      <a:pt x="242" y="604"/>
                    </a:cubicBezTo>
                    <a:cubicBezTo>
                      <a:pt x="242" y="605"/>
                      <a:pt x="242" y="605"/>
                      <a:pt x="242" y="605"/>
                    </a:cubicBezTo>
                    <a:cubicBezTo>
                      <a:pt x="242" y="605"/>
                      <a:pt x="242" y="605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7"/>
                    </a:cubicBezTo>
                    <a:cubicBezTo>
                      <a:pt x="242" y="607"/>
                      <a:pt x="242" y="607"/>
                      <a:pt x="242" y="607"/>
                    </a:cubicBezTo>
                    <a:cubicBezTo>
                      <a:pt x="242" y="608"/>
                      <a:pt x="242" y="608"/>
                      <a:pt x="242" y="608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9"/>
                      <a:pt x="241" y="609"/>
                      <a:pt x="241" y="609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8"/>
                      <a:pt x="241" y="608"/>
                      <a:pt x="240" y="608"/>
                    </a:cubicBezTo>
                    <a:cubicBezTo>
                      <a:pt x="240" y="608"/>
                      <a:pt x="240" y="608"/>
                      <a:pt x="240" y="608"/>
                    </a:cubicBezTo>
                    <a:cubicBezTo>
                      <a:pt x="239" y="608"/>
                      <a:pt x="239" y="608"/>
                      <a:pt x="239" y="608"/>
                    </a:cubicBezTo>
                    <a:cubicBezTo>
                      <a:pt x="239" y="607"/>
                      <a:pt x="239" y="607"/>
                      <a:pt x="239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5" y="606"/>
                    </a:cubicBezTo>
                    <a:moveTo>
                      <a:pt x="225" y="601"/>
                    </a:move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599"/>
                      <a:pt x="225" y="599"/>
                      <a:pt x="225" y="599"/>
                    </a:cubicBezTo>
                    <a:cubicBezTo>
                      <a:pt x="225" y="599"/>
                      <a:pt x="225" y="599"/>
                      <a:pt x="226" y="599"/>
                    </a:cubicBezTo>
                    <a:cubicBezTo>
                      <a:pt x="226" y="599"/>
                      <a:pt x="226" y="599"/>
                      <a:pt x="226" y="598"/>
                    </a:cubicBezTo>
                    <a:cubicBezTo>
                      <a:pt x="226" y="597"/>
                      <a:pt x="226" y="597"/>
                      <a:pt x="226" y="597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7" y="596"/>
                    </a:cubicBezTo>
                    <a:cubicBezTo>
                      <a:pt x="227" y="596"/>
                      <a:pt x="227" y="596"/>
                      <a:pt x="227" y="595"/>
                    </a:cubicBezTo>
                    <a:cubicBezTo>
                      <a:pt x="227" y="595"/>
                      <a:pt x="227" y="594"/>
                      <a:pt x="227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1" y="595"/>
                      <a:pt x="231" y="595"/>
                      <a:pt x="231" y="595"/>
                    </a:cubicBezTo>
                    <a:cubicBezTo>
                      <a:pt x="231" y="596"/>
                      <a:pt x="231" y="596"/>
                      <a:pt x="231" y="596"/>
                    </a:cubicBezTo>
                    <a:cubicBezTo>
                      <a:pt x="231" y="596"/>
                      <a:pt x="231" y="596"/>
                      <a:pt x="232" y="596"/>
                    </a:cubicBezTo>
                    <a:cubicBezTo>
                      <a:pt x="232" y="596"/>
                      <a:pt x="232" y="596"/>
                      <a:pt x="232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7"/>
                    </a:cubicBezTo>
                    <a:cubicBezTo>
                      <a:pt x="233" y="597"/>
                      <a:pt x="233" y="597"/>
                      <a:pt x="233" y="597"/>
                    </a:cubicBezTo>
                    <a:cubicBezTo>
                      <a:pt x="233" y="598"/>
                      <a:pt x="233" y="598"/>
                      <a:pt x="233" y="598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2" y="599"/>
                      <a:pt x="232" y="599"/>
                      <a:pt x="232" y="599"/>
                    </a:cubicBezTo>
                    <a:cubicBezTo>
                      <a:pt x="232" y="600"/>
                      <a:pt x="232" y="600"/>
                      <a:pt x="232" y="600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1" y="602"/>
                      <a:pt x="231" y="603"/>
                      <a:pt x="231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29" y="603"/>
                      <a:pt x="229" y="603"/>
                      <a:pt x="229" y="603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8" y="602"/>
                    </a:cubicBezTo>
                    <a:cubicBezTo>
                      <a:pt x="228" y="602"/>
                      <a:pt x="228" y="602"/>
                      <a:pt x="228" y="602"/>
                    </a:cubicBezTo>
                    <a:cubicBezTo>
                      <a:pt x="227" y="602"/>
                      <a:pt x="227" y="602"/>
                      <a:pt x="227" y="602"/>
                    </a:cubicBezTo>
                    <a:cubicBezTo>
                      <a:pt x="227" y="601"/>
                      <a:pt x="227" y="601"/>
                      <a:pt x="227" y="601"/>
                    </a:cubicBezTo>
                    <a:cubicBezTo>
                      <a:pt x="227" y="601"/>
                      <a:pt x="227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5" y="601"/>
                      <a:pt x="225" y="601"/>
                      <a:pt x="225" y="601"/>
                    </a:cubicBezTo>
                    <a:moveTo>
                      <a:pt x="228" y="594"/>
                    </a:moveTo>
                    <a:cubicBezTo>
                      <a:pt x="227" y="593"/>
                      <a:pt x="226" y="593"/>
                      <a:pt x="226" y="592"/>
                    </a:cubicBezTo>
                    <a:cubicBezTo>
                      <a:pt x="225" y="592"/>
                      <a:pt x="224" y="592"/>
                      <a:pt x="223" y="591"/>
                    </a:cubicBezTo>
                    <a:cubicBezTo>
                      <a:pt x="220" y="590"/>
                      <a:pt x="218" y="589"/>
                      <a:pt x="217" y="588"/>
                    </a:cubicBezTo>
                    <a:cubicBezTo>
                      <a:pt x="215" y="586"/>
                      <a:pt x="216" y="584"/>
                      <a:pt x="217" y="582"/>
                    </a:cubicBezTo>
                    <a:cubicBezTo>
                      <a:pt x="217" y="580"/>
                      <a:pt x="218" y="579"/>
                      <a:pt x="219" y="579"/>
                    </a:cubicBezTo>
                    <a:cubicBezTo>
                      <a:pt x="220" y="579"/>
                      <a:pt x="221" y="579"/>
                      <a:pt x="222" y="580"/>
                    </a:cubicBezTo>
                    <a:cubicBezTo>
                      <a:pt x="224" y="581"/>
                      <a:pt x="225" y="582"/>
                      <a:pt x="227" y="582"/>
                    </a:cubicBezTo>
                    <a:cubicBezTo>
                      <a:pt x="228" y="584"/>
                      <a:pt x="229" y="584"/>
                      <a:pt x="229" y="584"/>
                    </a:cubicBezTo>
                    <a:cubicBezTo>
                      <a:pt x="228" y="585"/>
                      <a:pt x="228" y="585"/>
                      <a:pt x="230" y="587"/>
                    </a:cubicBezTo>
                    <a:cubicBezTo>
                      <a:pt x="229" y="587"/>
                      <a:pt x="229" y="587"/>
                      <a:pt x="229" y="587"/>
                    </a:cubicBezTo>
                    <a:cubicBezTo>
                      <a:pt x="229" y="588"/>
                      <a:pt x="229" y="588"/>
                      <a:pt x="229" y="588"/>
                    </a:cubicBezTo>
                    <a:cubicBezTo>
                      <a:pt x="229" y="589"/>
                      <a:pt x="229" y="590"/>
                      <a:pt x="229" y="590"/>
                    </a:cubicBezTo>
                    <a:cubicBezTo>
                      <a:pt x="229" y="590"/>
                      <a:pt x="229" y="590"/>
                      <a:pt x="229" y="590"/>
                    </a:cubicBezTo>
                    <a:cubicBezTo>
                      <a:pt x="229" y="590"/>
                      <a:pt x="229" y="591"/>
                      <a:pt x="228" y="591"/>
                    </a:cubicBezTo>
                    <a:cubicBezTo>
                      <a:pt x="228" y="592"/>
                      <a:pt x="228" y="592"/>
                      <a:pt x="228" y="592"/>
                    </a:cubicBezTo>
                    <a:cubicBezTo>
                      <a:pt x="228" y="592"/>
                      <a:pt x="228" y="592"/>
                      <a:pt x="228" y="593"/>
                    </a:cubicBezTo>
                    <a:cubicBezTo>
                      <a:pt x="228" y="594"/>
                      <a:pt x="228" y="594"/>
                      <a:pt x="228" y="594"/>
                    </a:cubicBezTo>
                    <a:moveTo>
                      <a:pt x="22" y="459"/>
                    </a:moveTo>
                    <a:cubicBezTo>
                      <a:pt x="19" y="457"/>
                      <a:pt x="19" y="452"/>
                      <a:pt x="24" y="446"/>
                    </a:cubicBezTo>
                    <a:cubicBezTo>
                      <a:pt x="24" y="446"/>
                      <a:pt x="24" y="446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8"/>
                      <a:pt x="24" y="448"/>
                      <a:pt x="24" y="448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6" y="450"/>
                      <a:pt x="26" y="450"/>
                      <a:pt x="26" y="450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2"/>
                      <a:pt x="25" y="452"/>
                      <a:pt x="25" y="452"/>
                    </a:cubicBezTo>
                    <a:cubicBezTo>
                      <a:pt x="25" y="453"/>
                      <a:pt x="25" y="453"/>
                      <a:pt x="25" y="453"/>
                    </a:cubicBezTo>
                    <a:cubicBezTo>
                      <a:pt x="25" y="453"/>
                      <a:pt x="25" y="453"/>
                      <a:pt x="24" y="453"/>
                    </a:cubicBezTo>
                    <a:cubicBezTo>
                      <a:pt x="24" y="453"/>
                      <a:pt x="24" y="454"/>
                      <a:pt x="24" y="454"/>
                    </a:cubicBezTo>
                    <a:cubicBezTo>
                      <a:pt x="24" y="455"/>
                      <a:pt x="24" y="455"/>
                      <a:pt x="24" y="455"/>
                    </a:cubicBezTo>
                    <a:cubicBezTo>
                      <a:pt x="24" y="455"/>
                      <a:pt x="24" y="455"/>
                      <a:pt x="24" y="456"/>
                    </a:cubicBezTo>
                    <a:cubicBezTo>
                      <a:pt x="24" y="456"/>
                      <a:pt x="24" y="456"/>
                      <a:pt x="24" y="456"/>
                    </a:cubicBezTo>
                    <a:cubicBezTo>
                      <a:pt x="24" y="457"/>
                      <a:pt x="24" y="457"/>
                      <a:pt x="24" y="457"/>
                    </a:cubicBezTo>
                    <a:cubicBezTo>
                      <a:pt x="23" y="457"/>
                      <a:pt x="23" y="457"/>
                      <a:pt x="23" y="457"/>
                    </a:cubicBezTo>
                    <a:cubicBezTo>
                      <a:pt x="23" y="457"/>
                      <a:pt x="23" y="457"/>
                      <a:pt x="23" y="458"/>
                    </a:cubicBezTo>
                    <a:cubicBezTo>
                      <a:pt x="22" y="458"/>
                      <a:pt x="22" y="458"/>
                      <a:pt x="22" y="458"/>
                    </a:cubicBezTo>
                    <a:cubicBezTo>
                      <a:pt x="22" y="459"/>
                      <a:pt x="22" y="459"/>
                      <a:pt x="22" y="459"/>
                    </a:cubicBezTo>
                    <a:cubicBezTo>
                      <a:pt x="22" y="459"/>
                      <a:pt x="22" y="459"/>
                      <a:pt x="22" y="459"/>
                    </a:cubicBezTo>
                    <a:moveTo>
                      <a:pt x="12" y="452"/>
                    </a:moveTo>
                    <a:cubicBezTo>
                      <a:pt x="12" y="445"/>
                      <a:pt x="15" y="441"/>
                      <a:pt x="19" y="437"/>
                    </a:cubicBezTo>
                    <a:cubicBezTo>
                      <a:pt x="21" y="434"/>
                      <a:pt x="24" y="431"/>
                      <a:pt x="26" y="427"/>
                    </a:cubicBezTo>
                    <a:cubicBezTo>
                      <a:pt x="30" y="416"/>
                      <a:pt x="29" y="414"/>
                      <a:pt x="28" y="413"/>
                    </a:cubicBezTo>
                    <a:cubicBezTo>
                      <a:pt x="28" y="412"/>
                      <a:pt x="28" y="412"/>
                      <a:pt x="28" y="412"/>
                    </a:cubicBezTo>
                    <a:cubicBezTo>
                      <a:pt x="29" y="410"/>
                      <a:pt x="29" y="409"/>
                      <a:pt x="30" y="406"/>
                    </a:cubicBezTo>
                    <a:cubicBezTo>
                      <a:pt x="31" y="404"/>
                      <a:pt x="31" y="403"/>
                      <a:pt x="32" y="403"/>
                    </a:cubicBezTo>
                    <a:cubicBezTo>
                      <a:pt x="32" y="403"/>
                      <a:pt x="32" y="403"/>
                      <a:pt x="32" y="404"/>
                    </a:cubicBezTo>
                    <a:cubicBezTo>
                      <a:pt x="33" y="404"/>
                      <a:pt x="33" y="404"/>
                      <a:pt x="33" y="404"/>
                    </a:cubicBezTo>
                    <a:cubicBezTo>
                      <a:pt x="33" y="406"/>
                      <a:pt x="33" y="407"/>
                      <a:pt x="34" y="409"/>
                    </a:cubicBezTo>
                    <a:cubicBezTo>
                      <a:pt x="34" y="410"/>
                      <a:pt x="34" y="410"/>
                      <a:pt x="34" y="410"/>
                    </a:cubicBezTo>
                    <a:cubicBezTo>
                      <a:pt x="34" y="411"/>
                      <a:pt x="34" y="412"/>
                      <a:pt x="33" y="413"/>
                    </a:cubicBezTo>
                    <a:cubicBezTo>
                      <a:pt x="33" y="415"/>
                      <a:pt x="32" y="417"/>
                      <a:pt x="31" y="419"/>
                    </a:cubicBezTo>
                    <a:cubicBezTo>
                      <a:pt x="31" y="420"/>
                      <a:pt x="30" y="421"/>
                      <a:pt x="30" y="422"/>
                    </a:cubicBezTo>
                    <a:cubicBezTo>
                      <a:pt x="29" y="426"/>
                      <a:pt x="28" y="429"/>
                      <a:pt x="27" y="433"/>
                    </a:cubicBezTo>
                    <a:cubicBezTo>
                      <a:pt x="27" y="434"/>
                      <a:pt x="26" y="434"/>
                      <a:pt x="26" y="434"/>
                    </a:cubicBezTo>
                    <a:cubicBezTo>
                      <a:pt x="22" y="437"/>
                      <a:pt x="19" y="440"/>
                      <a:pt x="12" y="452"/>
                    </a:cubicBezTo>
                    <a:moveTo>
                      <a:pt x="30" y="402"/>
                    </a:moveTo>
                    <a:cubicBezTo>
                      <a:pt x="30" y="402"/>
                      <a:pt x="30" y="402"/>
                      <a:pt x="30" y="402"/>
                    </a:cubicBezTo>
                    <a:cubicBezTo>
                      <a:pt x="30" y="402"/>
                      <a:pt x="30" y="402"/>
                      <a:pt x="30" y="401"/>
                    </a:cubicBezTo>
                    <a:cubicBezTo>
                      <a:pt x="30" y="401"/>
                      <a:pt x="30" y="401"/>
                      <a:pt x="30" y="401"/>
                    </a:cubicBezTo>
                    <a:cubicBezTo>
                      <a:pt x="30" y="400"/>
                      <a:pt x="30" y="400"/>
                      <a:pt x="30" y="400"/>
                    </a:cubicBezTo>
                    <a:cubicBezTo>
                      <a:pt x="30" y="400"/>
                      <a:pt x="30" y="400"/>
                      <a:pt x="30" y="399"/>
                    </a:cubicBezTo>
                    <a:cubicBezTo>
                      <a:pt x="30" y="399"/>
                      <a:pt x="30" y="399"/>
                      <a:pt x="30" y="399"/>
                    </a:cubicBezTo>
                    <a:cubicBezTo>
                      <a:pt x="30" y="397"/>
                      <a:pt x="30" y="397"/>
                      <a:pt x="31" y="394"/>
                    </a:cubicBezTo>
                    <a:cubicBezTo>
                      <a:pt x="32" y="391"/>
                      <a:pt x="32" y="389"/>
                      <a:pt x="34" y="386"/>
                    </a:cubicBezTo>
                    <a:cubicBezTo>
                      <a:pt x="35" y="390"/>
                      <a:pt x="35" y="390"/>
                      <a:pt x="34" y="392"/>
                    </a:cubicBezTo>
                    <a:cubicBezTo>
                      <a:pt x="35" y="391"/>
                      <a:pt x="37" y="388"/>
                      <a:pt x="38" y="388"/>
                    </a:cubicBezTo>
                    <a:cubicBezTo>
                      <a:pt x="38" y="388"/>
                      <a:pt x="38" y="389"/>
                      <a:pt x="38" y="389"/>
                    </a:cubicBezTo>
                    <a:cubicBezTo>
                      <a:pt x="39" y="390"/>
                      <a:pt x="39" y="391"/>
                      <a:pt x="39" y="392"/>
                    </a:cubicBezTo>
                    <a:cubicBezTo>
                      <a:pt x="39" y="392"/>
                      <a:pt x="39" y="392"/>
                      <a:pt x="38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3"/>
                      <a:pt x="39" y="393"/>
                      <a:pt x="39" y="393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40" y="394"/>
                      <a:pt x="40" y="394"/>
                      <a:pt x="40" y="394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8"/>
                    </a:cubicBezTo>
                    <a:cubicBezTo>
                      <a:pt x="40" y="399"/>
                      <a:pt x="40" y="399"/>
                      <a:pt x="40" y="399"/>
                    </a:cubicBezTo>
                    <a:cubicBezTo>
                      <a:pt x="40" y="399"/>
                      <a:pt x="40" y="401"/>
                      <a:pt x="39" y="402"/>
                    </a:cubicBezTo>
                    <a:cubicBezTo>
                      <a:pt x="38" y="404"/>
                      <a:pt x="37" y="405"/>
                      <a:pt x="36" y="405"/>
                    </a:cubicBezTo>
                    <a:cubicBezTo>
                      <a:pt x="36" y="405"/>
                      <a:pt x="36" y="405"/>
                      <a:pt x="35" y="404"/>
                    </a:cubicBezTo>
                    <a:cubicBezTo>
                      <a:pt x="35" y="403"/>
                      <a:pt x="35" y="402"/>
                      <a:pt x="35" y="402"/>
                    </a:cubicBezTo>
                    <a:cubicBezTo>
                      <a:pt x="35" y="402"/>
                      <a:pt x="35" y="402"/>
                      <a:pt x="35" y="402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4" y="401"/>
                      <a:pt x="34" y="401"/>
                      <a:pt x="34" y="401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4" y="401"/>
                    </a:cubicBezTo>
                    <a:cubicBezTo>
                      <a:pt x="34" y="399"/>
                      <a:pt x="34" y="399"/>
                      <a:pt x="34" y="399"/>
                    </a:cubicBezTo>
                    <a:cubicBezTo>
                      <a:pt x="34" y="398"/>
                      <a:pt x="34" y="397"/>
                      <a:pt x="34" y="397"/>
                    </a:cubicBezTo>
                    <a:cubicBezTo>
                      <a:pt x="33" y="397"/>
                      <a:pt x="33" y="398"/>
                      <a:pt x="32" y="399"/>
                    </a:cubicBezTo>
                    <a:cubicBezTo>
                      <a:pt x="32" y="399"/>
                      <a:pt x="32" y="399"/>
                      <a:pt x="32" y="399"/>
                    </a:cubicBezTo>
                    <a:cubicBezTo>
                      <a:pt x="31" y="401"/>
                      <a:pt x="31" y="402"/>
                      <a:pt x="30" y="402"/>
                    </a:cubicBezTo>
                    <a:moveTo>
                      <a:pt x="36" y="388"/>
                    </a:moveTo>
                    <a:cubicBezTo>
                      <a:pt x="34" y="385"/>
                      <a:pt x="36" y="380"/>
                      <a:pt x="40" y="373"/>
                    </a:cubicBezTo>
                    <a:cubicBezTo>
                      <a:pt x="40" y="374"/>
                      <a:pt x="40" y="374"/>
                      <a:pt x="40" y="374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1" y="375"/>
                      <a:pt x="41" y="375"/>
                      <a:pt x="41" y="375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0" y="378"/>
                      <a:pt x="40" y="379"/>
                      <a:pt x="40" y="380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39" y="382"/>
                      <a:pt x="39" y="382"/>
                      <a:pt x="39" y="382"/>
                    </a:cubicBezTo>
                    <a:cubicBezTo>
                      <a:pt x="39" y="382"/>
                      <a:pt x="39" y="382"/>
                      <a:pt x="39" y="383"/>
                    </a:cubicBezTo>
                    <a:cubicBezTo>
                      <a:pt x="38" y="384"/>
                      <a:pt x="38" y="384"/>
                      <a:pt x="38" y="384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7" y="385"/>
                      <a:pt x="37" y="385"/>
                      <a:pt x="37" y="385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6" y="388"/>
                      <a:pt x="36" y="388"/>
                      <a:pt x="36" y="388"/>
                    </a:cubicBezTo>
                    <a:moveTo>
                      <a:pt x="33" y="380"/>
                    </a:moveTo>
                    <a:cubicBezTo>
                      <a:pt x="33" y="376"/>
                      <a:pt x="33" y="372"/>
                      <a:pt x="33" y="367"/>
                    </a:cubicBezTo>
                    <a:cubicBezTo>
                      <a:pt x="33" y="367"/>
                      <a:pt x="33" y="366"/>
                      <a:pt x="33" y="365"/>
                    </a:cubicBezTo>
                    <a:cubicBezTo>
                      <a:pt x="33" y="365"/>
                      <a:pt x="33" y="364"/>
                      <a:pt x="34" y="363"/>
                    </a:cubicBezTo>
                    <a:cubicBezTo>
                      <a:pt x="34" y="362"/>
                      <a:pt x="34" y="362"/>
                      <a:pt x="34" y="362"/>
                    </a:cubicBezTo>
                    <a:cubicBezTo>
                      <a:pt x="34" y="362"/>
                      <a:pt x="34" y="361"/>
                      <a:pt x="35" y="361"/>
                    </a:cubicBezTo>
                    <a:cubicBezTo>
                      <a:pt x="35" y="361"/>
                      <a:pt x="35" y="361"/>
                      <a:pt x="35" y="360"/>
                    </a:cubicBezTo>
                    <a:cubicBezTo>
                      <a:pt x="36" y="359"/>
                      <a:pt x="36" y="359"/>
                      <a:pt x="36" y="359"/>
                    </a:cubicBezTo>
                    <a:cubicBezTo>
                      <a:pt x="37" y="357"/>
                      <a:pt x="37" y="357"/>
                      <a:pt x="37" y="357"/>
                    </a:cubicBezTo>
                    <a:cubicBezTo>
                      <a:pt x="37" y="357"/>
                      <a:pt x="37" y="356"/>
                      <a:pt x="38" y="356"/>
                    </a:cubicBezTo>
                    <a:cubicBezTo>
                      <a:pt x="38" y="356"/>
                      <a:pt x="38" y="356"/>
                      <a:pt x="38" y="355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7"/>
                      <a:pt x="38" y="357"/>
                      <a:pt x="38" y="357"/>
                    </a:cubicBezTo>
                    <a:cubicBezTo>
                      <a:pt x="38" y="358"/>
                      <a:pt x="38" y="358"/>
                      <a:pt x="38" y="358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60"/>
                      <a:pt x="38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4"/>
                      <a:pt x="39" y="364"/>
                      <a:pt x="39" y="364"/>
                    </a:cubicBezTo>
                    <a:cubicBezTo>
                      <a:pt x="38" y="366"/>
                      <a:pt x="37" y="367"/>
                      <a:pt x="37" y="369"/>
                    </a:cubicBezTo>
                    <a:cubicBezTo>
                      <a:pt x="36" y="372"/>
                      <a:pt x="36" y="374"/>
                      <a:pt x="35" y="376"/>
                    </a:cubicBezTo>
                    <a:cubicBezTo>
                      <a:pt x="35" y="376"/>
                      <a:pt x="35" y="378"/>
                      <a:pt x="34" y="378"/>
                    </a:cubicBezTo>
                    <a:cubicBezTo>
                      <a:pt x="34" y="379"/>
                      <a:pt x="33" y="380"/>
                      <a:pt x="33" y="380"/>
                    </a:cubicBezTo>
                    <a:moveTo>
                      <a:pt x="68" y="282"/>
                    </a:move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68" y="281"/>
                      <a:pt x="68" y="281"/>
                    </a:cubicBezTo>
                    <a:cubicBezTo>
                      <a:pt x="68" y="281"/>
                      <a:pt x="68" y="281"/>
                      <a:pt x="68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7" y="283"/>
                      <a:pt x="67" y="283"/>
                      <a:pt x="67" y="283"/>
                    </a:cubicBezTo>
                    <a:cubicBezTo>
                      <a:pt x="67" y="284"/>
                      <a:pt x="67" y="286"/>
                      <a:pt x="66" y="287"/>
                    </a:cubicBezTo>
                    <a:cubicBezTo>
                      <a:pt x="66" y="288"/>
                      <a:pt x="66" y="288"/>
                      <a:pt x="65" y="289"/>
                    </a:cubicBezTo>
                    <a:cubicBezTo>
                      <a:pt x="64" y="290"/>
                      <a:pt x="64" y="290"/>
                      <a:pt x="64" y="290"/>
                    </a:cubicBezTo>
                    <a:cubicBezTo>
                      <a:pt x="63" y="290"/>
                      <a:pt x="64" y="289"/>
                      <a:pt x="64" y="289"/>
                    </a:cubicBezTo>
                    <a:cubicBezTo>
                      <a:pt x="64" y="288"/>
                      <a:pt x="65" y="285"/>
                      <a:pt x="68" y="282"/>
                    </a:cubicBezTo>
                    <a:moveTo>
                      <a:pt x="513" y="284"/>
                    </a:moveTo>
                    <a:cubicBezTo>
                      <a:pt x="513" y="284"/>
                      <a:pt x="514" y="283"/>
                      <a:pt x="514" y="282"/>
                    </a:cubicBezTo>
                    <a:cubicBezTo>
                      <a:pt x="524" y="280"/>
                      <a:pt x="528" y="280"/>
                      <a:pt x="530" y="280"/>
                    </a:cubicBezTo>
                    <a:cubicBezTo>
                      <a:pt x="532" y="280"/>
                      <a:pt x="532" y="280"/>
                      <a:pt x="534" y="280"/>
                    </a:cubicBezTo>
                    <a:cubicBezTo>
                      <a:pt x="536" y="281"/>
                      <a:pt x="537" y="282"/>
                      <a:pt x="539" y="283"/>
                    </a:cubicBezTo>
                    <a:cubicBezTo>
                      <a:pt x="539" y="283"/>
                      <a:pt x="539" y="284"/>
                      <a:pt x="538" y="284"/>
                    </a:cubicBezTo>
                    <a:cubicBezTo>
                      <a:pt x="538" y="284"/>
                      <a:pt x="538" y="285"/>
                      <a:pt x="538" y="286"/>
                    </a:cubicBezTo>
                    <a:cubicBezTo>
                      <a:pt x="538" y="286"/>
                      <a:pt x="537" y="286"/>
                      <a:pt x="537" y="287"/>
                    </a:cubicBezTo>
                    <a:cubicBezTo>
                      <a:pt x="537" y="288"/>
                      <a:pt x="537" y="288"/>
                      <a:pt x="536" y="289"/>
                    </a:cubicBezTo>
                    <a:cubicBezTo>
                      <a:pt x="536" y="290"/>
                      <a:pt x="536" y="290"/>
                      <a:pt x="536" y="290"/>
                    </a:cubicBezTo>
                    <a:cubicBezTo>
                      <a:pt x="535" y="291"/>
                      <a:pt x="535" y="291"/>
                      <a:pt x="535" y="291"/>
                    </a:cubicBezTo>
                    <a:cubicBezTo>
                      <a:pt x="535" y="292"/>
                      <a:pt x="535" y="293"/>
                      <a:pt x="535" y="293"/>
                    </a:cubicBezTo>
                    <a:cubicBezTo>
                      <a:pt x="535" y="294"/>
                      <a:pt x="534" y="294"/>
                      <a:pt x="534" y="295"/>
                    </a:cubicBezTo>
                    <a:cubicBezTo>
                      <a:pt x="531" y="295"/>
                      <a:pt x="530" y="296"/>
                      <a:pt x="529" y="300"/>
                    </a:cubicBezTo>
                    <a:cubicBezTo>
                      <a:pt x="529" y="300"/>
                      <a:pt x="528" y="300"/>
                      <a:pt x="528" y="300"/>
                    </a:cubicBezTo>
                    <a:cubicBezTo>
                      <a:pt x="527" y="300"/>
                      <a:pt x="526" y="302"/>
                      <a:pt x="525" y="306"/>
                    </a:cubicBezTo>
                    <a:cubicBezTo>
                      <a:pt x="524" y="308"/>
                      <a:pt x="524" y="308"/>
                      <a:pt x="523" y="309"/>
                    </a:cubicBezTo>
                    <a:cubicBezTo>
                      <a:pt x="523" y="309"/>
                      <a:pt x="523" y="309"/>
                      <a:pt x="523" y="309"/>
                    </a:cubicBezTo>
                    <a:cubicBezTo>
                      <a:pt x="522" y="309"/>
                      <a:pt x="521" y="310"/>
                      <a:pt x="521" y="311"/>
                    </a:cubicBezTo>
                    <a:cubicBezTo>
                      <a:pt x="520" y="311"/>
                      <a:pt x="520" y="311"/>
                      <a:pt x="519" y="311"/>
                    </a:cubicBezTo>
                    <a:cubicBezTo>
                      <a:pt x="518" y="310"/>
                      <a:pt x="518" y="310"/>
                      <a:pt x="518" y="310"/>
                    </a:cubicBezTo>
                    <a:cubicBezTo>
                      <a:pt x="517" y="310"/>
                      <a:pt x="517" y="310"/>
                      <a:pt x="516" y="310"/>
                    </a:cubicBezTo>
                    <a:cubicBezTo>
                      <a:pt x="515" y="310"/>
                      <a:pt x="515" y="310"/>
                      <a:pt x="514" y="311"/>
                    </a:cubicBezTo>
                    <a:cubicBezTo>
                      <a:pt x="511" y="311"/>
                      <a:pt x="508" y="311"/>
                      <a:pt x="506" y="313"/>
                    </a:cubicBezTo>
                    <a:cubicBezTo>
                      <a:pt x="506" y="313"/>
                      <a:pt x="506" y="313"/>
                      <a:pt x="505" y="313"/>
                    </a:cubicBezTo>
                    <a:cubicBezTo>
                      <a:pt x="504" y="313"/>
                      <a:pt x="504" y="313"/>
                      <a:pt x="504" y="312"/>
                    </a:cubicBezTo>
                    <a:cubicBezTo>
                      <a:pt x="503" y="312"/>
                      <a:pt x="503" y="312"/>
                      <a:pt x="503" y="312"/>
                    </a:cubicBezTo>
                    <a:cubicBezTo>
                      <a:pt x="502" y="312"/>
                      <a:pt x="502" y="312"/>
                      <a:pt x="502" y="312"/>
                    </a:cubicBezTo>
                    <a:cubicBezTo>
                      <a:pt x="502" y="312"/>
                      <a:pt x="501" y="312"/>
                      <a:pt x="501" y="311"/>
                    </a:cubicBezTo>
                    <a:cubicBezTo>
                      <a:pt x="500" y="311"/>
                      <a:pt x="500" y="311"/>
                      <a:pt x="500" y="311"/>
                    </a:cubicBezTo>
                    <a:cubicBezTo>
                      <a:pt x="499" y="311"/>
                      <a:pt x="499" y="311"/>
                      <a:pt x="499" y="311"/>
                    </a:cubicBezTo>
                    <a:cubicBezTo>
                      <a:pt x="499" y="309"/>
                      <a:pt x="499" y="308"/>
                      <a:pt x="498" y="308"/>
                    </a:cubicBezTo>
                    <a:cubicBezTo>
                      <a:pt x="502" y="299"/>
                      <a:pt x="508" y="292"/>
                      <a:pt x="513" y="283"/>
                    </a:cubicBezTo>
                    <a:cubicBezTo>
                      <a:pt x="513" y="283"/>
                      <a:pt x="513" y="284"/>
                      <a:pt x="513" y="284"/>
                    </a:cubicBezTo>
                    <a:moveTo>
                      <a:pt x="74" y="273"/>
                    </a:moveTo>
                    <a:cubicBezTo>
                      <a:pt x="74" y="272"/>
                      <a:pt x="74" y="272"/>
                      <a:pt x="74" y="272"/>
                    </a:cubicBezTo>
                    <a:cubicBezTo>
                      <a:pt x="75" y="272"/>
                      <a:pt x="75" y="272"/>
                      <a:pt x="75" y="272"/>
                    </a:cubicBezTo>
                    <a:cubicBezTo>
                      <a:pt x="75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4"/>
                      <a:pt x="74" y="274"/>
                      <a:pt x="74" y="274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2" y="277"/>
                      <a:pt x="72" y="277"/>
                      <a:pt x="72" y="277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71" y="280"/>
                      <a:pt x="71" y="280"/>
                      <a:pt x="71" y="280"/>
                    </a:cubicBezTo>
                    <a:cubicBezTo>
                      <a:pt x="70" y="280"/>
                      <a:pt x="70" y="280"/>
                      <a:pt x="70" y="280"/>
                    </a:cubicBezTo>
                    <a:cubicBezTo>
                      <a:pt x="70" y="280"/>
                      <a:pt x="70" y="280"/>
                      <a:pt x="70" y="281"/>
                    </a:cubicBezTo>
                    <a:cubicBezTo>
                      <a:pt x="70" y="281"/>
                      <a:pt x="70" y="281"/>
                      <a:pt x="69" y="281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71" y="278"/>
                      <a:pt x="74" y="273"/>
                    </a:cubicBezTo>
                    <a:moveTo>
                      <a:pt x="540" y="301"/>
                    </a:moveTo>
                    <a:cubicBezTo>
                      <a:pt x="542" y="301"/>
                      <a:pt x="543" y="298"/>
                      <a:pt x="545" y="296"/>
                    </a:cubicBezTo>
                    <a:cubicBezTo>
                      <a:pt x="545" y="295"/>
                      <a:pt x="546" y="294"/>
                      <a:pt x="546" y="293"/>
                    </a:cubicBezTo>
                    <a:cubicBezTo>
                      <a:pt x="542" y="291"/>
                      <a:pt x="535" y="288"/>
                      <a:pt x="545" y="267"/>
                    </a:cubicBezTo>
                    <a:cubicBezTo>
                      <a:pt x="547" y="267"/>
                      <a:pt x="547" y="267"/>
                      <a:pt x="552" y="261"/>
                    </a:cubicBezTo>
                    <a:cubicBezTo>
                      <a:pt x="553" y="261"/>
                      <a:pt x="553" y="261"/>
                      <a:pt x="554" y="261"/>
                    </a:cubicBezTo>
                    <a:cubicBezTo>
                      <a:pt x="554" y="261"/>
                      <a:pt x="554" y="261"/>
                      <a:pt x="554" y="261"/>
                    </a:cubicBezTo>
                    <a:cubicBezTo>
                      <a:pt x="554" y="262"/>
                      <a:pt x="554" y="262"/>
                      <a:pt x="554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7" y="262"/>
                      <a:pt x="557" y="262"/>
                      <a:pt x="557" y="262"/>
                    </a:cubicBezTo>
                    <a:cubicBezTo>
                      <a:pt x="558" y="263"/>
                      <a:pt x="558" y="263"/>
                      <a:pt x="558" y="263"/>
                    </a:cubicBezTo>
                    <a:cubicBezTo>
                      <a:pt x="559" y="263"/>
                      <a:pt x="559" y="263"/>
                      <a:pt x="559" y="263"/>
                    </a:cubicBezTo>
                    <a:cubicBezTo>
                      <a:pt x="556" y="267"/>
                      <a:pt x="558" y="267"/>
                      <a:pt x="559" y="269"/>
                    </a:cubicBezTo>
                    <a:cubicBezTo>
                      <a:pt x="561" y="270"/>
                      <a:pt x="561" y="270"/>
                      <a:pt x="561" y="272"/>
                    </a:cubicBezTo>
                    <a:cubicBezTo>
                      <a:pt x="560" y="275"/>
                      <a:pt x="557" y="277"/>
                      <a:pt x="556" y="281"/>
                    </a:cubicBezTo>
                    <a:cubicBezTo>
                      <a:pt x="556" y="281"/>
                      <a:pt x="556" y="281"/>
                      <a:pt x="556" y="281"/>
                    </a:cubicBezTo>
                    <a:cubicBezTo>
                      <a:pt x="557" y="281"/>
                      <a:pt x="557" y="281"/>
                      <a:pt x="557" y="281"/>
                    </a:cubicBezTo>
                    <a:cubicBezTo>
                      <a:pt x="559" y="282"/>
                      <a:pt x="559" y="282"/>
                      <a:pt x="559" y="284"/>
                    </a:cubicBezTo>
                    <a:cubicBezTo>
                      <a:pt x="560" y="286"/>
                      <a:pt x="559" y="289"/>
                      <a:pt x="560" y="291"/>
                    </a:cubicBezTo>
                    <a:cubicBezTo>
                      <a:pt x="560" y="292"/>
                      <a:pt x="561" y="293"/>
                      <a:pt x="561" y="293"/>
                    </a:cubicBezTo>
                    <a:cubicBezTo>
                      <a:pt x="559" y="299"/>
                      <a:pt x="559" y="301"/>
                      <a:pt x="561" y="303"/>
                    </a:cubicBezTo>
                    <a:cubicBezTo>
                      <a:pt x="559" y="309"/>
                      <a:pt x="561" y="310"/>
                      <a:pt x="564" y="311"/>
                    </a:cubicBezTo>
                    <a:cubicBezTo>
                      <a:pt x="567" y="312"/>
                      <a:pt x="568" y="313"/>
                      <a:pt x="567" y="316"/>
                    </a:cubicBezTo>
                    <a:cubicBezTo>
                      <a:pt x="565" y="323"/>
                      <a:pt x="559" y="326"/>
                      <a:pt x="556" y="332"/>
                    </a:cubicBezTo>
                    <a:cubicBezTo>
                      <a:pt x="554" y="331"/>
                      <a:pt x="554" y="330"/>
                      <a:pt x="552" y="330"/>
                    </a:cubicBezTo>
                    <a:cubicBezTo>
                      <a:pt x="550" y="330"/>
                      <a:pt x="548" y="329"/>
                      <a:pt x="546" y="329"/>
                    </a:cubicBezTo>
                    <a:cubicBezTo>
                      <a:pt x="544" y="329"/>
                      <a:pt x="541" y="330"/>
                      <a:pt x="538" y="330"/>
                    </a:cubicBezTo>
                    <a:cubicBezTo>
                      <a:pt x="534" y="330"/>
                      <a:pt x="532" y="331"/>
                      <a:pt x="530" y="331"/>
                    </a:cubicBezTo>
                    <a:cubicBezTo>
                      <a:pt x="528" y="331"/>
                      <a:pt x="527" y="331"/>
                      <a:pt x="525" y="330"/>
                    </a:cubicBezTo>
                    <a:cubicBezTo>
                      <a:pt x="521" y="329"/>
                      <a:pt x="520" y="327"/>
                      <a:pt x="520" y="322"/>
                    </a:cubicBezTo>
                    <a:cubicBezTo>
                      <a:pt x="521" y="321"/>
                      <a:pt x="522" y="321"/>
                      <a:pt x="523" y="321"/>
                    </a:cubicBezTo>
                    <a:cubicBezTo>
                      <a:pt x="524" y="321"/>
                      <a:pt x="525" y="321"/>
                      <a:pt x="525" y="321"/>
                    </a:cubicBezTo>
                    <a:cubicBezTo>
                      <a:pt x="526" y="321"/>
                      <a:pt x="527" y="321"/>
                      <a:pt x="528" y="320"/>
                    </a:cubicBezTo>
                    <a:cubicBezTo>
                      <a:pt x="528" y="320"/>
                      <a:pt x="528" y="320"/>
                      <a:pt x="528" y="320"/>
                    </a:cubicBezTo>
                    <a:cubicBezTo>
                      <a:pt x="527" y="320"/>
                      <a:pt x="526" y="321"/>
                      <a:pt x="525" y="321"/>
                    </a:cubicBezTo>
                    <a:cubicBezTo>
                      <a:pt x="525" y="320"/>
                      <a:pt x="526" y="320"/>
                      <a:pt x="526" y="320"/>
                    </a:cubicBezTo>
                    <a:cubicBezTo>
                      <a:pt x="528" y="319"/>
                      <a:pt x="528" y="318"/>
                      <a:pt x="529" y="318"/>
                    </a:cubicBezTo>
                    <a:cubicBezTo>
                      <a:pt x="528" y="318"/>
                      <a:pt x="527" y="315"/>
                      <a:pt x="526" y="314"/>
                    </a:cubicBezTo>
                    <a:cubicBezTo>
                      <a:pt x="526" y="314"/>
                      <a:pt x="526" y="314"/>
                      <a:pt x="526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2"/>
                      <a:pt x="527" y="312"/>
                      <a:pt x="527" y="312"/>
                    </a:cubicBezTo>
                    <a:cubicBezTo>
                      <a:pt x="527" y="311"/>
                      <a:pt x="527" y="311"/>
                      <a:pt x="528" y="311"/>
                    </a:cubicBezTo>
                    <a:cubicBezTo>
                      <a:pt x="528" y="311"/>
                      <a:pt x="528" y="311"/>
                      <a:pt x="528" y="310"/>
                    </a:cubicBezTo>
                    <a:cubicBezTo>
                      <a:pt x="529" y="309"/>
                      <a:pt x="529" y="308"/>
                      <a:pt x="529" y="308"/>
                    </a:cubicBezTo>
                    <a:cubicBezTo>
                      <a:pt x="530" y="308"/>
                      <a:pt x="532" y="308"/>
                      <a:pt x="535" y="301"/>
                    </a:cubicBezTo>
                    <a:cubicBezTo>
                      <a:pt x="535" y="301"/>
                      <a:pt x="535" y="302"/>
                      <a:pt x="535" y="302"/>
                    </a:cubicBezTo>
                    <a:cubicBezTo>
                      <a:pt x="536" y="302"/>
                      <a:pt x="536" y="301"/>
                      <a:pt x="537" y="300"/>
                    </a:cubicBezTo>
                    <a:cubicBezTo>
                      <a:pt x="538" y="300"/>
                      <a:pt x="538" y="300"/>
                      <a:pt x="538" y="300"/>
                    </a:cubicBezTo>
                    <a:cubicBezTo>
                      <a:pt x="539" y="300"/>
                      <a:pt x="539" y="301"/>
                      <a:pt x="540" y="301"/>
                    </a:cubicBezTo>
                    <a:moveTo>
                      <a:pt x="532" y="189"/>
                    </a:moveTo>
                    <a:cubicBezTo>
                      <a:pt x="533" y="189"/>
                      <a:pt x="533" y="189"/>
                      <a:pt x="534" y="188"/>
                    </a:cubicBezTo>
                    <a:cubicBezTo>
                      <a:pt x="537" y="191"/>
                      <a:pt x="540" y="191"/>
                      <a:pt x="544" y="191"/>
                    </a:cubicBezTo>
                    <a:cubicBezTo>
                      <a:pt x="548" y="191"/>
                      <a:pt x="549" y="192"/>
                      <a:pt x="551" y="192"/>
                    </a:cubicBezTo>
                    <a:cubicBezTo>
                      <a:pt x="552" y="192"/>
                      <a:pt x="552" y="193"/>
                      <a:pt x="553" y="193"/>
                    </a:cubicBezTo>
                    <a:cubicBezTo>
                      <a:pt x="553" y="195"/>
                      <a:pt x="553" y="195"/>
                      <a:pt x="554" y="197"/>
                    </a:cubicBezTo>
                    <a:cubicBezTo>
                      <a:pt x="553" y="198"/>
                      <a:pt x="552" y="200"/>
                      <a:pt x="551" y="202"/>
                    </a:cubicBezTo>
                    <a:cubicBezTo>
                      <a:pt x="549" y="205"/>
                      <a:pt x="546" y="206"/>
                      <a:pt x="543" y="208"/>
                    </a:cubicBezTo>
                    <a:cubicBezTo>
                      <a:pt x="538" y="209"/>
                      <a:pt x="538" y="209"/>
                      <a:pt x="536" y="210"/>
                    </a:cubicBezTo>
                    <a:cubicBezTo>
                      <a:pt x="536" y="210"/>
                      <a:pt x="536" y="210"/>
                      <a:pt x="535" y="210"/>
                    </a:cubicBezTo>
                    <a:cubicBezTo>
                      <a:pt x="534" y="209"/>
                      <a:pt x="531" y="209"/>
                      <a:pt x="529" y="209"/>
                    </a:cubicBezTo>
                    <a:cubicBezTo>
                      <a:pt x="528" y="209"/>
                      <a:pt x="526" y="209"/>
                      <a:pt x="525" y="209"/>
                    </a:cubicBezTo>
                    <a:cubicBezTo>
                      <a:pt x="523" y="209"/>
                      <a:pt x="522" y="209"/>
                      <a:pt x="520" y="208"/>
                    </a:cubicBezTo>
                    <a:cubicBezTo>
                      <a:pt x="520" y="207"/>
                      <a:pt x="520" y="207"/>
                      <a:pt x="519" y="205"/>
                    </a:cubicBezTo>
                    <a:cubicBezTo>
                      <a:pt x="521" y="202"/>
                      <a:pt x="520" y="201"/>
                      <a:pt x="518" y="201"/>
                    </a:cubicBezTo>
                    <a:cubicBezTo>
                      <a:pt x="516" y="200"/>
                      <a:pt x="516" y="200"/>
                      <a:pt x="517" y="198"/>
                    </a:cubicBezTo>
                    <a:cubicBezTo>
                      <a:pt x="517" y="198"/>
                      <a:pt x="517" y="198"/>
                      <a:pt x="517" y="197"/>
                    </a:cubicBezTo>
                    <a:cubicBezTo>
                      <a:pt x="518" y="197"/>
                      <a:pt x="518" y="197"/>
                      <a:pt x="518" y="197"/>
                    </a:cubicBezTo>
                    <a:cubicBezTo>
                      <a:pt x="518" y="197"/>
                      <a:pt x="518" y="196"/>
                      <a:pt x="518" y="196"/>
                    </a:cubicBezTo>
                    <a:cubicBezTo>
                      <a:pt x="518" y="196"/>
                      <a:pt x="518" y="195"/>
                      <a:pt x="519" y="195"/>
                    </a:cubicBezTo>
                    <a:cubicBezTo>
                      <a:pt x="519" y="195"/>
                      <a:pt x="519" y="195"/>
                      <a:pt x="519" y="195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1" y="193"/>
                      <a:pt x="521" y="193"/>
                      <a:pt x="521" y="193"/>
                    </a:cubicBezTo>
                    <a:cubicBezTo>
                      <a:pt x="523" y="192"/>
                      <a:pt x="524" y="191"/>
                      <a:pt x="526" y="189"/>
                    </a:cubicBezTo>
                    <a:cubicBezTo>
                      <a:pt x="527" y="189"/>
                      <a:pt x="528" y="189"/>
                      <a:pt x="528" y="191"/>
                    </a:cubicBezTo>
                    <a:cubicBezTo>
                      <a:pt x="530" y="191"/>
                      <a:pt x="530" y="191"/>
                      <a:pt x="531" y="189"/>
                    </a:cubicBezTo>
                    <a:cubicBezTo>
                      <a:pt x="531" y="189"/>
                      <a:pt x="532" y="189"/>
                      <a:pt x="532" y="189"/>
                    </a:cubicBezTo>
                    <a:moveTo>
                      <a:pt x="424" y="186"/>
                    </a:moveTo>
                    <a:cubicBezTo>
                      <a:pt x="424" y="185"/>
                      <a:pt x="423" y="185"/>
                      <a:pt x="423" y="184"/>
                    </a:cubicBezTo>
                    <a:cubicBezTo>
                      <a:pt x="423" y="184"/>
                      <a:pt x="423" y="184"/>
                      <a:pt x="422" y="184"/>
                    </a:cubicBezTo>
                    <a:cubicBezTo>
                      <a:pt x="422" y="184"/>
                      <a:pt x="422" y="183"/>
                      <a:pt x="422" y="183"/>
                    </a:cubicBezTo>
                    <a:cubicBezTo>
                      <a:pt x="422" y="183"/>
                      <a:pt x="422" y="183"/>
                      <a:pt x="421" y="183"/>
                    </a:cubicBezTo>
                    <a:cubicBezTo>
                      <a:pt x="425" y="169"/>
                      <a:pt x="425" y="169"/>
                      <a:pt x="433" y="162"/>
                    </a:cubicBezTo>
                    <a:cubicBezTo>
                      <a:pt x="433" y="161"/>
                      <a:pt x="434" y="161"/>
                      <a:pt x="434" y="161"/>
                    </a:cubicBezTo>
                    <a:cubicBezTo>
                      <a:pt x="435" y="160"/>
                      <a:pt x="436" y="160"/>
                      <a:pt x="436" y="159"/>
                    </a:cubicBezTo>
                    <a:cubicBezTo>
                      <a:pt x="437" y="159"/>
                      <a:pt x="438" y="159"/>
                      <a:pt x="438" y="158"/>
                    </a:cubicBezTo>
                    <a:cubicBezTo>
                      <a:pt x="439" y="158"/>
                      <a:pt x="439" y="158"/>
                      <a:pt x="440" y="157"/>
                    </a:cubicBezTo>
                    <a:cubicBezTo>
                      <a:pt x="441" y="157"/>
                      <a:pt x="441" y="157"/>
                      <a:pt x="441" y="156"/>
                    </a:cubicBezTo>
                    <a:cubicBezTo>
                      <a:pt x="442" y="156"/>
                      <a:pt x="443" y="156"/>
                      <a:pt x="443" y="155"/>
                    </a:cubicBezTo>
                    <a:cubicBezTo>
                      <a:pt x="444" y="155"/>
                      <a:pt x="444" y="154"/>
                      <a:pt x="445" y="154"/>
                    </a:cubicBezTo>
                    <a:cubicBezTo>
                      <a:pt x="446" y="154"/>
                      <a:pt x="446" y="154"/>
                      <a:pt x="447" y="153"/>
                    </a:cubicBezTo>
                    <a:cubicBezTo>
                      <a:pt x="449" y="152"/>
                      <a:pt x="452" y="151"/>
                      <a:pt x="453" y="149"/>
                    </a:cubicBezTo>
                    <a:cubicBezTo>
                      <a:pt x="453" y="149"/>
                      <a:pt x="454" y="149"/>
                      <a:pt x="454" y="149"/>
                    </a:cubicBezTo>
                    <a:cubicBezTo>
                      <a:pt x="455" y="148"/>
                      <a:pt x="455" y="148"/>
                      <a:pt x="455" y="148"/>
                    </a:cubicBezTo>
                    <a:cubicBezTo>
                      <a:pt x="456" y="147"/>
                      <a:pt x="457" y="147"/>
                      <a:pt x="457" y="147"/>
                    </a:cubicBezTo>
                    <a:cubicBezTo>
                      <a:pt x="458" y="146"/>
                      <a:pt x="458" y="146"/>
                      <a:pt x="459" y="146"/>
                    </a:cubicBezTo>
                    <a:cubicBezTo>
                      <a:pt x="460" y="145"/>
                      <a:pt x="460" y="145"/>
                      <a:pt x="460" y="145"/>
                    </a:cubicBezTo>
                    <a:cubicBezTo>
                      <a:pt x="460" y="145"/>
                      <a:pt x="460" y="145"/>
                      <a:pt x="461" y="144"/>
                    </a:cubicBezTo>
                    <a:cubicBezTo>
                      <a:pt x="462" y="144"/>
                      <a:pt x="463" y="144"/>
                      <a:pt x="463" y="143"/>
                    </a:cubicBezTo>
                    <a:cubicBezTo>
                      <a:pt x="463" y="143"/>
                      <a:pt x="464" y="143"/>
                      <a:pt x="465" y="143"/>
                    </a:cubicBezTo>
                    <a:cubicBezTo>
                      <a:pt x="466" y="143"/>
                      <a:pt x="466" y="143"/>
                      <a:pt x="468" y="141"/>
                    </a:cubicBezTo>
                    <a:cubicBezTo>
                      <a:pt x="471" y="139"/>
                      <a:pt x="474" y="139"/>
                      <a:pt x="477" y="139"/>
                    </a:cubicBezTo>
                    <a:cubicBezTo>
                      <a:pt x="479" y="138"/>
                      <a:pt x="480" y="138"/>
                      <a:pt x="482" y="138"/>
                    </a:cubicBezTo>
                    <a:cubicBezTo>
                      <a:pt x="486" y="136"/>
                      <a:pt x="489" y="136"/>
                      <a:pt x="493" y="135"/>
                    </a:cubicBezTo>
                    <a:cubicBezTo>
                      <a:pt x="499" y="133"/>
                      <a:pt x="499" y="133"/>
                      <a:pt x="506" y="126"/>
                    </a:cubicBezTo>
                    <a:cubicBezTo>
                      <a:pt x="508" y="123"/>
                      <a:pt x="513" y="123"/>
                      <a:pt x="516" y="120"/>
                    </a:cubicBezTo>
                    <a:cubicBezTo>
                      <a:pt x="516" y="120"/>
                      <a:pt x="529" y="114"/>
                      <a:pt x="531" y="109"/>
                    </a:cubicBezTo>
                    <a:cubicBezTo>
                      <a:pt x="534" y="106"/>
                      <a:pt x="528" y="104"/>
                      <a:pt x="527" y="101"/>
                    </a:cubicBezTo>
                    <a:cubicBezTo>
                      <a:pt x="528" y="101"/>
                      <a:pt x="529" y="101"/>
                      <a:pt x="529" y="100"/>
                    </a:cubicBezTo>
                    <a:cubicBezTo>
                      <a:pt x="530" y="100"/>
                      <a:pt x="530" y="100"/>
                      <a:pt x="531" y="100"/>
                    </a:cubicBezTo>
                    <a:cubicBezTo>
                      <a:pt x="532" y="99"/>
                      <a:pt x="532" y="99"/>
                      <a:pt x="533" y="99"/>
                    </a:cubicBezTo>
                    <a:cubicBezTo>
                      <a:pt x="534" y="99"/>
                      <a:pt x="534" y="99"/>
                      <a:pt x="535" y="98"/>
                    </a:cubicBezTo>
                    <a:cubicBezTo>
                      <a:pt x="536" y="98"/>
                      <a:pt x="536" y="98"/>
                      <a:pt x="536" y="98"/>
                    </a:cubicBezTo>
                    <a:cubicBezTo>
                      <a:pt x="538" y="98"/>
                      <a:pt x="538" y="97"/>
                      <a:pt x="539" y="97"/>
                    </a:cubicBezTo>
                    <a:cubicBezTo>
                      <a:pt x="540" y="97"/>
                      <a:pt x="540" y="97"/>
                      <a:pt x="541" y="96"/>
                    </a:cubicBezTo>
                    <a:cubicBezTo>
                      <a:pt x="541" y="96"/>
                      <a:pt x="542" y="96"/>
                      <a:pt x="543" y="96"/>
                    </a:cubicBezTo>
                    <a:cubicBezTo>
                      <a:pt x="543" y="96"/>
                      <a:pt x="544" y="96"/>
                      <a:pt x="545" y="95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6" y="96"/>
                    </a:cubicBezTo>
                    <a:cubicBezTo>
                      <a:pt x="547" y="96"/>
                      <a:pt x="548" y="96"/>
                      <a:pt x="548" y="96"/>
                    </a:cubicBezTo>
                    <a:cubicBezTo>
                      <a:pt x="549" y="96"/>
                      <a:pt x="549" y="96"/>
                      <a:pt x="549" y="96"/>
                    </a:cubicBezTo>
                    <a:cubicBezTo>
                      <a:pt x="550" y="98"/>
                      <a:pt x="553" y="98"/>
                      <a:pt x="556" y="98"/>
                    </a:cubicBezTo>
                    <a:cubicBezTo>
                      <a:pt x="559" y="98"/>
                      <a:pt x="562" y="98"/>
                      <a:pt x="566" y="97"/>
                    </a:cubicBezTo>
                    <a:cubicBezTo>
                      <a:pt x="569" y="97"/>
                      <a:pt x="571" y="97"/>
                      <a:pt x="573" y="96"/>
                    </a:cubicBezTo>
                    <a:cubicBezTo>
                      <a:pt x="574" y="96"/>
                      <a:pt x="574" y="96"/>
                      <a:pt x="575" y="96"/>
                    </a:cubicBezTo>
                    <a:cubicBezTo>
                      <a:pt x="576" y="97"/>
                      <a:pt x="576" y="97"/>
                      <a:pt x="577" y="98"/>
                    </a:cubicBezTo>
                    <a:cubicBezTo>
                      <a:pt x="578" y="98"/>
                      <a:pt x="578" y="98"/>
                      <a:pt x="578" y="98"/>
                    </a:cubicBezTo>
                    <a:cubicBezTo>
                      <a:pt x="578" y="99"/>
                      <a:pt x="578" y="99"/>
                      <a:pt x="578" y="99"/>
                    </a:cubicBezTo>
                    <a:cubicBezTo>
                      <a:pt x="583" y="102"/>
                      <a:pt x="589" y="104"/>
                      <a:pt x="602" y="105"/>
                    </a:cubicBezTo>
                    <a:cubicBezTo>
                      <a:pt x="602" y="105"/>
                      <a:pt x="602" y="105"/>
                      <a:pt x="603" y="105"/>
                    </a:cubicBezTo>
                    <a:cubicBezTo>
                      <a:pt x="603" y="105"/>
                      <a:pt x="603" y="106"/>
                      <a:pt x="603" y="106"/>
                    </a:cubicBezTo>
                    <a:cubicBezTo>
                      <a:pt x="603" y="106"/>
                      <a:pt x="603" y="106"/>
                      <a:pt x="604" y="105"/>
                    </a:cubicBezTo>
                    <a:cubicBezTo>
                      <a:pt x="604" y="105"/>
                      <a:pt x="605" y="105"/>
                      <a:pt x="605" y="105"/>
                    </a:cubicBezTo>
                    <a:cubicBezTo>
                      <a:pt x="606" y="105"/>
                      <a:pt x="607" y="105"/>
                      <a:pt x="608" y="105"/>
                    </a:cubicBezTo>
                    <a:cubicBezTo>
                      <a:pt x="608" y="105"/>
                      <a:pt x="608" y="105"/>
                      <a:pt x="608" y="105"/>
                    </a:cubicBezTo>
                    <a:cubicBezTo>
                      <a:pt x="608" y="105"/>
                      <a:pt x="608" y="105"/>
                      <a:pt x="608" y="106"/>
                    </a:cubicBezTo>
                    <a:cubicBezTo>
                      <a:pt x="610" y="107"/>
                      <a:pt x="611" y="109"/>
                      <a:pt x="612" y="110"/>
                    </a:cubicBezTo>
                    <a:cubicBezTo>
                      <a:pt x="612" y="110"/>
                      <a:pt x="612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1" y="113"/>
                      <a:pt x="611" y="113"/>
                      <a:pt x="611" y="115"/>
                    </a:cubicBezTo>
                    <a:cubicBezTo>
                      <a:pt x="611" y="115"/>
                      <a:pt x="611" y="115"/>
                      <a:pt x="611" y="116"/>
                    </a:cubicBezTo>
                    <a:cubicBezTo>
                      <a:pt x="612" y="116"/>
                      <a:pt x="612" y="115"/>
                      <a:pt x="613" y="115"/>
                    </a:cubicBezTo>
                    <a:cubicBezTo>
                      <a:pt x="613" y="115"/>
                      <a:pt x="613" y="115"/>
                      <a:pt x="613" y="115"/>
                    </a:cubicBezTo>
                    <a:cubicBezTo>
                      <a:pt x="614" y="115"/>
                      <a:pt x="614" y="115"/>
                      <a:pt x="614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7"/>
                      <a:pt x="616" y="118"/>
                      <a:pt x="615" y="119"/>
                    </a:cubicBezTo>
                    <a:cubicBezTo>
                      <a:pt x="614" y="120"/>
                      <a:pt x="613" y="121"/>
                      <a:pt x="612" y="122"/>
                    </a:cubicBezTo>
                    <a:cubicBezTo>
                      <a:pt x="611" y="122"/>
                      <a:pt x="611" y="122"/>
                      <a:pt x="611" y="122"/>
                    </a:cubicBezTo>
                    <a:cubicBezTo>
                      <a:pt x="611" y="122"/>
                      <a:pt x="611" y="122"/>
                      <a:pt x="610" y="122"/>
                    </a:cubicBezTo>
                    <a:cubicBezTo>
                      <a:pt x="608" y="122"/>
                      <a:pt x="607" y="123"/>
                      <a:pt x="607" y="123"/>
                    </a:cubicBezTo>
                    <a:cubicBezTo>
                      <a:pt x="606" y="123"/>
                      <a:pt x="606" y="122"/>
                      <a:pt x="605" y="122"/>
                    </a:cubicBezTo>
                    <a:cubicBezTo>
                      <a:pt x="603" y="124"/>
                      <a:pt x="601" y="126"/>
                      <a:pt x="597" y="128"/>
                    </a:cubicBezTo>
                    <a:cubicBezTo>
                      <a:pt x="597" y="129"/>
                      <a:pt x="597" y="129"/>
                      <a:pt x="597" y="129"/>
                    </a:cubicBezTo>
                    <a:cubicBezTo>
                      <a:pt x="597" y="129"/>
                      <a:pt x="597" y="130"/>
                      <a:pt x="596" y="130"/>
                    </a:cubicBezTo>
                    <a:cubicBezTo>
                      <a:pt x="596" y="130"/>
                      <a:pt x="596" y="131"/>
                      <a:pt x="595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4" y="132"/>
                      <a:pt x="594" y="132"/>
                      <a:pt x="594" y="132"/>
                    </a:cubicBezTo>
                    <a:cubicBezTo>
                      <a:pt x="594" y="133"/>
                      <a:pt x="594" y="133"/>
                      <a:pt x="594" y="133"/>
                    </a:cubicBezTo>
                    <a:cubicBezTo>
                      <a:pt x="592" y="133"/>
                      <a:pt x="592" y="133"/>
                      <a:pt x="592" y="133"/>
                    </a:cubicBezTo>
                    <a:cubicBezTo>
                      <a:pt x="592" y="135"/>
                      <a:pt x="592" y="135"/>
                      <a:pt x="592" y="135"/>
                    </a:cubicBezTo>
                    <a:cubicBezTo>
                      <a:pt x="592" y="135"/>
                      <a:pt x="592" y="135"/>
                      <a:pt x="591" y="135"/>
                    </a:cubicBezTo>
                    <a:cubicBezTo>
                      <a:pt x="578" y="144"/>
                      <a:pt x="578" y="144"/>
                      <a:pt x="562" y="149"/>
                    </a:cubicBezTo>
                    <a:cubicBezTo>
                      <a:pt x="561" y="150"/>
                      <a:pt x="561" y="150"/>
                      <a:pt x="561" y="150"/>
                    </a:cubicBezTo>
                    <a:cubicBezTo>
                      <a:pt x="561" y="150"/>
                      <a:pt x="561" y="150"/>
                      <a:pt x="562" y="150"/>
                    </a:cubicBezTo>
                    <a:cubicBezTo>
                      <a:pt x="562" y="151"/>
                      <a:pt x="562" y="152"/>
                      <a:pt x="562" y="152"/>
                    </a:cubicBezTo>
                    <a:cubicBezTo>
                      <a:pt x="562" y="154"/>
                      <a:pt x="562" y="154"/>
                      <a:pt x="562" y="157"/>
                    </a:cubicBezTo>
                    <a:cubicBezTo>
                      <a:pt x="553" y="165"/>
                      <a:pt x="546" y="169"/>
                      <a:pt x="537" y="169"/>
                    </a:cubicBezTo>
                    <a:cubicBezTo>
                      <a:pt x="533" y="169"/>
                      <a:pt x="528" y="168"/>
                      <a:pt x="521" y="166"/>
                    </a:cubicBezTo>
                    <a:cubicBezTo>
                      <a:pt x="521" y="166"/>
                      <a:pt x="521" y="166"/>
                      <a:pt x="521" y="166"/>
                    </a:cubicBezTo>
                    <a:cubicBezTo>
                      <a:pt x="520" y="165"/>
                      <a:pt x="520" y="165"/>
                      <a:pt x="519" y="165"/>
                    </a:cubicBezTo>
                    <a:cubicBezTo>
                      <a:pt x="518" y="165"/>
                      <a:pt x="516" y="166"/>
                      <a:pt x="511" y="167"/>
                    </a:cubicBezTo>
                    <a:cubicBezTo>
                      <a:pt x="510" y="167"/>
                      <a:pt x="510" y="167"/>
                      <a:pt x="510" y="167"/>
                    </a:cubicBezTo>
                    <a:cubicBezTo>
                      <a:pt x="509" y="167"/>
                      <a:pt x="507" y="168"/>
                      <a:pt x="505" y="170"/>
                    </a:cubicBezTo>
                    <a:cubicBezTo>
                      <a:pt x="502" y="171"/>
                      <a:pt x="498" y="171"/>
                      <a:pt x="495" y="171"/>
                    </a:cubicBezTo>
                    <a:cubicBezTo>
                      <a:pt x="494" y="172"/>
                      <a:pt x="494" y="172"/>
                      <a:pt x="493" y="172"/>
                    </a:cubicBezTo>
                    <a:cubicBezTo>
                      <a:pt x="490" y="172"/>
                      <a:pt x="487" y="170"/>
                      <a:pt x="484" y="170"/>
                    </a:cubicBezTo>
                    <a:cubicBezTo>
                      <a:pt x="482" y="170"/>
                      <a:pt x="482" y="170"/>
                      <a:pt x="482" y="170"/>
                    </a:cubicBezTo>
                    <a:cubicBezTo>
                      <a:pt x="482" y="170"/>
                      <a:pt x="482" y="170"/>
                      <a:pt x="482" y="169"/>
                    </a:cubicBezTo>
                    <a:cubicBezTo>
                      <a:pt x="446" y="181"/>
                      <a:pt x="446" y="181"/>
                      <a:pt x="446" y="181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6"/>
                      <a:pt x="427" y="186"/>
                      <a:pt x="427" y="186"/>
                    </a:cubicBezTo>
                    <a:cubicBezTo>
                      <a:pt x="425" y="186"/>
                      <a:pt x="425" y="186"/>
                      <a:pt x="425" y="186"/>
                    </a:cubicBezTo>
                    <a:cubicBezTo>
                      <a:pt x="424" y="186"/>
                      <a:pt x="424" y="186"/>
                      <a:pt x="424" y="186"/>
                    </a:cubicBezTo>
                    <a:moveTo>
                      <a:pt x="458" y="92"/>
                    </a:move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8" y="88"/>
                      <a:pt x="458" y="88"/>
                      <a:pt x="459" y="87"/>
                    </a:cubicBezTo>
                    <a:cubicBezTo>
                      <a:pt x="460" y="87"/>
                      <a:pt x="460" y="87"/>
                      <a:pt x="460" y="87"/>
                    </a:cubicBezTo>
                    <a:cubicBezTo>
                      <a:pt x="461" y="87"/>
                      <a:pt x="462" y="87"/>
                      <a:pt x="463" y="87"/>
                    </a:cubicBezTo>
                    <a:cubicBezTo>
                      <a:pt x="463" y="87"/>
                      <a:pt x="463" y="86"/>
                      <a:pt x="464" y="86"/>
                    </a:cubicBezTo>
                    <a:cubicBezTo>
                      <a:pt x="464" y="86"/>
                      <a:pt x="465" y="86"/>
                      <a:pt x="465" y="86"/>
                    </a:cubicBezTo>
                    <a:cubicBezTo>
                      <a:pt x="466" y="86"/>
                      <a:pt x="466" y="86"/>
                      <a:pt x="467" y="86"/>
                    </a:cubicBezTo>
                    <a:cubicBezTo>
                      <a:pt x="468" y="86"/>
                      <a:pt x="468" y="86"/>
                      <a:pt x="468" y="86"/>
                    </a:cubicBezTo>
                    <a:cubicBezTo>
                      <a:pt x="470" y="85"/>
                      <a:pt x="470" y="85"/>
                      <a:pt x="470" y="85"/>
                    </a:cubicBezTo>
                    <a:cubicBezTo>
                      <a:pt x="471" y="85"/>
                      <a:pt x="471" y="85"/>
                      <a:pt x="471" y="85"/>
                    </a:cubicBezTo>
                    <a:cubicBezTo>
                      <a:pt x="472" y="85"/>
                      <a:pt x="472" y="85"/>
                      <a:pt x="473" y="85"/>
                    </a:cubicBezTo>
                    <a:cubicBezTo>
                      <a:pt x="477" y="84"/>
                      <a:pt x="480" y="84"/>
                      <a:pt x="483" y="84"/>
                    </a:cubicBezTo>
                    <a:cubicBezTo>
                      <a:pt x="491" y="84"/>
                      <a:pt x="492" y="86"/>
                      <a:pt x="493" y="87"/>
                    </a:cubicBezTo>
                    <a:cubicBezTo>
                      <a:pt x="494" y="88"/>
                      <a:pt x="494" y="88"/>
                      <a:pt x="493" y="94"/>
                    </a:cubicBezTo>
                    <a:cubicBezTo>
                      <a:pt x="487" y="96"/>
                      <a:pt x="487" y="96"/>
                      <a:pt x="487" y="97"/>
                    </a:cubicBezTo>
                    <a:cubicBezTo>
                      <a:pt x="486" y="98"/>
                      <a:pt x="486" y="98"/>
                      <a:pt x="485" y="98"/>
                    </a:cubicBezTo>
                    <a:cubicBezTo>
                      <a:pt x="486" y="99"/>
                      <a:pt x="486" y="99"/>
                      <a:pt x="486" y="99"/>
                    </a:cubicBezTo>
                    <a:cubicBezTo>
                      <a:pt x="486" y="99"/>
                      <a:pt x="487" y="99"/>
                      <a:pt x="487" y="98"/>
                    </a:cubicBezTo>
                    <a:cubicBezTo>
                      <a:pt x="488" y="98"/>
                      <a:pt x="488" y="98"/>
                      <a:pt x="488" y="98"/>
                    </a:cubicBezTo>
                    <a:cubicBezTo>
                      <a:pt x="488" y="98"/>
                      <a:pt x="488" y="98"/>
                      <a:pt x="488" y="99"/>
                    </a:cubicBezTo>
                    <a:cubicBezTo>
                      <a:pt x="488" y="100"/>
                      <a:pt x="487" y="101"/>
                      <a:pt x="482" y="105"/>
                    </a:cubicBezTo>
                    <a:cubicBezTo>
                      <a:pt x="476" y="108"/>
                      <a:pt x="474" y="110"/>
                      <a:pt x="475" y="111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5" y="112"/>
                      <a:pt x="475" y="112"/>
                      <a:pt x="474" y="113"/>
                    </a:cubicBezTo>
                    <a:cubicBezTo>
                      <a:pt x="473" y="113"/>
                      <a:pt x="473" y="113"/>
                      <a:pt x="472" y="113"/>
                    </a:cubicBezTo>
                    <a:cubicBezTo>
                      <a:pt x="471" y="114"/>
                      <a:pt x="471" y="114"/>
                      <a:pt x="471" y="114"/>
                    </a:cubicBezTo>
                    <a:cubicBezTo>
                      <a:pt x="470" y="114"/>
                      <a:pt x="470" y="114"/>
                      <a:pt x="470" y="115"/>
                    </a:cubicBezTo>
                    <a:cubicBezTo>
                      <a:pt x="468" y="115"/>
                      <a:pt x="468" y="115"/>
                      <a:pt x="468" y="115"/>
                    </a:cubicBezTo>
                    <a:cubicBezTo>
                      <a:pt x="467" y="115"/>
                      <a:pt x="466" y="116"/>
                      <a:pt x="466" y="116"/>
                    </a:cubicBezTo>
                    <a:cubicBezTo>
                      <a:pt x="465" y="116"/>
                      <a:pt x="465" y="116"/>
                      <a:pt x="465" y="116"/>
                    </a:cubicBezTo>
                    <a:cubicBezTo>
                      <a:pt x="463" y="117"/>
                      <a:pt x="463" y="117"/>
                      <a:pt x="463" y="117"/>
                    </a:cubicBezTo>
                    <a:cubicBezTo>
                      <a:pt x="457" y="121"/>
                      <a:pt x="455" y="122"/>
                      <a:pt x="456" y="123"/>
                    </a:cubicBezTo>
                    <a:cubicBezTo>
                      <a:pt x="454" y="125"/>
                      <a:pt x="454" y="125"/>
                      <a:pt x="453" y="127"/>
                    </a:cubicBezTo>
                    <a:cubicBezTo>
                      <a:pt x="452" y="127"/>
                      <a:pt x="452" y="127"/>
                      <a:pt x="451" y="127"/>
                    </a:cubicBezTo>
                    <a:cubicBezTo>
                      <a:pt x="451" y="128"/>
                      <a:pt x="451" y="128"/>
                      <a:pt x="450" y="128"/>
                    </a:cubicBezTo>
                    <a:cubicBezTo>
                      <a:pt x="449" y="128"/>
                      <a:pt x="449" y="129"/>
                      <a:pt x="448" y="129"/>
                    </a:cubicBezTo>
                    <a:cubicBezTo>
                      <a:pt x="448" y="129"/>
                      <a:pt x="447" y="129"/>
                      <a:pt x="447" y="129"/>
                    </a:cubicBezTo>
                    <a:cubicBezTo>
                      <a:pt x="446" y="130"/>
                      <a:pt x="445" y="130"/>
                      <a:pt x="445" y="130"/>
                    </a:cubicBezTo>
                    <a:cubicBezTo>
                      <a:pt x="444" y="131"/>
                      <a:pt x="444" y="131"/>
                      <a:pt x="443" y="131"/>
                    </a:cubicBezTo>
                    <a:cubicBezTo>
                      <a:pt x="442" y="132"/>
                      <a:pt x="442" y="132"/>
                      <a:pt x="442" y="132"/>
                    </a:cubicBezTo>
                    <a:cubicBezTo>
                      <a:pt x="441" y="132"/>
                      <a:pt x="441" y="132"/>
                      <a:pt x="440" y="133"/>
                    </a:cubicBezTo>
                    <a:cubicBezTo>
                      <a:pt x="438" y="133"/>
                      <a:pt x="436" y="133"/>
                      <a:pt x="433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1" y="133"/>
                    </a:cubicBezTo>
                    <a:cubicBezTo>
                      <a:pt x="430" y="132"/>
                      <a:pt x="430" y="132"/>
                      <a:pt x="430" y="132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2" y="129"/>
                      <a:pt x="432" y="129"/>
                      <a:pt x="432" y="127"/>
                    </a:cubicBezTo>
                    <a:cubicBezTo>
                      <a:pt x="433" y="126"/>
                      <a:pt x="433" y="126"/>
                      <a:pt x="434" y="126"/>
                    </a:cubicBezTo>
                    <a:cubicBezTo>
                      <a:pt x="433" y="125"/>
                      <a:pt x="433" y="125"/>
                      <a:pt x="433" y="125"/>
                    </a:cubicBezTo>
                    <a:cubicBezTo>
                      <a:pt x="432" y="125"/>
                      <a:pt x="428" y="127"/>
                      <a:pt x="427" y="128"/>
                    </a:cubicBezTo>
                    <a:cubicBezTo>
                      <a:pt x="427" y="128"/>
                      <a:pt x="412" y="135"/>
                      <a:pt x="408" y="136"/>
                    </a:cubicBezTo>
                    <a:cubicBezTo>
                      <a:pt x="407" y="135"/>
                      <a:pt x="407" y="135"/>
                      <a:pt x="407" y="135"/>
                    </a:cubicBezTo>
                    <a:cubicBezTo>
                      <a:pt x="406" y="134"/>
                      <a:pt x="405" y="134"/>
                      <a:pt x="405" y="134"/>
                    </a:cubicBezTo>
                    <a:cubicBezTo>
                      <a:pt x="403" y="134"/>
                      <a:pt x="401" y="135"/>
                      <a:pt x="396" y="138"/>
                    </a:cubicBezTo>
                    <a:cubicBezTo>
                      <a:pt x="396" y="138"/>
                      <a:pt x="396" y="138"/>
                      <a:pt x="396" y="136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5" y="135"/>
                      <a:pt x="395" y="135"/>
                      <a:pt x="395" y="135"/>
                    </a:cubicBezTo>
                    <a:cubicBezTo>
                      <a:pt x="395" y="135"/>
                      <a:pt x="395" y="135"/>
                      <a:pt x="394" y="135"/>
                    </a:cubicBezTo>
                    <a:cubicBezTo>
                      <a:pt x="394" y="133"/>
                      <a:pt x="394" y="133"/>
                      <a:pt x="394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2" y="132"/>
                      <a:pt x="392" y="132"/>
                      <a:pt x="392" y="132"/>
                    </a:cubicBezTo>
                    <a:cubicBezTo>
                      <a:pt x="397" y="127"/>
                      <a:pt x="397" y="127"/>
                      <a:pt x="397" y="126"/>
                    </a:cubicBezTo>
                    <a:cubicBezTo>
                      <a:pt x="397" y="126"/>
                      <a:pt x="397" y="126"/>
                      <a:pt x="397" y="126"/>
                    </a:cubicBezTo>
                    <a:cubicBezTo>
                      <a:pt x="400" y="123"/>
                      <a:pt x="402" y="121"/>
                      <a:pt x="411" y="116"/>
                    </a:cubicBezTo>
                    <a:cubicBezTo>
                      <a:pt x="412" y="115"/>
                      <a:pt x="412" y="115"/>
                      <a:pt x="412" y="115"/>
                    </a:cubicBezTo>
                    <a:cubicBezTo>
                      <a:pt x="412" y="115"/>
                      <a:pt x="412" y="114"/>
                      <a:pt x="412" y="114"/>
                    </a:cubicBezTo>
                    <a:cubicBezTo>
                      <a:pt x="411" y="114"/>
                      <a:pt x="411" y="114"/>
                      <a:pt x="410" y="115"/>
                    </a:cubicBezTo>
                    <a:cubicBezTo>
                      <a:pt x="410" y="114"/>
                      <a:pt x="410" y="114"/>
                      <a:pt x="410" y="114"/>
                    </a:cubicBezTo>
                    <a:cubicBezTo>
                      <a:pt x="409" y="112"/>
                      <a:pt x="405" y="113"/>
                      <a:pt x="405" y="110"/>
                    </a:cubicBezTo>
                    <a:cubicBezTo>
                      <a:pt x="406" y="109"/>
                      <a:pt x="407" y="109"/>
                      <a:pt x="407" y="109"/>
                    </a:cubicBezTo>
                    <a:cubicBezTo>
                      <a:pt x="412" y="107"/>
                      <a:pt x="415" y="106"/>
                      <a:pt x="417" y="106"/>
                    </a:cubicBezTo>
                    <a:cubicBezTo>
                      <a:pt x="419" y="106"/>
                      <a:pt x="419" y="107"/>
                      <a:pt x="421" y="110"/>
                    </a:cubicBezTo>
                    <a:cubicBezTo>
                      <a:pt x="421" y="111"/>
                      <a:pt x="421" y="111"/>
                      <a:pt x="421" y="111"/>
                    </a:cubicBezTo>
                    <a:cubicBezTo>
                      <a:pt x="421" y="112"/>
                      <a:pt x="421" y="112"/>
                      <a:pt x="420" y="112"/>
                    </a:cubicBezTo>
                    <a:cubicBezTo>
                      <a:pt x="434" y="111"/>
                      <a:pt x="434" y="111"/>
                      <a:pt x="434" y="111"/>
                    </a:cubicBezTo>
                    <a:cubicBezTo>
                      <a:pt x="437" y="111"/>
                      <a:pt x="436" y="115"/>
                      <a:pt x="436" y="117"/>
                    </a:cubicBezTo>
                    <a:cubicBezTo>
                      <a:pt x="436" y="117"/>
                      <a:pt x="436" y="117"/>
                      <a:pt x="436" y="117"/>
                    </a:cubicBezTo>
                    <a:cubicBezTo>
                      <a:pt x="439" y="115"/>
                      <a:pt x="440" y="114"/>
                      <a:pt x="444" y="111"/>
                    </a:cubicBezTo>
                    <a:cubicBezTo>
                      <a:pt x="446" y="110"/>
                      <a:pt x="448" y="109"/>
                      <a:pt x="450" y="108"/>
                    </a:cubicBezTo>
                    <a:cubicBezTo>
                      <a:pt x="452" y="105"/>
                      <a:pt x="457" y="106"/>
                      <a:pt x="460" y="103"/>
                    </a:cubicBezTo>
                    <a:cubicBezTo>
                      <a:pt x="460" y="102"/>
                      <a:pt x="460" y="102"/>
                      <a:pt x="460" y="102"/>
                    </a:cubicBezTo>
                    <a:cubicBezTo>
                      <a:pt x="462" y="101"/>
                      <a:pt x="463" y="101"/>
                      <a:pt x="465" y="100"/>
                    </a:cubicBezTo>
                    <a:cubicBezTo>
                      <a:pt x="463" y="99"/>
                      <a:pt x="463" y="99"/>
                      <a:pt x="460" y="99"/>
                    </a:cubicBezTo>
                    <a:cubicBezTo>
                      <a:pt x="459" y="100"/>
                      <a:pt x="459" y="100"/>
                      <a:pt x="459" y="100"/>
                    </a:cubicBezTo>
                    <a:cubicBezTo>
                      <a:pt x="459" y="99"/>
                      <a:pt x="459" y="99"/>
                      <a:pt x="459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7"/>
                      <a:pt x="458" y="97"/>
                      <a:pt x="458" y="97"/>
                    </a:cubicBezTo>
                    <a:cubicBezTo>
                      <a:pt x="457" y="97"/>
                      <a:pt x="457" y="96"/>
                      <a:pt x="458" y="96"/>
                    </a:cubicBezTo>
                    <a:cubicBezTo>
                      <a:pt x="460" y="94"/>
                      <a:pt x="460" y="94"/>
                      <a:pt x="460" y="94"/>
                    </a:cubicBezTo>
                    <a:cubicBezTo>
                      <a:pt x="460" y="92"/>
                      <a:pt x="459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moveTo>
                      <a:pt x="498" y="83"/>
                    </a:moveTo>
                    <a:cubicBezTo>
                      <a:pt x="499" y="82"/>
                      <a:pt x="499" y="82"/>
                      <a:pt x="499" y="82"/>
                    </a:cubicBezTo>
                    <a:cubicBezTo>
                      <a:pt x="500" y="82"/>
                      <a:pt x="501" y="82"/>
                      <a:pt x="501" y="82"/>
                    </a:cubicBezTo>
                    <a:cubicBezTo>
                      <a:pt x="502" y="82"/>
                      <a:pt x="502" y="82"/>
                      <a:pt x="503" y="82"/>
                    </a:cubicBezTo>
                    <a:cubicBezTo>
                      <a:pt x="503" y="82"/>
                      <a:pt x="504" y="82"/>
                      <a:pt x="504" y="82"/>
                    </a:cubicBezTo>
                    <a:cubicBezTo>
                      <a:pt x="505" y="82"/>
                      <a:pt x="505" y="82"/>
                      <a:pt x="506" y="82"/>
                    </a:cubicBezTo>
                    <a:cubicBezTo>
                      <a:pt x="506" y="81"/>
                      <a:pt x="506" y="81"/>
                      <a:pt x="507" y="81"/>
                    </a:cubicBezTo>
                    <a:cubicBezTo>
                      <a:pt x="508" y="81"/>
                      <a:pt x="508" y="81"/>
                      <a:pt x="508" y="81"/>
                    </a:cubicBezTo>
                    <a:cubicBezTo>
                      <a:pt x="510" y="81"/>
                      <a:pt x="510" y="81"/>
                      <a:pt x="510" y="81"/>
                    </a:cubicBezTo>
                    <a:cubicBezTo>
                      <a:pt x="517" y="81"/>
                      <a:pt x="517" y="81"/>
                      <a:pt x="518" y="81"/>
                    </a:cubicBezTo>
                    <a:cubicBezTo>
                      <a:pt x="518" y="81"/>
                      <a:pt x="518" y="81"/>
                      <a:pt x="518" y="81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3"/>
                      <a:pt x="518" y="83"/>
                      <a:pt x="518" y="83"/>
                    </a:cubicBezTo>
                    <a:cubicBezTo>
                      <a:pt x="516" y="84"/>
                      <a:pt x="514" y="84"/>
                      <a:pt x="514" y="85"/>
                    </a:cubicBezTo>
                    <a:cubicBezTo>
                      <a:pt x="514" y="85"/>
                      <a:pt x="514" y="85"/>
                      <a:pt x="514" y="85"/>
                    </a:cubicBezTo>
                    <a:cubicBezTo>
                      <a:pt x="513" y="85"/>
                      <a:pt x="513" y="85"/>
                      <a:pt x="513" y="85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8"/>
                      <a:pt x="513" y="88"/>
                      <a:pt x="513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5" y="90"/>
                      <a:pt x="515" y="90"/>
                      <a:pt x="515" y="90"/>
                    </a:cubicBezTo>
                    <a:cubicBezTo>
                      <a:pt x="514" y="90"/>
                      <a:pt x="514" y="90"/>
                      <a:pt x="514" y="91"/>
                    </a:cubicBezTo>
                    <a:cubicBezTo>
                      <a:pt x="515" y="91"/>
                      <a:pt x="516" y="91"/>
                      <a:pt x="516" y="91"/>
                    </a:cubicBezTo>
                    <a:cubicBezTo>
                      <a:pt x="516" y="91"/>
                      <a:pt x="517" y="91"/>
                      <a:pt x="517" y="91"/>
                    </a:cubicBezTo>
                    <a:cubicBezTo>
                      <a:pt x="519" y="90"/>
                      <a:pt x="519" y="90"/>
                      <a:pt x="519" y="90"/>
                    </a:cubicBezTo>
                    <a:cubicBezTo>
                      <a:pt x="518" y="90"/>
                      <a:pt x="518" y="90"/>
                      <a:pt x="518" y="90"/>
                    </a:cubicBezTo>
                    <a:cubicBezTo>
                      <a:pt x="517" y="89"/>
                      <a:pt x="517" y="89"/>
                      <a:pt x="517" y="89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5" y="90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4" y="89"/>
                      <a:pt x="514" y="89"/>
                      <a:pt x="514" y="89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3" y="88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5" y="87"/>
                      <a:pt x="515" y="87"/>
                      <a:pt x="515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7" y="86"/>
                      <a:pt x="517" y="86"/>
                      <a:pt x="517" y="86"/>
                    </a:cubicBezTo>
                    <a:cubicBezTo>
                      <a:pt x="519" y="85"/>
                      <a:pt x="519" y="85"/>
                      <a:pt x="520" y="85"/>
                    </a:cubicBezTo>
                    <a:cubicBezTo>
                      <a:pt x="520" y="85"/>
                      <a:pt x="520" y="85"/>
                      <a:pt x="520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2" y="85"/>
                      <a:pt x="522" y="84"/>
                      <a:pt x="522" y="84"/>
                    </a:cubicBezTo>
                    <a:cubicBezTo>
                      <a:pt x="523" y="84"/>
                      <a:pt x="523" y="84"/>
                      <a:pt x="523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5" y="84"/>
                      <a:pt x="525" y="84"/>
                      <a:pt x="525" y="84"/>
                    </a:cubicBezTo>
                    <a:cubicBezTo>
                      <a:pt x="526" y="84"/>
                      <a:pt x="526" y="84"/>
                      <a:pt x="526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5"/>
                      <a:pt x="527" y="85"/>
                      <a:pt x="528" y="85"/>
                    </a:cubicBezTo>
                    <a:cubicBezTo>
                      <a:pt x="528" y="85"/>
                      <a:pt x="528" y="85"/>
                      <a:pt x="528" y="85"/>
                    </a:cubicBezTo>
                    <a:cubicBezTo>
                      <a:pt x="528" y="86"/>
                      <a:pt x="528" y="86"/>
                      <a:pt x="528" y="86"/>
                    </a:cubicBezTo>
                    <a:cubicBezTo>
                      <a:pt x="527" y="86"/>
                      <a:pt x="527" y="86"/>
                      <a:pt x="526" y="86"/>
                    </a:cubicBezTo>
                    <a:cubicBezTo>
                      <a:pt x="527" y="87"/>
                      <a:pt x="527" y="87"/>
                      <a:pt x="529" y="87"/>
                    </a:cubicBezTo>
                    <a:cubicBezTo>
                      <a:pt x="529" y="87"/>
                      <a:pt x="530" y="87"/>
                      <a:pt x="530" y="87"/>
                    </a:cubicBezTo>
                    <a:cubicBezTo>
                      <a:pt x="530" y="87"/>
                      <a:pt x="531" y="87"/>
                      <a:pt x="532" y="87"/>
                    </a:cubicBezTo>
                    <a:cubicBezTo>
                      <a:pt x="532" y="87"/>
                      <a:pt x="532" y="86"/>
                      <a:pt x="539" y="85"/>
                    </a:cubicBezTo>
                    <a:cubicBezTo>
                      <a:pt x="539" y="86"/>
                      <a:pt x="539" y="86"/>
                      <a:pt x="539" y="86"/>
                    </a:cubicBezTo>
                    <a:cubicBezTo>
                      <a:pt x="540" y="86"/>
                      <a:pt x="540" y="86"/>
                      <a:pt x="540" y="86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1" y="87"/>
                      <a:pt x="541" y="87"/>
                      <a:pt x="541" y="87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3" y="86"/>
                    </a:cubicBezTo>
                    <a:cubicBezTo>
                      <a:pt x="543" y="86"/>
                      <a:pt x="544" y="86"/>
                      <a:pt x="545" y="86"/>
                    </a:cubicBezTo>
                    <a:cubicBezTo>
                      <a:pt x="545" y="86"/>
                      <a:pt x="545" y="86"/>
                      <a:pt x="546" y="86"/>
                    </a:cubicBezTo>
                    <a:cubicBezTo>
                      <a:pt x="547" y="86"/>
                      <a:pt x="547" y="86"/>
                      <a:pt x="547" y="86"/>
                    </a:cubicBezTo>
                    <a:cubicBezTo>
                      <a:pt x="547" y="86"/>
                      <a:pt x="548" y="85"/>
                      <a:pt x="548" y="85"/>
                    </a:cubicBezTo>
                    <a:cubicBezTo>
                      <a:pt x="548" y="85"/>
                      <a:pt x="549" y="85"/>
                      <a:pt x="549" y="85"/>
                    </a:cubicBezTo>
                    <a:cubicBezTo>
                      <a:pt x="549" y="85"/>
                      <a:pt x="549" y="85"/>
                      <a:pt x="552" y="85"/>
                    </a:cubicBezTo>
                    <a:cubicBezTo>
                      <a:pt x="552" y="85"/>
                      <a:pt x="552" y="85"/>
                      <a:pt x="552" y="85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6" y="87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5" y="86"/>
                      <a:pt x="555" y="86"/>
                      <a:pt x="555" y="86"/>
                    </a:cubicBezTo>
                    <a:cubicBezTo>
                      <a:pt x="554" y="86"/>
                      <a:pt x="554" y="86"/>
                      <a:pt x="554" y="86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6" y="85"/>
                      <a:pt x="561" y="84"/>
                      <a:pt x="561" y="84"/>
                    </a:cubicBezTo>
                    <a:cubicBezTo>
                      <a:pt x="569" y="86"/>
                      <a:pt x="575" y="90"/>
                      <a:pt x="583" y="92"/>
                    </a:cubicBezTo>
                    <a:cubicBezTo>
                      <a:pt x="583" y="92"/>
                      <a:pt x="583" y="92"/>
                      <a:pt x="583" y="92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1" y="93"/>
                      <a:pt x="581" y="93"/>
                      <a:pt x="581" y="93"/>
                    </a:cubicBezTo>
                    <a:cubicBezTo>
                      <a:pt x="581" y="94"/>
                      <a:pt x="581" y="94"/>
                      <a:pt x="581" y="94"/>
                    </a:cubicBezTo>
                    <a:cubicBezTo>
                      <a:pt x="580" y="94"/>
                      <a:pt x="580" y="94"/>
                      <a:pt x="580" y="94"/>
                    </a:cubicBezTo>
                    <a:cubicBezTo>
                      <a:pt x="580" y="94"/>
                      <a:pt x="579" y="94"/>
                      <a:pt x="579" y="94"/>
                    </a:cubicBezTo>
                    <a:cubicBezTo>
                      <a:pt x="578" y="94"/>
                      <a:pt x="578" y="94"/>
                      <a:pt x="578" y="94"/>
                    </a:cubicBezTo>
                    <a:cubicBezTo>
                      <a:pt x="577" y="95"/>
                      <a:pt x="575" y="95"/>
                      <a:pt x="573" y="95"/>
                    </a:cubicBezTo>
                    <a:cubicBezTo>
                      <a:pt x="564" y="96"/>
                      <a:pt x="559" y="96"/>
                      <a:pt x="557" y="96"/>
                    </a:cubicBezTo>
                    <a:cubicBezTo>
                      <a:pt x="554" y="96"/>
                      <a:pt x="553" y="96"/>
                      <a:pt x="553" y="95"/>
                    </a:cubicBezTo>
                    <a:cubicBezTo>
                      <a:pt x="552" y="95"/>
                      <a:pt x="551" y="95"/>
                      <a:pt x="550" y="95"/>
                    </a:cubicBezTo>
                    <a:cubicBezTo>
                      <a:pt x="550" y="95"/>
                      <a:pt x="550" y="95"/>
                      <a:pt x="550" y="95"/>
                    </a:cubicBezTo>
                    <a:cubicBezTo>
                      <a:pt x="549" y="95"/>
                      <a:pt x="549" y="94"/>
                      <a:pt x="546" y="94"/>
                    </a:cubicBezTo>
                    <a:cubicBezTo>
                      <a:pt x="544" y="94"/>
                      <a:pt x="540" y="95"/>
                      <a:pt x="533" y="95"/>
                    </a:cubicBezTo>
                    <a:cubicBezTo>
                      <a:pt x="532" y="95"/>
                      <a:pt x="532" y="95"/>
                      <a:pt x="532" y="95"/>
                    </a:cubicBezTo>
                    <a:cubicBezTo>
                      <a:pt x="532" y="94"/>
                      <a:pt x="532" y="94"/>
                      <a:pt x="532" y="94"/>
                    </a:cubicBezTo>
                    <a:cubicBezTo>
                      <a:pt x="532" y="94"/>
                      <a:pt x="531" y="94"/>
                      <a:pt x="530" y="94"/>
                    </a:cubicBezTo>
                    <a:cubicBezTo>
                      <a:pt x="528" y="94"/>
                      <a:pt x="526" y="94"/>
                      <a:pt x="524" y="94"/>
                    </a:cubicBezTo>
                    <a:cubicBezTo>
                      <a:pt x="522" y="94"/>
                      <a:pt x="519" y="94"/>
                      <a:pt x="516" y="94"/>
                    </a:cubicBezTo>
                    <a:cubicBezTo>
                      <a:pt x="515" y="94"/>
                      <a:pt x="515" y="93"/>
                      <a:pt x="515" y="93"/>
                    </a:cubicBezTo>
                    <a:cubicBezTo>
                      <a:pt x="515" y="93"/>
                      <a:pt x="514" y="93"/>
                      <a:pt x="514" y="93"/>
                    </a:cubicBezTo>
                    <a:cubicBezTo>
                      <a:pt x="513" y="93"/>
                      <a:pt x="511" y="93"/>
                      <a:pt x="508" y="94"/>
                    </a:cubicBezTo>
                    <a:cubicBezTo>
                      <a:pt x="505" y="94"/>
                      <a:pt x="502" y="94"/>
                      <a:pt x="499" y="94"/>
                    </a:cubicBezTo>
                    <a:cubicBezTo>
                      <a:pt x="497" y="90"/>
                      <a:pt x="499" y="87"/>
                      <a:pt x="498" y="83"/>
                    </a:cubicBezTo>
                    <a:cubicBezTo>
                      <a:pt x="498" y="83"/>
                      <a:pt x="498" y="83"/>
                      <a:pt x="498" y="83"/>
                    </a:cubicBezTo>
                    <a:moveTo>
                      <a:pt x="541" y="84"/>
                    </a:moveTo>
                    <a:cubicBezTo>
                      <a:pt x="539" y="84"/>
                      <a:pt x="538" y="84"/>
                      <a:pt x="537" y="84"/>
                    </a:cubicBezTo>
                    <a:cubicBezTo>
                      <a:pt x="533" y="84"/>
                      <a:pt x="536" y="80"/>
                      <a:pt x="536" y="80"/>
                    </a:cubicBezTo>
                    <a:cubicBezTo>
                      <a:pt x="536" y="80"/>
                      <a:pt x="536" y="80"/>
                      <a:pt x="536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8" y="80"/>
                      <a:pt x="538" y="80"/>
                      <a:pt x="539" y="80"/>
                    </a:cubicBezTo>
                    <a:cubicBezTo>
                      <a:pt x="539" y="80"/>
                      <a:pt x="540" y="80"/>
                      <a:pt x="540" y="80"/>
                    </a:cubicBezTo>
                    <a:cubicBezTo>
                      <a:pt x="541" y="80"/>
                      <a:pt x="541" y="80"/>
                      <a:pt x="541" y="80"/>
                    </a:cubicBezTo>
                    <a:cubicBezTo>
                      <a:pt x="542" y="80"/>
                      <a:pt x="542" y="80"/>
                      <a:pt x="542" y="80"/>
                    </a:cubicBezTo>
                    <a:cubicBezTo>
                      <a:pt x="542" y="79"/>
                      <a:pt x="543" y="79"/>
                      <a:pt x="543" y="79"/>
                    </a:cubicBezTo>
                    <a:cubicBezTo>
                      <a:pt x="543" y="79"/>
                      <a:pt x="544" y="79"/>
                      <a:pt x="545" y="79"/>
                    </a:cubicBezTo>
                    <a:cubicBezTo>
                      <a:pt x="545" y="79"/>
                      <a:pt x="545" y="79"/>
                      <a:pt x="546" y="79"/>
                    </a:cubicBezTo>
                    <a:cubicBezTo>
                      <a:pt x="548" y="79"/>
                      <a:pt x="550" y="79"/>
                      <a:pt x="552" y="79"/>
                    </a:cubicBezTo>
                    <a:cubicBezTo>
                      <a:pt x="553" y="79"/>
                      <a:pt x="553" y="79"/>
                      <a:pt x="554" y="79"/>
                    </a:cubicBezTo>
                    <a:cubicBezTo>
                      <a:pt x="554" y="79"/>
                      <a:pt x="554" y="80"/>
                      <a:pt x="555" y="80"/>
                    </a:cubicBezTo>
                    <a:cubicBezTo>
                      <a:pt x="556" y="80"/>
                      <a:pt x="557" y="81"/>
                      <a:pt x="557" y="81"/>
                    </a:cubicBezTo>
                    <a:cubicBezTo>
                      <a:pt x="557" y="81"/>
                      <a:pt x="557" y="82"/>
                      <a:pt x="553" y="83"/>
                    </a:cubicBezTo>
                    <a:cubicBezTo>
                      <a:pt x="547" y="84"/>
                      <a:pt x="544" y="84"/>
                      <a:pt x="541" y="84"/>
                    </a:cubicBezTo>
                    <a:moveTo>
                      <a:pt x="562" y="0"/>
                    </a:moveTo>
                    <a:cubicBezTo>
                      <a:pt x="437" y="0"/>
                      <a:pt x="321" y="39"/>
                      <a:pt x="227" y="107"/>
                    </a:cubicBezTo>
                    <a:cubicBezTo>
                      <a:pt x="262" y="84"/>
                      <a:pt x="274" y="78"/>
                      <a:pt x="310" y="59"/>
                    </a:cubicBezTo>
                    <a:cubicBezTo>
                      <a:pt x="341" y="45"/>
                      <a:pt x="379" y="32"/>
                      <a:pt x="400" y="27"/>
                    </a:cubicBezTo>
                    <a:cubicBezTo>
                      <a:pt x="402" y="26"/>
                      <a:pt x="403" y="26"/>
                      <a:pt x="404" y="26"/>
                    </a:cubicBezTo>
                    <a:cubicBezTo>
                      <a:pt x="403" y="26"/>
                      <a:pt x="403" y="26"/>
                      <a:pt x="403" y="26"/>
                    </a:cubicBezTo>
                    <a:cubicBezTo>
                      <a:pt x="403" y="26"/>
                      <a:pt x="404" y="26"/>
                      <a:pt x="404" y="26"/>
                    </a:cubicBezTo>
                    <a:cubicBezTo>
                      <a:pt x="404" y="25"/>
                      <a:pt x="404" y="25"/>
                      <a:pt x="404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7" y="25"/>
                    </a:cubicBezTo>
                    <a:cubicBezTo>
                      <a:pt x="408" y="25"/>
                      <a:pt x="408" y="25"/>
                      <a:pt x="408" y="25"/>
                    </a:cubicBezTo>
                    <a:cubicBezTo>
                      <a:pt x="408" y="25"/>
                      <a:pt x="409" y="24"/>
                      <a:pt x="410" y="24"/>
                    </a:cubicBezTo>
                    <a:cubicBezTo>
                      <a:pt x="411" y="24"/>
                      <a:pt x="411" y="24"/>
                      <a:pt x="411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3" y="24"/>
                      <a:pt x="413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6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4"/>
                      <a:pt x="416" y="24"/>
                      <a:pt x="416" y="24"/>
                    </a:cubicBezTo>
                    <a:cubicBezTo>
                      <a:pt x="415" y="24"/>
                      <a:pt x="414" y="24"/>
                      <a:pt x="414" y="24"/>
                    </a:cubicBezTo>
                    <a:cubicBezTo>
                      <a:pt x="414" y="24"/>
                      <a:pt x="414" y="24"/>
                      <a:pt x="413" y="24"/>
                    </a:cubicBezTo>
                    <a:cubicBezTo>
                      <a:pt x="412" y="24"/>
                      <a:pt x="412" y="24"/>
                      <a:pt x="411" y="25"/>
                    </a:cubicBezTo>
                    <a:cubicBezTo>
                      <a:pt x="415" y="24"/>
                      <a:pt x="416" y="24"/>
                      <a:pt x="418" y="23"/>
                    </a:cubicBezTo>
                    <a:cubicBezTo>
                      <a:pt x="420" y="23"/>
                      <a:pt x="420" y="23"/>
                      <a:pt x="420" y="23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3" y="22"/>
                      <a:pt x="423" y="22"/>
                      <a:pt x="423" y="22"/>
                    </a:cubicBezTo>
                    <a:cubicBezTo>
                      <a:pt x="423" y="21"/>
                      <a:pt x="424" y="21"/>
                      <a:pt x="424" y="21"/>
                    </a:cubicBezTo>
                    <a:cubicBezTo>
                      <a:pt x="425" y="21"/>
                      <a:pt x="425" y="21"/>
                      <a:pt x="425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0"/>
                      <a:pt x="428" y="20"/>
                      <a:pt x="429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1" y="20"/>
                      <a:pt x="431" y="20"/>
                      <a:pt x="431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0" y="21"/>
                      <a:pt x="430" y="21"/>
                      <a:pt x="430" y="21"/>
                    </a:cubicBezTo>
                    <a:cubicBezTo>
                      <a:pt x="431" y="21"/>
                      <a:pt x="431" y="21"/>
                      <a:pt x="432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8" y="19"/>
                      <a:pt x="442" y="19"/>
                      <a:pt x="446" y="18"/>
                    </a:cubicBezTo>
                    <a:cubicBezTo>
                      <a:pt x="447" y="18"/>
                      <a:pt x="447" y="18"/>
                      <a:pt x="447" y="18"/>
                    </a:cubicBezTo>
                    <a:cubicBezTo>
                      <a:pt x="454" y="16"/>
                      <a:pt x="460" y="15"/>
                      <a:pt x="468" y="14"/>
                    </a:cubicBezTo>
                    <a:cubicBezTo>
                      <a:pt x="470" y="13"/>
                      <a:pt x="470" y="13"/>
                      <a:pt x="470" y="13"/>
                    </a:cubicBezTo>
                    <a:cubicBezTo>
                      <a:pt x="470" y="13"/>
                      <a:pt x="471" y="13"/>
                      <a:pt x="472" y="13"/>
                    </a:cubicBezTo>
                    <a:cubicBezTo>
                      <a:pt x="473" y="12"/>
                      <a:pt x="474" y="12"/>
                      <a:pt x="475" y="12"/>
                    </a:cubicBezTo>
                    <a:cubicBezTo>
                      <a:pt x="475" y="12"/>
                      <a:pt x="475" y="12"/>
                      <a:pt x="476" y="11"/>
                    </a:cubicBezTo>
                    <a:cubicBezTo>
                      <a:pt x="480" y="11"/>
                      <a:pt x="480" y="11"/>
                      <a:pt x="483" y="11"/>
                    </a:cubicBezTo>
                    <a:cubicBezTo>
                      <a:pt x="487" y="10"/>
                      <a:pt x="487" y="10"/>
                      <a:pt x="491" y="9"/>
                    </a:cubicBezTo>
                    <a:cubicBezTo>
                      <a:pt x="489" y="9"/>
                      <a:pt x="488" y="9"/>
                      <a:pt x="487" y="9"/>
                    </a:cubicBezTo>
                    <a:cubicBezTo>
                      <a:pt x="487" y="9"/>
                      <a:pt x="487" y="9"/>
                      <a:pt x="487" y="9"/>
                    </a:cubicBezTo>
                    <a:cubicBezTo>
                      <a:pt x="508" y="7"/>
                      <a:pt x="508" y="7"/>
                      <a:pt x="508" y="7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27" y="6"/>
                      <a:pt x="527" y="6"/>
                      <a:pt x="527" y="6"/>
                    </a:cubicBezTo>
                    <a:cubicBezTo>
                      <a:pt x="528" y="6"/>
                      <a:pt x="528" y="6"/>
                      <a:pt x="528" y="6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1" y="6"/>
                      <a:pt x="531" y="6"/>
                      <a:pt x="531" y="6"/>
                    </a:cubicBezTo>
                    <a:cubicBezTo>
                      <a:pt x="532" y="6"/>
                      <a:pt x="532" y="6"/>
                      <a:pt x="532" y="6"/>
                    </a:cubicBezTo>
                    <a:cubicBezTo>
                      <a:pt x="532" y="6"/>
                      <a:pt x="532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2" y="7"/>
                    </a:cubicBezTo>
                    <a:cubicBezTo>
                      <a:pt x="523" y="8"/>
                      <a:pt x="521" y="8"/>
                      <a:pt x="518" y="9"/>
                    </a:cubicBezTo>
                    <a:cubicBezTo>
                      <a:pt x="519" y="9"/>
                      <a:pt x="519" y="9"/>
                      <a:pt x="520" y="9"/>
                    </a:cubicBezTo>
                    <a:cubicBezTo>
                      <a:pt x="521" y="9"/>
                      <a:pt x="523" y="9"/>
                      <a:pt x="529" y="8"/>
                    </a:cubicBezTo>
                    <a:cubicBezTo>
                      <a:pt x="533" y="8"/>
                      <a:pt x="533" y="8"/>
                      <a:pt x="536" y="9"/>
                    </a:cubicBezTo>
                    <a:cubicBezTo>
                      <a:pt x="534" y="11"/>
                      <a:pt x="532" y="11"/>
                      <a:pt x="524" y="12"/>
                    </a:cubicBezTo>
                    <a:cubicBezTo>
                      <a:pt x="524" y="12"/>
                      <a:pt x="524" y="12"/>
                      <a:pt x="524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4" y="12"/>
                      <a:pt x="525" y="13"/>
                      <a:pt x="525" y="13"/>
                    </a:cubicBezTo>
                    <a:cubicBezTo>
                      <a:pt x="526" y="13"/>
                      <a:pt x="526" y="13"/>
                      <a:pt x="526" y="13"/>
                    </a:cubicBezTo>
                    <a:cubicBezTo>
                      <a:pt x="527" y="13"/>
                      <a:pt x="527" y="13"/>
                      <a:pt x="527" y="13"/>
                    </a:cubicBezTo>
                    <a:cubicBezTo>
                      <a:pt x="528" y="13"/>
                      <a:pt x="528" y="13"/>
                      <a:pt x="529" y="13"/>
                    </a:cubicBezTo>
                    <a:cubicBezTo>
                      <a:pt x="529" y="13"/>
                      <a:pt x="529" y="13"/>
                      <a:pt x="529" y="13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1" y="14"/>
                      <a:pt x="531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1" y="15"/>
                      <a:pt x="530" y="15"/>
                      <a:pt x="528" y="16"/>
                    </a:cubicBezTo>
                    <a:cubicBezTo>
                      <a:pt x="527" y="17"/>
                      <a:pt x="526" y="18"/>
                      <a:pt x="526" y="19"/>
                    </a:cubicBezTo>
                    <a:cubicBezTo>
                      <a:pt x="525" y="20"/>
                      <a:pt x="524" y="21"/>
                      <a:pt x="517" y="24"/>
                    </a:cubicBezTo>
                    <a:cubicBezTo>
                      <a:pt x="517" y="24"/>
                      <a:pt x="517" y="24"/>
                      <a:pt x="515" y="24"/>
                    </a:cubicBezTo>
                    <a:cubicBezTo>
                      <a:pt x="497" y="30"/>
                      <a:pt x="493" y="30"/>
                      <a:pt x="487" y="32"/>
                    </a:cubicBezTo>
                    <a:cubicBezTo>
                      <a:pt x="479" y="33"/>
                      <a:pt x="479" y="33"/>
                      <a:pt x="476" y="34"/>
                    </a:cubicBezTo>
                    <a:cubicBezTo>
                      <a:pt x="474" y="36"/>
                      <a:pt x="474" y="36"/>
                      <a:pt x="474" y="39"/>
                    </a:cubicBezTo>
                    <a:cubicBezTo>
                      <a:pt x="475" y="41"/>
                      <a:pt x="475" y="41"/>
                      <a:pt x="474" y="44"/>
                    </a:cubicBezTo>
                    <a:cubicBezTo>
                      <a:pt x="474" y="44"/>
                      <a:pt x="474" y="44"/>
                      <a:pt x="473" y="44"/>
                    </a:cubicBezTo>
                    <a:cubicBezTo>
                      <a:pt x="465" y="45"/>
                      <a:pt x="460" y="51"/>
                      <a:pt x="452" y="54"/>
                    </a:cubicBezTo>
                    <a:cubicBezTo>
                      <a:pt x="452" y="54"/>
                      <a:pt x="452" y="54"/>
                      <a:pt x="452" y="54"/>
                    </a:cubicBezTo>
                    <a:cubicBezTo>
                      <a:pt x="451" y="54"/>
                      <a:pt x="451" y="54"/>
                      <a:pt x="451" y="54"/>
                    </a:cubicBezTo>
                    <a:cubicBezTo>
                      <a:pt x="449" y="55"/>
                      <a:pt x="448" y="55"/>
                      <a:pt x="443" y="55"/>
                    </a:cubicBezTo>
                    <a:cubicBezTo>
                      <a:pt x="441" y="56"/>
                      <a:pt x="441" y="56"/>
                      <a:pt x="441" y="56"/>
                    </a:cubicBezTo>
                    <a:cubicBezTo>
                      <a:pt x="442" y="57"/>
                      <a:pt x="442" y="57"/>
                      <a:pt x="442" y="57"/>
                    </a:cubicBezTo>
                    <a:cubicBezTo>
                      <a:pt x="442" y="58"/>
                      <a:pt x="442" y="58"/>
                      <a:pt x="442" y="58"/>
                    </a:cubicBezTo>
                    <a:cubicBezTo>
                      <a:pt x="443" y="57"/>
                      <a:pt x="443" y="57"/>
                      <a:pt x="443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5" y="57"/>
                      <a:pt x="445" y="57"/>
                      <a:pt x="445" y="57"/>
                    </a:cubicBezTo>
                    <a:cubicBezTo>
                      <a:pt x="445" y="57"/>
                      <a:pt x="445" y="58"/>
                      <a:pt x="445" y="58"/>
                    </a:cubicBezTo>
                    <a:cubicBezTo>
                      <a:pt x="445" y="58"/>
                      <a:pt x="445" y="58"/>
                      <a:pt x="445" y="58"/>
                    </a:cubicBezTo>
                    <a:cubicBezTo>
                      <a:pt x="447" y="57"/>
                      <a:pt x="449" y="56"/>
                      <a:pt x="451" y="55"/>
                    </a:cubicBezTo>
                    <a:cubicBezTo>
                      <a:pt x="452" y="55"/>
                      <a:pt x="454" y="54"/>
                      <a:pt x="456" y="54"/>
                    </a:cubicBezTo>
                    <a:cubicBezTo>
                      <a:pt x="460" y="54"/>
                      <a:pt x="460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4" y="54"/>
                      <a:pt x="464" y="54"/>
                      <a:pt x="464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6" y="54"/>
                      <a:pt x="466" y="54"/>
                      <a:pt x="471" y="54"/>
                    </a:cubicBezTo>
                    <a:cubicBezTo>
                      <a:pt x="472" y="54"/>
                      <a:pt x="472" y="54"/>
                      <a:pt x="472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2"/>
                      <a:pt x="471" y="51"/>
                      <a:pt x="470" y="51"/>
                    </a:cubicBezTo>
                    <a:cubicBezTo>
                      <a:pt x="470" y="51"/>
                      <a:pt x="470" y="51"/>
                      <a:pt x="470" y="51"/>
                    </a:cubicBezTo>
                    <a:cubicBezTo>
                      <a:pt x="470" y="51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49"/>
                      <a:pt x="470" y="49"/>
                      <a:pt x="470" y="49"/>
                    </a:cubicBezTo>
                    <a:cubicBezTo>
                      <a:pt x="471" y="49"/>
                      <a:pt x="471" y="49"/>
                      <a:pt x="471" y="49"/>
                    </a:cubicBezTo>
                    <a:cubicBezTo>
                      <a:pt x="472" y="49"/>
                      <a:pt x="474" y="49"/>
                      <a:pt x="476" y="49"/>
                    </a:cubicBezTo>
                    <a:cubicBezTo>
                      <a:pt x="476" y="49"/>
                      <a:pt x="477" y="49"/>
                      <a:pt x="477" y="49"/>
                    </a:cubicBezTo>
                    <a:cubicBezTo>
                      <a:pt x="477" y="49"/>
                      <a:pt x="478" y="49"/>
                      <a:pt x="478" y="49"/>
                    </a:cubicBezTo>
                    <a:cubicBezTo>
                      <a:pt x="479" y="49"/>
                      <a:pt x="479" y="49"/>
                      <a:pt x="479" y="49"/>
                    </a:cubicBezTo>
                    <a:cubicBezTo>
                      <a:pt x="479" y="49"/>
                      <a:pt x="480" y="49"/>
                      <a:pt x="481" y="49"/>
                    </a:cubicBezTo>
                    <a:cubicBezTo>
                      <a:pt x="482" y="49"/>
                      <a:pt x="482" y="49"/>
                      <a:pt x="482" y="49"/>
                    </a:cubicBezTo>
                    <a:cubicBezTo>
                      <a:pt x="484" y="49"/>
                      <a:pt x="484" y="49"/>
                      <a:pt x="484" y="49"/>
                    </a:cubicBezTo>
                    <a:cubicBezTo>
                      <a:pt x="485" y="49"/>
                      <a:pt x="485" y="49"/>
                      <a:pt x="485" y="49"/>
                    </a:cubicBezTo>
                    <a:cubicBezTo>
                      <a:pt x="491" y="50"/>
                      <a:pt x="493" y="51"/>
                      <a:pt x="499" y="52"/>
                    </a:cubicBezTo>
                    <a:cubicBezTo>
                      <a:pt x="499" y="52"/>
                      <a:pt x="501" y="53"/>
                      <a:pt x="501" y="54"/>
                    </a:cubicBezTo>
                    <a:cubicBezTo>
                      <a:pt x="502" y="54"/>
                      <a:pt x="502" y="54"/>
                      <a:pt x="502" y="54"/>
                    </a:cubicBezTo>
                    <a:cubicBezTo>
                      <a:pt x="500" y="57"/>
                      <a:pt x="498" y="57"/>
                      <a:pt x="485" y="61"/>
                    </a:cubicBezTo>
                    <a:cubicBezTo>
                      <a:pt x="484" y="62"/>
                      <a:pt x="484" y="62"/>
                      <a:pt x="484" y="62"/>
                    </a:cubicBezTo>
                    <a:cubicBezTo>
                      <a:pt x="485" y="63"/>
                      <a:pt x="486" y="63"/>
                      <a:pt x="486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4"/>
                      <a:pt x="487" y="64"/>
                      <a:pt x="487" y="64"/>
                    </a:cubicBezTo>
                    <a:cubicBezTo>
                      <a:pt x="487" y="64"/>
                      <a:pt x="487" y="64"/>
                      <a:pt x="486" y="64"/>
                    </a:cubicBezTo>
                    <a:cubicBezTo>
                      <a:pt x="485" y="64"/>
                      <a:pt x="484" y="65"/>
                      <a:pt x="483" y="65"/>
                    </a:cubicBezTo>
                    <a:cubicBezTo>
                      <a:pt x="485" y="65"/>
                      <a:pt x="485" y="65"/>
                      <a:pt x="485" y="65"/>
                    </a:cubicBezTo>
                    <a:cubicBezTo>
                      <a:pt x="486" y="65"/>
                      <a:pt x="486" y="65"/>
                      <a:pt x="486" y="65"/>
                    </a:cubicBezTo>
                    <a:cubicBezTo>
                      <a:pt x="486" y="66"/>
                      <a:pt x="486" y="66"/>
                      <a:pt x="486" y="66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520" y="64"/>
                      <a:pt x="556" y="62"/>
                      <a:pt x="591" y="62"/>
                    </a:cubicBezTo>
                    <a:cubicBezTo>
                      <a:pt x="649" y="62"/>
                      <a:pt x="708" y="67"/>
                      <a:pt x="764" y="77"/>
                    </a:cubicBezTo>
                    <a:cubicBezTo>
                      <a:pt x="714" y="69"/>
                      <a:pt x="662" y="65"/>
                      <a:pt x="609" y="65"/>
                    </a:cubicBezTo>
                    <a:cubicBezTo>
                      <a:pt x="567" y="65"/>
                      <a:pt x="525" y="68"/>
                      <a:pt x="484" y="72"/>
                    </a:cubicBezTo>
                    <a:cubicBezTo>
                      <a:pt x="484" y="72"/>
                      <a:pt x="485" y="72"/>
                      <a:pt x="485" y="73"/>
                    </a:cubicBezTo>
                    <a:cubicBezTo>
                      <a:pt x="486" y="73"/>
                      <a:pt x="487" y="73"/>
                      <a:pt x="488" y="73"/>
                    </a:cubicBezTo>
                    <a:cubicBezTo>
                      <a:pt x="490" y="73"/>
                      <a:pt x="490" y="73"/>
                      <a:pt x="490" y="73"/>
                    </a:cubicBezTo>
                    <a:cubicBezTo>
                      <a:pt x="492" y="73"/>
                      <a:pt x="492" y="74"/>
                      <a:pt x="493" y="75"/>
                    </a:cubicBezTo>
                    <a:cubicBezTo>
                      <a:pt x="493" y="76"/>
                      <a:pt x="493" y="76"/>
                      <a:pt x="493" y="76"/>
                    </a:cubicBezTo>
                    <a:cubicBezTo>
                      <a:pt x="492" y="76"/>
                      <a:pt x="490" y="77"/>
                      <a:pt x="489" y="78"/>
                    </a:cubicBezTo>
                    <a:cubicBezTo>
                      <a:pt x="493" y="78"/>
                      <a:pt x="493" y="78"/>
                      <a:pt x="495" y="81"/>
                    </a:cubicBezTo>
                    <a:cubicBezTo>
                      <a:pt x="495" y="82"/>
                      <a:pt x="495" y="82"/>
                      <a:pt x="495" y="82"/>
                    </a:cubicBezTo>
                    <a:cubicBezTo>
                      <a:pt x="494" y="82"/>
                      <a:pt x="494" y="82"/>
                      <a:pt x="493" y="82"/>
                    </a:cubicBezTo>
                    <a:cubicBezTo>
                      <a:pt x="489" y="83"/>
                      <a:pt x="487" y="84"/>
                      <a:pt x="484" y="84"/>
                    </a:cubicBezTo>
                    <a:cubicBezTo>
                      <a:pt x="483" y="84"/>
                      <a:pt x="481" y="83"/>
                      <a:pt x="479" y="82"/>
                    </a:cubicBezTo>
                    <a:cubicBezTo>
                      <a:pt x="477" y="82"/>
                      <a:pt x="477" y="82"/>
                      <a:pt x="477" y="82"/>
                    </a:cubicBezTo>
                    <a:cubicBezTo>
                      <a:pt x="476" y="81"/>
                      <a:pt x="474" y="81"/>
                      <a:pt x="473" y="80"/>
                    </a:cubicBezTo>
                    <a:cubicBezTo>
                      <a:pt x="476" y="79"/>
                      <a:pt x="476" y="79"/>
                      <a:pt x="484" y="77"/>
                    </a:cubicBezTo>
                    <a:cubicBezTo>
                      <a:pt x="480" y="78"/>
                      <a:pt x="480" y="78"/>
                      <a:pt x="473" y="78"/>
                    </a:cubicBezTo>
                    <a:cubicBezTo>
                      <a:pt x="471" y="79"/>
                      <a:pt x="471" y="79"/>
                      <a:pt x="471" y="79"/>
                    </a:cubicBezTo>
                    <a:cubicBezTo>
                      <a:pt x="472" y="80"/>
                      <a:pt x="472" y="80"/>
                      <a:pt x="472" y="80"/>
                    </a:cubicBezTo>
                    <a:cubicBezTo>
                      <a:pt x="470" y="81"/>
                      <a:pt x="470" y="81"/>
                      <a:pt x="454" y="83"/>
                    </a:cubicBezTo>
                    <a:cubicBezTo>
                      <a:pt x="453" y="84"/>
                      <a:pt x="451" y="85"/>
                      <a:pt x="451" y="86"/>
                    </a:cubicBezTo>
                    <a:cubicBezTo>
                      <a:pt x="451" y="87"/>
                      <a:pt x="451" y="87"/>
                      <a:pt x="451" y="87"/>
                    </a:cubicBezTo>
                    <a:cubicBezTo>
                      <a:pt x="449" y="87"/>
                      <a:pt x="447" y="88"/>
                      <a:pt x="437" y="90"/>
                    </a:cubicBezTo>
                    <a:cubicBezTo>
                      <a:pt x="436" y="90"/>
                      <a:pt x="436" y="90"/>
                      <a:pt x="436" y="90"/>
                    </a:cubicBezTo>
                    <a:cubicBezTo>
                      <a:pt x="437" y="90"/>
                      <a:pt x="438" y="90"/>
                      <a:pt x="439" y="91"/>
                    </a:cubicBezTo>
                    <a:cubicBezTo>
                      <a:pt x="440" y="91"/>
                      <a:pt x="441" y="91"/>
                      <a:pt x="442" y="91"/>
                    </a:cubicBezTo>
                    <a:cubicBezTo>
                      <a:pt x="445" y="91"/>
                      <a:pt x="449" y="90"/>
                      <a:pt x="453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6" y="90"/>
                      <a:pt x="456" y="90"/>
                      <a:pt x="456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2"/>
                      <a:pt x="457" y="92"/>
                      <a:pt x="457" y="92"/>
                    </a:cubicBezTo>
                    <a:cubicBezTo>
                      <a:pt x="457" y="93"/>
                      <a:pt x="457" y="93"/>
                      <a:pt x="457" y="93"/>
                    </a:cubicBezTo>
                    <a:cubicBezTo>
                      <a:pt x="456" y="93"/>
                      <a:pt x="456" y="93"/>
                      <a:pt x="456" y="93"/>
                    </a:cubicBezTo>
                    <a:cubicBezTo>
                      <a:pt x="455" y="93"/>
                      <a:pt x="455" y="93"/>
                      <a:pt x="455" y="93"/>
                    </a:cubicBezTo>
                    <a:cubicBezTo>
                      <a:pt x="455" y="93"/>
                      <a:pt x="455" y="94"/>
                      <a:pt x="456" y="94"/>
                    </a:cubicBezTo>
                    <a:cubicBezTo>
                      <a:pt x="456" y="94"/>
                      <a:pt x="456" y="94"/>
                      <a:pt x="456" y="94"/>
                    </a:cubicBezTo>
                    <a:cubicBezTo>
                      <a:pt x="455" y="95"/>
                      <a:pt x="455" y="95"/>
                      <a:pt x="454" y="96"/>
                    </a:cubicBezTo>
                    <a:cubicBezTo>
                      <a:pt x="454" y="96"/>
                      <a:pt x="454" y="96"/>
                      <a:pt x="454" y="96"/>
                    </a:cubicBezTo>
                    <a:cubicBezTo>
                      <a:pt x="454" y="96"/>
                      <a:pt x="453" y="96"/>
                      <a:pt x="453" y="96"/>
                    </a:cubicBezTo>
                    <a:cubicBezTo>
                      <a:pt x="452" y="96"/>
                      <a:pt x="452" y="96"/>
                      <a:pt x="452" y="96"/>
                    </a:cubicBezTo>
                    <a:cubicBezTo>
                      <a:pt x="451" y="97"/>
                      <a:pt x="451" y="97"/>
                      <a:pt x="449" y="97"/>
                    </a:cubicBezTo>
                    <a:cubicBezTo>
                      <a:pt x="448" y="97"/>
                      <a:pt x="448" y="97"/>
                      <a:pt x="448" y="97"/>
                    </a:cubicBezTo>
                    <a:cubicBezTo>
                      <a:pt x="448" y="98"/>
                      <a:pt x="447" y="98"/>
                      <a:pt x="447" y="98"/>
                    </a:cubicBezTo>
                    <a:cubicBezTo>
                      <a:pt x="446" y="98"/>
                      <a:pt x="446" y="98"/>
                      <a:pt x="445" y="98"/>
                    </a:cubicBezTo>
                    <a:cubicBezTo>
                      <a:pt x="444" y="99"/>
                      <a:pt x="444" y="99"/>
                      <a:pt x="444" y="99"/>
                    </a:cubicBezTo>
                    <a:cubicBezTo>
                      <a:pt x="443" y="99"/>
                      <a:pt x="443" y="99"/>
                      <a:pt x="441" y="99"/>
                    </a:cubicBezTo>
                    <a:cubicBezTo>
                      <a:pt x="435" y="99"/>
                      <a:pt x="429" y="100"/>
                      <a:pt x="423" y="100"/>
                    </a:cubicBezTo>
                    <a:cubicBezTo>
                      <a:pt x="421" y="99"/>
                      <a:pt x="421" y="99"/>
                      <a:pt x="421" y="99"/>
                    </a:cubicBezTo>
                    <a:cubicBezTo>
                      <a:pt x="421" y="98"/>
                      <a:pt x="421" y="97"/>
                      <a:pt x="421" y="96"/>
                    </a:cubicBezTo>
                    <a:cubicBezTo>
                      <a:pt x="420" y="94"/>
                      <a:pt x="418" y="94"/>
                      <a:pt x="416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6"/>
                      <a:pt x="415" y="96"/>
                      <a:pt x="415" y="96"/>
                    </a:cubicBezTo>
                    <a:cubicBezTo>
                      <a:pt x="416" y="96"/>
                      <a:pt x="416" y="96"/>
                      <a:pt x="414" y="97"/>
                    </a:cubicBezTo>
                    <a:cubicBezTo>
                      <a:pt x="413" y="98"/>
                      <a:pt x="411" y="100"/>
                      <a:pt x="410" y="101"/>
                    </a:cubicBezTo>
                    <a:cubicBezTo>
                      <a:pt x="410" y="102"/>
                      <a:pt x="410" y="102"/>
                      <a:pt x="410" y="102"/>
                    </a:cubicBezTo>
                    <a:cubicBezTo>
                      <a:pt x="409" y="102"/>
                      <a:pt x="408" y="102"/>
                      <a:pt x="408" y="102"/>
                    </a:cubicBezTo>
                    <a:cubicBezTo>
                      <a:pt x="407" y="102"/>
                      <a:pt x="407" y="102"/>
                      <a:pt x="406" y="103"/>
                    </a:cubicBezTo>
                    <a:cubicBezTo>
                      <a:pt x="405" y="103"/>
                      <a:pt x="405" y="103"/>
                      <a:pt x="405" y="103"/>
                    </a:cubicBezTo>
                    <a:cubicBezTo>
                      <a:pt x="404" y="104"/>
                      <a:pt x="403" y="104"/>
                      <a:pt x="403" y="104"/>
                    </a:cubicBezTo>
                    <a:cubicBezTo>
                      <a:pt x="402" y="104"/>
                      <a:pt x="401" y="104"/>
                      <a:pt x="401" y="104"/>
                    </a:cubicBezTo>
                    <a:cubicBezTo>
                      <a:pt x="400" y="105"/>
                      <a:pt x="400" y="105"/>
                      <a:pt x="399" y="105"/>
                    </a:cubicBezTo>
                    <a:cubicBezTo>
                      <a:pt x="398" y="105"/>
                      <a:pt x="398" y="105"/>
                      <a:pt x="398" y="105"/>
                    </a:cubicBezTo>
                    <a:cubicBezTo>
                      <a:pt x="397" y="106"/>
                      <a:pt x="396" y="106"/>
                      <a:pt x="395" y="106"/>
                    </a:cubicBezTo>
                    <a:cubicBezTo>
                      <a:pt x="395" y="106"/>
                      <a:pt x="394" y="106"/>
                      <a:pt x="393" y="106"/>
                    </a:cubicBezTo>
                    <a:cubicBezTo>
                      <a:pt x="393" y="106"/>
                      <a:pt x="393" y="106"/>
                      <a:pt x="393" y="106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4"/>
                      <a:pt x="393" y="104"/>
                      <a:pt x="393" y="104"/>
                    </a:cubicBezTo>
                    <a:cubicBezTo>
                      <a:pt x="392" y="104"/>
                      <a:pt x="392" y="104"/>
                      <a:pt x="392" y="104"/>
                    </a:cubicBezTo>
                    <a:cubicBezTo>
                      <a:pt x="393" y="104"/>
                      <a:pt x="394" y="103"/>
                      <a:pt x="395" y="102"/>
                    </a:cubicBezTo>
                    <a:cubicBezTo>
                      <a:pt x="395" y="102"/>
                      <a:pt x="396" y="101"/>
                      <a:pt x="396" y="100"/>
                    </a:cubicBezTo>
                    <a:cubicBezTo>
                      <a:pt x="395" y="99"/>
                      <a:pt x="395" y="99"/>
                      <a:pt x="395" y="99"/>
                    </a:cubicBezTo>
                    <a:cubicBezTo>
                      <a:pt x="394" y="99"/>
                      <a:pt x="393" y="98"/>
                      <a:pt x="393" y="97"/>
                    </a:cubicBezTo>
                    <a:cubicBezTo>
                      <a:pt x="393" y="97"/>
                      <a:pt x="393" y="97"/>
                      <a:pt x="394" y="96"/>
                    </a:cubicBezTo>
                    <a:cubicBezTo>
                      <a:pt x="399" y="94"/>
                      <a:pt x="399" y="94"/>
                      <a:pt x="401" y="92"/>
                    </a:cubicBezTo>
                    <a:cubicBezTo>
                      <a:pt x="396" y="91"/>
                      <a:pt x="396" y="90"/>
                      <a:pt x="395" y="87"/>
                    </a:cubicBezTo>
                    <a:cubicBezTo>
                      <a:pt x="395" y="87"/>
                      <a:pt x="394" y="87"/>
                      <a:pt x="392" y="87"/>
                    </a:cubicBezTo>
                    <a:cubicBezTo>
                      <a:pt x="370" y="91"/>
                      <a:pt x="349" y="97"/>
                      <a:pt x="328" y="102"/>
                    </a:cubicBezTo>
                    <a:cubicBezTo>
                      <a:pt x="326" y="103"/>
                      <a:pt x="325" y="104"/>
                      <a:pt x="323" y="106"/>
                    </a:cubicBezTo>
                    <a:cubicBezTo>
                      <a:pt x="320" y="108"/>
                      <a:pt x="319" y="112"/>
                      <a:pt x="315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6"/>
                      <a:pt x="313" y="116"/>
                      <a:pt x="313" y="116"/>
                    </a:cubicBezTo>
                    <a:cubicBezTo>
                      <a:pt x="313" y="116"/>
                      <a:pt x="312" y="116"/>
                      <a:pt x="312" y="116"/>
                    </a:cubicBezTo>
                    <a:cubicBezTo>
                      <a:pt x="312" y="117"/>
                      <a:pt x="312" y="117"/>
                      <a:pt x="312" y="117"/>
                    </a:cubicBezTo>
                    <a:cubicBezTo>
                      <a:pt x="311" y="117"/>
                      <a:pt x="310" y="117"/>
                      <a:pt x="310" y="117"/>
                    </a:cubicBezTo>
                    <a:cubicBezTo>
                      <a:pt x="309" y="118"/>
                      <a:pt x="309" y="118"/>
                      <a:pt x="309" y="118"/>
                    </a:cubicBezTo>
                    <a:cubicBezTo>
                      <a:pt x="308" y="118"/>
                      <a:pt x="308" y="118"/>
                      <a:pt x="308" y="118"/>
                    </a:cubicBezTo>
                    <a:cubicBezTo>
                      <a:pt x="307" y="118"/>
                      <a:pt x="307" y="119"/>
                      <a:pt x="307" y="119"/>
                    </a:cubicBezTo>
                    <a:cubicBezTo>
                      <a:pt x="295" y="122"/>
                      <a:pt x="295" y="122"/>
                      <a:pt x="283" y="129"/>
                    </a:cubicBezTo>
                    <a:cubicBezTo>
                      <a:pt x="284" y="129"/>
                      <a:pt x="285" y="130"/>
                      <a:pt x="286" y="130"/>
                    </a:cubicBezTo>
                    <a:cubicBezTo>
                      <a:pt x="287" y="130"/>
                      <a:pt x="289" y="130"/>
                      <a:pt x="291" y="129"/>
                    </a:cubicBezTo>
                    <a:cubicBezTo>
                      <a:pt x="303" y="124"/>
                      <a:pt x="310" y="123"/>
                      <a:pt x="315" y="123"/>
                    </a:cubicBezTo>
                    <a:cubicBezTo>
                      <a:pt x="317" y="123"/>
                      <a:pt x="319" y="123"/>
                      <a:pt x="321" y="123"/>
                    </a:cubicBezTo>
                    <a:cubicBezTo>
                      <a:pt x="325" y="124"/>
                      <a:pt x="327" y="124"/>
                      <a:pt x="328" y="124"/>
                    </a:cubicBezTo>
                    <a:cubicBezTo>
                      <a:pt x="330" y="124"/>
                      <a:pt x="331" y="124"/>
                      <a:pt x="333" y="123"/>
                    </a:cubicBezTo>
                    <a:cubicBezTo>
                      <a:pt x="336" y="123"/>
                      <a:pt x="336" y="123"/>
                      <a:pt x="357" y="115"/>
                    </a:cubicBezTo>
                    <a:cubicBezTo>
                      <a:pt x="360" y="115"/>
                      <a:pt x="360" y="115"/>
                      <a:pt x="360" y="115"/>
                    </a:cubicBezTo>
                    <a:cubicBezTo>
                      <a:pt x="361" y="115"/>
                      <a:pt x="362" y="114"/>
                      <a:pt x="364" y="114"/>
                    </a:cubicBezTo>
                    <a:cubicBezTo>
                      <a:pt x="364" y="114"/>
                      <a:pt x="365" y="114"/>
                      <a:pt x="365" y="115"/>
                    </a:cubicBezTo>
                    <a:cubicBezTo>
                      <a:pt x="366" y="115"/>
                      <a:pt x="366" y="115"/>
                      <a:pt x="367" y="115"/>
                    </a:cubicBezTo>
                    <a:cubicBezTo>
                      <a:pt x="368" y="115"/>
                      <a:pt x="369" y="114"/>
                      <a:pt x="370" y="114"/>
                    </a:cubicBezTo>
                    <a:cubicBezTo>
                      <a:pt x="379" y="112"/>
                      <a:pt x="383" y="112"/>
                      <a:pt x="386" y="112"/>
                    </a:cubicBezTo>
                    <a:cubicBezTo>
                      <a:pt x="388" y="112"/>
                      <a:pt x="389" y="112"/>
                      <a:pt x="390" y="113"/>
                    </a:cubicBezTo>
                    <a:cubicBezTo>
                      <a:pt x="390" y="113"/>
                      <a:pt x="390" y="113"/>
                      <a:pt x="391" y="115"/>
                    </a:cubicBezTo>
                    <a:cubicBezTo>
                      <a:pt x="391" y="117"/>
                      <a:pt x="391" y="119"/>
                      <a:pt x="392" y="121"/>
                    </a:cubicBezTo>
                    <a:cubicBezTo>
                      <a:pt x="391" y="122"/>
                      <a:pt x="390" y="122"/>
                      <a:pt x="390" y="123"/>
                    </a:cubicBezTo>
                    <a:cubicBezTo>
                      <a:pt x="388" y="125"/>
                      <a:pt x="385" y="127"/>
                      <a:pt x="384" y="129"/>
                    </a:cubicBezTo>
                    <a:cubicBezTo>
                      <a:pt x="383" y="130"/>
                      <a:pt x="383" y="130"/>
                      <a:pt x="383" y="130"/>
                    </a:cubicBezTo>
                    <a:cubicBezTo>
                      <a:pt x="382" y="131"/>
                      <a:pt x="381" y="131"/>
                      <a:pt x="380" y="131"/>
                    </a:cubicBezTo>
                    <a:cubicBezTo>
                      <a:pt x="380" y="132"/>
                      <a:pt x="379" y="132"/>
                      <a:pt x="379" y="132"/>
                    </a:cubicBezTo>
                    <a:cubicBezTo>
                      <a:pt x="379" y="132"/>
                      <a:pt x="378" y="133"/>
                      <a:pt x="377" y="133"/>
                    </a:cubicBezTo>
                    <a:cubicBezTo>
                      <a:pt x="376" y="133"/>
                      <a:pt x="376" y="133"/>
                      <a:pt x="376" y="133"/>
                    </a:cubicBezTo>
                    <a:cubicBezTo>
                      <a:pt x="374" y="133"/>
                      <a:pt x="374" y="134"/>
                      <a:pt x="373" y="135"/>
                    </a:cubicBezTo>
                    <a:cubicBezTo>
                      <a:pt x="373" y="135"/>
                      <a:pt x="372" y="135"/>
                      <a:pt x="371" y="135"/>
                    </a:cubicBezTo>
                    <a:cubicBezTo>
                      <a:pt x="371" y="135"/>
                      <a:pt x="370" y="136"/>
                      <a:pt x="369" y="136"/>
                    </a:cubicBezTo>
                    <a:cubicBezTo>
                      <a:pt x="368" y="136"/>
                      <a:pt x="368" y="136"/>
                      <a:pt x="367" y="138"/>
                    </a:cubicBezTo>
                    <a:cubicBezTo>
                      <a:pt x="367" y="138"/>
                      <a:pt x="367" y="138"/>
                      <a:pt x="367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5" y="138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364" y="139"/>
                      <a:pt x="362" y="140"/>
                      <a:pt x="361" y="143"/>
                    </a:cubicBezTo>
                    <a:cubicBezTo>
                      <a:pt x="362" y="143"/>
                      <a:pt x="362" y="143"/>
                      <a:pt x="362" y="143"/>
                    </a:cubicBezTo>
                    <a:cubicBezTo>
                      <a:pt x="363" y="143"/>
                      <a:pt x="364" y="143"/>
                      <a:pt x="365" y="142"/>
                    </a:cubicBezTo>
                    <a:cubicBezTo>
                      <a:pt x="365" y="142"/>
                      <a:pt x="365" y="142"/>
                      <a:pt x="367" y="143"/>
                    </a:cubicBezTo>
                    <a:cubicBezTo>
                      <a:pt x="367" y="143"/>
                      <a:pt x="368" y="143"/>
                      <a:pt x="369" y="143"/>
                    </a:cubicBezTo>
                    <a:cubicBezTo>
                      <a:pt x="371" y="142"/>
                      <a:pt x="371" y="142"/>
                      <a:pt x="371" y="142"/>
                    </a:cubicBezTo>
                    <a:cubicBezTo>
                      <a:pt x="371" y="142"/>
                      <a:pt x="372" y="143"/>
                      <a:pt x="373" y="143"/>
                    </a:cubicBezTo>
                    <a:cubicBezTo>
                      <a:pt x="374" y="143"/>
                      <a:pt x="376" y="142"/>
                      <a:pt x="379" y="141"/>
                    </a:cubicBezTo>
                    <a:cubicBezTo>
                      <a:pt x="379" y="141"/>
                      <a:pt x="379" y="141"/>
                      <a:pt x="379" y="141"/>
                    </a:cubicBezTo>
                    <a:cubicBezTo>
                      <a:pt x="380" y="141"/>
                      <a:pt x="380" y="141"/>
                      <a:pt x="381" y="141"/>
                    </a:cubicBezTo>
                    <a:cubicBezTo>
                      <a:pt x="381" y="141"/>
                      <a:pt x="381" y="141"/>
                      <a:pt x="381" y="141"/>
                    </a:cubicBezTo>
                    <a:cubicBezTo>
                      <a:pt x="381" y="142"/>
                      <a:pt x="381" y="142"/>
                      <a:pt x="381" y="142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3" y="143"/>
                      <a:pt x="383" y="143"/>
                      <a:pt x="383" y="143"/>
                    </a:cubicBezTo>
                    <a:cubicBezTo>
                      <a:pt x="384" y="143"/>
                      <a:pt x="384" y="143"/>
                      <a:pt x="384" y="143"/>
                    </a:cubicBezTo>
                    <a:cubicBezTo>
                      <a:pt x="384" y="144"/>
                      <a:pt x="384" y="144"/>
                      <a:pt x="384" y="144"/>
                    </a:cubicBezTo>
                    <a:cubicBezTo>
                      <a:pt x="374" y="150"/>
                      <a:pt x="362" y="156"/>
                      <a:pt x="352" y="163"/>
                    </a:cubicBezTo>
                    <a:cubicBezTo>
                      <a:pt x="344" y="170"/>
                      <a:pt x="344" y="170"/>
                      <a:pt x="342" y="171"/>
                    </a:cubicBezTo>
                    <a:cubicBezTo>
                      <a:pt x="341" y="174"/>
                      <a:pt x="338" y="175"/>
                      <a:pt x="336" y="177"/>
                    </a:cubicBezTo>
                    <a:cubicBezTo>
                      <a:pt x="336" y="178"/>
                      <a:pt x="336" y="179"/>
                      <a:pt x="336" y="180"/>
                    </a:cubicBezTo>
                    <a:cubicBezTo>
                      <a:pt x="337" y="181"/>
                      <a:pt x="338" y="182"/>
                      <a:pt x="339" y="182"/>
                    </a:cubicBezTo>
                    <a:cubicBezTo>
                      <a:pt x="339" y="183"/>
                      <a:pt x="339" y="183"/>
                      <a:pt x="339" y="183"/>
                    </a:cubicBezTo>
                    <a:cubicBezTo>
                      <a:pt x="338" y="183"/>
                      <a:pt x="337" y="186"/>
                      <a:pt x="336" y="186"/>
                    </a:cubicBezTo>
                    <a:cubicBezTo>
                      <a:pt x="336" y="187"/>
                      <a:pt x="336" y="187"/>
                      <a:pt x="336" y="187"/>
                    </a:cubicBezTo>
                    <a:cubicBezTo>
                      <a:pt x="336" y="188"/>
                      <a:pt x="336" y="188"/>
                      <a:pt x="336" y="188"/>
                    </a:cubicBezTo>
                    <a:cubicBezTo>
                      <a:pt x="334" y="188"/>
                      <a:pt x="334" y="188"/>
                      <a:pt x="333" y="188"/>
                    </a:cubicBezTo>
                    <a:cubicBezTo>
                      <a:pt x="333" y="189"/>
                      <a:pt x="333" y="189"/>
                      <a:pt x="333" y="189"/>
                    </a:cubicBezTo>
                    <a:cubicBezTo>
                      <a:pt x="333" y="189"/>
                      <a:pt x="332" y="191"/>
                      <a:pt x="331" y="191"/>
                    </a:cubicBezTo>
                    <a:cubicBezTo>
                      <a:pt x="331" y="191"/>
                      <a:pt x="331" y="191"/>
                      <a:pt x="330" y="191"/>
                    </a:cubicBezTo>
                    <a:cubicBezTo>
                      <a:pt x="329" y="192"/>
                      <a:pt x="329" y="192"/>
                      <a:pt x="329" y="192"/>
                    </a:cubicBezTo>
                    <a:cubicBezTo>
                      <a:pt x="328" y="192"/>
                      <a:pt x="328" y="192"/>
                      <a:pt x="328" y="193"/>
                    </a:cubicBezTo>
                    <a:cubicBezTo>
                      <a:pt x="328" y="193"/>
                      <a:pt x="327" y="193"/>
                      <a:pt x="327" y="194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5" y="193"/>
                      <a:pt x="325" y="194"/>
                    </a:cubicBezTo>
                    <a:cubicBezTo>
                      <a:pt x="322" y="195"/>
                      <a:pt x="322" y="195"/>
                      <a:pt x="308" y="197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7" y="201"/>
                      <a:pt x="307" y="201"/>
                      <a:pt x="303" y="204"/>
                    </a:cubicBezTo>
                    <a:cubicBezTo>
                      <a:pt x="298" y="205"/>
                      <a:pt x="296" y="206"/>
                      <a:pt x="296" y="211"/>
                    </a:cubicBezTo>
                    <a:cubicBezTo>
                      <a:pt x="298" y="212"/>
                      <a:pt x="298" y="212"/>
                      <a:pt x="298" y="212"/>
                    </a:cubicBezTo>
                    <a:cubicBezTo>
                      <a:pt x="297" y="213"/>
                      <a:pt x="297" y="214"/>
                      <a:pt x="295" y="220"/>
                    </a:cubicBezTo>
                    <a:cubicBezTo>
                      <a:pt x="293" y="222"/>
                      <a:pt x="293" y="222"/>
                      <a:pt x="293" y="222"/>
                    </a:cubicBezTo>
                    <a:cubicBezTo>
                      <a:pt x="292" y="222"/>
                      <a:pt x="292" y="222"/>
                      <a:pt x="292" y="222"/>
                    </a:cubicBezTo>
                    <a:cubicBezTo>
                      <a:pt x="291" y="222"/>
                      <a:pt x="291" y="222"/>
                      <a:pt x="291" y="222"/>
                    </a:cubicBezTo>
                    <a:cubicBezTo>
                      <a:pt x="291" y="222"/>
                      <a:pt x="290" y="223"/>
                      <a:pt x="290" y="224"/>
                    </a:cubicBezTo>
                    <a:cubicBezTo>
                      <a:pt x="290" y="224"/>
                      <a:pt x="290" y="224"/>
                      <a:pt x="290" y="224"/>
                    </a:cubicBezTo>
                    <a:cubicBezTo>
                      <a:pt x="290" y="224"/>
                      <a:pt x="290" y="224"/>
                      <a:pt x="289" y="225"/>
                    </a:cubicBezTo>
                    <a:cubicBezTo>
                      <a:pt x="288" y="225"/>
                      <a:pt x="288" y="225"/>
                      <a:pt x="288" y="225"/>
                    </a:cubicBezTo>
                    <a:cubicBezTo>
                      <a:pt x="287" y="226"/>
                      <a:pt x="287" y="226"/>
                      <a:pt x="287" y="226"/>
                    </a:cubicBezTo>
                    <a:cubicBezTo>
                      <a:pt x="287" y="226"/>
                      <a:pt x="286" y="227"/>
                      <a:pt x="286" y="227"/>
                    </a:cubicBezTo>
                    <a:cubicBezTo>
                      <a:pt x="286" y="227"/>
                      <a:pt x="285" y="227"/>
                      <a:pt x="285" y="226"/>
                    </a:cubicBezTo>
                    <a:cubicBezTo>
                      <a:pt x="284" y="227"/>
                      <a:pt x="284" y="227"/>
                      <a:pt x="283" y="227"/>
                    </a:cubicBezTo>
                    <a:cubicBezTo>
                      <a:pt x="278" y="224"/>
                      <a:pt x="276" y="223"/>
                      <a:pt x="273" y="219"/>
                    </a:cubicBezTo>
                    <a:cubicBezTo>
                      <a:pt x="273" y="219"/>
                      <a:pt x="273" y="219"/>
                      <a:pt x="273" y="219"/>
                    </a:cubicBezTo>
                    <a:cubicBezTo>
                      <a:pt x="273" y="219"/>
                      <a:pt x="273" y="219"/>
                      <a:pt x="271" y="218"/>
                    </a:cubicBezTo>
                    <a:cubicBezTo>
                      <a:pt x="264" y="205"/>
                      <a:pt x="268" y="204"/>
                      <a:pt x="280" y="201"/>
                    </a:cubicBezTo>
                    <a:cubicBezTo>
                      <a:pt x="286" y="199"/>
                      <a:pt x="291" y="200"/>
                      <a:pt x="297" y="197"/>
                    </a:cubicBezTo>
                    <a:cubicBezTo>
                      <a:pt x="300" y="195"/>
                      <a:pt x="300" y="195"/>
                      <a:pt x="300" y="195"/>
                    </a:cubicBezTo>
                    <a:cubicBezTo>
                      <a:pt x="300" y="195"/>
                      <a:pt x="300" y="195"/>
                      <a:pt x="299" y="195"/>
                    </a:cubicBezTo>
                    <a:cubicBezTo>
                      <a:pt x="299" y="195"/>
                      <a:pt x="298" y="195"/>
                      <a:pt x="297" y="195"/>
                    </a:cubicBezTo>
                    <a:cubicBezTo>
                      <a:pt x="291" y="193"/>
                      <a:pt x="290" y="192"/>
                      <a:pt x="285" y="185"/>
                    </a:cubicBezTo>
                    <a:cubicBezTo>
                      <a:pt x="285" y="184"/>
                      <a:pt x="284" y="183"/>
                      <a:pt x="284" y="182"/>
                    </a:cubicBezTo>
                    <a:cubicBezTo>
                      <a:pt x="280" y="176"/>
                      <a:pt x="278" y="175"/>
                      <a:pt x="273" y="174"/>
                    </a:cubicBezTo>
                    <a:cubicBezTo>
                      <a:pt x="272" y="175"/>
                      <a:pt x="271" y="176"/>
                      <a:pt x="271" y="177"/>
                    </a:cubicBezTo>
                    <a:cubicBezTo>
                      <a:pt x="271" y="177"/>
                      <a:pt x="271" y="177"/>
                      <a:pt x="271" y="178"/>
                    </a:cubicBezTo>
                    <a:cubicBezTo>
                      <a:pt x="273" y="179"/>
                      <a:pt x="273" y="181"/>
                      <a:pt x="274" y="181"/>
                    </a:cubicBezTo>
                    <a:cubicBezTo>
                      <a:pt x="274" y="182"/>
                      <a:pt x="273" y="182"/>
                      <a:pt x="273" y="182"/>
                    </a:cubicBezTo>
                    <a:cubicBezTo>
                      <a:pt x="272" y="183"/>
                      <a:pt x="272" y="183"/>
                      <a:pt x="272" y="183"/>
                    </a:cubicBezTo>
                    <a:cubicBezTo>
                      <a:pt x="271" y="183"/>
                      <a:pt x="271" y="183"/>
                      <a:pt x="271" y="183"/>
                    </a:cubicBezTo>
                    <a:cubicBezTo>
                      <a:pt x="271" y="184"/>
                      <a:pt x="270" y="184"/>
                      <a:pt x="270" y="184"/>
                    </a:cubicBezTo>
                    <a:cubicBezTo>
                      <a:pt x="269" y="184"/>
                      <a:pt x="269" y="185"/>
                      <a:pt x="269" y="186"/>
                    </a:cubicBezTo>
                    <a:cubicBezTo>
                      <a:pt x="268" y="186"/>
                      <a:pt x="268" y="186"/>
                      <a:pt x="268" y="186"/>
                    </a:cubicBezTo>
                    <a:cubicBezTo>
                      <a:pt x="267" y="186"/>
                      <a:pt x="267" y="186"/>
                      <a:pt x="267" y="186"/>
                    </a:cubicBezTo>
                    <a:cubicBezTo>
                      <a:pt x="267" y="186"/>
                      <a:pt x="266" y="186"/>
                      <a:pt x="265" y="187"/>
                    </a:cubicBezTo>
                    <a:cubicBezTo>
                      <a:pt x="250" y="191"/>
                      <a:pt x="248" y="195"/>
                      <a:pt x="247" y="198"/>
                    </a:cubicBezTo>
                    <a:cubicBezTo>
                      <a:pt x="247" y="199"/>
                      <a:pt x="247" y="201"/>
                      <a:pt x="247" y="202"/>
                    </a:cubicBezTo>
                    <a:cubicBezTo>
                      <a:pt x="247" y="203"/>
                      <a:pt x="247" y="203"/>
                      <a:pt x="247" y="203"/>
                    </a:cubicBezTo>
                    <a:cubicBezTo>
                      <a:pt x="248" y="205"/>
                      <a:pt x="249" y="205"/>
                      <a:pt x="249" y="206"/>
                    </a:cubicBezTo>
                    <a:cubicBezTo>
                      <a:pt x="249" y="206"/>
                      <a:pt x="253" y="213"/>
                      <a:pt x="242" y="213"/>
                    </a:cubicBezTo>
                    <a:cubicBezTo>
                      <a:pt x="241" y="213"/>
                      <a:pt x="238" y="213"/>
                      <a:pt x="236" y="213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2" y="210"/>
                      <a:pt x="232" y="210"/>
                      <a:pt x="232" y="210"/>
                    </a:cubicBezTo>
                    <a:cubicBezTo>
                      <a:pt x="232" y="210"/>
                      <a:pt x="231" y="210"/>
                      <a:pt x="230" y="210"/>
                    </a:cubicBezTo>
                    <a:cubicBezTo>
                      <a:pt x="228" y="209"/>
                      <a:pt x="226" y="208"/>
                      <a:pt x="224" y="208"/>
                    </a:cubicBezTo>
                    <a:cubicBezTo>
                      <a:pt x="223" y="208"/>
                      <a:pt x="221" y="208"/>
                      <a:pt x="218" y="209"/>
                    </a:cubicBezTo>
                    <a:cubicBezTo>
                      <a:pt x="218" y="208"/>
                      <a:pt x="218" y="208"/>
                      <a:pt x="218" y="208"/>
                    </a:cubicBezTo>
                    <a:cubicBezTo>
                      <a:pt x="218" y="207"/>
                      <a:pt x="218" y="207"/>
                      <a:pt x="218" y="207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5"/>
                      <a:pt x="218" y="205"/>
                      <a:pt x="218" y="205"/>
                    </a:cubicBezTo>
                    <a:cubicBezTo>
                      <a:pt x="217" y="205"/>
                      <a:pt x="217" y="205"/>
                      <a:pt x="217" y="205"/>
                    </a:cubicBezTo>
                    <a:cubicBezTo>
                      <a:pt x="217" y="204"/>
                      <a:pt x="217" y="204"/>
                      <a:pt x="217" y="204"/>
                    </a:cubicBezTo>
                    <a:cubicBezTo>
                      <a:pt x="217" y="203"/>
                      <a:pt x="217" y="203"/>
                      <a:pt x="217" y="203"/>
                    </a:cubicBezTo>
                    <a:cubicBezTo>
                      <a:pt x="217" y="203"/>
                      <a:pt x="218" y="202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23" y="198"/>
                      <a:pt x="224" y="197"/>
                      <a:pt x="228" y="195"/>
                    </a:cubicBezTo>
                    <a:cubicBezTo>
                      <a:pt x="228" y="195"/>
                      <a:pt x="228" y="195"/>
                      <a:pt x="229" y="195"/>
                    </a:cubicBezTo>
                    <a:cubicBezTo>
                      <a:pt x="227" y="194"/>
                      <a:pt x="226" y="194"/>
                      <a:pt x="225" y="194"/>
                    </a:cubicBezTo>
                    <a:cubicBezTo>
                      <a:pt x="224" y="194"/>
                      <a:pt x="224" y="194"/>
                      <a:pt x="224" y="194"/>
                    </a:cubicBezTo>
                    <a:cubicBezTo>
                      <a:pt x="223" y="194"/>
                      <a:pt x="223" y="194"/>
                      <a:pt x="223" y="194"/>
                    </a:cubicBezTo>
                    <a:cubicBezTo>
                      <a:pt x="216" y="191"/>
                      <a:pt x="216" y="191"/>
                      <a:pt x="211" y="191"/>
                    </a:cubicBezTo>
                    <a:cubicBezTo>
                      <a:pt x="210" y="191"/>
                      <a:pt x="210" y="190"/>
                      <a:pt x="209" y="189"/>
                    </a:cubicBezTo>
                    <a:cubicBezTo>
                      <a:pt x="206" y="191"/>
                      <a:pt x="206" y="191"/>
                      <a:pt x="202" y="194"/>
                    </a:cubicBezTo>
                    <a:cubicBezTo>
                      <a:pt x="200" y="195"/>
                      <a:pt x="200" y="195"/>
                      <a:pt x="198" y="195"/>
                    </a:cubicBezTo>
                    <a:cubicBezTo>
                      <a:pt x="196" y="195"/>
                      <a:pt x="195" y="195"/>
                      <a:pt x="193" y="195"/>
                    </a:cubicBezTo>
                    <a:cubicBezTo>
                      <a:pt x="192" y="194"/>
                      <a:pt x="192" y="194"/>
                      <a:pt x="192" y="194"/>
                    </a:cubicBezTo>
                    <a:cubicBezTo>
                      <a:pt x="192" y="193"/>
                      <a:pt x="192" y="193"/>
                      <a:pt x="192" y="193"/>
                    </a:cubicBezTo>
                    <a:cubicBezTo>
                      <a:pt x="190" y="192"/>
                      <a:pt x="190" y="192"/>
                      <a:pt x="190" y="192"/>
                    </a:cubicBezTo>
                    <a:cubicBezTo>
                      <a:pt x="190" y="192"/>
                      <a:pt x="190" y="191"/>
                      <a:pt x="189" y="191"/>
                    </a:cubicBezTo>
                    <a:cubicBezTo>
                      <a:pt x="189" y="191"/>
                      <a:pt x="187" y="190"/>
                      <a:pt x="184" y="190"/>
                    </a:cubicBezTo>
                    <a:cubicBezTo>
                      <a:pt x="180" y="190"/>
                      <a:pt x="173" y="191"/>
                      <a:pt x="167" y="193"/>
                    </a:cubicBezTo>
                    <a:cubicBezTo>
                      <a:pt x="165" y="194"/>
                      <a:pt x="163" y="195"/>
                      <a:pt x="162" y="195"/>
                    </a:cubicBezTo>
                    <a:cubicBezTo>
                      <a:pt x="162" y="194"/>
                      <a:pt x="163" y="193"/>
                      <a:pt x="164" y="192"/>
                    </a:cubicBezTo>
                    <a:cubicBezTo>
                      <a:pt x="164" y="192"/>
                      <a:pt x="164" y="192"/>
                      <a:pt x="164" y="191"/>
                    </a:cubicBezTo>
                    <a:cubicBezTo>
                      <a:pt x="148" y="204"/>
                      <a:pt x="148" y="204"/>
                      <a:pt x="137" y="210"/>
                    </a:cubicBezTo>
                    <a:cubicBezTo>
                      <a:pt x="137" y="210"/>
                      <a:pt x="137" y="210"/>
                      <a:pt x="137" y="209"/>
                    </a:cubicBezTo>
                    <a:cubicBezTo>
                      <a:pt x="136" y="210"/>
                      <a:pt x="136" y="210"/>
                      <a:pt x="135" y="210"/>
                    </a:cubicBezTo>
                    <a:cubicBezTo>
                      <a:pt x="134" y="210"/>
                      <a:pt x="134" y="208"/>
                      <a:pt x="134" y="207"/>
                    </a:cubicBezTo>
                    <a:cubicBezTo>
                      <a:pt x="133" y="208"/>
                      <a:pt x="132" y="208"/>
                      <a:pt x="131" y="209"/>
                    </a:cubicBezTo>
                    <a:cubicBezTo>
                      <a:pt x="130" y="208"/>
                      <a:pt x="130" y="208"/>
                      <a:pt x="130" y="208"/>
                    </a:cubicBezTo>
                    <a:cubicBezTo>
                      <a:pt x="129" y="209"/>
                      <a:pt x="128" y="210"/>
                      <a:pt x="128" y="210"/>
                    </a:cubicBezTo>
                    <a:cubicBezTo>
                      <a:pt x="128" y="210"/>
                      <a:pt x="128" y="210"/>
                      <a:pt x="127" y="209"/>
                    </a:cubicBezTo>
                    <a:cubicBezTo>
                      <a:pt x="124" y="209"/>
                      <a:pt x="122" y="209"/>
                      <a:pt x="115" y="216"/>
                    </a:cubicBezTo>
                    <a:cubicBezTo>
                      <a:pt x="115" y="215"/>
                      <a:pt x="115" y="215"/>
                      <a:pt x="115" y="215"/>
                    </a:cubicBezTo>
                    <a:cubicBezTo>
                      <a:pt x="108" y="223"/>
                      <a:pt x="101" y="231"/>
                      <a:pt x="94" y="240"/>
                    </a:cubicBezTo>
                    <a:cubicBezTo>
                      <a:pt x="92" y="243"/>
                      <a:pt x="89" y="247"/>
                      <a:pt x="87" y="250"/>
                    </a:cubicBezTo>
                    <a:cubicBezTo>
                      <a:pt x="89" y="247"/>
                      <a:pt x="92" y="244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3" y="242"/>
                      <a:pt x="93" y="242"/>
                      <a:pt x="93" y="242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4"/>
                      <a:pt x="93" y="244"/>
                      <a:pt x="93" y="244"/>
                    </a:cubicBezTo>
                    <a:cubicBezTo>
                      <a:pt x="93" y="245"/>
                      <a:pt x="93" y="245"/>
                      <a:pt x="93" y="245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7"/>
                    </a:cubicBezTo>
                    <a:cubicBezTo>
                      <a:pt x="92" y="248"/>
                      <a:pt x="92" y="248"/>
                      <a:pt x="92" y="248"/>
                    </a:cubicBezTo>
                    <a:cubicBezTo>
                      <a:pt x="91" y="248"/>
                      <a:pt x="91" y="248"/>
                      <a:pt x="91" y="248"/>
                    </a:cubicBezTo>
                    <a:cubicBezTo>
                      <a:pt x="91" y="249"/>
                      <a:pt x="91" y="249"/>
                      <a:pt x="91" y="249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1" y="250"/>
                      <a:pt x="91" y="250"/>
                      <a:pt x="91" y="251"/>
                    </a:cubicBezTo>
                    <a:cubicBezTo>
                      <a:pt x="91" y="251"/>
                      <a:pt x="91" y="251"/>
                      <a:pt x="91" y="251"/>
                    </a:cubicBezTo>
                    <a:cubicBezTo>
                      <a:pt x="90" y="251"/>
                      <a:pt x="90" y="252"/>
                      <a:pt x="90" y="253"/>
                    </a:cubicBezTo>
                    <a:cubicBezTo>
                      <a:pt x="88" y="254"/>
                      <a:pt x="88" y="254"/>
                      <a:pt x="88" y="254"/>
                    </a:cubicBezTo>
                    <a:cubicBezTo>
                      <a:pt x="88" y="254"/>
                      <a:pt x="88" y="254"/>
                      <a:pt x="87" y="255"/>
                    </a:cubicBezTo>
                    <a:cubicBezTo>
                      <a:pt x="87" y="255"/>
                      <a:pt x="87" y="256"/>
                      <a:pt x="86" y="256"/>
                    </a:cubicBezTo>
                    <a:cubicBezTo>
                      <a:pt x="86" y="257"/>
                      <a:pt x="85" y="257"/>
                      <a:pt x="85" y="258"/>
                    </a:cubicBezTo>
                    <a:cubicBezTo>
                      <a:pt x="85" y="258"/>
                      <a:pt x="84" y="259"/>
                      <a:pt x="84" y="259"/>
                    </a:cubicBezTo>
                    <a:cubicBezTo>
                      <a:pt x="84" y="259"/>
                      <a:pt x="83" y="260"/>
                      <a:pt x="83" y="261"/>
                    </a:cubicBezTo>
                    <a:cubicBezTo>
                      <a:pt x="83" y="261"/>
                      <a:pt x="83" y="261"/>
                      <a:pt x="82" y="261"/>
                    </a:cubicBezTo>
                    <a:cubicBezTo>
                      <a:pt x="82" y="261"/>
                      <a:pt x="82" y="262"/>
                      <a:pt x="82" y="262"/>
                    </a:cubicBezTo>
                    <a:cubicBezTo>
                      <a:pt x="82" y="261"/>
                      <a:pt x="82" y="261"/>
                      <a:pt x="82" y="261"/>
                    </a:cubicBezTo>
                    <a:cubicBezTo>
                      <a:pt x="83" y="259"/>
                      <a:pt x="83" y="259"/>
                      <a:pt x="83" y="259"/>
                    </a:cubicBezTo>
                    <a:cubicBezTo>
                      <a:pt x="81" y="259"/>
                      <a:pt x="81" y="260"/>
                      <a:pt x="77" y="265"/>
                    </a:cubicBezTo>
                    <a:cubicBezTo>
                      <a:pt x="77" y="265"/>
                      <a:pt x="77" y="265"/>
                      <a:pt x="77" y="265"/>
                    </a:cubicBezTo>
                    <a:cubicBezTo>
                      <a:pt x="70" y="275"/>
                      <a:pt x="64" y="286"/>
                      <a:pt x="58" y="296"/>
                    </a:cubicBezTo>
                    <a:cubicBezTo>
                      <a:pt x="58" y="296"/>
                      <a:pt x="58" y="296"/>
                      <a:pt x="58" y="296"/>
                    </a:cubicBezTo>
                    <a:cubicBezTo>
                      <a:pt x="59" y="296"/>
                      <a:pt x="59" y="296"/>
                      <a:pt x="59" y="296"/>
                    </a:cubicBezTo>
                    <a:cubicBezTo>
                      <a:pt x="59" y="295"/>
                      <a:pt x="59" y="295"/>
                      <a:pt x="59" y="295"/>
                    </a:cubicBezTo>
                    <a:cubicBezTo>
                      <a:pt x="59" y="295"/>
                      <a:pt x="59" y="295"/>
                      <a:pt x="59" y="296"/>
                    </a:cubicBezTo>
                    <a:cubicBezTo>
                      <a:pt x="59" y="295"/>
                      <a:pt x="59" y="295"/>
                      <a:pt x="60" y="295"/>
                    </a:cubicBezTo>
                    <a:cubicBezTo>
                      <a:pt x="60" y="294"/>
                      <a:pt x="60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0" y="294"/>
                      <a:pt x="60" y="294"/>
                      <a:pt x="60" y="295"/>
                    </a:cubicBezTo>
                    <a:cubicBezTo>
                      <a:pt x="60" y="295"/>
                      <a:pt x="60" y="295"/>
                      <a:pt x="60" y="295"/>
                    </a:cubicBezTo>
                    <a:cubicBezTo>
                      <a:pt x="60" y="296"/>
                      <a:pt x="60" y="297"/>
                      <a:pt x="60" y="298"/>
                    </a:cubicBezTo>
                    <a:cubicBezTo>
                      <a:pt x="59" y="299"/>
                      <a:pt x="59" y="300"/>
                      <a:pt x="57" y="301"/>
                    </a:cubicBezTo>
                    <a:cubicBezTo>
                      <a:pt x="57" y="303"/>
                      <a:pt x="56" y="303"/>
                      <a:pt x="56" y="305"/>
                    </a:cubicBezTo>
                    <a:cubicBezTo>
                      <a:pt x="55" y="305"/>
                      <a:pt x="55" y="306"/>
                      <a:pt x="55" y="306"/>
                    </a:cubicBezTo>
                    <a:cubicBezTo>
                      <a:pt x="55" y="306"/>
                      <a:pt x="55" y="306"/>
                      <a:pt x="55" y="306"/>
                    </a:cubicBezTo>
                    <a:cubicBezTo>
                      <a:pt x="55" y="305"/>
                      <a:pt x="55" y="305"/>
                      <a:pt x="55" y="305"/>
                    </a:cubicBezTo>
                    <a:cubicBezTo>
                      <a:pt x="55" y="304"/>
                      <a:pt x="55" y="304"/>
                      <a:pt x="55" y="304"/>
                    </a:cubicBezTo>
                    <a:cubicBezTo>
                      <a:pt x="55" y="303"/>
                      <a:pt x="55" y="303"/>
                      <a:pt x="55" y="303"/>
                    </a:cubicBezTo>
                    <a:cubicBezTo>
                      <a:pt x="54" y="304"/>
                      <a:pt x="53" y="306"/>
                      <a:pt x="52" y="307"/>
                    </a:cubicBezTo>
                    <a:cubicBezTo>
                      <a:pt x="52" y="309"/>
                      <a:pt x="51" y="311"/>
                      <a:pt x="51" y="311"/>
                    </a:cubicBezTo>
                    <a:cubicBezTo>
                      <a:pt x="51" y="311"/>
                      <a:pt x="51" y="311"/>
                      <a:pt x="51" y="311"/>
                    </a:cubicBezTo>
                    <a:cubicBezTo>
                      <a:pt x="50" y="311"/>
                      <a:pt x="50" y="311"/>
                      <a:pt x="50" y="311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0" y="313"/>
                      <a:pt x="50" y="313"/>
                      <a:pt x="50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7" y="317"/>
                      <a:pt x="45" y="322"/>
                      <a:pt x="43" y="326"/>
                    </a:cubicBezTo>
                    <a:cubicBezTo>
                      <a:pt x="44" y="324"/>
                      <a:pt x="45" y="322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1"/>
                      <a:pt x="45" y="321"/>
                      <a:pt x="45" y="323"/>
                    </a:cubicBezTo>
                    <a:cubicBezTo>
                      <a:pt x="45" y="323"/>
                      <a:pt x="45" y="323"/>
                      <a:pt x="45" y="324"/>
                    </a:cubicBezTo>
                    <a:cubicBezTo>
                      <a:pt x="45" y="325"/>
                      <a:pt x="45" y="325"/>
                      <a:pt x="45" y="326"/>
                    </a:cubicBezTo>
                    <a:cubicBezTo>
                      <a:pt x="45" y="327"/>
                      <a:pt x="45" y="327"/>
                      <a:pt x="45" y="328"/>
                    </a:cubicBezTo>
                    <a:cubicBezTo>
                      <a:pt x="44" y="329"/>
                      <a:pt x="44" y="329"/>
                      <a:pt x="44" y="330"/>
                    </a:cubicBezTo>
                    <a:cubicBezTo>
                      <a:pt x="44" y="331"/>
                      <a:pt x="44" y="331"/>
                      <a:pt x="44" y="332"/>
                    </a:cubicBezTo>
                    <a:cubicBezTo>
                      <a:pt x="44" y="332"/>
                      <a:pt x="44" y="333"/>
                      <a:pt x="44" y="334"/>
                    </a:cubicBezTo>
                    <a:cubicBezTo>
                      <a:pt x="44" y="334"/>
                      <a:pt x="44" y="335"/>
                      <a:pt x="44" y="336"/>
                    </a:cubicBezTo>
                    <a:cubicBezTo>
                      <a:pt x="44" y="337"/>
                      <a:pt x="43" y="337"/>
                      <a:pt x="43" y="338"/>
                    </a:cubicBezTo>
                    <a:cubicBezTo>
                      <a:pt x="43" y="339"/>
                      <a:pt x="43" y="340"/>
                      <a:pt x="43" y="342"/>
                    </a:cubicBezTo>
                    <a:cubicBezTo>
                      <a:pt x="42" y="343"/>
                      <a:pt x="41" y="344"/>
                      <a:pt x="41" y="345"/>
                    </a:cubicBezTo>
                    <a:cubicBezTo>
                      <a:pt x="40" y="346"/>
                      <a:pt x="40" y="347"/>
                      <a:pt x="40" y="348"/>
                    </a:cubicBezTo>
                    <a:cubicBezTo>
                      <a:pt x="40" y="350"/>
                      <a:pt x="40" y="351"/>
                      <a:pt x="39" y="351"/>
                    </a:cubicBezTo>
                    <a:cubicBezTo>
                      <a:pt x="38" y="353"/>
                      <a:pt x="38" y="353"/>
                      <a:pt x="38" y="353"/>
                    </a:cubicBezTo>
                    <a:cubicBezTo>
                      <a:pt x="37" y="353"/>
                      <a:pt x="37" y="354"/>
                      <a:pt x="36" y="354"/>
                    </a:cubicBezTo>
                    <a:cubicBezTo>
                      <a:pt x="33" y="354"/>
                      <a:pt x="34" y="348"/>
                      <a:pt x="34" y="345"/>
                    </a:cubicBezTo>
                    <a:cubicBezTo>
                      <a:pt x="23" y="370"/>
                      <a:pt x="14" y="396"/>
                      <a:pt x="7" y="422"/>
                    </a:cubicBezTo>
                    <a:cubicBezTo>
                      <a:pt x="6" y="434"/>
                      <a:pt x="0" y="446"/>
                      <a:pt x="7" y="457"/>
                    </a:cubicBezTo>
                    <a:cubicBezTo>
                      <a:pt x="8" y="457"/>
                      <a:pt x="9" y="456"/>
                      <a:pt x="10" y="456"/>
                    </a:cubicBezTo>
                    <a:cubicBezTo>
                      <a:pt x="11" y="456"/>
                      <a:pt x="12" y="457"/>
                      <a:pt x="12" y="457"/>
                    </a:cubicBezTo>
                    <a:cubicBezTo>
                      <a:pt x="13" y="458"/>
                      <a:pt x="13" y="458"/>
                      <a:pt x="13" y="458"/>
                    </a:cubicBezTo>
                    <a:cubicBezTo>
                      <a:pt x="13" y="458"/>
                      <a:pt x="13" y="458"/>
                      <a:pt x="13" y="459"/>
                    </a:cubicBezTo>
                    <a:cubicBezTo>
                      <a:pt x="13" y="459"/>
                      <a:pt x="13" y="461"/>
                      <a:pt x="13" y="462"/>
                    </a:cubicBezTo>
                    <a:cubicBezTo>
                      <a:pt x="9" y="464"/>
                      <a:pt x="9" y="464"/>
                      <a:pt x="7" y="469"/>
                    </a:cubicBezTo>
                    <a:cubicBezTo>
                      <a:pt x="7" y="470"/>
                      <a:pt x="7" y="470"/>
                      <a:pt x="7" y="470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4" y="496"/>
                      <a:pt x="3" y="503"/>
                      <a:pt x="4" y="518"/>
                    </a:cubicBezTo>
                    <a:cubicBezTo>
                      <a:pt x="4" y="522"/>
                      <a:pt x="4" y="526"/>
                      <a:pt x="5" y="530"/>
                    </a:cubicBezTo>
                    <a:cubicBezTo>
                      <a:pt x="5" y="531"/>
                      <a:pt x="6" y="533"/>
                      <a:pt x="6" y="534"/>
                    </a:cubicBezTo>
                    <a:cubicBezTo>
                      <a:pt x="75" y="423"/>
                      <a:pt x="310" y="346"/>
                      <a:pt x="556" y="334"/>
                    </a:cubicBezTo>
                    <a:cubicBezTo>
                      <a:pt x="556" y="334"/>
                      <a:pt x="556" y="334"/>
                      <a:pt x="556" y="334"/>
                    </a:cubicBezTo>
                    <a:cubicBezTo>
                      <a:pt x="558" y="332"/>
                      <a:pt x="561" y="329"/>
                      <a:pt x="564" y="327"/>
                    </a:cubicBezTo>
                    <a:cubicBezTo>
                      <a:pt x="568" y="327"/>
                      <a:pt x="572" y="324"/>
                      <a:pt x="575" y="322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7" y="320"/>
                      <a:pt x="577" y="320"/>
                      <a:pt x="577" y="320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81" y="318"/>
                    </a:cubicBezTo>
                    <a:cubicBezTo>
                      <a:pt x="583" y="317"/>
                      <a:pt x="585" y="315"/>
                      <a:pt x="586" y="313"/>
                    </a:cubicBezTo>
                    <a:cubicBezTo>
                      <a:pt x="588" y="313"/>
                      <a:pt x="588" y="313"/>
                      <a:pt x="588" y="313"/>
                    </a:cubicBezTo>
                    <a:cubicBezTo>
                      <a:pt x="591" y="311"/>
                      <a:pt x="591" y="311"/>
                      <a:pt x="591" y="311"/>
                    </a:cubicBezTo>
                    <a:cubicBezTo>
                      <a:pt x="595" y="312"/>
                      <a:pt x="595" y="312"/>
                      <a:pt x="595" y="312"/>
                    </a:cubicBezTo>
                    <a:cubicBezTo>
                      <a:pt x="595" y="312"/>
                      <a:pt x="595" y="312"/>
                      <a:pt x="600" y="312"/>
                    </a:cubicBezTo>
                    <a:cubicBezTo>
                      <a:pt x="602" y="312"/>
                      <a:pt x="603" y="311"/>
                      <a:pt x="605" y="310"/>
                    </a:cubicBezTo>
                    <a:cubicBezTo>
                      <a:pt x="610" y="282"/>
                      <a:pt x="610" y="282"/>
                      <a:pt x="619" y="280"/>
                    </a:cubicBezTo>
                    <a:cubicBezTo>
                      <a:pt x="619" y="280"/>
                      <a:pt x="619" y="280"/>
                      <a:pt x="619" y="280"/>
                    </a:cubicBezTo>
                    <a:cubicBezTo>
                      <a:pt x="620" y="280"/>
                      <a:pt x="620" y="280"/>
                      <a:pt x="620" y="280"/>
                    </a:cubicBezTo>
                    <a:cubicBezTo>
                      <a:pt x="619" y="287"/>
                      <a:pt x="619" y="287"/>
                      <a:pt x="621" y="293"/>
                    </a:cubicBezTo>
                    <a:cubicBezTo>
                      <a:pt x="623" y="291"/>
                      <a:pt x="623" y="291"/>
                      <a:pt x="623" y="291"/>
                    </a:cubicBezTo>
                    <a:cubicBezTo>
                      <a:pt x="624" y="291"/>
                      <a:pt x="624" y="291"/>
                      <a:pt x="625" y="291"/>
                    </a:cubicBezTo>
                    <a:cubicBezTo>
                      <a:pt x="627" y="284"/>
                      <a:pt x="627" y="282"/>
                      <a:pt x="622" y="275"/>
                    </a:cubicBezTo>
                    <a:cubicBezTo>
                      <a:pt x="619" y="276"/>
                      <a:pt x="619" y="276"/>
                      <a:pt x="619" y="276"/>
                    </a:cubicBezTo>
                    <a:cubicBezTo>
                      <a:pt x="617" y="276"/>
                      <a:pt x="615" y="276"/>
                      <a:pt x="613" y="276"/>
                    </a:cubicBezTo>
                    <a:cubicBezTo>
                      <a:pt x="612" y="276"/>
                      <a:pt x="610" y="276"/>
                      <a:pt x="608" y="276"/>
                    </a:cubicBezTo>
                    <a:cubicBezTo>
                      <a:pt x="600" y="272"/>
                      <a:pt x="597" y="270"/>
                      <a:pt x="603" y="243"/>
                    </a:cubicBezTo>
                    <a:cubicBezTo>
                      <a:pt x="605" y="241"/>
                      <a:pt x="607" y="239"/>
                      <a:pt x="610" y="237"/>
                    </a:cubicBezTo>
                    <a:cubicBezTo>
                      <a:pt x="613" y="235"/>
                      <a:pt x="613" y="235"/>
                      <a:pt x="613" y="235"/>
                    </a:cubicBezTo>
                    <a:cubicBezTo>
                      <a:pt x="613" y="235"/>
                      <a:pt x="613" y="235"/>
                      <a:pt x="616" y="235"/>
                    </a:cubicBezTo>
                    <a:cubicBezTo>
                      <a:pt x="616" y="235"/>
                      <a:pt x="616" y="235"/>
                      <a:pt x="618" y="234"/>
                    </a:cubicBezTo>
                    <a:cubicBezTo>
                      <a:pt x="620" y="232"/>
                      <a:pt x="620" y="232"/>
                      <a:pt x="620" y="232"/>
                    </a:cubicBezTo>
                    <a:cubicBezTo>
                      <a:pt x="621" y="232"/>
                      <a:pt x="621" y="232"/>
                      <a:pt x="621" y="232"/>
                    </a:cubicBezTo>
                    <a:cubicBezTo>
                      <a:pt x="621" y="232"/>
                      <a:pt x="622" y="232"/>
                      <a:pt x="622" y="232"/>
                    </a:cubicBezTo>
                    <a:cubicBezTo>
                      <a:pt x="624" y="231"/>
                      <a:pt x="625" y="229"/>
                      <a:pt x="626" y="227"/>
                    </a:cubicBezTo>
                    <a:cubicBezTo>
                      <a:pt x="626" y="227"/>
                      <a:pt x="626" y="227"/>
                      <a:pt x="626" y="227"/>
                    </a:cubicBezTo>
                    <a:cubicBezTo>
                      <a:pt x="626" y="227"/>
                      <a:pt x="626" y="227"/>
                      <a:pt x="629" y="225"/>
                    </a:cubicBezTo>
                    <a:cubicBezTo>
                      <a:pt x="632" y="224"/>
                      <a:pt x="635" y="220"/>
                      <a:pt x="636" y="218"/>
                    </a:cubicBezTo>
                    <a:cubicBezTo>
                      <a:pt x="638" y="213"/>
                      <a:pt x="638" y="213"/>
                      <a:pt x="638" y="213"/>
                    </a:cubicBezTo>
                    <a:cubicBezTo>
                      <a:pt x="638" y="211"/>
                      <a:pt x="640" y="209"/>
                      <a:pt x="642" y="207"/>
                    </a:cubicBezTo>
                    <a:cubicBezTo>
                      <a:pt x="642" y="205"/>
                      <a:pt x="642" y="205"/>
                      <a:pt x="642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50" y="195"/>
                      <a:pt x="650" y="195"/>
                      <a:pt x="655" y="193"/>
                    </a:cubicBezTo>
                    <a:cubicBezTo>
                      <a:pt x="657" y="191"/>
                      <a:pt x="660" y="189"/>
                      <a:pt x="662" y="187"/>
                    </a:cubicBezTo>
                    <a:cubicBezTo>
                      <a:pt x="664" y="186"/>
                      <a:pt x="670" y="186"/>
                      <a:pt x="674" y="186"/>
                    </a:cubicBezTo>
                    <a:cubicBezTo>
                      <a:pt x="675" y="186"/>
                      <a:pt x="675" y="186"/>
                      <a:pt x="675" y="186"/>
                    </a:cubicBezTo>
                    <a:cubicBezTo>
                      <a:pt x="675" y="186"/>
                      <a:pt x="675" y="186"/>
                      <a:pt x="678" y="186"/>
                    </a:cubicBezTo>
                    <a:cubicBezTo>
                      <a:pt x="724" y="201"/>
                      <a:pt x="727" y="213"/>
                      <a:pt x="728" y="219"/>
                    </a:cubicBezTo>
                    <a:cubicBezTo>
                      <a:pt x="728" y="219"/>
                      <a:pt x="728" y="219"/>
                      <a:pt x="728" y="219"/>
                    </a:cubicBezTo>
                    <a:cubicBezTo>
                      <a:pt x="729" y="218"/>
                      <a:pt x="732" y="217"/>
                      <a:pt x="733" y="216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3"/>
                      <a:pt x="733" y="213"/>
                      <a:pt x="733" y="213"/>
                    </a:cubicBezTo>
                    <a:cubicBezTo>
                      <a:pt x="733" y="213"/>
                      <a:pt x="733" y="213"/>
                      <a:pt x="731" y="210"/>
                    </a:cubicBezTo>
                    <a:cubicBezTo>
                      <a:pt x="730" y="208"/>
                      <a:pt x="729" y="205"/>
                      <a:pt x="729" y="204"/>
                    </a:cubicBezTo>
                    <a:cubicBezTo>
                      <a:pt x="729" y="204"/>
                      <a:pt x="729" y="204"/>
                      <a:pt x="729" y="204"/>
                    </a:cubicBezTo>
                    <a:cubicBezTo>
                      <a:pt x="730" y="204"/>
                      <a:pt x="730" y="204"/>
                      <a:pt x="730" y="204"/>
                    </a:cubicBezTo>
                    <a:cubicBezTo>
                      <a:pt x="733" y="203"/>
                      <a:pt x="733" y="203"/>
                      <a:pt x="733" y="203"/>
                    </a:cubicBezTo>
                    <a:cubicBezTo>
                      <a:pt x="734" y="203"/>
                      <a:pt x="734" y="203"/>
                      <a:pt x="734" y="203"/>
                    </a:cubicBezTo>
                    <a:cubicBezTo>
                      <a:pt x="735" y="205"/>
                      <a:pt x="739" y="209"/>
                      <a:pt x="741" y="211"/>
                    </a:cubicBezTo>
                    <a:cubicBezTo>
                      <a:pt x="741" y="209"/>
                      <a:pt x="741" y="209"/>
                      <a:pt x="741" y="209"/>
                    </a:cubicBezTo>
                    <a:cubicBezTo>
                      <a:pt x="742" y="207"/>
                      <a:pt x="744" y="204"/>
                      <a:pt x="744" y="201"/>
                    </a:cubicBezTo>
                    <a:cubicBezTo>
                      <a:pt x="745" y="200"/>
                      <a:pt x="748" y="198"/>
                      <a:pt x="750" y="197"/>
                    </a:cubicBezTo>
                    <a:cubicBezTo>
                      <a:pt x="750" y="197"/>
                      <a:pt x="750" y="197"/>
                      <a:pt x="753" y="197"/>
                    </a:cubicBezTo>
                    <a:cubicBezTo>
                      <a:pt x="755" y="199"/>
                      <a:pt x="755" y="199"/>
                      <a:pt x="755" y="199"/>
                    </a:cubicBezTo>
                    <a:cubicBezTo>
                      <a:pt x="758" y="198"/>
                      <a:pt x="760" y="195"/>
                      <a:pt x="763" y="193"/>
                    </a:cubicBezTo>
                    <a:cubicBezTo>
                      <a:pt x="763" y="189"/>
                      <a:pt x="763" y="189"/>
                      <a:pt x="763" y="189"/>
                    </a:cubicBezTo>
                    <a:cubicBezTo>
                      <a:pt x="763" y="188"/>
                      <a:pt x="763" y="188"/>
                      <a:pt x="763" y="188"/>
                    </a:cubicBezTo>
                    <a:cubicBezTo>
                      <a:pt x="766" y="188"/>
                      <a:pt x="770" y="189"/>
                      <a:pt x="772" y="190"/>
                    </a:cubicBezTo>
                    <a:cubicBezTo>
                      <a:pt x="775" y="191"/>
                      <a:pt x="778" y="191"/>
                      <a:pt x="780" y="191"/>
                    </a:cubicBezTo>
                    <a:cubicBezTo>
                      <a:pt x="782" y="191"/>
                      <a:pt x="782" y="191"/>
                      <a:pt x="782" y="191"/>
                    </a:cubicBezTo>
                    <a:cubicBezTo>
                      <a:pt x="775" y="188"/>
                      <a:pt x="772" y="186"/>
                      <a:pt x="767" y="182"/>
                    </a:cubicBezTo>
                    <a:cubicBezTo>
                      <a:pt x="767" y="181"/>
                      <a:pt x="766" y="181"/>
                      <a:pt x="766" y="181"/>
                    </a:cubicBezTo>
                    <a:cubicBezTo>
                      <a:pt x="766" y="180"/>
                      <a:pt x="765" y="179"/>
                      <a:pt x="765" y="179"/>
                    </a:cubicBezTo>
                    <a:cubicBezTo>
                      <a:pt x="765" y="179"/>
                      <a:pt x="764" y="179"/>
                      <a:pt x="764" y="178"/>
                    </a:cubicBezTo>
                    <a:cubicBezTo>
                      <a:pt x="764" y="177"/>
                      <a:pt x="763" y="177"/>
                      <a:pt x="763" y="176"/>
                    </a:cubicBezTo>
                    <a:cubicBezTo>
                      <a:pt x="763" y="176"/>
                      <a:pt x="763" y="176"/>
                      <a:pt x="762" y="176"/>
                    </a:cubicBezTo>
                    <a:cubicBezTo>
                      <a:pt x="761" y="175"/>
                      <a:pt x="761" y="175"/>
                      <a:pt x="761" y="174"/>
                    </a:cubicBezTo>
                    <a:cubicBezTo>
                      <a:pt x="760" y="174"/>
                      <a:pt x="760" y="174"/>
                      <a:pt x="760" y="173"/>
                    </a:cubicBezTo>
                    <a:cubicBezTo>
                      <a:pt x="759" y="173"/>
                      <a:pt x="759" y="172"/>
                      <a:pt x="757" y="166"/>
                    </a:cubicBezTo>
                    <a:cubicBezTo>
                      <a:pt x="757" y="166"/>
                      <a:pt x="757" y="166"/>
                      <a:pt x="757" y="166"/>
                    </a:cubicBezTo>
                    <a:cubicBezTo>
                      <a:pt x="757" y="166"/>
                      <a:pt x="757" y="166"/>
                      <a:pt x="758" y="166"/>
                    </a:cubicBezTo>
                    <a:cubicBezTo>
                      <a:pt x="758" y="166"/>
                      <a:pt x="758" y="166"/>
                      <a:pt x="758" y="166"/>
                    </a:cubicBezTo>
                    <a:cubicBezTo>
                      <a:pt x="758" y="166"/>
                      <a:pt x="758" y="166"/>
                      <a:pt x="759" y="166"/>
                    </a:cubicBezTo>
                    <a:cubicBezTo>
                      <a:pt x="759" y="165"/>
                      <a:pt x="759" y="165"/>
                      <a:pt x="759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1" y="165"/>
                      <a:pt x="765" y="167"/>
                    </a:cubicBezTo>
                    <a:cubicBezTo>
                      <a:pt x="769" y="170"/>
                      <a:pt x="772" y="173"/>
                      <a:pt x="775" y="176"/>
                    </a:cubicBezTo>
                    <a:cubicBezTo>
                      <a:pt x="775" y="173"/>
                      <a:pt x="775" y="173"/>
                      <a:pt x="775" y="173"/>
                    </a:cubicBezTo>
                    <a:cubicBezTo>
                      <a:pt x="775" y="173"/>
                      <a:pt x="775" y="173"/>
                      <a:pt x="774" y="173"/>
                    </a:cubicBezTo>
                    <a:cubicBezTo>
                      <a:pt x="773" y="172"/>
                      <a:pt x="773" y="172"/>
                      <a:pt x="773" y="172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0"/>
                      <a:pt x="772" y="170"/>
                      <a:pt x="772" y="170"/>
                    </a:cubicBezTo>
                    <a:cubicBezTo>
                      <a:pt x="772" y="170"/>
                      <a:pt x="771" y="170"/>
                      <a:pt x="772" y="170"/>
                    </a:cubicBezTo>
                    <a:cubicBezTo>
                      <a:pt x="772" y="169"/>
                      <a:pt x="772" y="169"/>
                      <a:pt x="772" y="169"/>
                    </a:cubicBezTo>
                    <a:cubicBezTo>
                      <a:pt x="775" y="169"/>
                      <a:pt x="775" y="169"/>
                      <a:pt x="775" y="169"/>
                    </a:cubicBezTo>
                    <a:cubicBezTo>
                      <a:pt x="775" y="169"/>
                      <a:pt x="775" y="169"/>
                      <a:pt x="775" y="167"/>
                    </a:cubicBezTo>
                    <a:cubicBezTo>
                      <a:pt x="773" y="165"/>
                      <a:pt x="773" y="165"/>
                      <a:pt x="773" y="165"/>
                    </a:cubicBezTo>
                    <a:cubicBezTo>
                      <a:pt x="772" y="163"/>
                      <a:pt x="770" y="160"/>
                      <a:pt x="769" y="159"/>
                    </a:cubicBezTo>
                    <a:cubicBezTo>
                      <a:pt x="769" y="157"/>
                      <a:pt x="769" y="157"/>
                      <a:pt x="769" y="157"/>
                    </a:cubicBezTo>
                    <a:cubicBezTo>
                      <a:pt x="768" y="156"/>
                      <a:pt x="768" y="156"/>
                      <a:pt x="768" y="156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8" y="153"/>
                      <a:pt x="768" y="153"/>
                      <a:pt x="768" y="153"/>
                    </a:cubicBezTo>
                    <a:cubicBezTo>
                      <a:pt x="769" y="153"/>
                      <a:pt x="769" y="153"/>
                      <a:pt x="769" y="153"/>
                    </a:cubicBezTo>
                    <a:cubicBezTo>
                      <a:pt x="769" y="153"/>
                      <a:pt x="769" y="152"/>
                      <a:pt x="770" y="152"/>
                    </a:cubicBezTo>
                    <a:cubicBezTo>
                      <a:pt x="770" y="152"/>
                      <a:pt x="770" y="152"/>
                      <a:pt x="770" y="152"/>
                    </a:cubicBezTo>
                    <a:cubicBezTo>
                      <a:pt x="768" y="149"/>
                      <a:pt x="765" y="146"/>
                      <a:pt x="762" y="143"/>
                    </a:cubicBezTo>
                    <a:cubicBezTo>
                      <a:pt x="763" y="141"/>
                      <a:pt x="763" y="138"/>
                      <a:pt x="763" y="136"/>
                    </a:cubicBezTo>
                    <a:cubicBezTo>
                      <a:pt x="764" y="135"/>
                      <a:pt x="764" y="135"/>
                      <a:pt x="764" y="135"/>
                    </a:cubicBezTo>
                    <a:cubicBezTo>
                      <a:pt x="764" y="135"/>
                      <a:pt x="764" y="135"/>
                      <a:pt x="762" y="133"/>
                    </a:cubicBezTo>
                    <a:cubicBezTo>
                      <a:pt x="761" y="132"/>
                      <a:pt x="761" y="132"/>
                      <a:pt x="761" y="132"/>
                    </a:cubicBezTo>
                    <a:cubicBezTo>
                      <a:pt x="760" y="130"/>
                      <a:pt x="757" y="129"/>
                      <a:pt x="756" y="128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5"/>
                      <a:pt x="759" y="125"/>
                    </a:cubicBezTo>
                    <a:cubicBezTo>
                      <a:pt x="759" y="125"/>
                      <a:pt x="759" y="125"/>
                      <a:pt x="760" y="126"/>
                    </a:cubicBezTo>
                    <a:cubicBezTo>
                      <a:pt x="762" y="127"/>
                      <a:pt x="765" y="127"/>
                      <a:pt x="766" y="128"/>
                    </a:cubicBezTo>
                    <a:cubicBezTo>
                      <a:pt x="767" y="127"/>
                      <a:pt x="767" y="127"/>
                      <a:pt x="767" y="127"/>
                    </a:cubicBezTo>
                    <a:cubicBezTo>
                      <a:pt x="767" y="127"/>
                      <a:pt x="767" y="127"/>
                      <a:pt x="772" y="125"/>
                    </a:cubicBezTo>
                    <a:cubicBezTo>
                      <a:pt x="784" y="129"/>
                      <a:pt x="787" y="131"/>
                      <a:pt x="792" y="135"/>
                    </a:cubicBezTo>
                    <a:cubicBezTo>
                      <a:pt x="794" y="135"/>
                      <a:pt x="794" y="135"/>
                      <a:pt x="794" y="135"/>
                    </a:cubicBezTo>
                    <a:cubicBezTo>
                      <a:pt x="794" y="135"/>
                      <a:pt x="794" y="135"/>
                      <a:pt x="794" y="133"/>
                    </a:cubicBezTo>
                    <a:cubicBezTo>
                      <a:pt x="797" y="132"/>
                      <a:pt x="800" y="128"/>
                      <a:pt x="802" y="126"/>
                    </a:cubicBezTo>
                    <a:cubicBezTo>
                      <a:pt x="802" y="121"/>
                      <a:pt x="802" y="121"/>
                      <a:pt x="802" y="121"/>
                    </a:cubicBezTo>
                    <a:cubicBezTo>
                      <a:pt x="802" y="120"/>
                      <a:pt x="802" y="120"/>
                      <a:pt x="802" y="120"/>
                    </a:cubicBezTo>
                    <a:cubicBezTo>
                      <a:pt x="804" y="120"/>
                      <a:pt x="806" y="120"/>
                      <a:pt x="808" y="121"/>
                    </a:cubicBezTo>
                    <a:cubicBezTo>
                      <a:pt x="810" y="121"/>
                      <a:pt x="813" y="122"/>
                      <a:pt x="815" y="122"/>
                    </a:cubicBezTo>
                    <a:cubicBezTo>
                      <a:pt x="818" y="120"/>
                      <a:pt x="818" y="120"/>
                      <a:pt x="818" y="120"/>
                    </a:cubicBezTo>
                    <a:cubicBezTo>
                      <a:pt x="816" y="118"/>
                      <a:pt x="816" y="118"/>
                      <a:pt x="816" y="118"/>
                    </a:cubicBezTo>
                    <a:cubicBezTo>
                      <a:pt x="816" y="118"/>
                      <a:pt x="816" y="118"/>
                      <a:pt x="817" y="117"/>
                    </a:cubicBezTo>
                    <a:cubicBezTo>
                      <a:pt x="818" y="115"/>
                      <a:pt x="818" y="115"/>
                      <a:pt x="818" y="115"/>
                    </a:cubicBezTo>
                    <a:cubicBezTo>
                      <a:pt x="815" y="110"/>
                      <a:pt x="808" y="109"/>
                      <a:pt x="804" y="106"/>
                    </a:cubicBezTo>
                    <a:cubicBezTo>
                      <a:pt x="803" y="104"/>
                      <a:pt x="804" y="102"/>
                      <a:pt x="804" y="100"/>
                    </a:cubicBezTo>
                    <a:cubicBezTo>
                      <a:pt x="804" y="99"/>
                      <a:pt x="804" y="99"/>
                      <a:pt x="804" y="99"/>
                    </a:cubicBezTo>
                    <a:cubicBezTo>
                      <a:pt x="805" y="99"/>
                      <a:pt x="807" y="98"/>
                      <a:pt x="809" y="98"/>
                    </a:cubicBezTo>
                    <a:cubicBezTo>
                      <a:pt x="809" y="96"/>
                      <a:pt x="808" y="94"/>
                      <a:pt x="808" y="93"/>
                    </a:cubicBezTo>
                    <a:cubicBezTo>
                      <a:pt x="807" y="91"/>
                      <a:pt x="804" y="88"/>
                      <a:pt x="802" y="87"/>
                    </a:cubicBezTo>
                    <a:cubicBezTo>
                      <a:pt x="803" y="86"/>
                      <a:pt x="804" y="84"/>
                      <a:pt x="804" y="83"/>
                    </a:cubicBezTo>
                    <a:cubicBezTo>
                      <a:pt x="796" y="77"/>
                      <a:pt x="788" y="73"/>
                      <a:pt x="782" y="65"/>
                    </a:cubicBezTo>
                    <a:cubicBezTo>
                      <a:pt x="780" y="64"/>
                      <a:pt x="778" y="62"/>
                      <a:pt x="777" y="61"/>
                    </a:cubicBezTo>
                    <a:cubicBezTo>
                      <a:pt x="775" y="60"/>
                      <a:pt x="775" y="60"/>
                      <a:pt x="775" y="60"/>
                    </a:cubicBezTo>
                    <a:cubicBezTo>
                      <a:pt x="775" y="58"/>
                      <a:pt x="775" y="58"/>
                      <a:pt x="764" y="50"/>
                    </a:cubicBezTo>
                    <a:cubicBezTo>
                      <a:pt x="763" y="50"/>
                      <a:pt x="763" y="50"/>
                      <a:pt x="763" y="50"/>
                    </a:cubicBezTo>
                    <a:cubicBezTo>
                      <a:pt x="763" y="49"/>
                      <a:pt x="763" y="49"/>
                      <a:pt x="763" y="49"/>
                    </a:cubicBezTo>
                    <a:cubicBezTo>
                      <a:pt x="762" y="49"/>
                      <a:pt x="762" y="49"/>
                      <a:pt x="762" y="49"/>
                    </a:cubicBezTo>
                    <a:cubicBezTo>
                      <a:pt x="761" y="49"/>
                      <a:pt x="761" y="49"/>
                      <a:pt x="761" y="49"/>
                    </a:cubicBezTo>
                    <a:cubicBezTo>
                      <a:pt x="761" y="49"/>
                      <a:pt x="760" y="49"/>
                      <a:pt x="760" y="49"/>
                    </a:cubicBezTo>
                    <a:cubicBezTo>
                      <a:pt x="759" y="49"/>
                      <a:pt x="759" y="49"/>
                      <a:pt x="759" y="49"/>
                    </a:cubicBezTo>
                    <a:cubicBezTo>
                      <a:pt x="759" y="48"/>
                      <a:pt x="759" y="48"/>
                      <a:pt x="759" y="48"/>
                    </a:cubicBezTo>
                    <a:cubicBezTo>
                      <a:pt x="758" y="47"/>
                      <a:pt x="758" y="47"/>
                      <a:pt x="758" y="47"/>
                    </a:cubicBezTo>
                    <a:cubicBezTo>
                      <a:pt x="757" y="46"/>
                      <a:pt x="757" y="46"/>
                      <a:pt x="757" y="46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60" y="45"/>
                      <a:pt x="760" y="45"/>
                      <a:pt x="760" y="45"/>
                    </a:cubicBezTo>
                    <a:cubicBezTo>
                      <a:pt x="760" y="45"/>
                      <a:pt x="760" y="45"/>
                      <a:pt x="763" y="46"/>
                    </a:cubicBezTo>
                    <a:cubicBezTo>
                      <a:pt x="763" y="46"/>
                      <a:pt x="763" y="46"/>
                      <a:pt x="763" y="46"/>
                    </a:cubicBezTo>
                    <a:cubicBezTo>
                      <a:pt x="764" y="47"/>
                      <a:pt x="764" y="47"/>
                      <a:pt x="765" y="47"/>
                    </a:cubicBezTo>
                    <a:cubicBezTo>
                      <a:pt x="765" y="47"/>
                      <a:pt x="765" y="47"/>
                      <a:pt x="766" y="48"/>
                    </a:cubicBezTo>
                    <a:cubicBezTo>
                      <a:pt x="766" y="49"/>
                      <a:pt x="766" y="49"/>
                      <a:pt x="766" y="49"/>
                    </a:cubicBezTo>
                    <a:cubicBezTo>
                      <a:pt x="767" y="49"/>
                      <a:pt x="767" y="49"/>
                      <a:pt x="767" y="49"/>
                    </a:cubicBezTo>
                    <a:cubicBezTo>
                      <a:pt x="768" y="49"/>
                      <a:pt x="768" y="49"/>
                      <a:pt x="769" y="49"/>
                    </a:cubicBezTo>
                    <a:cubicBezTo>
                      <a:pt x="769" y="49"/>
                      <a:pt x="769" y="49"/>
                      <a:pt x="770" y="49"/>
                    </a:cubicBezTo>
                    <a:cubicBezTo>
                      <a:pt x="770" y="49"/>
                      <a:pt x="770" y="50"/>
                      <a:pt x="774" y="52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5"/>
                      <a:pt x="777" y="55"/>
                      <a:pt x="777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9" y="55"/>
                      <a:pt x="779" y="55"/>
                      <a:pt x="779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1" y="55"/>
                      <a:pt x="781" y="55"/>
                      <a:pt x="781" y="55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1" y="54"/>
                      <a:pt x="781" y="54"/>
                      <a:pt x="781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3" y="54"/>
                      <a:pt x="783" y="54"/>
                      <a:pt x="783" y="54"/>
                    </a:cubicBezTo>
                    <a:cubicBezTo>
                      <a:pt x="783" y="54"/>
                      <a:pt x="783" y="54"/>
                      <a:pt x="785" y="55"/>
                    </a:cubicBezTo>
                    <a:cubicBezTo>
                      <a:pt x="785" y="55"/>
                      <a:pt x="786" y="55"/>
                      <a:pt x="786" y="55"/>
                    </a:cubicBezTo>
                    <a:cubicBezTo>
                      <a:pt x="786" y="55"/>
                      <a:pt x="786" y="56"/>
                      <a:pt x="787" y="56"/>
                    </a:cubicBezTo>
                    <a:cubicBezTo>
                      <a:pt x="787" y="56"/>
                      <a:pt x="788" y="56"/>
                      <a:pt x="788" y="56"/>
                    </a:cubicBezTo>
                    <a:cubicBezTo>
                      <a:pt x="788" y="57"/>
                      <a:pt x="788" y="57"/>
                      <a:pt x="788" y="57"/>
                    </a:cubicBezTo>
                    <a:cubicBezTo>
                      <a:pt x="789" y="57"/>
                      <a:pt x="789" y="57"/>
                      <a:pt x="789" y="57"/>
                    </a:cubicBezTo>
                    <a:cubicBezTo>
                      <a:pt x="789" y="57"/>
                      <a:pt x="789" y="57"/>
                      <a:pt x="790" y="57"/>
                    </a:cubicBezTo>
                    <a:cubicBezTo>
                      <a:pt x="790" y="57"/>
                      <a:pt x="791" y="57"/>
                      <a:pt x="795" y="60"/>
                    </a:cubicBezTo>
                    <a:cubicBezTo>
                      <a:pt x="799" y="62"/>
                      <a:pt x="804" y="63"/>
                      <a:pt x="809" y="66"/>
                    </a:cubicBezTo>
                    <a:cubicBezTo>
                      <a:pt x="809" y="66"/>
                      <a:pt x="809" y="66"/>
                      <a:pt x="810" y="66"/>
                    </a:cubicBezTo>
                    <a:cubicBezTo>
                      <a:pt x="810" y="67"/>
                      <a:pt x="810" y="67"/>
                      <a:pt x="810" y="67"/>
                    </a:cubicBezTo>
                    <a:cubicBezTo>
                      <a:pt x="811" y="67"/>
                      <a:pt x="811" y="67"/>
                      <a:pt x="811" y="67"/>
                    </a:cubicBezTo>
                    <a:cubicBezTo>
                      <a:pt x="812" y="67"/>
                      <a:pt x="812" y="67"/>
                      <a:pt x="812" y="67"/>
                    </a:cubicBezTo>
                    <a:cubicBezTo>
                      <a:pt x="812" y="68"/>
                      <a:pt x="812" y="68"/>
                      <a:pt x="812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4" y="68"/>
                      <a:pt x="814" y="68"/>
                      <a:pt x="814" y="69"/>
                    </a:cubicBezTo>
                    <a:cubicBezTo>
                      <a:pt x="816" y="69"/>
                      <a:pt x="818" y="71"/>
                      <a:pt x="819" y="71"/>
                    </a:cubicBezTo>
                    <a:cubicBezTo>
                      <a:pt x="821" y="73"/>
                      <a:pt x="821" y="73"/>
                      <a:pt x="821" y="73"/>
                    </a:cubicBezTo>
                    <a:cubicBezTo>
                      <a:pt x="822" y="73"/>
                      <a:pt x="822" y="73"/>
                      <a:pt x="822" y="73"/>
                    </a:cubicBezTo>
                    <a:cubicBezTo>
                      <a:pt x="825" y="74"/>
                      <a:pt x="825" y="74"/>
                      <a:pt x="825" y="74"/>
                    </a:cubicBezTo>
                    <a:cubicBezTo>
                      <a:pt x="825" y="75"/>
                      <a:pt x="825" y="75"/>
                      <a:pt x="825" y="75"/>
                    </a:cubicBezTo>
                    <a:cubicBezTo>
                      <a:pt x="828" y="76"/>
                      <a:pt x="829" y="77"/>
                      <a:pt x="831" y="78"/>
                    </a:cubicBezTo>
                    <a:cubicBezTo>
                      <a:pt x="832" y="78"/>
                      <a:pt x="832" y="78"/>
                      <a:pt x="832" y="78"/>
                    </a:cubicBezTo>
                    <a:cubicBezTo>
                      <a:pt x="832" y="78"/>
                      <a:pt x="832" y="78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8" y="81"/>
                      <a:pt x="848" y="87"/>
                      <a:pt x="856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9" y="94"/>
                      <a:pt x="859" y="94"/>
                      <a:pt x="859" y="94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5" y="92"/>
                      <a:pt x="855" y="92"/>
                      <a:pt x="855" y="92"/>
                    </a:cubicBezTo>
                    <a:cubicBezTo>
                      <a:pt x="854" y="92"/>
                      <a:pt x="854" y="92"/>
                      <a:pt x="854" y="92"/>
                    </a:cubicBezTo>
                    <a:cubicBezTo>
                      <a:pt x="854" y="91"/>
                      <a:pt x="853" y="90"/>
                      <a:pt x="853" y="90"/>
                    </a:cubicBezTo>
                    <a:cubicBezTo>
                      <a:pt x="853" y="90"/>
                      <a:pt x="853" y="90"/>
                      <a:pt x="848" y="87"/>
                    </a:cubicBezTo>
                    <a:cubicBezTo>
                      <a:pt x="844" y="86"/>
                      <a:pt x="844" y="86"/>
                      <a:pt x="832" y="80"/>
                    </a:cubicBezTo>
                    <a:cubicBezTo>
                      <a:pt x="831" y="79"/>
                      <a:pt x="831" y="79"/>
                      <a:pt x="831" y="79"/>
                    </a:cubicBezTo>
                    <a:cubicBezTo>
                      <a:pt x="831" y="79"/>
                      <a:pt x="831" y="79"/>
                      <a:pt x="828" y="79"/>
                    </a:cubicBezTo>
                    <a:cubicBezTo>
                      <a:pt x="830" y="80"/>
                      <a:pt x="830" y="80"/>
                      <a:pt x="830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2" y="81"/>
                      <a:pt x="832" y="81"/>
                    </a:cubicBezTo>
                    <a:cubicBezTo>
                      <a:pt x="833" y="81"/>
                      <a:pt x="834" y="81"/>
                      <a:pt x="834" y="81"/>
                    </a:cubicBezTo>
                    <a:cubicBezTo>
                      <a:pt x="834" y="81"/>
                      <a:pt x="834" y="82"/>
                      <a:pt x="834" y="82"/>
                    </a:cubicBezTo>
                    <a:cubicBezTo>
                      <a:pt x="835" y="82"/>
                      <a:pt x="835" y="82"/>
                      <a:pt x="835" y="82"/>
                    </a:cubicBezTo>
                    <a:cubicBezTo>
                      <a:pt x="835" y="82"/>
                      <a:pt x="835" y="82"/>
                      <a:pt x="836" y="82"/>
                    </a:cubicBezTo>
                    <a:cubicBezTo>
                      <a:pt x="836" y="83"/>
                      <a:pt x="836" y="83"/>
                      <a:pt x="836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8" y="84"/>
                      <a:pt x="838" y="84"/>
                      <a:pt x="838" y="84"/>
                    </a:cubicBezTo>
                    <a:cubicBezTo>
                      <a:pt x="838" y="84"/>
                      <a:pt x="839" y="84"/>
                      <a:pt x="839" y="85"/>
                    </a:cubicBezTo>
                    <a:cubicBezTo>
                      <a:pt x="840" y="85"/>
                      <a:pt x="840" y="85"/>
                      <a:pt x="840" y="85"/>
                    </a:cubicBezTo>
                    <a:cubicBezTo>
                      <a:pt x="841" y="86"/>
                      <a:pt x="841" y="86"/>
                      <a:pt x="841" y="86"/>
                    </a:cubicBezTo>
                    <a:cubicBezTo>
                      <a:pt x="842" y="86"/>
                      <a:pt x="842" y="86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4" y="88"/>
                      <a:pt x="844" y="88"/>
                      <a:pt x="844" y="88"/>
                    </a:cubicBezTo>
                    <a:cubicBezTo>
                      <a:pt x="844" y="88"/>
                      <a:pt x="844" y="88"/>
                      <a:pt x="846" y="90"/>
                    </a:cubicBezTo>
                    <a:cubicBezTo>
                      <a:pt x="847" y="90"/>
                      <a:pt x="850" y="92"/>
                      <a:pt x="852" y="92"/>
                    </a:cubicBezTo>
                    <a:cubicBezTo>
                      <a:pt x="852" y="92"/>
                      <a:pt x="852" y="92"/>
                      <a:pt x="852" y="92"/>
                    </a:cubicBezTo>
                    <a:cubicBezTo>
                      <a:pt x="852" y="93"/>
                      <a:pt x="852" y="93"/>
                      <a:pt x="852" y="93"/>
                    </a:cubicBezTo>
                    <a:cubicBezTo>
                      <a:pt x="853" y="93"/>
                      <a:pt x="853" y="93"/>
                      <a:pt x="853" y="93"/>
                    </a:cubicBezTo>
                    <a:cubicBezTo>
                      <a:pt x="853" y="93"/>
                      <a:pt x="853" y="93"/>
                      <a:pt x="854" y="93"/>
                    </a:cubicBezTo>
                    <a:cubicBezTo>
                      <a:pt x="854" y="93"/>
                      <a:pt x="854" y="94"/>
                      <a:pt x="855" y="94"/>
                    </a:cubicBezTo>
                    <a:cubicBezTo>
                      <a:pt x="856" y="94"/>
                      <a:pt x="856" y="94"/>
                      <a:pt x="856" y="94"/>
                    </a:cubicBezTo>
                    <a:cubicBezTo>
                      <a:pt x="856" y="94"/>
                      <a:pt x="856" y="95"/>
                      <a:pt x="856" y="95"/>
                    </a:cubicBezTo>
                    <a:cubicBezTo>
                      <a:pt x="856" y="95"/>
                      <a:pt x="857" y="95"/>
                      <a:pt x="858" y="95"/>
                    </a:cubicBezTo>
                    <a:cubicBezTo>
                      <a:pt x="858" y="95"/>
                      <a:pt x="858" y="95"/>
                      <a:pt x="859" y="96"/>
                    </a:cubicBezTo>
                    <a:cubicBezTo>
                      <a:pt x="859" y="96"/>
                      <a:pt x="859" y="96"/>
                      <a:pt x="859" y="96"/>
                    </a:cubicBezTo>
                    <a:cubicBezTo>
                      <a:pt x="859" y="96"/>
                      <a:pt x="860" y="96"/>
                      <a:pt x="863" y="98"/>
                    </a:cubicBezTo>
                    <a:cubicBezTo>
                      <a:pt x="865" y="99"/>
                      <a:pt x="866" y="101"/>
                      <a:pt x="867" y="102"/>
                    </a:cubicBezTo>
                    <a:cubicBezTo>
                      <a:pt x="869" y="104"/>
                      <a:pt x="869" y="104"/>
                      <a:pt x="869" y="104"/>
                    </a:cubicBezTo>
                    <a:cubicBezTo>
                      <a:pt x="871" y="105"/>
                      <a:pt x="871" y="105"/>
                      <a:pt x="871" y="105"/>
                    </a:cubicBezTo>
                    <a:cubicBezTo>
                      <a:pt x="878" y="111"/>
                      <a:pt x="878" y="111"/>
                      <a:pt x="881" y="115"/>
                    </a:cubicBezTo>
                    <a:cubicBezTo>
                      <a:pt x="886" y="119"/>
                      <a:pt x="891" y="122"/>
                      <a:pt x="899" y="128"/>
                    </a:cubicBezTo>
                    <a:cubicBezTo>
                      <a:pt x="902" y="130"/>
                      <a:pt x="906" y="132"/>
                      <a:pt x="909" y="133"/>
                    </a:cubicBezTo>
                    <a:cubicBezTo>
                      <a:pt x="910" y="135"/>
                      <a:pt x="914" y="136"/>
                      <a:pt x="916" y="138"/>
                    </a:cubicBezTo>
                    <a:cubicBezTo>
                      <a:pt x="916" y="138"/>
                      <a:pt x="916" y="138"/>
                      <a:pt x="914" y="135"/>
                    </a:cubicBezTo>
                    <a:cubicBezTo>
                      <a:pt x="912" y="133"/>
                      <a:pt x="909" y="132"/>
                      <a:pt x="908" y="130"/>
                    </a:cubicBezTo>
                    <a:cubicBezTo>
                      <a:pt x="908" y="129"/>
                      <a:pt x="908" y="129"/>
                      <a:pt x="908" y="129"/>
                    </a:cubicBezTo>
                    <a:cubicBezTo>
                      <a:pt x="910" y="131"/>
                      <a:pt x="910" y="131"/>
                      <a:pt x="910" y="131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08" y="129"/>
                      <a:pt x="906" y="127"/>
                      <a:pt x="904" y="125"/>
                    </a:cubicBezTo>
                    <a:cubicBezTo>
                      <a:pt x="902" y="124"/>
                      <a:pt x="902" y="124"/>
                      <a:pt x="902" y="124"/>
                    </a:cubicBezTo>
                    <a:cubicBezTo>
                      <a:pt x="904" y="125"/>
                      <a:pt x="904" y="125"/>
                      <a:pt x="904" y="125"/>
                    </a:cubicBezTo>
                    <a:cubicBezTo>
                      <a:pt x="908" y="128"/>
                      <a:pt x="908" y="128"/>
                      <a:pt x="908" y="128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12" y="131"/>
                      <a:pt x="913" y="132"/>
                      <a:pt x="914" y="133"/>
                    </a:cubicBezTo>
                    <a:cubicBezTo>
                      <a:pt x="914" y="133"/>
                      <a:pt x="914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4" y="133"/>
                    </a:cubicBezTo>
                    <a:cubicBezTo>
                      <a:pt x="940" y="154"/>
                      <a:pt x="945" y="159"/>
                      <a:pt x="975" y="189"/>
                    </a:cubicBezTo>
                    <a:cubicBezTo>
                      <a:pt x="1012" y="232"/>
                      <a:pt x="1019" y="242"/>
                      <a:pt x="1046" y="283"/>
                    </a:cubicBezTo>
                    <a:cubicBezTo>
                      <a:pt x="1070" y="325"/>
                      <a:pt x="1073" y="332"/>
                      <a:pt x="1093" y="382"/>
                    </a:cubicBezTo>
                    <a:cubicBezTo>
                      <a:pt x="1107" y="421"/>
                      <a:pt x="1109" y="426"/>
                      <a:pt x="1121" y="481"/>
                    </a:cubicBezTo>
                    <a:cubicBezTo>
                      <a:pt x="1122" y="488"/>
                      <a:pt x="1127" y="529"/>
                      <a:pt x="1128" y="539"/>
                    </a:cubicBezTo>
                    <a:cubicBezTo>
                      <a:pt x="1128" y="539"/>
                      <a:pt x="1128" y="539"/>
                      <a:pt x="1128" y="539"/>
                    </a:cubicBezTo>
                    <a:cubicBezTo>
                      <a:pt x="1127" y="534"/>
                      <a:pt x="1127" y="530"/>
                      <a:pt x="1126" y="525"/>
                    </a:cubicBezTo>
                    <a:cubicBezTo>
                      <a:pt x="1125" y="521"/>
                      <a:pt x="1125" y="521"/>
                      <a:pt x="1119" y="504"/>
                    </a:cubicBezTo>
                    <a:cubicBezTo>
                      <a:pt x="1119" y="502"/>
                      <a:pt x="1119" y="502"/>
                      <a:pt x="1119" y="502"/>
                    </a:cubicBezTo>
                    <a:cubicBezTo>
                      <a:pt x="1119" y="502"/>
                      <a:pt x="1119" y="502"/>
                      <a:pt x="1116" y="498"/>
                    </a:cubicBezTo>
                    <a:cubicBezTo>
                      <a:pt x="1117" y="500"/>
                      <a:pt x="1116" y="503"/>
                      <a:pt x="1116" y="506"/>
                    </a:cubicBezTo>
                    <a:cubicBezTo>
                      <a:pt x="1116" y="508"/>
                      <a:pt x="1116" y="508"/>
                      <a:pt x="1116" y="508"/>
                    </a:cubicBezTo>
                    <a:cubicBezTo>
                      <a:pt x="1116" y="508"/>
                      <a:pt x="1116" y="508"/>
                      <a:pt x="1116" y="510"/>
                    </a:cubicBezTo>
                    <a:cubicBezTo>
                      <a:pt x="1115" y="513"/>
                      <a:pt x="1115" y="518"/>
                      <a:pt x="1115" y="522"/>
                    </a:cubicBezTo>
                    <a:cubicBezTo>
                      <a:pt x="1115" y="524"/>
                      <a:pt x="1115" y="524"/>
                      <a:pt x="1115" y="524"/>
                    </a:cubicBezTo>
                    <a:cubicBezTo>
                      <a:pt x="1115" y="524"/>
                      <a:pt x="1115" y="525"/>
                      <a:pt x="1115" y="525"/>
                    </a:cubicBezTo>
                    <a:cubicBezTo>
                      <a:pt x="1115" y="526"/>
                      <a:pt x="1115" y="526"/>
                      <a:pt x="1115" y="526"/>
                    </a:cubicBezTo>
                    <a:cubicBezTo>
                      <a:pt x="1116" y="526"/>
                      <a:pt x="1116" y="528"/>
                      <a:pt x="1116" y="528"/>
                    </a:cubicBezTo>
                    <a:cubicBezTo>
                      <a:pt x="1116" y="528"/>
                      <a:pt x="1116" y="529"/>
                      <a:pt x="1116" y="529"/>
                    </a:cubicBezTo>
                    <a:cubicBezTo>
                      <a:pt x="1116" y="530"/>
                      <a:pt x="1116" y="530"/>
                      <a:pt x="1116" y="531"/>
                    </a:cubicBezTo>
                    <a:cubicBezTo>
                      <a:pt x="1116" y="531"/>
                      <a:pt x="1116" y="531"/>
                      <a:pt x="1116" y="531"/>
                    </a:cubicBezTo>
                    <a:cubicBezTo>
                      <a:pt x="1116" y="533"/>
                      <a:pt x="1117" y="533"/>
                      <a:pt x="1117" y="534"/>
                    </a:cubicBezTo>
                    <a:cubicBezTo>
                      <a:pt x="1117" y="534"/>
                      <a:pt x="1117" y="534"/>
                      <a:pt x="1117" y="539"/>
                    </a:cubicBezTo>
                    <a:cubicBezTo>
                      <a:pt x="1111" y="621"/>
                      <a:pt x="1111" y="621"/>
                      <a:pt x="1111" y="632"/>
                    </a:cubicBezTo>
                    <a:cubicBezTo>
                      <a:pt x="1111" y="635"/>
                      <a:pt x="1111" y="639"/>
                      <a:pt x="1111" y="641"/>
                    </a:cubicBezTo>
                    <a:cubicBezTo>
                      <a:pt x="1111" y="643"/>
                      <a:pt x="1111" y="643"/>
                      <a:pt x="1110" y="663"/>
                    </a:cubicBezTo>
                    <a:cubicBezTo>
                      <a:pt x="1108" y="673"/>
                      <a:pt x="1106" y="680"/>
                      <a:pt x="1105" y="687"/>
                    </a:cubicBezTo>
                    <a:cubicBezTo>
                      <a:pt x="1104" y="691"/>
                      <a:pt x="1104" y="691"/>
                      <a:pt x="1104" y="691"/>
                    </a:cubicBezTo>
                    <a:cubicBezTo>
                      <a:pt x="1104" y="691"/>
                      <a:pt x="1104" y="691"/>
                      <a:pt x="1103" y="692"/>
                    </a:cubicBezTo>
                    <a:cubicBezTo>
                      <a:pt x="1103" y="692"/>
                      <a:pt x="1103" y="692"/>
                      <a:pt x="1103" y="692"/>
                    </a:cubicBezTo>
                    <a:cubicBezTo>
                      <a:pt x="1103" y="693"/>
                      <a:pt x="1103" y="693"/>
                      <a:pt x="1102" y="693"/>
                    </a:cubicBezTo>
                    <a:cubicBezTo>
                      <a:pt x="1102" y="694"/>
                      <a:pt x="1102" y="694"/>
                      <a:pt x="1102" y="694"/>
                    </a:cubicBezTo>
                    <a:cubicBezTo>
                      <a:pt x="1102" y="695"/>
                      <a:pt x="1102" y="695"/>
                      <a:pt x="1101" y="695"/>
                    </a:cubicBezTo>
                    <a:cubicBezTo>
                      <a:pt x="1101" y="695"/>
                      <a:pt x="1101" y="695"/>
                      <a:pt x="1100" y="696"/>
                    </a:cubicBezTo>
                    <a:cubicBezTo>
                      <a:pt x="1100" y="696"/>
                      <a:pt x="1100" y="696"/>
                      <a:pt x="1100" y="696"/>
                    </a:cubicBezTo>
                    <a:cubicBezTo>
                      <a:pt x="1100" y="696"/>
                      <a:pt x="1100" y="696"/>
                      <a:pt x="1099" y="696"/>
                    </a:cubicBezTo>
                    <a:cubicBezTo>
                      <a:pt x="1099" y="696"/>
                      <a:pt x="1099" y="696"/>
                      <a:pt x="1098" y="696"/>
                    </a:cubicBezTo>
                    <a:cubicBezTo>
                      <a:pt x="1098" y="695"/>
                      <a:pt x="1097" y="692"/>
                      <a:pt x="1097" y="690"/>
                    </a:cubicBezTo>
                    <a:cubicBezTo>
                      <a:pt x="1097" y="687"/>
                      <a:pt x="1097" y="684"/>
                      <a:pt x="1097" y="681"/>
                    </a:cubicBezTo>
                    <a:cubicBezTo>
                      <a:pt x="1096" y="681"/>
                      <a:pt x="1096" y="681"/>
                      <a:pt x="1096" y="681"/>
                    </a:cubicBezTo>
                    <a:cubicBezTo>
                      <a:pt x="1091" y="649"/>
                      <a:pt x="1081" y="617"/>
                      <a:pt x="1074" y="584"/>
                    </a:cubicBezTo>
                    <a:cubicBezTo>
                      <a:pt x="1073" y="582"/>
                      <a:pt x="1072" y="582"/>
                      <a:pt x="1072" y="581"/>
                    </a:cubicBezTo>
                    <a:cubicBezTo>
                      <a:pt x="1072" y="584"/>
                      <a:pt x="1071" y="588"/>
                      <a:pt x="1069" y="592"/>
                    </a:cubicBezTo>
                    <a:cubicBezTo>
                      <a:pt x="1068" y="593"/>
                      <a:pt x="1066" y="594"/>
                      <a:pt x="1065" y="595"/>
                    </a:cubicBezTo>
                    <a:cubicBezTo>
                      <a:pt x="1063" y="596"/>
                      <a:pt x="1063" y="596"/>
                      <a:pt x="1063" y="596"/>
                    </a:cubicBezTo>
                    <a:cubicBezTo>
                      <a:pt x="1057" y="592"/>
                      <a:pt x="1057" y="592"/>
                      <a:pt x="1054" y="579"/>
                    </a:cubicBezTo>
                    <a:cubicBezTo>
                      <a:pt x="1054" y="579"/>
                      <a:pt x="1054" y="579"/>
                      <a:pt x="1053" y="581"/>
                    </a:cubicBezTo>
                    <a:cubicBezTo>
                      <a:pt x="1046" y="571"/>
                      <a:pt x="1039" y="568"/>
                      <a:pt x="1035" y="566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4" y="564"/>
                      <a:pt x="1034" y="565"/>
                      <a:pt x="1032" y="567"/>
                    </a:cubicBezTo>
                    <a:cubicBezTo>
                      <a:pt x="1028" y="569"/>
                      <a:pt x="1025" y="571"/>
                      <a:pt x="1022" y="572"/>
                    </a:cubicBezTo>
                    <a:cubicBezTo>
                      <a:pt x="1020" y="574"/>
                      <a:pt x="1020" y="574"/>
                      <a:pt x="1020" y="574"/>
                    </a:cubicBezTo>
                    <a:cubicBezTo>
                      <a:pt x="1018" y="575"/>
                      <a:pt x="1016" y="576"/>
                      <a:pt x="1015" y="577"/>
                    </a:cubicBezTo>
                    <a:cubicBezTo>
                      <a:pt x="1012" y="578"/>
                      <a:pt x="1008" y="580"/>
                      <a:pt x="1005" y="582"/>
                    </a:cubicBezTo>
                    <a:cubicBezTo>
                      <a:pt x="1000" y="584"/>
                      <a:pt x="996" y="585"/>
                      <a:pt x="992" y="585"/>
                    </a:cubicBezTo>
                    <a:cubicBezTo>
                      <a:pt x="988" y="585"/>
                      <a:pt x="984" y="583"/>
                      <a:pt x="978" y="579"/>
                    </a:cubicBezTo>
                    <a:cubicBezTo>
                      <a:pt x="982" y="591"/>
                      <a:pt x="982" y="591"/>
                      <a:pt x="988" y="594"/>
                    </a:cubicBezTo>
                    <a:cubicBezTo>
                      <a:pt x="988" y="594"/>
                      <a:pt x="988" y="594"/>
                      <a:pt x="988" y="594"/>
                    </a:cubicBezTo>
                    <a:cubicBezTo>
                      <a:pt x="991" y="595"/>
                      <a:pt x="991" y="595"/>
                      <a:pt x="991" y="595"/>
                    </a:cubicBezTo>
                    <a:cubicBezTo>
                      <a:pt x="995" y="596"/>
                      <a:pt x="995" y="596"/>
                      <a:pt x="995" y="596"/>
                    </a:cubicBezTo>
                    <a:cubicBezTo>
                      <a:pt x="997" y="599"/>
                      <a:pt x="1001" y="601"/>
                      <a:pt x="1003" y="603"/>
                    </a:cubicBezTo>
                    <a:cubicBezTo>
                      <a:pt x="1005" y="604"/>
                      <a:pt x="1005" y="604"/>
                      <a:pt x="1005" y="604"/>
                    </a:cubicBezTo>
                    <a:cubicBezTo>
                      <a:pt x="1006" y="604"/>
                      <a:pt x="1006" y="604"/>
                      <a:pt x="1006" y="604"/>
                    </a:cubicBezTo>
                    <a:cubicBezTo>
                      <a:pt x="1006" y="605"/>
                      <a:pt x="1006" y="606"/>
                      <a:pt x="1006" y="606"/>
                    </a:cubicBezTo>
                    <a:cubicBezTo>
                      <a:pt x="1006" y="607"/>
                      <a:pt x="1006" y="607"/>
                      <a:pt x="1006" y="608"/>
                    </a:cubicBezTo>
                    <a:cubicBezTo>
                      <a:pt x="1006" y="609"/>
                      <a:pt x="1006" y="609"/>
                      <a:pt x="1007" y="611"/>
                    </a:cubicBezTo>
                    <a:cubicBezTo>
                      <a:pt x="1007" y="611"/>
                      <a:pt x="1007" y="612"/>
                      <a:pt x="1007" y="613"/>
                    </a:cubicBezTo>
                    <a:cubicBezTo>
                      <a:pt x="1008" y="613"/>
                      <a:pt x="1008" y="614"/>
                      <a:pt x="1008" y="615"/>
                    </a:cubicBezTo>
                    <a:cubicBezTo>
                      <a:pt x="1008" y="615"/>
                      <a:pt x="1008" y="615"/>
                      <a:pt x="1008" y="617"/>
                    </a:cubicBezTo>
                    <a:cubicBezTo>
                      <a:pt x="1008" y="617"/>
                      <a:pt x="1008" y="618"/>
                      <a:pt x="1008" y="619"/>
                    </a:cubicBezTo>
                    <a:cubicBezTo>
                      <a:pt x="1008" y="619"/>
                      <a:pt x="1008" y="620"/>
                      <a:pt x="1006" y="625"/>
                    </a:cubicBezTo>
                    <a:cubicBezTo>
                      <a:pt x="999" y="638"/>
                      <a:pt x="998" y="648"/>
                      <a:pt x="998" y="652"/>
                    </a:cubicBezTo>
                    <a:cubicBezTo>
                      <a:pt x="998" y="652"/>
                      <a:pt x="998" y="652"/>
                      <a:pt x="998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6" y="656"/>
                    </a:cubicBezTo>
                    <a:cubicBezTo>
                      <a:pt x="993" y="665"/>
                      <a:pt x="993" y="665"/>
                      <a:pt x="987" y="675"/>
                    </a:cubicBezTo>
                    <a:cubicBezTo>
                      <a:pt x="981" y="680"/>
                      <a:pt x="981" y="680"/>
                      <a:pt x="981" y="680"/>
                    </a:cubicBezTo>
                    <a:cubicBezTo>
                      <a:pt x="979" y="680"/>
                      <a:pt x="979" y="680"/>
                      <a:pt x="979" y="680"/>
                    </a:cubicBezTo>
                    <a:cubicBezTo>
                      <a:pt x="952" y="696"/>
                      <a:pt x="938" y="724"/>
                      <a:pt x="914" y="743"/>
                    </a:cubicBezTo>
                    <a:cubicBezTo>
                      <a:pt x="909" y="744"/>
                      <a:pt x="903" y="747"/>
                      <a:pt x="896" y="750"/>
                    </a:cubicBezTo>
                    <a:cubicBezTo>
                      <a:pt x="895" y="750"/>
                      <a:pt x="893" y="750"/>
                      <a:pt x="891" y="751"/>
                    </a:cubicBezTo>
                    <a:cubicBezTo>
                      <a:pt x="891" y="752"/>
                      <a:pt x="892" y="755"/>
                      <a:pt x="892" y="757"/>
                    </a:cubicBezTo>
                    <a:cubicBezTo>
                      <a:pt x="893" y="759"/>
                      <a:pt x="896" y="762"/>
                      <a:pt x="899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6"/>
                      <a:pt x="901" y="766"/>
                    </a:cubicBezTo>
                    <a:cubicBezTo>
                      <a:pt x="916" y="762"/>
                      <a:pt x="919" y="761"/>
                      <a:pt x="934" y="752"/>
                    </a:cubicBezTo>
                    <a:cubicBezTo>
                      <a:pt x="934" y="752"/>
                      <a:pt x="934" y="752"/>
                      <a:pt x="936" y="752"/>
                    </a:cubicBezTo>
                    <a:cubicBezTo>
                      <a:pt x="940" y="750"/>
                      <a:pt x="944" y="746"/>
                      <a:pt x="947" y="744"/>
                    </a:cubicBezTo>
                    <a:cubicBezTo>
                      <a:pt x="948" y="741"/>
                      <a:pt x="948" y="741"/>
                      <a:pt x="948" y="741"/>
                    </a:cubicBezTo>
                    <a:cubicBezTo>
                      <a:pt x="948" y="741"/>
                      <a:pt x="948" y="741"/>
                      <a:pt x="949" y="741"/>
                    </a:cubicBezTo>
                    <a:cubicBezTo>
                      <a:pt x="949" y="741"/>
                      <a:pt x="949" y="741"/>
                      <a:pt x="949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1" y="741"/>
                      <a:pt x="951" y="741"/>
                      <a:pt x="951" y="741"/>
                    </a:cubicBezTo>
                    <a:cubicBezTo>
                      <a:pt x="952" y="741"/>
                      <a:pt x="952" y="741"/>
                      <a:pt x="952" y="741"/>
                    </a:cubicBezTo>
                    <a:cubicBezTo>
                      <a:pt x="952" y="740"/>
                      <a:pt x="952" y="740"/>
                      <a:pt x="952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5" y="740"/>
                      <a:pt x="955" y="740"/>
                      <a:pt x="955" y="740"/>
                    </a:cubicBezTo>
                    <a:cubicBezTo>
                      <a:pt x="955" y="740"/>
                      <a:pt x="955" y="740"/>
                      <a:pt x="956" y="742"/>
                    </a:cubicBezTo>
                    <a:cubicBezTo>
                      <a:pt x="960" y="786"/>
                      <a:pt x="923" y="827"/>
                      <a:pt x="890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7" y="867"/>
                      <a:pt x="887" y="867"/>
                      <a:pt x="887" y="867"/>
                    </a:cubicBezTo>
                    <a:cubicBezTo>
                      <a:pt x="869" y="883"/>
                      <a:pt x="864" y="891"/>
                      <a:pt x="862" y="894"/>
                    </a:cubicBezTo>
                    <a:cubicBezTo>
                      <a:pt x="858" y="916"/>
                      <a:pt x="832" y="915"/>
                      <a:pt x="823" y="932"/>
                    </a:cubicBezTo>
                    <a:cubicBezTo>
                      <a:pt x="821" y="934"/>
                      <a:pt x="819" y="938"/>
                      <a:pt x="818" y="942"/>
                    </a:cubicBezTo>
                    <a:cubicBezTo>
                      <a:pt x="817" y="942"/>
                      <a:pt x="816" y="942"/>
                      <a:pt x="816" y="942"/>
                    </a:cubicBezTo>
                    <a:cubicBezTo>
                      <a:pt x="816" y="970"/>
                      <a:pt x="816" y="970"/>
                      <a:pt x="817" y="973"/>
                    </a:cubicBezTo>
                    <a:cubicBezTo>
                      <a:pt x="818" y="975"/>
                      <a:pt x="818" y="975"/>
                      <a:pt x="818" y="975"/>
                    </a:cubicBezTo>
                    <a:cubicBezTo>
                      <a:pt x="818" y="975"/>
                      <a:pt x="818" y="975"/>
                      <a:pt x="818" y="976"/>
                    </a:cubicBezTo>
                    <a:cubicBezTo>
                      <a:pt x="818" y="976"/>
                      <a:pt x="817" y="978"/>
                      <a:pt x="817" y="978"/>
                    </a:cubicBezTo>
                    <a:cubicBezTo>
                      <a:pt x="816" y="980"/>
                      <a:pt x="816" y="980"/>
                      <a:pt x="816" y="980"/>
                    </a:cubicBezTo>
                    <a:cubicBezTo>
                      <a:pt x="816" y="980"/>
                      <a:pt x="816" y="980"/>
                      <a:pt x="816" y="981"/>
                    </a:cubicBezTo>
                    <a:cubicBezTo>
                      <a:pt x="816" y="981"/>
                      <a:pt x="815" y="982"/>
                      <a:pt x="815" y="983"/>
                    </a:cubicBezTo>
                    <a:cubicBezTo>
                      <a:pt x="815" y="983"/>
                      <a:pt x="815" y="983"/>
                      <a:pt x="815" y="984"/>
                    </a:cubicBezTo>
                    <a:cubicBezTo>
                      <a:pt x="814" y="985"/>
                      <a:pt x="814" y="985"/>
                      <a:pt x="814" y="986"/>
                    </a:cubicBezTo>
                    <a:cubicBezTo>
                      <a:pt x="814" y="986"/>
                      <a:pt x="813" y="986"/>
                      <a:pt x="812" y="987"/>
                    </a:cubicBezTo>
                    <a:cubicBezTo>
                      <a:pt x="806" y="1006"/>
                      <a:pt x="806" y="1006"/>
                      <a:pt x="804" y="1010"/>
                    </a:cubicBezTo>
                    <a:cubicBezTo>
                      <a:pt x="801" y="1012"/>
                      <a:pt x="798" y="1015"/>
                      <a:pt x="796" y="1017"/>
                    </a:cubicBezTo>
                    <a:cubicBezTo>
                      <a:pt x="796" y="1017"/>
                      <a:pt x="796" y="1017"/>
                      <a:pt x="795" y="1017"/>
                    </a:cubicBezTo>
                    <a:cubicBezTo>
                      <a:pt x="795" y="1017"/>
                      <a:pt x="795" y="1017"/>
                      <a:pt x="795" y="1017"/>
                    </a:cubicBezTo>
                    <a:cubicBezTo>
                      <a:pt x="794" y="1017"/>
                      <a:pt x="794" y="1017"/>
                      <a:pt x="794" y="1017"/>
                    </a:cubicBezTo>
                    <a:cubicBezTo>
                      <a:pt x="794" y="1017"/>
                      <a:pt x="794" y="1017"/>
                      <a:pt x="793" y="1020"/>
                    </a:cubicBezTo>
                    <a:cubicBezTo>
                      <a:pt x="772" y="1034"/>
                      <a:pt x="744" y="1035"/>
                      <a:pt x="727" y="1057"/>
                    </a:cubicBezTo>
                    <a:cubicBezTo>
                      <a:pt x="727" y="1063"/>
                      <a:pt x="727" y="1063"/>
                      <a:pt x="727" y="1063"/>
                    </a:cubicBezTo>
                    <a:cubicBezTo>
                      <a:pt x="728" y="1063"/>
                      <a:pt x="728" y="1063"/>
                      <a:pt x="728" y="1063"/>
                    </a:cubicBezTo>
                    <a:cubicBezTo>
                      <a:pt x="727" y="1064"/>
                      <a:pt x="727" y="1064"/>
                      <a:pt x="727" y="1064"/>
                    </a:cubicBezTo>
                    <a:cubicBezTo>
                      <a:pt x="727" y="1064"/>
                      <a:pt x="726" y="1064"/>
                      <a:pt x="726" y="1065"/>
                    </a:cubicBezTo>
                    <a:cubicBezTo>
                      <a:pt x="726" y="1065"/>
                      <a:pt x="726" y="1066"/>
                      <a:pt x="725" y="1066"/>
                    </a:cubicBezTo>
                    <a:cubicBezTo>
                      <a:pt x="724" y="1067"/>
                      <a:pt x="724" y="1068"/>
                      <a:pt x="724" y="1068"/>
                    </a:cubicBezTo>
                    <a:cubicBezTo>
                      <a:pt x="724" y="1068"/>
                      <a:pt x="723" y="1069"/>
                      <a:pt x="723" y="1069"/>
                    </a:cubicBezTo>
                    <a:cubicBezTo>
                      <a:pt x="722" y="1070"/>
                      <a:pt x="722" y="1070"/>
                      <a:pt x="722" y="1070"/>
                    </a:cubicBezTo>
                    <a:cubicBezTo>
                      <a:pt x="722" y="1071"/>
                      <a:pt x="722" y="1071"/>
                      <a:pt x="722" y="1071"/>
                    </a:cubicBezTo>
                    <a:cubicBezTo>
                      <a:pt x="721" y="1073"/>
                      <a:pt x="721" y="1073"/>
                      <a:pt x="721" y="1073"/>
                    </a:cubicBezTo>
                    <a:cubicBezTo>
                      <a:pt x="714" y="1077"/>
                      <a:pt x="713" y="1078"/>
                      <a:pt x="694" y="1083"/>
                    </a:cubicBezTo>
                    <a:cubicBezTo>
                      <a:pt x="691" y="1084"/>
                      <a:pt x="688" y="1086"/>
                      <a:pt x="686" y="1087"/>
                    </a:cubicBezTo>
                    <a:cubicBezTo>
                      <a:pt x="686" y="1088"/>
                      <a:pt x="686" y="1088"/>
                      <a:pt x="686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4" y="1088"/>
                      <a:pt x="684" y="1088"/>
                      <a:pt x="684" y="1088"/>
                    </a:cubicBezTo>
                    <a:cubicBezTo>
                      <a:pt x="684" y="1088"/>
                      <a:pt x="684" y="1088"/>
                      <a:pt x="682" y="1089"/>
                    </a:cubicBezTo>
                    <a:cubicBezTo>
                      <a:pt x="681" y="1093"/>
                      <a:pt x="679" y="1096"/>
                      <a:pt x="676" y="1098"/>
                    </a:cubicBezTo>
                    <a:cubicBezTo>
                      <a:pt x="663" y="1103"/>
                      <a:pt x="651" y="1108"/>
                      <a:pt x="638" y="1113"/>
                    </a:cubicBezTo>
                    <a:cubicBezTo>
                      <a:pt x="636" y="1114"/>
                      <a:pt x="636" y="1114"/>
                      <a:pt x="636" y="1114"/>
                    </a:cubicBezTo>
                    <a:cubicBezTo>
                      <a:pt x="635" y="1116"/>
                      <a:pt x="635" y="1116"/>
                      <a:pt x="635" y="1116"/>
                    </a:cubicBezTo>
                    <a:cubicBezTo>
                      <a:pt x="635" y="1116"/>
                      <a:pt x="635" y="1116"/>
                      <a:pt x="632" y="1116"/>
                    </a:cubicBezTo>
                    <a:cubicBezTo>
                      <a:pt x="628" y="1117"/>
                      <a:pt x="624" y="1118"/>
                      <a:pt x="621" y="1120"/>
                    </a:cubicBezTo>
                    <a:cubicBezTo>
                      <a:pt x="621" y="1120"/>
                      <a:pt x="609" y="1121"/>
                      <a:pt x="594" y="1124"/>
                    </a:cubicBezTo>
                    <a:cubicBezTo>
                      <a:pt x="590" y="1124"/>
                      <a:pt x="585" y="1124"/>
                      <a:pt x="582" y="1124"/>
                    </a:cubicBezTo>
                    <a:cubicBezTo>
                      <a:pt x="579" y="1124"/>
                      <a:pt x="576" y="1123"/>
                      <a:pt x="574" y="1123"/>
                    </a:cubicBezTo>
                    <a:cubicBezTo>
                      <a:pt x="574" y="1123"/>
                      <a:pt x="574" y="1123"/>
                      <a:pt x="573" y="1123"/>
                    </a:cubicBezTo>
                    <a:cubicBezTo>
                      <a:pt x="573" y="1123"/>
                      <a:pt x="573" y="1123"/>
                      <a:pt x="573" y="1123"/>
                    </a:cubicBezTo>
                    <a:cubicBezTo>
                      <a:pt x="572" y="1123"/>
                      <a:pt x="572" y="1123"/>
                      <a:pt x="572" y="1123"/>
                    </a:cubicBezTo>
                    <a:cubicBezTo>
                      <a:pt x="572" y="1123"/>
                      <a:pt x="572" y="1123"/>
                      <a:pt x="571" y="1123"/>
                    </a:cubicBezTo>
                    <a:cubicBezTo>
                      <a:pt x="571" y="1123"/>
                      <a:pt x="571" y="1123"/>
                      <a:pt x="571" y="1123"/>
                    </a:cubicBezTo>
                    <a:cubicBezTo>
                      <a:pt x="570" y="1123"/>
                      <a:pt x="570" y="1123"/>
                      <a:pt x="570" y="1123"/>
                    </a:cubicBezTo>
                    <a:cubicBezTo>
                      <a:pt x="565" y="1123"/>
                      <a:pt x="560" y="1123"/>
                      <a:pt x="555" y="1123"/>
                    </a:cubicBezTo>
                    <a:cubicBezTo>
                      <a:pt x="548" y="1127"/>
                      <a:pt x="541" y="1130"/>
                      <a:pt x="535" y="1135"/>
                    </a:cubicBezTo>
                    <a:cubicBezTo>
                      <a:pt x="533" y="1136"/>
                      <a:pt x="532" y="1137"/>
                      <a:pt x="528" y="1138"/>
                    </a:cubicBezTo>
                    <a:cubicBezTo>
                      <a:pt x="528" y="1138"/>
                      <a:pt x="519" y="1141"/>
                      <a:pt x="499" y="1141"/>
                    </a:cubicBezTo>
                    <a:cubicBezTo>
                      <a:pt x="483" y="1141"/>
                      <a:pt x="461" y="1139"/>
                      <a:pt x="432" y="1134"/>
                    </a:cubicBezTo>
                    <a:cubicBezTo>
                      <a:pt x="425" y="1132"/>
                      <a:pt x="423" y="1132"/>
                      <a:pt x="422" y="1131"/>
                    </a:cubicBezTo>
                    <a:cubicBezTo>
                      <a:pt x="423" y="1131"/>
                      <a:pt x="423" y="1130"/>
                      <a:pt x="427" y="1130"/>
                    </a:cubicBezTo>
                    <a:cubicBezTo>
                      <a:pt x="429" y="1130"/>
                      <a:pt x="432" y="1130"/>
                      <a:pt x="438" y="1131"/>
                    </a:cubicBezTo>
                    <a:cubicBezTo>
                      <a:pt x="455" y="1134"/>
                      <a:pt x="470" y="1136"/>
                      <a:pt x="495" y="1136"/>
                    </a:cubicBezTo>
                    <a:cubicBezTo>
                      <a:pt x="496" y="1136"/>
                      <a:pt x="497" y="1136"/>
                      <a:pt x="498" y="1136"/>
                    </a:cubicBezTo>
                    <a:cubicBezTo>
                      <a:pt x="453" y="1125"/>
                      <a:pt x="419" y="1090"/>
                      <a:pt x="475" y="1056"/>
                    </a:cubicBezTo>
                    <a:cubicBezTo>
                      <a:pt x="484" y="1051"/>
                      <a:pt x="496" y="1046"/>
                      <a:pt x="511" y="1041"/>
                    </a:cubicBezTo>
                    <a:cubicBezTo>
                      <a:pt x="510" y="1039"/>
                      <a:pt x="508" y="1037"/>
                      <a:pt x="506" y="1034"/>
                    </a:cubicBezTo>
                    <a:cubicBezTo>
                      <a:pt x="501" y="1017"/>
                      <a:pt x="517" y="998"/>
                      <a:pt x="531" y="981"/>
                    </a:cubicBezTo>
                    <a:cubicBezTo>
                      <a:pt x="531" y="981"/>
                      <a:pt x="531" y="981"/>
                      <a:pt x="535" y="978"/>
                    </a:cubicBezTo>
                    <a:cubicBezTo>
                      <a:pt x="535" y="978"/>
                      <a:pt x="535" y="978"/>
                      <a:pt x="532" y="974"/>
                    </a:cubicBezTo>
                    <a:cubicBezTo>
                      <a:pt x="533" y="971"/>
                      <a:pt x="531" y="967"/>
                      <a:pt x="529" y="965"/>
                    </a:cubicBezTo>
                    <a:cubicBezTo>
                      <a:pt x="530" y="964"/>
                      <a:pt x="530" y="964"/>
                      <a:pt x="530" y="964"/>
                    </a:cubicBezTo>
                    <a:cubicBezTo>
                      <a:pt x="530" y="963"/>
                      <a:pt x="530" y="962"/>
                      <a:pt x="530" y="962"/>
                    </a:cubicBezTo>
                    <a:cubicBezTo>
                      <a:pt x="530" y="961"/>
                      <a:pt x="530" y="961"/>
                      <a:pt x="530" y="961"/>
                    </a:cubicBezTo>
                    <a:cubicBezTo>
                      <a:pt x="530" y="960"/>
                      <a:pt x="530" y="960"/>
                      <a:pt x="530" y="960"/>
                    </a:cubicBezTo>
                    <a:cubicBezTo>
                      <a:pt x="530" y="959"/>
                      <a:pt x="530" y="958"/>
                      <a:pt x="530" y="958"/>
                    </a:cubicBezTo>
                    <a:cubicBezTo>
                      <a:pt x="530" y="958"/>
                      <a:pt x="531" y="957"/>
                      <a:pt x="531" y="956"/>
                    </a:cubicBezTo>
                    <a:cubicBezTo>
                      <a:pt x="531" y="956"/>
                      <a:pt x="531" y="956"/>
                      <a:pt x="531" y="956"/>
                    </a:cubicBezTo>
                    <a:cubicBezTo>
                      <a:pt x="531" y="954"/>
                      <a:pt x="531" y="954"/>
                      <a:pt x="532" y="951"/>
                    </a:cubicBezTo>
                    <a:cubicBezTo>
                      <a:pt x="530" y="947"/>
                      <a:pt x="528" y="942"/>
                      <a:pt x="525" y="937"/>
                    </a:cubicBezTo>
                    <a:cubicBezTo>
                      <a:pt x="525" y="934"/>
                      <a:pt x="525" y="930"/>
                      <a:pt x="524" y="927"/>
                    </a:cubicBezTo>
                    <a:cubicBezTo>
                      <a:pt x="524" y="916"/>
                      <a:pt x="515" y="908"/>
                      <a:pt x="508" y="901"/>
                    </a:cubicBezTo>
                    <a:cubicBezTo>
                      <a:pt x="506" y="898"/>
                      <a:pt x="504" y="894"/>
                      <a:pt x="502" y="889"/>
                    </a:cubicBezTo>
                    <a:cubicBezTo>
                      <a:pt x="503" y="873"/>
                      <a:pt x="521" y="861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5" y="843"/>
                      <a:pt x="515" y="843"/>
                      <a:pt x="515" y="843"/>
                    </a:cubicBezTo>
                    <a:cubicBezTo>
                      <a:pt x="514" y="843"/>
                      <a:pt x="514" y="843"/>
                      <a:pt x="514" y="843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3" y="842"/>
                      <a:pt x="513" y="842"/>
                      <a:pt x="513" y="842"/>
                    </a:cubicBezTo>
                    <a:cubicBezTo>
                      <a:pt x="513" y="842"/>
                      <a:pt x="513" y="842"/>
                      <a:pt x="508" y="842"/>
                    </a:cubicBezTo>
                    <a:cubicBezTo>
                      <a:pt x="506" y="841"/>
                      <a:pt x="505" y="839"/>
                      <a:pt x="503" y="838"/>
                    </a:cubicBezTo>
                    <a:cubicBezTo>
                      <a:pt x="503" y="837"/>
                      <a:pt x="503" y="834"/>
                      <a:pt x="503" y="833"/>
                    </a:cubicBezTo>
                    <a:cubicBezTo>
                      <a:pt x="504" y="831"/>
                      <a:pt x="505" y="829"/>
                      <a:pt x="505" y="828"/>
                    </a:cubicBezTo>
                    <a:cubicBezTo>
                      <a:pt x="502" y="826"/>
                      <a:pt x="498" y="824"/>
                      <a:pt x="494" y="824"/>
                    </a:cubicBezTo>
                    <a:cubicBezTo>
                      <a:pt x="492" y="824"/>
                      <a:pt x="489" y="824"/>
                      <a:pt x="487" y="823"/>
                    </a:cubicBezTo>
                    <a:cubicBezTo>
                      <a:pt x="478" y="821"/>
                      <a:pt x="475" y="819"/>
                      <a:pt x="474" y="813"/>
                    </a:cubicBezTo>
                    <a:cubicBezTo>
                      <a:pt x="472" y="798"/>
                      <a:pt x="464" y="794"/>
                      <a:pt x="446" y="794"/>
                    </a:cubicBezTo>
                    <a:cubicBezTo>
                      <a:pt x="436" y="794"/>
                      <a:pt x="423" y="795"/>
                      <a:pt x="408" y="796"/>
                    </a:cubicBezTo>
                    <a:cubicBezTo>
                      <a:pt x="398" y="796"/>
                      <a:pt x="398" y="796"/>
                      <a:pt x="387" y="793"/>
                    </a:cubicBezTo>
                    <a:cubicBezTo>
                      <a:pt x="379" y="789"/>
                      <a:pt x="379" y="789"/>
                      <a:pt x="374" y="787"/>
                    </a:cubicBezTo>
                    <a:cubicBezTo>
                      <a:pt x="369" y="786"/>
                      <a:pt x="368" y="785"/>
                      <a:pt x="365" y="785"/>
                    </a:cubicBezTo>
                    <a:cubicBezTo>
                      <a:pt x="364" y="785"/>
                      <a:pt x="362" y="785"/>
                      <a:pt x="359" y="786"/>
                    </a:cubicBezTo>
                    <a:cubicBezTo>
                      <a:pt x="356" y="786"/>
                      <a:pt x="352" y="786"/>
                      <a:pt x="350" y="786"/>
                    </a:cubicBezTo>
                    <a:cubicBezTo>
                      <a:pt x="344" y="785"/>
                      <a:pt x="344" y="785"/>
                      <a:pt x="344" y="785"/>
                    </a:cubicBezTo>
                    <a:cubicBezTo>
                      <a:pt x="334" y="781"/>
                      <a:pt x="330" y="779"/>
                      <a:pt x="324" y="774"/>
                    </a:cubicBezTo>
                    <a:cubicBezTo>
                      <a:pt x="184" y="827"/>
                      <a:pt x="105" y="910"/>
                      <a:pt x="165" y="990"/>
                    </a:cubicBezTo>
                    <a:cubicBezTo>
                      <a:pt x="167" y="993"/>
                      <a:pt x="172" y="999"/>
                      <a:pt x="180" y="1006"/>
                    </a:cubicBezTo>
                    <a:cubicBezTo>
                      <a:pt x="182" y="1008"/>
                      <a:pt x="184" y="1010"/>
                      <a:pt x="186" y="1012"/>
                    </a:cubicBezTo>
                    <a:cubicBezTo>
                      <a:pt x="184" y="1010"/>
                      <a:pt x="182" y="1008"/>
                      <a:pt x="180" y="1006"/>
                    </a:cubicBezTo>
                    <a:cubicBezTo>
                      <a:pt x="171" y="998"/>
                      <a:pt x="161" y="989"/>
                      <a:pt x="154" y="982"/>
                    </a:cubicBezTo>
                    <a:cubicBezTo>
                      <a:pt x="78" y="896"/>
                      <a:pt x="163" y="812"/>
                      <a:pt x="312" y="761"/>
                    </a:cubicBezTo>
                    <a:cubicBezTo>
                      <a:pt x="311" y="760"/>
                      <a:pt x="310" y="759"/>
                      <a:pt x="309" y="758"/>
                    </a:cubicBezTo>
                    <a:cubicBezTo>
                      <a:pt x="309" y="758"/>
                      <a:pt x="309" y="758"/>
                      <a:pt x="309" y="757"/>
                    </a:cubicBezTo>
                    <a:cubicBezTo>
                      <a:pt x="308" y="757"/>
                      <a:pt x="308" y="757"/>
                      <a:pt x="308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5" y="754"/>
                    </a:cubicBezTo>
                    <a:cubicBezTo>
                      <a:pt x="301" y="745"/>
                      <a:pt x="299" y="743"/>
                      <a:pt x="295" y="735"/>
                    </a:cubicBezTo>
                    <a:cubicBezTo>
                      <a:pt x="291" y="727"/>
                      <a:pt x="291" y="727"/>
                      <a:pt x="291" y="727"/>
                    </a:cubicBezTo>
                    <a:cubicBezTo>
                      <a:pt x="291" y="723"/>
                      <a:pt x="291" y="719"/>
                      <a:pt x="291" y="716"/>
                    </a:cubicBezTo>
                    <a:cubicBezTo>
                      <a:pt x="288" y="695"/>
                      <a:pt x="265" y="678"/>
                      <a:pt x="273" y="653"/>
                    </a:cubicBezTo>
                    <a:cubicBezTo>
                      <a:pt x="274" y="652"/>
                      <a:pt x="275" y="650"/>
                      <a:pt x="276" y="649"/>
                    </a:cubicBezTo>
                    <a:cubicBezTo>
                      <a:pt x="275" y="646"/>
                      <a:pt x="274" y="644"/>
                      <a:pt x="273" y="642"/>
                    </a:cubicBezTo>
                    <a:cubicBezTo>
                      <a:pt x="274" y="641"/>
                      <a:pt x="274" y="641"/>
                      <a:pt x="274" y="640"/>
                    </a:cubicBezTo>
                    <a:cubicBezTo>
                      <a:pt x="274" y="639"/>
                      <a:pt x="274" y="639"/>
                      <a:pt x="274" y="639"/>
                    </a:cubicBezTo>
                    <a:cubicBezTo>
                      <a:pt x="274" y="638"/>
                      <a:pt x="274" y="637"/>
                      <a:pt x="275" y="637"/>
                    </a:cubicBezTo>
                    <a:cubicBezTo>
                      <a:pt x="275" y="636"/>
                      <a:pt x="275" y="636"/>
                      <a:pt x="276" y="635"/>
                    </a:cubicBezTo>
                    <a:cubicBezTo>
                      <a:pt x="276" y="635"/>
                      <a:pt x="276" y="634"/>
                      <a:pt x="276" y="633"/>
                    </a:cubicBezTo>
                    <a:cubicBezTo>
                      <a:pt x="276" y="632"/>
                      <a:pt x="276" y="632"/>
                      <a:pt x="276" y="632"/>
                    </a:cubicBezTo>
                    <a:cubicBezTo>
                      <a:pt x="277" y="631"/>
                      <a:pt x="277" y="631"/>
                      <a:pt x="277" y="630"/>
                    </a:cubicBezTo>
                    <a:cubicBezTo>
                      <a:pt x="277" y="630"/>
                      <a:pt x="277" y="629"/>
                      <a:pt x="279" y="628"/>
                    </a:cubicBezTo>
                    <a:cubicBezTo>
                      <a:pt x="288" y="625"/>
                      <a:pt x="293" y="615"/>
                      <a:pt x="295" y="611"/>
                    </a:cubicBezTo>
                    <a:cubicBezTo>
                      <a:pt x="299" y="596"/>
                      <a:pt x="299" y="596"/>
                      <a:pt x="299" y="594"/>
                    </a:cubicBezTo>
                    <a:cubicBezTo>
                      <a:pt x="299" y="590"/>
                      <a:pt x="299" y="586"/>
                      <a:pt x="298" y="584"/>
                    </a:cubicBezTo>
                    <a:cubicBezTo>
                      <a:pt x="299" y="569"/>
                      <a:pt x="307" y="563"/>
                      <a:pt x="317" y="553"/>
                    </a:cubicBezTo>
                    <a:cubicBezTo>
                      <a:pt x="318" y="553"/>
                      <a:pt x="318" y="552"/>
                      <a:pt x="319" y="551"/>
                    </a:cubicBezTo>
                    <a:cubicBezTo>
                      <a:pt x="326" y="550"/>
                      <a:pt x="341" y="533"/>
                      <a:pt x="341" y="533"/>
                    </a:cubicBezTo>
                    <a:cubicBezTo>
                      <a:pt x="343" y="531"/>
                      <a:pt x="346" y="528"/>
                      <a:pt x="349" y="526"/>
                    </a:cubicBezTo>
                    <a:cubicBezTo>
                      <a:pt x="355" y="523"/>
                      <a:pt x="362" y="520"/>
                      <a:pt x="368" y="517"/>
                    </a:cubicBezTo>
                    <a:cubicBezTo>
                      <a:pt x="371" y="515"/>
                      <a:pt x="371" y="515"/>
                      <a:pt x="371" y="515"/>
                    </a:cubicBezTo>
                    <a:cubicBezTo>
                      <a:pt x="374" y="514"/>
                      <a:pt x="374" y="514"/>
                      <a:pt x="374" y="514"/>
                    </a:cubicBezTo>
                    <a:cubicBezTo>
                      <a:pt x="384" y="513"/>
                      <a:pt x="385" y="512"/>
                      <a:pt x="398" y="504"/>
                    </a:cubicBezTo>
                    <a:cubicBezTo>
                      <a:pt x="400" y="503"/>
                      <a:pt x="400" y="503"/>
                      <a:pt x="400" y="503"/>
                    </a:cubicBezTo>
                    <a:cubicBezTo>
                      <a:pt x="400" y="502"/>
                      <a:pt x="400" y="502"/>
                      <a:pt x="401" y="501"/>
                    </a:cubicBezTo>
                    <a:cubicBezTo>
                      <a:pt x="401" y="501"/>
                      <a:pt x="401" y="500"/>
                      <a:pt x="401" y="500"/>
                    </a:cubicBezTo>
                    <a:cubicBezTo>
                      <a:pt x="401" y="499"/>
                      <a:pt x="401" y="499"/>
                      <a:pt x="402" y="498"/>
                    </a:cubicBezTo>
                    <a:cubicBezTo>
                      <a:pt x="402" y="498"/>
                      <a:pt x="402" y="498"/>
                      <a:pt x="403" y="498"/>
                    </a:cubicBezTo>
                    <a:cubicBezTo>
                      <a:pt x="403" y="496"/>
                      <a:pt x="403" y="496"/>
                      <a:pt x="403" y="495"/>
                    </a:cubicBezTo>
                    <a:cubicBezTo>
                      <a:pt x="403" y="494"/>
                      <a:pt x="403" y="494"/>
                      <a:pt x="403" y="494"/>
                    </a:cubicBezTo>
                    <a:cubicBezTo>
                      <a:pt x="404" y="493"/>
                      <a:pt x="404" y="493"/>
                      <a:pt x="404" y="493"/>
                    </a:cubicBezTo>
                    <a:cubicBezTo>
                      <a:pt x="404" y="493"/>
                      <a:pt x="404" y="491"/>
                      <a:pt x="408" y="488"/>
                    </a:cubicBezTo>
                    <a:cubicBezTo>
                      <a:pt x="409" y="487"/>
                      <a:pt x="411" y="485"/>
                      <a:pt x="412" y="483"/>
                    </a:cubicBezTo>
                    <a:cubicBezTo>
                      <a:pt x="415" y="481"/>
                      <a:pt x="420" y="478"/>
                      <a:pt x="423" y="477"/>
                    </a:cubicBezTo>
                    <a:cubicBezTo>
                      <a:pt x="424" y="475"/>
                      <a:pt x="424" y="475"/>
                      <a:pt x="424" y="475"/>
                    </a:cubicBezTo>
                    <a:cubicBezTo>
                      <a:pt x="424" y="475"/>
                      <a:pt x="424" y="476"/>
                      <a:pt x="425" y="476"/>
                    </a:cubicBezTo>
                    <a:cubicBezTo>
                      <a:pt x="427" y="475"/>
                      <a:pt x="429" y="474"/>
                      <a:pt x="432" y="474"/>
                    </a:cubicBezTo>
                    <a:cubicBezTo>
                      <a:pt x="440" y="472"/>
                      <a:pt x="440" y="472"/>
                      <a:pt x="444" y="467"/>
                    </a:cubicBezTo>
                    <a:cubicBezTo>
                      <a:pt x="447" y="465"/>
                      <a:pt x="451" y="462"/>
                      <a:pt x="453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4" y="459"/>
                      <a:pt x="454" y="459"/>
                      <a:pt x="454" y="459"/>
                    </a:cubicBezTo>
                    <a:cubicBezTo>
                      <a:pt x="454" y="459"/>
                      <a:pt x="454" y="459"/>
                      <a:pt x="455" y="459"/>
                    </a:cubicBezTo>
                    <a:cubicBezTo>
                      <a:pt x="455" y="459"/>
                      <a:pt x="455" y="459"/>
                      <a:pt x="455" y="459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6" y="458"/>
                      <a:pt x="456" y="458"/>
                      <a:pt x="456" y="458"/>
                    </a:cubicBezTo>
                    <a:cubicBezTo>
                      <a:pt x="456" y="458"/>
                      <a:pt x="455" y="458"/>
                      <a:pt x="454" y="457"/>
                    </a:cubicBezTo>
                    <a:cubicBezTo>
                      <a:pt x="452" y="453"/>
                      <a:pt x="448" y="450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5"/>
                    </a:cubicBezTo>
                    <a:cubicBezTo>
                      <a:pt x="447" y="445"/>
                      <a:pt x="447" y="445"/>
                      <a:pt x="447" y="445"/>
                    </a:cubicBezTo>
                    <a:cubicBezTo>
                      <a:pt x="447" y="445"/>
                      <a:pt x="447" y="445"/>
                      <a:pt x="445" y="445"/>
                    </a:cubicBezTo>
                    <a:cubicBezTo>
                      <a:pt x="441" y="444"/>
                      <a:pt x="441" y="444"/>
                      <a:pt x="441" y="444"/>
                    </a:cubicBezTo>
                    <a:cubicBezTo>
                      <a:pt x="438" y="443"/>
                      <a:pt x="438" y="443"/>
                      <a:pt x="438" y="443"/>
                    </a:cubicBezTo>
                    <a:cubicBezTo>
                      <a:pt x="437" y="443"/>
                      <a:pt x="436" y="442"/>
                      <a:pt x="436" y="440"/>
                    </a:cubicBezTo>
                    <a:cubicBezTo>
                      <a:pt x="470" y="377"/>
                      <a:pt x="470" y="377"/>
                      <a:pt x="470" y="377"/>
                    </a:cubicBezTo>
                    <a:cubicBezTo>
                      <a:pt x="470" y="376"/>
                      <a:pt x="470" y="376"/>
                      <a:pt x="470" y="376"/>
                    </a:cubicBezTo>
                    <a:cubicBezTo>
                      <a:pt x="482" y="380"/>
                      <a:pt x="492" y="387"/>
                      <a:pt x="504" y="392"/>
                    </a:cubicBezTo>
                    <a:cubicBezTo>
                      <a:pt x="508" y="393"/>
                      <a:pt x="508" y="393"/>
                      <a:pt x="508" y="393"/>
                    </a:cubicBezTo>
                    <a:cubicBezTo>
                      <a:pt x="511" y="392"/>
                      <a:pt x="515" y="389"/>
                      <a:pt x="517" y="386"/>
                    </a:cubicBezTo>
                    <a:cubicBezTo>
                      <a:pt x="519" y="384"/>
                      <a:pt x="521" y="380"/>
                      <a:pt x="521" y="377"/>
                    </a:cubicBezTo>
                    <a:cubicBezTo>
                      <a:pt x="523" y="374"/>
                      <a:pt x="524" y="370"/>
                      <a:pt x="524" y="367"/>
                    </a:cubicBezTo>
                    <a:cubicBezTo>
                      <a:pt x="524" y="364"/>
                      <a:pt x="523" y="361"/>
                      <a:pt x="521" y="359"/>
                    </a:cubicBezTo>
                    <a:cubicBezTo>
                      <a:pt x="520" y="359"/>
                      <a:pt x="520" y="359"/>
                      <a:pt x="520" y="359"/>
                    </a:cubicBezTo>
                    <a:cubicBezTo>
                      <a:pt x="519" y="356"/>
                      <a:pt x="517" y="353"/>
                      <a:pt x="514" y="351"/>
                    </a:cubicBezTo>
                    <a:cubicBezTo>
                      <a:pt x="291" y="376"/>
                      <a:pt x="85" y="453"/>
                      <a:pt x="15" y="556"/>
                    </a:cubicBezTo>
                    <a:cubicBezTo>
                      <a:pt x="16" y="563"/>
                      <a:pt x="16" y="571"/>
                      <a:pt x="18" y="579"/>
                    </a:cubicBezTo>
                    <a:cubicBezTo>
                      <a:pt x="18" y="579"/>
                      <a:pt x="18" y="614"/>
                      <a:pt x="15" y="625"/>
                    </a:cubicBezTo>
                    <a:cubicBezTo>
                      <a:pt x="15" y="626"/>
                      <a:pt x="15" y="626"/>
                      <a:pt x="15" y="626"/>
                    </a:cubicBezTo>
                    <a:cubicBezTo>
                      <a:pt x="15" y="626"/>
                      <a:pt x="15" y="626"/>
                      <a:pt x="15" y="627"/>
                    </a:cubicBezTo>
                    <a:cubicBezTo>
                      <a:pt x="15" y="627"/>
                      <a:pt x="16" y="627"/>
                      <a:pt x="16" y="628"/>
                    </a:cubicBezTo>
                    <a:cubicBezTo>
                      <a:pt x="16" y="629"/>
                      <a:pt x="16" y="629"/>
                      <a:pt x="16" y="629"/>
                    </a:cubicBezTo>
                    <a:cubicBezTo>
                      <a:pt x="16" y="630"/>
                      <a:pt x="16" y="630"/>
                      <a:pt x="18" y="630"/>
                    </a:cubicBezTo>
                    <a:cubicBezTo>
                      <a:pt x="18" y="631"/>
                      <a:pt x="18" y="631"/>
                      <a:pt x="18" y="631"/>
                    </a:cubicBezTo>
                    <a:cubicBezTo>
                      <a:pt x="19" y="632"/>
                      <a:pt x="19" y="632"/>
                      <a:pt x="19" y="632"/>
                    </a:cubicBezTo>
                    <a:cubicBezTo>
                      <a:pt x="19" y="632"/>
                      <a:pt x="19" y="632"/>
                      <a:pt x="19" y="633"/>
                    </a:cubicBezTo>
                    <a:cubicBezTo>
                      <a:pt x="19" y="633"/>
                      <a:pt x="19" y="633"/>
                      <a:pt x="20" y="635"/>
                    </a:cubicBezTo>
                    <a:cubicBezTo>
                      <a:pt x="21" y="637"/>
                      <a:pt x="21" y="639"/>
                      <a:pt x="22" y="641"/>
                    </a:cubicBezTo>
                    <a:cubicBezTo>
                      <a:pt x="22" y="642"/>
                      <a:pt x="22" y="642"/>
                      <a:pt x="22" y="642"/>
                    </a:cubicBezTo>
                    <a:cubicBezTo>
                      <a:pt x="21" y="643"/>
                      <a:pt x="21" y="643"/>
                      <a:pt x="21" y="643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5"/>
                      <a:pt x="21" y="645"/>
                      <a:pt x="21" y="645"/>
                    </a:cubicBezTo>
                    <a:cubicBezTo>
                      <a:pt x="21" y="646"/>
                      <a:pt x="21" y="646"/>
                      <a:pt x="21" y="646"/>
                    </a:cubicBezTo>
                    <a:cubicBezTo>
                      <a:pt x="21" y="646"/>
                      <a:pt x="21" y="647"/>
                      <a:pt x="21" y="647"/>
                    </a:cubicBezTo>
                    <a:cubicBezTo>
                      <a:pt x="21" y="647"/>
                      <a:pt x="21" y="647"/>
                      <a:pt x="21" y="649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4" y="648"/>
                      <a:pt x="24" y="648"/>
                      <a:pt x="24" y="648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5" y="649"/>
                      <a:pt x="25" y="650"/>
                      <a:pt x="26" y="650"/>
                    </a:cubicBezTo>
                    <a:cubicBezTo>
                      <a:pt x="26" y="650"/>
                      <a:pt x="26" y="651"/>
                      <a:pt x="26" y="652"/>
                    </a:cubicBezTo>
                    <a:cubicBezTo>
                      <a:pt x="27" y="652"/>
                      <a:pt x="27" y="652"/>
                      <a:pt x="27" y="653"/>
                    </a:cubicBezTo>
                    <a:cubicBezTo>
                      <a:pt x="27" y="653"/>
                      <a:pt x="28" y="654"/>
                      <a:pt x="28" y="654"/>
                    </a:cubicBezTo>
                    <a:cubicBezTo>
                      <a:pt x="29" y="655"/>
                      <a:pt x="29" y="655"/>
                      <a:pt x="29" y="655"/>
                    </a:cubicBezTo>
                    <a:cubicBezTo>
                      <a:pt x="30" y="655"/>
                      <a:pt x="30" y="656"/>
                      <a:pt x="30" y="656"/>
                    </a:cubicBezTo>
                    <a:cubicBezTo>
                      <a:pt x="30" y="657"/>
                      <a:pt x="31" y="657"/>
                      <a:pt x="31" y="658"/>
                    </a:cubicBezTo>
                    <a:cubicBezTo>
                      <a:pt x="32" y="662"/>
                      <a:pt x="32" y="662"/>
                      <a:pt x="39" y="675"/>
                    </a:cubicBezTo>
                    <a:cubicBezTo>
                      <a:pt x="39" y="676"/>
                      <a:pt x="39" y="676"/>
                      <a:pt x="39" y="676"/>
                    </a:cubicBezTo>
                    <a:cubicBezTo>
                      <a:pt x="38" y="677"/>
                      <a:pt x="38" y="677"/>
                      <a:pt x="38" y="678"/>
                    </a:cubicBezTo>
                    <a:cubicBezTo>
                      <a:pt x="38" y="679"/>
                      <a:pt x="38" y="679"/>
                      <a:pt x="38" y="679"/>
                    </a:cubicBezTo>
                    <a:cubicBezTo>
                      <a:pt x="38" y="680"/>
                      <a:pt x="38" y="680"/>
                      <a:pt x="38" y="681"/>
                    </a:cubicBezTo>
                    <a:cubicBezTo>
                      <a:pt x="38" y="681"/>
                      <a:pt x="38" y="681"/>
                      <a:pt x="38" y="682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5"/>
                      <a:pt x="38" y="686"/>
                      <a:pt x="39" y="687"/>
                    </a:cubicBezTo>
                    <a:cubicBezTo>
                      <a:pt x="44" y="690"/>
                      <a:pt x="50" y="695"/>
                      <a:pt x="67" y="718"/>
                    </a:cubicBezTo>
                    <a:cubicBezTo>
                      <a:pt x="70" y="724"/>
                      <a:pt x="72" y="730"/>
                      <a:pt x="75" y="735"/>
                    </a:cubicBezTo>
                    <a:cubicBezTo>
                      <a:pt x="79" y="740"/>
                      <a:pt x="81" y="747"/>
                      <a:pt x="85" y="751"/>
                    </a:cubicBezTo>
                    <a:cubicBezTo>
                      <a:pt x="86" y="752"/>
                      <a:pt x="86" y="752"/>
                      <a:pt x="86" y="752"/>
                    </a:cubicBezTo>
                    <a:cubicBezTo>
                      <a:pt x="87" y="754"/>
                      <a:pt x="88" y="756"/>
                      <a:pt x="90" y="757"/>
                    </a:cubicBezTo>
                    <a:cubicBezTo>
                      <a:pt x="91" y="757"/>
                      <a:pt x="92" y="758"/>
                      <a:pt x="94" y="764"/>
                    </a:cubicBezTo>
                    <a:cubicBezTo>
                      <a:pt x="95" y="765"/>
                      <a:pt x="96" y="776"/>
                      <a:pt x="96" y="782"/>
                    </a:cubicBezTo>
                    <a:cubicBezTo>
                      <a:pt x="96" y="787"/>
                      <a:pt x="95" y="791"/>
                      <a:pt x="94" y="800"/>
                    </a:cubicBezTo>
                    <a:cubicBezTo>
                      <a:pt x="87" y="803"/>
                      <a:pt x="83" y="807"/>
                      <a:pt x="82" y="815"/>
                    </a:cubicBezTo>
                    <a:cubicBezTo>
                      <a:pt x="82" y="815"/>
                      <a:pt x="82" y="815"/>
                      <a:pt x="82" y="816"/>
                    </a:cubicBezTo>
                    <a:cubicBezTo>
                      <a:pt x="80" y="816"/>
                      <a:pt x="78" y="817"/>
                      <a:pt x="77" y="818"/>
                    </a:cubicBezTo>
                    <a:cubicBezTo>
                      <a:pt x="77" y="819"/>
                      <a:pt x="77" y="821"/>
                      <a:pt x="77" y="822"/>
                    </a:cubicBezTo>
                    <a:cubicBezTo>
                      <a:pt x="76" y="822"/>
                      <a:pt x="76" y="821"/>
                      <a:pt x="76" y="821"/>
                    </a:cubicBezTo>
                    <a:cubicBezTo>
                      <a:pt x="76" y="821"/>
                      <a:pt x="76" y="821"/>
                      <a:pt x="76" y="821"/>
                    </a:cubicBezTo>
                    <a:cubicBezTo>
                      <a:pt x="75" y="821"/>
                      <a:pt x="75" y="821"/>
                      <a:pt x="75" y="821"/>
                    </a:cubicBezTo>
                    <a:cubicBezTo>
                      <a:pt x="75" y="820"/>
                      <a:pt x="75" y="820"/>
                      <a:pt x="75" y="820"/>
                    </a:cubicBezTo>
                    <a:cubicBezTo>
                      <a:pt x="77" y="837"/>
                      <a:pt x="81" y="853"/>
                      <a:pt x="84" y="869"/>
                    </a:cubicBezTo>
                    <a:cubicBezTo>
                      <a:pt x="84" y="875"/>
                      <a:pt x="85" y="881"/>
                      <a:pt x="85" y="886"/>
                    </a:cubicBezTo>
                    <a:cubicBezTo>
                      <a:pt x="85" y="887"/>
                      <a:pt x="84" y="888"/>
                      <a:pt x="83" y="889"/>
                    </a:cubicBezTo>
                    <a:cubicBezTo>
                      <a:pt x="81" y="888"/>
                      <a:pt x="81" y="888"/>
                      <a:pt x="81" y="888"/>
                    </a:cubicBezTo>
                    <a:cubicBezTo>
                      <a:pt x="81" y="888"/>
                      <a:pt x="81" y="888"/>
                      <a:pt x="81" y="886"/>
                    </a:cubicBezTo>
                    <a:cubicBezTo>
                      <a:pt x="79" y="886"/>
                      <a:pt x="78" y="884"/>
                      <a:pt x="77" y="883"/>
                    </a:cubicBezTo>
                    <a:cubicBezTo>
                      <a:pt x="76" y="882"/>
                      <a:pt x="74" y="881"/>
                      <a:pt x="73" y="881"/>
                    </a:cubicBezTo>
                    <a:cubicBezTo>
                      <a:pt x="175" y="1043"/>
                      <a:pt x="356" y="1152"/>
                      <a:pt x="562" y="1152"/>
                    </a:cubicBezTo>
                    <a:cubicBezTo>
                      <a:pt x="880" y="1152"/>
                      <a:pt x="1138" y="894"/>
                      <a:pt x="1138" y="576"/>
                    </a:cubicBezTo>
                    <a:cubicBezTo>
                      <a:pt x="1138" y="258"/>
                      <a:pt x="880" y="0"/>
                      <a:pt x="562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6"/>
              <p:cNvSpPr>
                <a:spLocks noEditPoints="1"/>
              </p:cNvSpPr>
              <p:nvPr/>
            </p:nvSpPr>
            <p:spPr bwMode="auto">
              <a:xfrm>
                <a:off x="2847967" y="797903"/>
                <a:ext cx="3759962" cy="4127532"/>
              </a:xfrm>
              <a:custGeom>
                <a:avLst/>
                <a:gdLst>
                  <a:gd name="T0" fmla="*/ 1 w 963"/>
                  <a:gd name="T1" fmla="*/ 558 h 1057"/>
                  <a:gd name="T2" fmla="*/ 798 w 963"/>
                  <a:gd name="T3" fmla="*/ 510 h 1057"/>
                  <a:gd name="T4" fmla="*/ 858 w 963"/>
                  <a:gd name="T5" fmla="*/ 646 h 1057"/>
                  <a:gd name="T6" fmla="*/ 817 w 963"/>
                  <a:gd name="T7" fmla="*/ 547 h 1057"/>
                  <a:gd name="T8" fmla="*/ 931 w 963"/>
                  <a:gd name="T9" fmla="*/ 512 h 1057"/>
                  <a:gd name="T10" fmla="*/ 946 w 963"/>
                  <a:gd name="T11" fmla="*/ 532 h 1057"/>
                  <a:gd name="T12" fmla="*/ 922 w 963"/>
                  <a:gd name="T13" fmla="*/ 489 h 1057"/>
                  <a:gd name="T14" fmla="*/ 452 w 963"/>
                  <a:gd name="T15" fmla="*/ 387 h 1057"/>
                  <a:gd name="T16" fmla="*/ 453 w 963"/>
                  <a:gd name="T17" fmla="*/ 385 h 1057"/>
                  <a:gd name="T18" fmla="*/ 698 w 963"/>
                  <a:gd name="T19" fmla="*/ 445 h 1057"/>
                  <a:gd name="T20" fmla="*/ 536 w 963"/>
                  <a:gd name="T21" fmla="*/ 369 h 1057"/>
                  <a:gd name="T22" fmla="*/ 542 w 963"/>
                  <a:gd name="T23" fmla="*/ 363 h 1057"/>
                  <a:gd name="T24" fmla="*/ 540 w 963"/>
                  <a:gd name="T25" fmla="*/ 369 h 1057"/>
                  <a:gd name="T26" fmla="*/ 533 w 963"/>
                  <a:gd name="T27" fmla="*/ 363 h 1057"/>
                  <a:gd name="T28" fmla="*/ 518 w 963"/>
                  <a:gd name="T29" fmla="*/ 369 h 1057"/>
                  <a:gd name="T30" fmla="*/ 571 w 963"/>
                  <a:gd name="T31" fmla="*/ 363 h 1057"/>
                  <a:gd name="T32" fmla="*/ 585 w 963"/>
                  <a:gd name="T33" fmla="*/ 366 h 1057"/>
                  <a:gd name="T34" fmla="*/ 576 w 963"/>
                  <a:gd name="T35" fmla="*/ 386 h 1057"/>
                  <a:gd name="T36" fmla="*/ 578 w 963"/>
                  <a:gd name="T37" fmla="*/ 348 h 1057"/>
                  <a:gd name="T38" fmla="*/ 589 w 963"/>
                  <a:gd name="T39" fmla="*/ 344 h 1057"/>
                  <a:gd name="T40" fmla="*/ 584 w 963"/>
                  <a:gd name="T41" fmla="*/ 359 h 1057"/>
                  <a:gd name="T42" fmla="*/ 653 w 963"/>
                  <a:gd name="T43" fmla="*/ 376 h 1057"/>
                  <a:gd name="T44" fmla="*/ 640 w 963"/>
                  <a:gd name="T45" fmla="*/ 390 h 1057"/>
                  <a:gd name="T46" fmla="*/ 579 w 963"/>
                  <a:gd name="T47" fmla="*/ 335 h 1057"/>
                  <a:gd name="T48" fmla="*/ 521 w 963"/>
                  <a:gd name="T49" fmla="*/ 355 h 1057"/>
                  <a:gd name="T50" fmla="*/ 454 w 963"/>
                  <a:gd name="T51" fmla="*/ 388 h 1057"/>
                  <a:gd name="T52" fmla="*/ 587 w 963"/>
                  <a:gd name="T53" fmla="*/ 406 h 1057"/>
                  <a:gd name="T54" fmla="*/ 681 w 963"/>
                  <a:gd name="T55" fmla="*/ 460 h 1057"/>
                  <a:gd name="T56" fmla="*/ 786 w 963"/>
                  <a:gd name="T57" fmla="*/ 432 h 1057"/>
                  <a:gd name="T58" fmla="*/ 768 w 963"/>
                  <a:gd name="T59" fmla="*/ 438 h 1057"/>
                  <a:gd name="T60" fmla="*/ 723 w 963"/>
                  <a:gd name="T61" fmla="*/ 420 h 1057"/>
                  <a:gd name="T62" fmla="*/ 681 w 963"/>
                  <a:gd name="T63" fmla="*/ 425 h 1057"/>
                  <a:gd name="T64" fmla="*/ 31 w 963"/>
                  <a:gd name="T65" fmla="*/ 320 h 1057"/>
                  <a:gd name="T66" fmla="*/ 758 w 963"/>
                  <a:gd name="T67" fmla="*/ 342 h 1057"/>
                  <a:gd name="T68" fmla="*/ 737 w 963"/>
                  <a:gd name="T69" fmla="*/ 372 h 1057"/>
                  <a:gd name="T70" fmla="*/ 816 w 963"/>
                  <a:gd name="T71" fmla="*/ 363 h 1057"/>
                  <a:gd name="T72" fmla="*/ 855 w 963"/>
                  <a:gd name="T73" fmla="*/ 311 h 1057"/>
                  <a:gd name="T74" fmla="*/ 909 w 963"/>
                  <a:gd name="T75" fmla="*/ 405 h 1057"/>
                  <a:gd name="T76" fmla="*/ 888 w 963"/>
                  <a:gd name="T77" fmla="*/ 354 h 1057"/>
                  <a:gd name="T78" fmla="*/ 864 w 963"/>
                  <a:gd name="T79" fmla="*/ 318 h 1057"/>
                  <a:gd name="T80" fmla="*/ 50 w 963"/>
                  <a:gd name="T81" fmla="*/ 224 h 1057"/>
                  <a:gd name="T82" fmla="*/ 683 w 963"/>
                  <a:gd name="T83" fmla="*/ 198 h 1057"/>
                  <a:gd name="T84" fmla="*/ 648 w 963"/>
                  <a:gd name="T85" fmla="*/ 177 h 1057"/>
                  <a:gd name="T86" fmla="*/ 631 w 963"/>
                  <a:gd name="T87" fmla="*/ 240 h 1057"/>
                  <a:gd name="T88" fmla="*/ 664 w 963"/>
                  <a:gd name="T89" fmla="*/ 219 h 1057"/>
                  <a:gd name="T90" fmla="*/ 667 w 963"/>
                  <a:gd name="T91" fmla="*/ 201 h 1057"/>
                  <a:gd name="T92" fmla="*/ 666 w 963"/>
                  <a:gd name="T93" fmla="*/ 150 h 1057"/>
                  <a:gd name="T94" fmla="*/ 721 w 963"/>
                  <a:gd name="T95" fmla="*/ 155 h 1057"/>
                  <a:gd name="T96" fmla="*/ 707 w 963"/>
                  <a:gd name="T97" fmla="*/ 148 h 1057"/>
                  <a:gd name="T98" fmla="*/ 782 w 963"/>
                  <a:gd name="T99" fmla="*/ 112 h 1057"/>
                  <a:gd name="T100" fmla="*/ 541 w 963"/>
                  <a:gd name="T101" fmla="*/ 86 h 1057"/>
                  <a:gd name="T102" fmla="*/ 209 w 963"/>
                  <a:gd name="T103" fmla="*/ 71 h 1057"/>
                  <a:gd name="T104" fmla="*/ 225 w 963"/>
                  <a:gd name="T105" fmla="*/ 66 h 1057"/>
                  <a:gd name="T106" fmla="*/ 227 w 963"/>
                  <a:gd name="T107" fmla="*/ 55 h 1057"/>
                  <a:gd name="T108" fmla="*/ 223 w 963"/>
                  <a:gd name="T109" fmla="*/ 55 h 1057"/>
                  <a:gd name="T110" fmla="*/ 243 w 963"/>
                  <a:gd name="T111" fmla="*/ 43 h 1057"/>
                  <a:gd name="T112" fmla="*/ 448 w 963"/>
                  <a:gd name="T113" fmla="*/ 18 h 1057"/>
                  <a:gd name="T114" fmla="*/ 509 w 963"/>
                  <a:gd name="T115" fmla="*/ 14 h 1057"/>
                  <a:gd name="T116" fmla="*/ 463 w 963"/>
                  <a:gd name="T117" fmla="*/ 4 h 1057"/>
                  <a:gd name="T118" fmla="*/ 458 w 963"/>
                  <a:gd name="T119" fmla="*/ 3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63" h="1057">
                    <a:moveTo>
                      <a:pt x="509" y="974"/>
                    </a:moveTo>
                    <a:cubicBezTo>
                      <a:pt x="468" y="992"/>
                      <a:pt x="452" y="1018"/>
                      <a:pt x="478" y="1040"/>
                    </a:cubicBezTo>
                    <a:cubicBezTo>
                      <a:pt x="491" y="1051"/>
                      <a:pt x="516" y="1057"/>
                      <a:pt x="516" y="1057"/>
                    </a:cubicBezTo>
                    <a:cubicBezTo>
                      <a:pt x="516" y="1057"/>
                      <a:pt x="516" y="1057"/>
                      <a:pt x="516" y="1057"/>
                    </a:cubicBezTo>
                    <a:cubicBezTo>
                      <a:pt x="520" y="1057"/>
                      <a:pt x="525" y="1053"/>
                      <a:pt x="529" y="1051"/>
                    </a:cubicBezTo>
                    <a:cubicBezTo>
                      <a:pt x="530" y="1050"/>
                      <a:pt x="532" y="1049"/>
                      <a:pt x="533" y="1049"/>
                    </a:cubicBezTo>
                    <a:cubicBezTo>
                      <a:pt x="533" y="1049"/>
                      <a:pt x="533" y="1049"/>
                      <a:pt x="533" y="1049"/>
                    </a:cubicBezTo>
                    <a:cubicBezTo>
                      <a:pt x="531" y="1047"/>
                      <a:pt x="528" y="1047"/>
                      <a:pt x="527" y="1045"/>
                    </a:cubicBezTo>
                    <a:cubicBezTo>
                      <a:pt x="527" y="1042"/>
                      <a:pt x="528" y="1039"/>
                      <a:pt x="529" y="1037"/>
                    </a:cubicBezTo>
                    <a:cubicBezTo>
                      <a:pt x="520" y="1023"/>
                      <a:pt x="520" y="1023"/>
                      <a:pt x="513" y="1015"/>
                    </a:cubicBezTo>
                    <a:cubicBezTo>
                      <a:pt x="513" y="1007"/>
                      <a:pt x="514" y="999"/>
                      <a:pt x="513" y="990"/>
                    </a:cubicBezTo>
                    <a:cubicBezTo>
                      <a:pt x="512" y="982"/>
                      <a:pt x="511" y="978"/>
                      <a:pt x="509" y="974"/>
                    </a:cubicBezTo>
                    <a:moveTo>
                      <a:pt x="3" y="553"/>
                    </a:moveTo>
                    <a:cubicBezTo>
                      <a:pt x="3" y="553"/>
                      <a:pt x="3" y="553"/>
                      <a:pt x="3" y="553"/>
                    </a:cubicBezTo>
                    <a:cubicBezTo>
                      <a:pt x="3" y="555"/>
                      <a:pt x="2" y="556"/>
                      <a:pt x="2" y="556"/>
                    </a:cubicBezTo>
                    <a:cubicBezTo>
                      <a:pt x="2" y="556"/>
                      <a:pt x="1" y="556"/>
                      <a:pt x="0" y="557"/>
                    </a:cubicBezTo>
                    <a:cubicBezTo>
                      <a:pt x="0" y="557"/>
                      <a:pt x="0" y="557"/>
                      <a:pt x="1" y="557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9"/>
                      <a:pt x="2" y="559"/>
                      <a:pt x="2" y="559"/>
                    </a:cubicBezTo>
                    <a:cubicBezTo>
                      <a:pt x="2" y="560"/>
                      <a:pt x="2" y="560"/>
                      <a:pt x="2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59"/>
                      <a:pt x="3" y="559"/>
                      <a:pt x="3" y="559"/>
                    </a:cubicBezTo>
                    <a:cubicBezTo>
                      <a:pt x="3" y="559"/>
                      <a:pt x="3" y="559"/>
                      <a:pt x="4" y="558"/>
                    </a:cubicBezTo>
                    <a:cubicBezTo>
                      <a:pt x="4" y="558"/>
                      <a:pt x="4" y="558"/>
                      <a:pt x="4" y="558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6"/>
                      <a:pt x="4" y="555"/>
                      <a:pt x="3" y="553"/>
                    </a:cubicBezTo>
                    <a:moveTo>
                      <a:pt x="798" y="510"/>
                    </a:moveTo>
                    <a:cubicBezTo>
                      <a:pt x="799" y="516"/>
                      <a:pt x="799" y="520"/>
                      <a:pt x="795" y="520"/>
                    </a:cubicBezTo>
                    <a:cubicBezTo>
                      <a:pt x="794" y="520"/>
                      <a:pt x="793" y="520"/>
                      <a:pt x="792" y="520"/>
                    </a:cubicBezTo>
                    <a:cubicBezTo>
                      <a:pt x="792" y="520"/>
                      <a:pt x="792" y="520"/>
                      <a:pt x="792" y="520"/>
                    </a:cubicBezTo>
                    <a:cubicBezTo>
                      <a:pt x="792" y="521"/>
                      <a:pt x="792" y="521"/>
                      <a:pt x="792" y="521"/>
                    </a:cubicBezTo>
                    <a:cubicBezTo>
                      <a:pt x="792" y="522"/>
                      <a:pt x="792" y="522"/>
                      <a:pt x="792" y="522"/>
                    </a:cubicBezTo>
                    <a:cubicBezTo>
                      <a:pt x="792" y="523"/>
                      <a:pt x="792" y="523"/>
                      <a:pt x="792" y="523"/>
                    </a:cubicBezTo>
                    <a:cubicBezTo>
                      <a:pt x="792" y="524"/>
                      <a:pt x="792" y="524"/>
                      <a:pt x="792" y="524"/>
                    </a:cubicBezTo>
                    <a:cubicBezTo>
                      <a:pt x="792" y="524"/>
                      <a:pt x="792" y="525"/>
                      <a:pt x="792" y="525"/>
                    </a:cubicBezTo>
                    <a:cubicBezTo>
                      <a:pt x="794" y="525"/>
                      <a:pt x="795" y="526"/>
                      <a:pt x="797" y="527"/>
                    </a:cubicBezTo>
                    <a:cubicBezTo>
                      <a:pt x="799" y="534"/>
                      <a:pt x="803" y="541"/>
                      <a:pt x="807" y="547"/>
                    </a:cubicBezTo>
                    <a:cubicBezTo>
                      <a:pt x="811" y="554"/>
                      <a:pt x="813" y="561"/>
                      <a:pt x="816" y="569"/>
                    </a:cubicBezTo>
                    <a:cubicBezTo>
                      <a:pt x="817" y="571"/>
                      <a:pt x="818" y="571"/>
                      <a:pt x="822" y="573"/>
                    </a:cubicBezTo>
                    <a:cubicBezTo>
                      <a:pt x="822" y="578"/>
                      <a:pt x="823" y="578"/>
                      <a:pt x="827" y="581"/>
                    </a:cubicBezTo>
                    <a:cubicBezTo>
                      <a:pt x="828" y="589"/>
                      <a:pt x="827" y="597"/>
                      <a:pt x="830" y="604"/>
                    </a:cubicBezTo>
                    <a:cubicBezTo>
                      <a:pt x="830" y="604"/>
                      <a:pt x="831" y="604"/>
                      <a:pt x="832" y="604"/>
                    </a:cubicBezTo>
                    <a:cubicBezTo>
                      <a:pt x="841" y="621"/>
                      <a:pt x="841" y="621"/>
                      <a:pt x="841" y="621"/>
                    </a:cubicBezTo>
                    <a:cubicBezTo>
                      <a:pt x="843" y="622"/>
                      <a:pt x="845" y="623"/>
                      <a:pt x="847" y="624"/>
                    </a:cubicBezTo>
                    <a:cubicBezTo>
                      <a:pt x="846" y="640"/>
                      <a:pt x="853" y="645"/>
                      <a:pt x="858" y="646"/>
                    </a:cubicBezTo>
                    <a:cubicBezTo>
                      <a:pt x="858" y="646"/>
                      <a:pt x="858" y="646"/>
                      <a:pt x="858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65" y="654"/>
                      <a:pt x="874" y="659"/>
                      <a:pt x="881" y="666"/>
                    </a:cubicBezTo>
                    <a:cubicBezTo>
                      <a:pt x="881" y="666"/>
                      <a:pt x="881" y="666"/>
                      <a:pt x="881" y="666"/>
                    </a:cubicBezTo>
                    <a:cubicBezTo>
                      <a:pt x="881" y="656"/>
                      <a:pt x="876" y="646"/>
                      <a:pt x="878" y="637"/>
                    </a:cubicBezTo>
                    <a:cubicBezTo>
                      <a:pt x="874" y="632"/>
                      <a:pt x="872" y="629"/>
                      <a:pt x="866" y="626"/>
                    </a:cubicBezTo>
                    <a:cubicBezTo>
                      <a:pt x="866" y="623"/>
                      <a:pt x="866" y="623"/>
                      <a:pt x="866" y="622"/>
                    </a:cubicBezTo>
                    <a:cubicBezTo>
                      <a:pt x="865" y="622"/>
                      <a:pt x="865" y="622"/>
                      <a:pt x="865" y="622"/>
                    </a:cubicBezTo>
                    <a:cubicBezTo>
                      <a:pt x="864" y="619"/>
                      <a:pt x="864" y="619"/>
                      <a:pt x="864" y="618"/>
                    </a:cubicBezTo>
                    <a:cubicBezTo>
                      <a:pt x="862" y="617"/>
                      <a:pt x="862" y="617"/>
                      <a:pt x="862" y="617"/>
                    </a:cubicBezTo>
                    <a:cubicBezTo>
                      <a:pt x="861" y="613"/>
                      <a:pt x="861" y="613"/>
                      <a:pt x="859" y="609"/>
                    </a:cubicBezTo>
                    <a:cubicBezTo>
                      <a:pt x="855" y="606"/>
                      <a:pt x="851" y="604"/>
                      <a:pt x="847" y="600"/>
                    </a:cubicBezTo>
                    <a:cubicBezTo>
                      <a:pt x="840" y="570"/>
                      <a:pt x="840" y="570"/>
                      <a:pt x="829" y="563"/>
                    </a:cubicBezTo>
                    <a:cubicBezTo>
                      <a:pt x="828" y="559"/>
                      <a:pt x="828" y="559"/>
                      <a:pt x="828" y="559"/>
                    </a:cubicBezTo>
                    <a:cubicBezTo>
                      <a:pt x="828" y="558"/>
                      <a:pt x="827" y="558"/>
                      <a:pt x="827" y="558"/>
                    </a:cubicBezTo>
                    <a:cubicBezTo>
                      <a:pt x="825" y="553"/>
                      <a:pt x="825" y="553"/>
                      <a:pt x="817" y="547"/>
                    </a:cubicBezTo>
                    <a:cubicBezTo>
                      <a:pt x="817" y="547"/>
                      <a:pt x="817" y="547"/>
                      <a:pt x="817" y="547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5"/>
                    </a:cubicBezTo>
                    <a:cubicBezTo>
                      <a:pt x="815" y="541"/>
                      <a:pt x="813" y="538"/>
                      <a:pt x="808" y="536"/>
                    </a:cubicBezTo>
                    <a:cubicBezTo>
                      <a:pt x="807" y="532"/>
                      <a:pt x="807" y="532"/>
                      <a:pt x="806" y="531"/>
                    </a:cubicBezTo>
                    <a:cubicBezTo>
                      <a:pt x="805" y="527"/>
                      <a:pt x="805" y="527"/>
                      <a:pt x="803" y="526"/>
                    </a:cubicBezTo>
                    <a:cubicBezTo>
                      <a:pt x="803" y="515"/>
                      <a:pt x="800" y="512"/>
                      <a:pt x="798" y="510"/>
                    </a:cubicBezTo>
                    <a:moveTo>
                      <a:pt x="911" y="479"/>
                    </a:moveTo>
                    <a:cubicBezTo>
                      <a:pt x="909" y="480"/>
                      <a:pt x="907" y="485"/>
                      <a:pt x="908" y="490"/>
                    </a:cubicBezTo>
                    <a:cubicBezTo>
                      <a:pt x="909" y="490"/>
                      <a:pt x="912" y="491"/>
                      <a:pt x="912" y="492"/>
                    </a:cubicBezTo>
                    <a:cubicBezTo>
                      <a:pt x="912" y="497"/>
                      <a:pt x="915" y="498"/>
                      <a:pt x="919" y="500"/>
                    </a:cubicBezTo>
                    <a:cubicBezTo>
                      <a:pt x="920" y="505"/>
                      <a:pt x="921" y="508"/>
                      <a:pt x="924" y="508"/>
                    </a:cubicBezTo>
                    <a:cubicBezTo>
                      <a:pt x="926" y="517"/>
                      <a:pt x="926" y="517"/>
                      <a:pt x="927" y="517"/>
                    </a:cubicBezTo>
                    <a:cubicBezTo>
                      <a:pt x="926" y="513"/>
                      <a:pt x="928" y="512"/>
                      <a:pt x="930" y="511"/>
                    </a:cubicBezTo>
                    <a:cubicBezTo>
                      <a:pt x="931" y="511"/>
                      <a:pt x="931" y="511"/>
                      <a:pt x="931" y="511"/>
                    </a:cubicBezTo>
                    <a:cubicBezTo>
                      <a:pt x="931" y="512"/>
                      <a:pt x="931" y="512"/>
                      <a:pt x="931" y="512"/>
                    </a:cubicBezTo>
                    <a:cubicBezTo>
                      <a:pt x="932" y="512"/>
                      <a:pt x="932" y="513"/>
                      <a:pt x="932" y="513"/>
                    </a:cubicBezTo>
                    <a:cubicBezTo>
                      <a:pt x="932" y="514"/>
                      <a:pt x="932" y="514"/>
                      <a:pt x="932" y="514"/>
                    </a:cubicBezTo>
                    <a:cubicBezTo>
                      <a:pt x="932" y="514"/>
                      <a:pt x="932" y="514"/>
                      <a:pt x="932" y="515"/>
                    </a:cubicBezTo>
                    <a:cubicBezTo>
                      <a:pt x="932" y="517"/>
                      <a:pt x="932" y="517"/>
                      <a:pt x="932" y="517"/>
                    </a:cubicBezTo>
                    <a:cubicBezTo>
                      <a:pt x="932" y="517"/>
                      <a:pt x="933" y="517"/>
                      <a:pt x="933" y="517"/>
                    </a:cubicBezTo>
                    <a:cubicBezTo>
                      <a:pt x="933" y="518"/>
                      <a:pt x="933" y="518"/>
                      <a:pt x="933" y="518"/>
                    </a:cubicBezTo>
                    <a:cubicBezTo>
                      <a:pt x="933" y="518"/>
                      <a:pt x="933" y="518"/>
                      <a:pt x="934" y="518"/>
                    </a:cubicBezTo>
                    <a:cubicBezTo>
                      <a:pt x="934" y="518"/>
                      <a:pt x="934" y="518"/>
                      <a:pt x="934" y="518"/>
                    </a:cubicBezTo>
                    <a:cubicBezTo>
                      <a:pt x="935" y="518"/>
                      <a:pt x="935" y="518"/>
                      <a:pt x="935" y="518"/>
                    </a:cubicBezTo>
                    <a:cubicBezTo>
                      <a:pt x="936" y="518"/>
                      <a:pt x="936" y="518"/>
                      <a:pt x="936" y="518"/>
                    </a:cubicBezTo>
                    <a:cubicBezTo>
                      <a:pt x="936" y="517"/>
                      <a:pt x="937" y="517"/>
                      <a:pt x="937" y="517"/>
                    </a:cubicBezTo>
                    <a:cubicBezTo>
                      <a:pt x="937" y="517"/>
                      <a:pt x="938" y="517"/>
                      <a:pt x="938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40" y="518"/>
                      <a:pt x="940" y="519"/>
                      <a:pt x="940" y="519"/>
                    </a:cubicBezTo>
                    <a:cubicBezTo>
                      <a:pt x="940" y="519"/>
                      <a:pt x="940" y="519"/>
                      <a:pt x="941" y="519"/>
                    </a:cubicBezTo>
                    <a:cubicBezTo>
                      <a:pt x="942" y="519"/>
                      <a:pt x="942" y="518"/>
                      <a:pt x="942" y="518"/>
                    </a:cubicBezTo>
                    <a:cubicBezTo>
                      <a:pt x="943" y="528"/>
                      <a:pt x="943" y="532"/>
                      <a:pt x="946" y="532"/>
                    </a:cubicBezTo>
                    <a:cubicBezTo>
                      <a:pt x="947" y="532"/>
                      <a:pt x="947" y="532"/>
                      <a:pt x="948" y="532"/>
                    </a:cubicBezTo>
                    <a:cubicBezTo>
                      <a:pt x="948" y="532"/>
                      <a:pt x="948" y="532"/>
                      <a:pt x="948" y="531"/>
                    </a:cubicBezTo>
                    <a:cubicBezTo>
                      <a:pt x="949" y="531"/>
                      <a:pt x="949" y="531"/>
                      <a:pt x="949" y="531"/>
                    </a:cubicBezTo>
                    <a:cubicBezTo>
                      <a:pt x="949" y="531"/>
                      <a:pt x="949" y="531"/>
                      <a:pt x="950" y="531"/>
                    </a:cubicBezTo>
                    <a:cubicBezTo>
                      <a:pt x="950" y="531"/>
                      <a:pt x="950" y="531"/>
                      <a:pt x="950" y="531"/>
                    </a:cubicBezTo>
                    <a:cubicBezTo>
                      <a:pt x="962" y="523"/>
                      <a:pt x="963" y="510"/>
                      <a:pt x="963" y="510"/>
                    </a:cubicBezTo>
                    <a:cubicBezTo>
                      <a:pt x="963" y="507"/>
                      <a:pt x="962" y="505"/>
                      <a:pt x="962" y="505"/>
                    </a:cubicBezTo>
                    <a:cubicBezTo>
                      <a:pt x="961" y="505"/>
                      <a:pt x="961" y="505"/>
                      <a:pt x="961" y="505"/>
                    </a:cubicBezTo>
                    <a:cubicBezTo>
                      <a:pt x="960" y="505"/>
                      <a:pt x="959" y="505"/>
                      <a:pt x="959" y="505"/>
                    </a:cubicBezTo>
                    <a:cubicBezTo>
                      <a:pt x="958" y="506"/>
                      <a:pt x="958" y="506"/>
                      <a:pt x="957" y="507"/>
                    </a:cubicBezTo>
                    <a:cubicBezTo>
                      <a:pt x="956" y="507"/>
                      <a:pt x="956" y="507"/>
                      <a:pt x="955" y="507"/>
                    </a:cubicBezTo>
                    <a:cubicBezTo>
                      <a:pt x="954" y="508"/>
                      <a:pt x="954" y="508"/>
                      <a:pt x="954" y="508"/>
                    </a:cubicBezTo>
                    <a:cubicBezTo>
                      <a:pt x="953" y="508"/>
                      <a:pt x="953" y="508"/>
                      <a:pt x="953" y="508"/>
                    </a:cubicBezTo>
                    <a:cubicBezTo>
                      <a:pt x="952" y="508"/>
                      <a:pt x="951" y="508"/>
                      <a:pt x="950" y="508"/>
                    </a:cubicBezTo>
                    <a:cubicBezTo>
                      <a:pt x="950" y="508"/>
                      <a:pt x="950" y="508"/>
                      <a:pt x="949" y="508"/>
                    </a:cubicBezTo>
                    <a:cubicBezTo>
                      <a:pt x="944" y="505"/>
                      <a:pt x="941" y="504"/>
                      <a:pt x="934" y="503"/>
                    </a:cubicBezTo>
                    <a:cubicBezTo>
                      <a:pt x="931" y="501"/>
                      <a:pt x="930" y="500"/>
                      <a:pt x="927" y="498"/>
                    </a:cubicBezTo>
                    <a:cubicBezTo>
                      <a:pt x="926" y="492"/>
                      <a:pt x="925" y="490"/>
                      <a:pt x="922" y="489"/>
                    </a:cubicBezTo>
                    <a:cubicBezTo>
                      <a:pt x="922" y="484"/>
                      <a:pt x="920" y="482"/>
                      <a:pt x="916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4" y="481"/>
                      <a:pt x="914" y="481"/>
                      <a:pt x="914" y="481"/>
                    </a:cubicBezTo>
                    <a:cubicBezTo>
                      <a:pt x="913" y="479"/>
                      <a:pt x="912" y="479"/>
                      <a:pt x="911" y="479"/>
                    </a:cubicBezTo>
                    <a:moveTo>
                      <a:pt x="453" y="387"/>
                    </a:move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7"/>
                      <a:pt x="453" y="387"/>
                      <a:pt x="453" y="387"/>
                    </a:cubicBezTo>
                    <a:moveTo>
                      <a:pt x="450" y="387"/>
                    </a:moveTo>
                    <a:cubicBezTo>
                      <a:pt x="450" y="387"/>
                      <a:pt x="450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2" y="387"/>
                      <a:pt x="452" y="387"/>
                      <a:pt x="453" y="387"/>
                    </a:cubicBezTo>
                    <a:cubicBezTo>
                      <a:pt x="453" y="387"/>
                      <a:pt x="453" y="387"/>
                      <a:pt x="453" y="387"/>
                    </a:cubicBezTo>
                    <a:cubicBezTo>
                      <a:pt x="452" y="387"/>
                      <a:pt x="452" y="387"/>
                      <a:pt x="452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0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moveTo>
                      <a:pt x="448" y="387"/>
                    </a:moveTo>
                    <a:cubicBezTo>
                      <a:pt x="448" y="387"/>
                      <a:pt x="448" y="387"/>
                      <a:pt x="449" y="387"/>
                    </a:cubicBezTo>
                    <a:cubicBezTo>
                      <a:pt x="449" y="387"/>
                      <a:pt x="448" y="387"/>
                      <a:pt x="448" y="387"/>
                    </a:cubicBezTo>
                    <a:moveTo>
                      <a:pt x="448" y="386"/>
                    </a:moveTo>
                    <a:cubicBezTo>
                      <a:pt x="448" y="386"/>
                      <a:pt x="448" y="387"/>
                      <a:pt x="448" y="387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48" y="386"/>
                    </a:moveTo>
                    <a:cubicBezTo>
                      <a:pt x="448" y="386"/>
                      <a:pt x="448" y="386"/>
                      <a:pt x="448" y="386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51" y="385"/>
                    </a:move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2" y="385"/>
                      <a:pt x="452" y="385"/>
                      <a:pt x="452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4" y="385"/>
                      <a:pt x="455" y="385"/>
                      <a:pt x="455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5" y="386"/>
                      <a:pt x="455" y="386"/>
                      <a:pt x="455" y="386"/>
                    </a:cubicBezTo>
                    <a:cubicBezTo>
                      <a:pt x="455" y="385"/>
                      <a:pt x="455" y="385"/>
                      <a:pt x="455" y="385"/>
                    </a:cubicBezTo>
                    <a:cubicBezTo>
                      <a:pt x="455" y="385"/>
                      <a:pt x="454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2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moveTo>
                      <a:pt x="450" y="384"/>
                    </a:moveTo>
                    <a:cubicBezTo>
                      <a:pt x="450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0" y="384"/>
                      <a:pt x="450" y="384"/>
                    </a:cubicBezTo>
                    <a:moveTo>
                      <a:pt x="698" y="445"/>
                    </a:moveTo>
                    <a:cubicBezTo>
                      <a:pt x="697" y="441"/>
                      <a:pt x="692" y="442"/>
                      <a:pt x="690" y="441"/>
                    </a:cubicBezTo>
                    <a:cubicBezTo>
                      <a:pt x="688" y="438"/>
                      <a:pt x="690" y="432"/>
                      <a:pt x="702" y="432"/>
                    </a:cubicBezTo>
                    <a:cubicBezTo>
                      <a:pt x="702" y="432"/>
                      <a:pt x="703" y="432"/>
                      <a:pt x="703" y="432"/>
                    </a:cubicBezTo>
                    <a:cubicBezTo>
                      <a:pt x="718" y="433"/>
                      <a:pt x="720" y="439"/>
                      <a:pt x="720" y="443"/>
                    </a:cubicBezTo>
                    <a:cubicBezTo>
                      <a:pt x="720" y="445"/>
                      <a:pt x="717" y="446"/>
                      <a:pt x="715" y="446"/>
                    </a:cubicBezTo>
                    <a:cubicBezTo>
                      <a:pt x="714" y="446"/>
                      <a:pt x="713" y="446"/>
                      <a:pt x="712" y="446"/>
                    </a:cubicBezTo>
                    <a:cubicBezTo>
                      <a:pt x="709" y="446"/>
                      <a:pt x="705" y="445"/>
                      <a:pt x="701" y="445"/>
                    </a:cubicBezTo>
                    <a:cubicBezTo>
                      <a:pt x="700" y="445"/>
                      <a:pt x="699" y="445"/>
                      <a:pt x="698" y="445"/>
                    </a:cubicBezTo>
                    <a:cubicBezTo>
                      <a:pt x="698" y="445"/>
                      <a:pt x="698" y="445"/>
                      <a:pt x="698" y="445"/>
                    </a:cubicBezTo>
                    <a:moveTo>
                      <a:pt x="613" y="428"/>
                    </a:moveTo>
                    <a:cubicBezTo>
                      <a:pt x="611" y="428"/>
                      <a:pt x="610" y="427"/>
                      <a:pt x="609" y="425"/>
                    </a:cubicBezTo>
                    <a:cubicBezTo>
                      <a:pt x="607" y="424"/>
                      <a:pt x="609" y="420"/>
                      <a:pt x="609" y="420"/>
                    </a:cubicBezTo>
                    <a:cubicBezTo>
                      <a:pt x="610" y="420"/>
                      <a:pt x="610" y="420"/>
                      <a:pt x="612" y="420"/>
                    </a:cubicBezTo>
                    <a:cubicBezTo>
                      <a:pt x="612" y="420"/>
                      <a:pt x="612" y="420"/>
                      <a:pt x="613" y="420"/>
                    </a:cubicBezTo>
                    <a:cubicBezTo>
                      <a:pt x="614" y="420"/>
                      <a:pt x="616" y="420"/>
                      <a:pt x="617" y="422"/>
                    </a:cubicBezTo>
                    <a:cubicBezTo>
                      <a:pt x="618" y="423"/>
                      <a:pt x="618" y="425"/>
                      <a:pt x="617" y="425"/>
                    </a:cubicBezTo>
                    <a:cubicBezTo>
                      <a:pt x="616" y="427"/>
                      <a:pt x="615" y="428"/>
                      <a:pt x="613" y="428"/>
                    </a:cubicBezTo>
                    <a:moveTo>
                      <a:pt x="536" y="369"/>
                    </a:moveTo>
                    <a:cubicBezTo>
                      <a:pt x="536" y="369"/>
                      <a:pt x="536" y="369"/>
                      <a:pt x="536" y="368"/>
                    </a:cubicBezTo>
                    <a:cubicBezTo>
                      <a:pt x="537" y="367"/>
                      <a:pt x="537" y="367"/>
                      <a:pt x="537" y="367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8" y="366"/>
                    </a:cubicBezTo>
                    <a:cubicBezTo>
                      <a:pt x="538" y="366"/>
                      <a:pt x="538" y="366"/>
                      <a:pt x="538" y="366"/>
                    </a:cubicBezTo>
                    <a:cubicBezTo>
                      <a:pt x="538" y="366"/>
                      <a:pt x="538" y="366"/>
                      <a:pt x="538" y="365"/>
                    </a:cubicBezTo>
                    <a:cubicBezTo>
                      <a:pt x="538" y="364"/>
                      <a:pt x="538" y="364"/>
                      <a:pt x="538" y="364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2"/>
                      <a:pt x="538" y="362"/>
                      <a:pt x="538" y="362"/>
                    </a:cubicBezTo>
                    <a:cubicBezTo>
                      <a:pt x="539" y="362"/>
                      <a:pt x="539" y="362"/>
                      <a:pt x="539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3"/>
                      <a:pt x="542" y="363"/>
                    </a:cubicBezTo>
                    <a:cubicBezTo>
                      <a:pt x="542" y="363"/>
                      <a:pt x="542" y="363"/>
                      <a:pt x="542" y="363"/>
                    </a:cubicBezTo>
                    <a:cubicBezTo>
                      <a:pt x="543" y="363"/>
                      <a:pt x="543" y="363"/>
                      <a:pt x="543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4"/>
                      <a:pt x="544" y="364"/>
                      <a:pt x="544" y="364"/>
                    </a:cubicBezTo>
                    <a:cubicBezTo>
                      <a:pt x="544" y="364"/>
                      <a:pt x="544" y="365"/>
                      <a:pt x="544" y="365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7"/>
                    </a:cubicBezTo>
                    <a:cubicBezTo>
                      <a:pt x="544" y="367"/>
                      <a:pt x="544" y="368"/>
                      <a:pt x="543" y="368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2" y="370"/>
                      <a:pt x="542" y="370"/>
                      <a:pt x="542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0" y="370"/>
                      <a:pt x="540" y="370"/>
                      <a:pt x="540" y="370"/>
                    </a:cubicBezTo>
                    <a:cubicBezTo>
                      <a:pt x="540" y="370"/>
                      <a:pt x="540" y="369"/>
                      <a:pt x="540" y="369"/>
                    </a:cubicBezTo>
                    <a:cubicBezTo>
                      <a:pt x="539" y="369"/>
                      <a:pt x="539" y="369"/>
                      <a:pt x="539" y="369"/>
                    </a:cubicBezTo>
                    <a:cubicBezTo>
                      <a:pt x="539" y="369"/>
                      <a:pt x="538" y="369"/>
                      <a:pt x="538" y="369"/>
                    </a:cubicBezTo>
                    <a:cubicBezTo>
                      <a:pt x="538" y="369"/>
                      <a:pt x="538" y="369"/>
                      <a:pt x="538" y="369"/>
                    </a:cubicBezTo>
                    <a:cubicBezTo>
                      <a:pt x="537" y="369"/>
                      <a:pt x="537" y="369"/>
                      <a:pt x="537" y="369"/>
                    </a:cubicBezTo>
                    <a:cubicBezTo>
                      <a:pt x="536" y="369"/>
                      <a:pt x="536" y="369"/>
                      <a:pt x="536" y="369"/>
                    </a:cubicBezTo>
                    <a:moveTo>
                      <a:pt x="524" y="363"/>
                    </a:moveTo>
                    <a:cubicBezTo>
                      <a:pt x="525" y="363"/>
                      <a:pt x="526" y="363"/>
                      <a:pt x="526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9" y="362"/>
                    </a:cubicBezTo>
                    <a:cubicBezTo>
                      <a:pt x="529" y="362"/>
                      <a:pt x="529" y="362"/>
                      <a:pt x="529" y="362"/>
                    </a:cubicBezTo>
                    <a:cubicBezTo>
                      <a:pt x="530" y="362"/>
                      <a:pt x="530" y="362"/>
                      <a:pt x="530" y="362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4" y="363"/>
                      <a:pt x="534" y="363"/>
                      <a:pt x="534" y="363"/>
                    </a:cubicBezTo>
                    <a:cubicBezTo>
                      <a:pt x="535" y="363"/>
                      <a:pt x="535" y="363"/>
                      <a:pt x="535" y="363"/>
                    </a:cubicBezTo>
                    <a:cubicBezTo>
                      <a:pt x="536" y="364"/>
                      <a:pt x="536" y="364"/>
                      <a:pt x="536" y="364"/>
                    </a:cubicBezTo>
                    <a:cubicBezTo>
                      <a:pt x="535" y="365"/>
                      <a:pt x="535" y="365"/>
                      <a:pt x="535" y="365"/>
                    </a:cubicBezTo>
                    <a:cubicBezTo>
                      <a:pt x="535" y="366"/>
                      <a:pt x="535" y="366"/>
                      <a:pt x="535" y="366"/>
                    </a:cubicBezTo>
                    <a:cubicBezTo>
                      <a:pt x="535" y="366"/>
                      <a:pt x="535" y="367"/>
                      <a:pt x="535" y="368"/>
                    </a:cubicBezTo>
                    <a:cubicBezTo>
                      <a:pt x="535" y="369"/>
                      <a:pt x="535" y="369"/>
                      <a:pt x="534" y="370"/>
                    </a:cubicBezTo>
                    <a:cubicBezTo>
                      <a:pt x="534" y="370"/>
                      <a:pt x="534" y="370"/>
                      <a:pt x="534" y="371"/>
                    </a:cubicBezTo>
                    <a:cubicBezTo>
                      <a:pt x="534" y="371"/>
                      <a:pt x="534" y="371"/>
                      <a:pt x="534" y="372"/>
                    </a:cubicBezTo>
                    <a:cubicBezTo>
                      <a:pt x="534" y="372"/>
                      <a:pt x="534" y="373"/>
                      <a:pt x="533" y="373"/>
                    </a:cubicBezTo>
                    <a:cubicBezTo>
                      <a:pt x="533" y="375"/>
                      <a:pt x="533" y="375"/>
                      <a:pt x="533" y="375"/>
                    </a:cubicBezTo>
                    <a:cubicBezTo>
                      <a:pt x="532" y="375"/>
                      <a:pt x="531" y="373"/>
                      <a:pt x="529" y="373"/>
                    </a:cubicBezTo>
                    <a:cubicBezTo>
                      <a:pt x="528" y="373"/>
                      <a:pt x="527" y="373"/>
                      <a:pt x="526" y="373"/>
                    </a:cubicBezTo>
                    <a:cubicBezTo>
                      <a:pt x="524" y="373"/>
                      <a:pt x="523" y="373"/>
                      <a:pt x="522" y="374"/>
                    </a:cubicBezTo>
                    <a:cubicBezTo>
                      <a:pt x="519" y="375"/>
                      <a:pt x="517" y="376"/>
                      <a:pt x="516" y="376"/>
                    </a:cubicBezTo>
                    <a:cubicBezTo>
                      <a:pt x="515" y="376"/>
                      <a:pt x="514" y="375"/>
                      <a:pt x="514" y="375"/>
                    </a:cubicBezTo>
                    <a:cubicBezTo>
                      <a:pt x="513" y="373"/>
                      <a:pt x="514" y="371"/>
                      <a:pt x="514" y="371"/>
                    </a:cubicBezTo>
                    <a:cubicBezTo>
                      <a:pt x="516" y="370"/>
                      <a:pt x="517" y="369"/>
                      <a:pt x="518" y="369"/>
                    </a:cubicBezTo>
                    <a:cubicBezTo>
                      <a:pt x="521" y="369"/>
                      <a:pt x="523" y="369"/>
                      <a:pt x="523" y="363"/>
                    </a:cubicBezTo>
                    <a:cubicBezTo>
                      <a:pt x="523" y="363"/>
                      <a:pt x="524" y="363"/>
                      <a:pt x="524" y="363"/>
                    </a:cubicBezTo>
                    <a:moveTo>
                      <a:pt x="571" y="385"/>
                    </a:moveTo>
                    <a:cubicBezTo>
                      <a:pt x="568" y="382"/>
                      <a:pt x="573" y="377"/>
                      <a:pt x="569" y="375"/>
                    </a:cubicBezTo>
                    <a:cubicBezTo>
                      <a:pt x="569" y="374"/>
                      <a:pt x="569" y="374"/>
                      <a:pt x="569" y="374"/>
                    </a:cubicBezTo>
                    <a:cubicBezTo>
                      <a:pt x="569" y="373"/>
                      <a:pt x="569" y="373"/>
                      <a:pt x="569" y="373"/>
                    </a:cubicBezTo>
                    <a:cubicBezTo>
                      <a:pt x="569" y="372"/>
                      <a:pt x="569" y="372"/>
                      <a:pt x="569" y="372"/>
                    </a:cubicBezTo>
                    <a:cubicBezTo>
                      <a:pt x="569" y="372"/>
                      <a:pt x="569" y="372"/>
                      <a:pt x="569" y="371"/>
                    </a:cubicBezTo>
                    <a:cubicBezTo>
                      <a:pt x="569" y="371"/>
                      <a:pt x="569" y="371"/>
                      <a:pt x="569" y="371"/>
                    </a:cubicBezTo>
                    <a:cubicBezTo>
                      <a:pt x="570" y="371"/>
                      <a:pt x="570" y="371"/>
                      <a:pt x="570" y="370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8"/>
                      <a:pt x="570" y="368"/>
                      <a:pt x="570" y="367"/>
                    </a:cubicBezTo>
                    <a:cubicBezTo>
                      <a:pt x="570" y="366"/>
                      <a:pt x="570" y="366"/>
                      <a:pt x="570" y="366"/>
                    </a:cubicBezTo>
                    <a:cubicBezTo>
                      <a:pt x="571" y="366"/>
                      <a:pt x="571" y="366"/>
                      <a:pt x="571" y="366"/>
                    </a:cubicBezTo>
                    <a:cubicBezTo>
                      <a:pt x="571" y="365"/>
                      <a:pt x="571" y="365"/>
                      <a:pt x="571" y="365"/>
                    </a:cubicBezTo>
                    <a:cubicBezTo>
                      <a:pt x="571" y="364"/>
                      <a:pt x="571" y="364"/>
                      <a:pt x="571" y="364"/>
                    </a:cubicBezTo>
                    <a:cubicBezTo>
                      <a:pt x="571" y="363"/>
                      <a:pt x="571" y="363"/>
                      <a:pt x="571" y="363"/>
                    </a:cubicBezTo>
                    <a:cubicBezTo>
                      <a:pt x="571" y="362"/>
                      <a:pt x="571" y="362"/>
                      <a:pt x="571" y="362"/>
                    </a:cubicBezTo>
                    <a:cubicBezTo>
                      <a:pt x="571" y="362"/>
                      <a:pt x="571" y="362"/>
                      <a:pt x="571" y="361"/>
                    </a:cubicBezTo>
                    <a:cubicBezTo>
                      <a:pt x="572" y="361"/>
                      <a:pt x="574" y="361"/>
                      <a:pt x="574" y="360"/>
                    </a:cubicBezTo>
                    <a:cubicBezTo>
                      <a:pt x="575" y="360"/>
                      <a:pt x="575" y="360"/>
                      <a:pt x="575" y="360"/>
                    </a:cubicBezTo>
                    <a:cubicBezTo>
                      <a:pt x="576" y="360"/>
                      <a:pt x="576" y="360"/>
                      <a:pt x="576" y="360"/>
                    </a:cubicBezTo>
                    <a:cubicBezTo>
                      <a:pt x="576" y="360"/>
                      <a:pt x="576" y="360"/>
                      <a:pt x="577" y="360"/>
                    </a:cubicBezTo>
                    <a:cubicBezTo>
                      <a:pt x="577" y="360"/>
                      <a:pt x="577" y="360"/>
                      <a:pt x="578" y="360"/>
                    </a:cubicBezTo>
                    <a:cubicBezTo>
                      <a:pt x="578" y="360"/>
                      <a:pt x="579" y="361"/>
                      <a:pt x="579" y="361"/>
                    </a:cubicBezTo>
                    <a:cubicBezTo>
                      <a:pt x="579" y="361"/>
                      <a:pt x="579" y="361"/>
                      <a:pt x="579" y="361"/>
                    </a:cubicBezTo>
                    <a:cubicBezTo>
                      <a:pt x="580" y="361"/>
                      <a:pt x="580" y="361"/>
                      <a:pt x="580" y="361"/>
                    </a:cubicBezTo>
                    <a:cubicBezTo>
                      <a:pt x="581" y="361"/>
                      <a:pt x="582" y="361"/>
                      <a:pt x="582" y="361"/>
                    </a:cubicBezTo>
                    <a:cubicBezTo>
                      <a:pt x="583" y="361"/>
                      <a:pt x="583" y="361"/>
                      <a:pt x="583" y="361"/>
                    </a:cubicBezTo>
                    <a:cubicBezTo>
                      <a:pt x="583" y="361"/>
                      <a:pt x="583" y="361"/>
                      <a:pt x="584" y="361"/>
                    </a:cubicBezTo>
                    <a:cubicBezTo>
                      <a:pt x="584" y="361"/>
                      <a:pt x="584" y="361"/>
                      <a:pt x="585" y="361"/>
                    </a:cubicBezTo>
                    <a:cubicBezTo>
                      <a:pt x="585" y="361"/>
                      <a:pt x="585" y="362"/>
                      <a:pt x="585" y="362"/>
                    </a:cubicBezTo>
                    <a:cubicBezTo>
                      <a:pt x="585" y="362"/>
                      <a:pt x="585" y="363"/>
                      <a:pt x="585" y="363"/>
                    </a:cubicBezTo>
                    <a:cubicBezTo>
                      <a:pt x="585" y="365"/>
                      <a:pt x="585" y="365"/>
                      <a:pt x="585" y="365"/>
                    </a:cubicBezTo>
                    <a:cubicBezTo>
                      <a:pt x="585" y="366"/>
                      <a:pt x="585" y="366"/>
                      <a:pt x="585" y="366"/>
                    </a:cubicBezTo>
                    <a:cubicBezTo>
                      <a:pt x="585" y="366"/>
                      <a:pt x="585" y="366"/>
                      <a:pt x="585" y="367"/>
                    </a:cubicBezTo>
                    <a:cubicBezTo>
                      <a:pt x="585" y="368"/>
                      <a:pt x="585" y="369"/>
                      <a:pt x="585" y="369"/>
                    </a:cubicBezTo>
                    <a:cubicBezTo>
                      <a:pt x="584" y="370"/>
                      <a:pt x="584" y="370"/>
                      <a:pt x="584" y="371"/>
                    </a:cubicBezTo>
                    <a:cubicBezTo>
                      <a:pt x="584" y="371"/>
                      <a:pt x="584" y="371"/>
                      <a:pt x="584" y="371"/>
                    </a:cubicBezTo>
                    <a:cubicBezTo>
                      <a:pt x="584" y="372"/>
                      <a:pt x="584" y="372"/>
                      <a:pt x="584" y="373"/>
                    </a:cubicBezTo>
                    <a:cubicBezTo>
                      <a:pt x="584" y="373"/>
                      <a:pt x="584" y="375"/>
                      <a:pt x="584" y="375"/>
                    </a:cubicBezTo>
                    <a:cubicBezTo>
                      <a:pt x="584" y="375"/>
                      <a:pt x="583" y="376"/>
                      <a:pt x="583" y="376"/>
                    </a:cubicBezTo>
                    <a:cubicBezTo>
                      <a:pt x="583" y="377"/>
                      <a:pt x="583" y="377"/>
                      <a:pt x="583" y="377"/>
                    </a:cubicBezTo>
                    <a:cubicBezTo>
                      <a:pt x="583" y="377"/>
                      <a:pt x="583" y="378"/>
                      <a:pt x="583" y="379"/>
                    </a:cubicBezTo>
                    <a:cubicBezTo>
                      <a:pt x="583" y="379"/>
                      <a:pt x="583" y="380"/>
                      <a:pt x="583" y="380"/>
                    </a:cubicBezTo>
                    <a:cubicBezTo>
                      <a:pt x="582" y="380"/>
                      <a:pt x="582" y="381"/>
                      <a:pt x="582" y="382"/>
                    </a:cubicBezTo>
                    <a:cubicBezTo>
                      <a:pt x="582" y="383"/>
                      <a:pt x="582" y="383"/>
                      <a:pt x="582" y="383"/>
                    </a:cubicBezTo>
                    <a:cubicBezTo>
                      <a:pt x="582" y="383"/>
                      <a:pt x="582" y="384"/>
                      <a:pt x="582" y="385"/>
                    </a:cubicBezTo>
                    <a:cubicBezTo>
                      <a:pt x="581" y="385"/>
                      <a:pt x="581" y="385"/>
                      <a:pt x="580" y="385"/>
                    </a:cubicBezTo>
                    <a:cubicBezTo>
                      <a:pt x="579" y="385"/>
                      <a:pt x="579" y="385"/>
                      <a:pt x="579" y="387"/>
                    </a:cubicBezTo>
                    <a:cubicBezTo>
                      <a:pt x="579" y="386"/>
                      <a:pt x="578" y="386"/>
                      <a:pt x="578" y="386"/>
                    </a:cubicBezTo>
                    <a:cubicBezTo>
                      <a:pt x="578" y="386"/>
                      <a:pt x="578" y="386"/>
                      <a:pt x="577" y="386"/>
                    </a:cubicBezTo>
                    <a:cubicBezTo>
                      <a:pt x="576" y="386"/>
                      <a:pt x="576" y="386"/>
                      <a:pt x="576" y="386"/>
                    </a:cubicBezTo>
                    <a:cubicBezTo>
                      <a:pt x="576" y="386"/>
                      <a:pt x="576" y="385"/>
                      <a:pt x="575" y="385"/>
                    </a:cubicBezTo>
                    <a:cubicBezTo>
                      <a:pt x="574" y="385"/>
                      <a:pt x="574" y="385"/>
                      <a:pt x="574" y="385"/>
                    </a:cubicBezTo>
                    <a:cubicBezTo>
                      <a:pt x="574" y="385"/>
                      <a:pt x="574" y="385"/>
                      <a:pt x="573" y="385"/>
                    </a:cubicBezTo>
                    <a:cubicBezTo>
                      <a:pt x="572" y="385"/>
                      <a:pt x="572" y="385"/>
                      <a:pt x="572" y="385"/>
                    </a:cubicBezTo>
                    <a:cubicBezTo>
                      <a:pt x="571" y="385"/>
                      <a:pt x="571" y="385"/>
                      <a:pt x="571" y="385"/>
                    </a:cubicBezTo>
                    <a:moveTo>
                      <a:pt x="577" y="358"/>
                    </a:moveTo>
                    <a:cubicBezTo>
                      <a:pt x="576" y="358"/>
                      <a:pt x="576" y="358"/>
                      <a:pt x="576" y="357"/>
                    </a:cubicBezTo>
                    <a:cubicBezTo>
                      <a:pt x="576" y="357"/>
                      <a:pt x="576" y="357"/>
                      <a:pt x="576" y="357"/>
                    </a:cubicBezTo>
                    <a:cubicBezTo>
                      <a:pt x="576" y="356"/>
                      <a:pt x="576" y="356"/>
                      <a:pt x="576" y="356"/>
                    </a:cubicBezTo>
                    <a:cubicBezTo>
                      <a:pt x="576" y="355"/>
                      <a:pt x="576" y="355"/>
                      <a:pt x="576" y="355"/>
                    </a:cubicBezTo>
                    <a:cubicBezTo>
                      <a:pt x="576" y="355"/>
                      <a:pt x="577" y="354"/>
                      <a:pt x="577" y="354"/>
                    </a:cubicBezTo>
                    <a:cubicBezTo>
                      <a:pt x="577" y="354"/>
                      <a:pt x="577" y="354"/>
                      <a:pt x="577" y="353"/>
                    </a:cubicBezTo>
                    <a:cubicBezTo>
                      <a:pt x="577" y="353"/>
                      <a:pt x="577" y="353"/>
                      <a:pt x="577" y="352"/>
                    </a:cubicBezTo>
                    <a:cubicBezTo>
                      <a:pt x="577" y="352"/>
                      <a:pt x="577" y="352"/>
                      <a:pt x="577" y="351"/>
                    </a:cubicBezTo>
                    <a:cubicBezTo>
                      <a:pt x="577" y="351"/>
                      <a:pt x="577" y="351"/>
                      <a:pt x="578" y="351"/>
                    </a:cubicBezTo>
                    <a:cubicBezTo>
                      <a:pt x="578" y="350"/>
                      <a:pt x="578" y="350"/>
                      <a:pt x="578" y="350"/>
                    </a:cubicBezTo>
                    <a:cubicBezTo>
                      <a:pt x="578" y="349"/>
                      <a:pt x="578" y="349"/>
                      <a:pt x="578" y="349"/>
                    </a:cubicBezTo>
                    <a:cubicBezTo>
                      <a:pt x="578" y="348"/>
                      <a:pt x="578" y="348"/>
                      <a:pt x="578" y="348"/>
                    </a:cubicBezTo>
                    <a:cubicBezTo>
                      <a:pt x="578" y="347"/>
                      <a:pt x="578" y="347"/>
                      <a:pt x="578" y="347"/>
                    </a:cubicBezTo>
                    <a:cubicBezTo>
                      <a:pt x="578" y="347"/>
                      <a:pt x="578" y="347"/>
                      <a:pt x="578" y="346"/>
                    </a:cubicBezTo>
                    <a:cubicBezTo>
                      <a:pt x="578" y="346"/>
                      <a:pt x="578" y="346"/>
                      <a:pt x="578" y="346"/>
                    </a:cubicBezTo>
                    <a:cubicBezTo>
                      <a:pt x="578" y="345"/>
                      <a:pt x="578" y="345"/>
                      <a:pt x="578" y="345"/>
                    </a:cubicBezTo>
                    <a:cubicBezTo>
                      <a:pt x="578" y="344"/>
                      <a:pt x="579" y="344"/>
                      <a:pt x="579" y="344"/>
                    </a:cubicBezTo>
                    <a:cubicBezTo>
                      <a:pt x="580" y="344"/>
                      <a:pt x="581" y="344"/>
                      <a:pt x="581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3" y="342"/>
                      <a:pt x="583" y="342"/>
                      <a:pt x="583" y="342"/>
                    </a:cubicBezTo>
                    <a:cubicBezTo>
                      <a:pt x="584" y="342"/>
                      <a:pt x="584" y="342"/>
                      <a:pt x="584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3"/>
                    </a:cubicBezTo>
                    <a:cubicBezTo>
                      <a:pt x="585" y="343"/>
                      <a:pt x="585" y="343"/>
                      <a:pt x="587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9" y="343"/>
                      <a:pt x="589" y="343"/>
                      <a:pt x="589" y="343"/>
                    </a:cubicBezTo>
                    <a:cubicBezTo>
                      <a:pt x="589" y="344"/>
                      <a:pt x="589" y="344"/>
                      <a:pt x="589" y="344"/>
                    </a:cubicBezTo>
                    <a:cubicBezTo>
                      <a:pt x="588" y="345"/>
                      <a:pt x="588" y="345"/>
                      <a:pt x="588" y="345"/>
                    </a:cubicBezTo>
                    <a:cubicBezTo>
                      <a:pt x="588" y="346"/>
                      <a:pt x="588" y="346"/>
                      <a:pt x="588" y="346"/>
                    </a:cubicBezTo>
                    <a:cubicBezTo>
                      <a:pt x="588" y="347"/>
                      <a:pt x="588" y="347"/>
                      <a:pt x="588" y="347"/>
                    </a:cubicBezTo>
                    <a:cubicBezTo>
                      <a:pt x="588" y="347"/>
                      <a:pt x="588" y="348"/>
                      <a:pt x="588" y="348"/>
                    </a:cubicBezTo>
                    <a:cubicBezTo>
                      <a:pt x="588" y="349"/>
                      <a:pt x="588" y="349"/>
                      <a:pt x="588" y="349"/>
                    </a:cubicBezTo>
                    <a:cubicBezTo>
                      <a:pt x="588" y="350"/>
                      <a:pt x="588" y="350"/>
                      <a:pt x="588" y="350"/>
                    </a:cubicBezTo>
                    <a:cubicBezTo>
                      <a:pt x="588" y="352"/>
                      <a:pt x="588" y="352"/>
                      <a:pt x="588" y="352"/>
                    </a:cubicBezTo>
                    <a:cubicBezTo>
                      <a:pt x="587" y="352"/>
                      <a:pt x="587" y="352"/>
                      <a:pt x="587" y="352"/>
                    </a:cubicBezTo>
                    <a:cubicBezTo>
                      <a:pt x="587" y="353"/>
                      <a:pt x="587" y="353"/>
                      <a:pt x="587" y="353"/>
                    </a:cubicBezTo>
                    <a:cubicBezTo>
                      <a:pt x="587" y="354"/>
                      <a:pt x="587" y="354"/>
                      <a:pt x="587" y="354"/>
                    </a:cubicBezTo>
                    <a:cubicBezTo>
                      <a:pt x="587" y="355"/>
                      <a:pt x="587" y="355"/>
                      <a:pt x="587" y="355"/>
                    </a:cubicBezTo>
                    <a:cubicBezTo>
                      <a:pt x="587" y="356"/>
                      <a:pt x="587" y="356"/>
                      <a:pt x="587" y="356"/>
                    </a:cubicBezTo>
                    <a:cubicBezTo>
                      <a:pt x="587" y="357"/>
                      <a:pt x="587" y="357"/>
                      <a:pt x="587" y="357"/>
                    </a:cubicBezTo>
                    <a:cubicBezTo>
                      <a:pt x="587" y="358"/>
                      <a:pt x="587" y="358"/>
                      <a:pt x="585" y="358"/>
                    </a:cubicBezTo>
                    <a:cubicBezTo>
                      <a:pt x="585" y="358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3" y="359"/>
                      <a:pt x="583" y="359"/>
                      <a:pt x="583" y="359"/>
                    </a:cubicBezTo>
                    <a:cubicBezTo>
                      <a:pt x="583" y="359"/>
                      <a:pt x="583" y="358"/>
                      <a:pt x="582" y="358"/>
                    </a:cubicBezTo>
                    <a:cubicBezTo>
                      <a:pt x="581" y="358"/>
                      <a:pt x="581" y="358"/>
                      <a:pt x="581" y="358"/>
                    </a:cubicBezTo>
                    <a:cubicBezTo>
                      <a:pt x="581" y="358"/>
                      <a:pt x="581" y="358"/>
                      <a:pt x="580" y="358"/>
                    </a:cubicBezTo>
                    <a:cubicBezTo>
                      <a:pt x="579" y="358"/>
                      <a:pt x="579" y="358"/>
                      <a:pt x="579" y="358"/>
                    </a:cubicBezTo>
                    <a:cubicBezTo>
                      <a:pt x="578" y="358"/>
                      <a:pt x="578" y="358"/>
                      <a:pt x="578" y="358"/>
                    </a:cubicBezTo>
                    <a:cubicBezTo>
                      <a:pt x="577" y="358"/>
                      <a:pt x="577" y="358"/>
                      <a:pt x="577" y="358"/>
                    </a:cubicBezTo>
                    <a:moveTo>
                      <a:pt x="612" y="327"/>
                    </a:moveTo>
                    <a:cubicBezTo>
                      <a:pt x="612" y="327"/>
                      <a:pt x="612" y="327"/>
                      <a:pt x="612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8"/>
                    </a:cubicBezTo>
                    <a:cubicBezTo>
                      <a:pt x="612" y="330"/>
                      <a:pt x="613" y="331"/>
                      <a:pt x="614" y="332"/>
                    </a:cubicBezTo>
                    <a:cubicBezTo>
                      <a:pt x="622" y="349"/>
                      <a:pt x="626" y="353"/>
                      <a:pt x="633" y="361"/>
                    </a:cubicBezTo>
                    <a:cubicBezTo>
                      <a:pt x="638" y="365"/>
                      <a:pt x="643" y="370"/>
                      <a:pt x="647" y="372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7"/>
                      <a:pt x="653" y="377"/>
                      <a:pt x="653" y="377"/>
                    </a:cubicBezTo>
                    <a:cubicBezTo>
                      <a:pt x="653" y="378"/>
                      <a:pt x="653" y="379"/>
                      <a:pt x="653" y="379"/>
                    </a:cubicBezTo>
                    <a:cubicBezTo>
                      <a:pt x="653" y="379"/>
                      <a:pt x="653" y="380"/>
                      <a:pt x="653" y="380"/>
                    </a:cubicBezTo>
                    <a:cubicBezTo>
                      <a:pt x="653" y="381"/>
                      <a:pt x="653" y="381"/>
                      <a:pt x="653" y="381"/>
                    </a:cubicBezTo>
                    <a:cubicBezTo>
                      <a:pt x="653" y="382"/>
                      <a:pt x="653" y="382"/>
                      <a:pt x="653" y="382"/>
                    </a:cubicBezTo>
                    <a:cubicBezTo>
                      <a:pt x="653" y="384"/>
                      <a:pt x="653" y="384"/>
                      <a:pt x="653" y="384"/>
                    </a:cubicBezTo>
                    <a:cubicBezTo>
                      <a:pt x="653" y="384"/>
                      <a:pt x="653" y="384"/>
                      <a:pt x="653" y="385"/>
                    </a:cubicBezTo>
                    <a:cubicBezTo>
                      <a:pt x="652" y="385"/>
                      <a:pt x="652" y="385"/>
                      <a:pt x="651" y="385"/>
                    </a:cubicBezTo>
                    <a:cubicBezTo>
                      <a:pt x="651" y="385"/>
                      <a:pt x="650" y="385"/>
                      <a:pt x="650" y="385"/>
                    </a:cubicBezTo>
                    <a:cubicBezTo>
                      <a:pt x="649" y="385"/>
                      <a:pt x="648" y="384"/>
                      <a:pt x="648" y="384"/>
                    </a:cubicBezTo>
                    <a:cubicBezTo>
                      <a:pt x="648" y="384"/>
                      <a:pt x="647" y="384"/>
                      <a:pt x="647" y="384"/>
                    </a:cubicBezTo>
                    <a:cubicBezTo>
                      <a:pt x="646" y="384"/>
                      <a:pt x="645" y="384"/>
                      <a:pt x="645" y="384"/>
                    </a:cubicBezTo>
                    <a:cubicBezTo>
                      <a:pt x="645" y="384"/>
                      <a:pt x="644" y="384"/>
                      <a:pt x="643" y="384"/>
                    </a:cubicBezTo>
                    <a:cubicBezTo>
                      <a:pt x="643" y="384"/>
                      <a:pt x="643" y="384"/>
                      <a:pt x="643" y="384"/>
                    </a:cubicBezTo>
                    <a:cubicBezTo>
                      <a:pt x="641" y="384"/>
                      <a:pt x="641" y="383"/>
                      <a:pt x="641" y="383"/>
                    </a:cubicBezTo>
                    <a:cubicBezTo>
                      <a:pt x="641" y="384"/>
                      <a:pt x="641" y="385"/>
                      <a:pt x="641" y="385"/>
                    </a:cubicBezTo>
                    <a:cubicBezTo>
                      <a:pt x="641" y="386"/>
                      <a:pt x="640" y="387"/>
                      <a:pt x="640" y="387"/>
                    </a:cubicBezTo>
                    <a:cubicBezTo>
                      <a:pt x="640" y="388"/>
                      <a:pt x="640" y="389"/>
                      <a:pt x="640" y="390"/>
                    </a:cubicBezTo>
                    <a:cubicBezTo>
                      <a:pt x="640" y="390"/>
                      <a:pt x="640" y="391"/>
                      <a:pt x="640" y="392"/>
                    </a:cubicBezTo>
                    <a:cubicBezTo>
                      <a:pt x="640" y="392"/>
                      <a:pt x="639" y="393"/>
                      <a:pt x="639" y="394"/>
                    </a:cubicBezTo>
                    <a:cubicBezTo>
                      <a:pt x="639" y="395"/>
                      <a:pt x="639" y="395"/>
                      <a:pt x="639" y="396"/>
                    </a:cubicBezTo>
                    <a:cubicBezTo>
                      <a:pt x="639" y="396"/>
                      <a:pt x="639" y="397"/>
                      <a:pt x="639" y="398"/>
                    </a:cubicBezTo>
                    <a:cubicBezTo>
                      <a:pt x="639" y="398"/>
                      <a:pt x="639" y="399"/>
                      <a:pt x="637" y="401"/>
                    </a:cubicBezTo>
                    <a:cubicBezTo>
                      <a:pt x="636" y="402"/>
                      <a:pt x="633" y="402"/>
                      <a:pt x="631" y="403"/>
                    </a:cubicBezTo>
                    <a:cubicBezTo>
                      <a:pt x="631" y="403"/>
                      <a:pt x="630" y="403"/>
                      <a:pt x="629" y="403"/>
                    </a:cubicBezTo>
                    <a:cubicBezTo>
                      <a:pt x="625" y="408"/>
                      <a:pt x="623" y="414"/>
                      <a:pt x="618" y="417"/>
                    </a:cubicBezTo>
                    <a:cubicBezTo>
                      <a:pt x="613" y="415"/>
                      <a:pt x="600" y="403"/>
                      <a:pt x="600" y="403"/>
                    </a:cubicBezTo>
                    <a:cubicBezTo>
                      <a:pt x="600" y="403"/>
                      <a:pt x="600" y="403"/>
                      <a:pt x="600" y="402"/>
                    </a:cubicBezTo>
                    <a:cubicBezTo>
                      <a:pt x="601" y="400"/>
                      <a:pt x="603" y="398"/>
                      <a:pt x="604" y="396"/>
                    </a:cubicBezTo>
                    <a:cubicBezTo>
                      <a:pt x="606" y="396"/>
                      <a:pt x="609" y="396"/>
                      <a:pt x="610" y="396"/>
                    </a:cubicBezTo>
                    <a:cubicBezTo>
                      <a:pt x="615" y="397"/>
                      <a:pt x="615" y="397"/>
                      <a:pt x="626" y="401"/>
                    </a:cubicBezTo>
                    <a:cubicBezTo>
                      <a:pt x="628" y="399"/>
                      <a:pt x="627" y="395"/>
                      <a:pt x="626" y="389"/>
                    </a:cubicBezTo>
                    <a:cubicBezTo>
                      <a:pt x="625" y="389"/>
                      <a:pt x="625" y="389"/>
                      <a:pt x="625" y="389"/>
                    </a:cubicBezTo>
                    <a:cubicBezTo>
                      <a:pt x="584" y="331"/>
                      <a:pt x="584" y="331"/>
                      <a:pt x="584" y="331"/>
                    </a:cubicBezTo>
                    <a:cubicBezTo>
                      <a:pt x="583" y="330"/>
                      <a:pt x="583" y="330"/>
                      <a:pt x="583" y="330"/>
                    </a:cubicBezTo>
                    <a:cubicBezTo>
                      <a:pt x="579" y="335"/>
                      <a:pt x="579" y="335"/>
                      <a:pt x="579" y="335"/>
                    </a:cubicBezTo>
                    <a:cubicBezTo>
                      <a:pt x="575" y="335"/>
                      <a:pt x="573" y="336"/>
                      <a:pt x="567" y="339"/>
                    </a:cubicBezTo>
                    <a:cubicBezTo>
                      <a:pt x="566" y="339"/>
                      <a:pt x="566" y="339"/>
                      <a:pt x="566" y="339"/>
                    </a:cubicBezTo>
                    <a:cubicBezTo>
                      <a:pt x="565" y="339"/>
                      <a:pt x="564" y="339"/>
                      <a:pt x="563" y="339"/>
                    </a:cubicBezTo>
                    <a:cubicBezTo>
                      <a:pt x="563" y="338"/>
                      <a:pt x="562" y="338"/>
                      <a:pt x="561" y="338"/>
                    </a:cubicBezTo>
                    <a:cubicBezTo>
                      <a:pt x="560" y="338"/>
                      <a:pt x="560" y="338"/>
                      <a:pt x="559" y="338"/>
                    </a:cubicBezTo>
                    <a:cubicBezTo>
                      <a:pt x="558" y="338"/>
                      <a:pt x="557" y="338"/>
                      <a:pt x="557" y="337"/>
                    </a:cubicBezTo>
                    <a:cubicBezTo>
                      <a:pt x="557" y="337"/>
                      <a:pt x="555" y="337"/>
                      <a:pt x="554" y="337"/>
                    </a:cubicBezTo>
                    <a:cubicBezTo>
                      <a:pt x="554" y="336"/>
                      <a:pt x="553" y="336"/>
                      <a:pt x="552" y="336"/>
                    </a:cubicBezTo>
                    <a:cubicBezTo>
                      <a:pt x="552" y="336"/>
                      <a:pt x="552" y="336"/>
                      <a:pt x="550" y="336"/>
                    </a:cubicBezTo>
                    <a:cubicBezTo>
                      <a:pt x="550" y="336"/>
                      <a:pt x="550" y="336"/>
                      <a:pt x="549" y="336"/>
                    </a:cubicBezTo>
                    <a:cubicBezTo>
                      <a:pt x="549" y="335"/>
                      <a:pt x="549" y="335"/>
                      <a:pt x="549" y="335"/>
                    </a:cubicBezTo>
                    <a:cubicBezTo>
                      <a:pt x="549" y="335"/>
                      <a:pt x="549" y="335"/>
                      <a:pt x="547" y="335"/>
                    </a:cubicBezTo>
                    <a:cubicBezTo>
                      <a:pt x="547" y="335"/>
                      <a:pt x="547" y="335"/>
                      <a:pt x="545" y="335"/>
                    </a:cubicBezTo>
                    <a:cubicBezTo>
                      <a:pt x="539" y="344"/>
                      <a:pt x="530" y="349"/>
                      <a:pt x="523" y="355"/>
                    </a:cubicBezTo>
                    <a:cubicBezTo>
                      <a:pt x="523" y="355"/>
                      <a:pt x="523" y="355"/>
                      <a:pt x="523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1" y="355"/>
                      <a:pt x="521" y="355"/>
                      <a:pt x="521" y="355"/>
                    </a:cubicBezTo>
                    <a:cubicBezTo>
                      <a:pt x="513" y="359"/>
                      <a:pt x="513" y="359"/>
                      <a:pt x="507" y="368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4" y="372"/>
                      <a:pt x="503" y="376"/>
                      <a:pt x="501" y="379"/>
                    </a:cubicBezTo>
                    <a:cubicBezTo>
                      <a:pt x="498" y="381"/>
                      <a:pt x="495" y="383"/>
                      <a:pt x="490" y="386"/>
                    </a:cubicBezTo>
                    <a:cubicBezTo>
                      <a:pt x="485" y="387"/>
                      <a:pt x="485" y="387"/>
                      <a:pt x="485" y="387"/>
                    </a:cubicBezTo>
                    <a:cubicBezTo>
                      <a:pt x="482" y="388"/>
                      <a:pt x="482" y="388"/>
                      <a:pt x="482" y="388"/>
                    </a:cubicBezTo>
                    <a:cubicBezTo>
                      <a:pt x="479" y="388"/>
                      <a:pt x="476" y="387"/>
                      <a:pt x="474" y="387"/>
                    </a:cubicBezTo>
                    <a:cubicBezTo>
                      <a:pt x="469" y="385"/>
                      <a:pt x="469" y="385"/>
                      <a:pt x="469" y="385"/>
                    </a:cubicBezTo>
                    <a:cubicBezTo>
                      <a:pt x="469" y="385"/>
                      <a:pt x="468" y="385"/>
                      <a:pt x="467" y="385"/>
                    </a:cubicBezTo>
                    <a:cubicBezTo>
                      <a:pt x="466" y="385"/>
                      <a:pt x="464" y="385"/>
                      <a:pt x="463" y="385"/>
                    </a:cubicBezTo>
                    <a:cubicBezTo>
                      <a:pt x="463" y="385"/>
                      <a:pt x="463" y="385"/>
                      <a:pt x="463" y="385"/>
                    </a:cubicBezTo>
                    <a:cubicBezTo>
                      <a:pt x="460" y="385"/>
                      <a:pt x="458" y="386"/>
                      <a:pt x="456" y="386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8"/>
                      <a:pt x="456" y="388"/>
                    </a:cubicBezTo>
                    <a:cubicBezTo>
                      <a:pt x="455" y="388"/>
                      <a:pt x="455" y="388"/>
                      <a:pt x="455" y="388"/>
                    </a:cubicBezTo>
                    <a:cubicBezTo>
                      <a:pt x="454" y="388"/>
                      <a:pt x="454" y="388"/>
                      <a:pt x="454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4" y="388"/>
                    </a:cubicBezTo>
                    <a:cubicBezTo>
                      <a:pt x="454" y="388"/>
                      <a:pt x="455" y="388"/>
                      <a:pt x="456" y="389"/>
                    </a:cubicBezTo>
                    <a:cubicBezTo>
                      <a:pt x="457" y="390"/>
                      <a:pt x="458" y="391"/>
                      <a:pt x="460" y="392"/>
                    </a:cubicBezTo>
                    <a:cubicBezTo>
                      <a:pt x="461" y="392"/>
                      <a:pt x="461" y="392"/>
                      <a:pt x="461" y="392"/>
                    </a:cubicBezTo>
                    <a:cubicBezTo>
                      <a:pt x="461" y="394"/>
                      <a:pt x="461" y="395"/>
                      <a:pt x="461" y="397"/>
                    </a:cubicBezTo>
                    <a:cubicBezTo>
                      <a:pt x="463" y="397"/>
                      <a:pt x="464" y="398"/>
                      <a:pt x="466" y="399"/>
                    </a:cubicBezTo>
                    <a:cubicBezTo>
                      <a:pt x="470" y="400"/>
                      <a:pt x="470" y="400"/>
                      <a:pt x="470" y="400"/>
                    </a:cubicBezTo>
                    <a:cubicBezTo>
                      <a:pt x="473" y="401"/>
                      <a:pt x="475" y="401"/>
                      <a:pt x="477" y="401"/>
                    </a:cubicBezTo>
                    <a:cubicBezTo>
                      <a:pt x="482" y="401"/>
                      <a:pt x="486" y="399"/>
                      <a:pt x="497" y="395"/>
                    </a:cubicBezTo>
                    <a:cubicBezTo>
                      <a:pt x="501" y="394"/>
                      <a:pt x="506" y="393"/>
                      <a:pt x="509" y="393"/>
                    </a:cubicBezTo>
                    <a:cubicBezTo>
                      <a:pt x="509" y="393"/>
                      <a:pt x="509" y="393"/>
                      <a:pt x="512" y="393"/>
                    </a:cubicBezTo>
                    <a:cubicBezTo>
                      <a:pt x="526" y="395"/>
                      <a:pt x="540" y="401"/>
                      <a:pt x="553" y="402"/>
                    </a:cubicBezTo>
                    <a:cubicBezTo>
                      <a:pt x="555" y="402"/>
                      <a:pt x="557" y="402"/>
                      <a:pt x="559" y="402"/>
                    </a:cubicBezTo>
                    <a:cubicBezTo>
                      <a:pt x="562" y="402"/>
                      <a:pt x="566" y="401"/>
                      <a:pt x="570" y="400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81" y="401"/>
                      <a:pt x="581" y="401"/>
                      <a:pt x="587" y="406"/>
                    </a:cubicBezTo>
                    <a:cubicBezTo>
                      <a:pt x="585" y="414"/>
                      <a:pt x="587" y="422"/>
                      <a:pt x="585" y="430"/>
                    </a:cubicBezTo>
                    <a:cubicBezTo>
                      <a:pt x="585" y="430"/>
                      <a:pt x="585" y="430"/>
                      <a:pt x="585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3" y="430"/>
                    </a:cubicBezTo>
                    <a:cubicBezTo>
                      <a:pt x="587" y="445"/>
                      <a:pt x="590" y="446"/>
                      <a:pt x="600" y="450"/>
                    </a:cubicBezTo>
                    <a:cubicBezTo>
                      <a:pt x="600" y="450"/>
                      <a:pt x="600" y="450"/>
                      <a:pt x="600" y="450"/>
                    </a:cubicBezTo>
                    <a:cubicBezTo>
                      <a:pt x="619" y="454"/>
                      <a:pt x="625" y="476"/>
                      <a:pt x="644" y="479"/>
                    </a:cubicBezTo>
                    <a:cubicBezTo>
                      <a:pt x="645" y="479"/>
                      <a:pt x="645" y="479"/>
                      <a:pt x="645" y="479"/>
                    </a:cubicBezTo>
                    <a:cubicBezTo>
                      <a:pt x="646" y="481"/>
                      <a:pt x="650" y="482"/>
                      <a:pt x="651" y="482"/>
                    </a:cubicBezTo>
                    <a:cubicBezTo>
                      <a:pt x="653" y="482"/>
                      <a:pt x="653" y="482"/>
                      <a:pt x="653" y="482"/>
                    </a:cubicBezTo>
                    <a:cubicBezTo>
                      <a:pt x="653" y="483"/>
                      <a:pt x="653" y="483"/>
                      <a:pt x="653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5" y="483"/>
                    </a:cubicBezTo>
                    <a:cubicBezTo>
                      <a:pt x="655" y="483"/>
                      <a:pt x="655" y="483"/>
                      <a:pt x="657" y="479"/>
                    </a:cubicBezTo>
                    <a:cubicBezTo>
                      <a:pt x="663" y="464"/>
                      <a:pt x="665" y="460"/>
                      <a:pt x="678" y="459"/>
                    </a:cubicBezTo>
                    <a:cubicBezTo>
                      <a:pt x="678" y="459"/>
                      <a:pt x="678" y="459"/>
                      <a:pt x="681" y="460"/>
                    </a:cubicBezTo>
                    <a:cubicBezTo>
                      <a:pt x="683" y="460"/>
                      <a:pt x="685" y="460"/>
                      <a:pt x="687" y="461"/>
                    </a:cubicBezTo>
                    <a:cubicBezTo>
                      <a:pt x="700" y="470"/>
                      <a:pt x="700" y="470"/>
                      <a:pt x="708" y="473"/>
                    </a:cubicBezTo>
                    <a:cubicBezTo>
                      <a:pt x="728" y="481"/>
                      <a:pt x="729" y="481"/>
                      <a:pt x="750" y="481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1"/>
                      <a:pt x="751" y="481"/>
                      <a:pt x="755" y="481"/>
                    </a:cubicBezTo>
                    <a:cubicBezTo>
                      <a:pt x="765" y="481"/>
                      <a:pt x="768" y="481"/>
                      <a:pt x="786" y="479"/>
                    </a:cubicBezTo>
                    <a:cubicBezTo>
                      <a:pt x="795" y="469"/>
                      <a:pt x="797" y="448"/>
                      <a:pt x="792" y="427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0" y="426"/>
                      <a:pt x="790" y="426"/>
                      <a:pt x="790" y="426"/>
                    </a:cubicBezTo>
                    <a:cubicBezTo>
                      <a:pt x="789" y="426"/>
                      <a:pt x="789" y="426"/>
                      <a:pt x="789" y="426"/>
                    </a:cubicBezTo>
                    <a:cubicBezTo>
                      <a:pt x="789" y="426"/>
                      <a:pt x="789" y="426"/>
                      <a:pt x="788" y="426"/>
                    </a:cubicBezTo>
                    <a:cubicBezTo>
                      <a:pt x="788" y="426"/>
                      <a:pt x="788" y="426"/>
                      <a:pt x="788" y="426"/>
                    </a:cubicBezTo>
                    <a:cubicBezTo>
                      <a:pt x="787" y="426"/>
                      <a:pt x="787" y="426"/>
                      <a:pt x="787" y="426"/>
                    </a:cubicBezTo>
                    <a:cubicBezTo>
                      <a:pt x="787" y="426"/>
                      <a:pt x="787" y="426"/>
                      <a:pt x="786" y="426"/>
                    </a:cubicBezTo>
                    <a:cubicBezTo>
                      <a:pt x="786" y="426"/>
                      <a:pt x="785" y="426"/>
                      <a:pt x="785" y="431"/>
                    </a:cubicBezTo>
                    <a:cubicBezTo>
                      <a:pt x="786" y="431"/>
                      <a:pt x="786" y="431"/>
                      <a:pt x="786" y="431"/>
                    </a:cubicBezTo>
                    <a:cubicBezTo>
                      <a:pt x="786" y="432"/>
                      <a:pt x="786" y="432"/>
                      <a:pt x="786" y="432"/>
                    </a:cubicBezTo>
                    <a:cubicBezTo>
                      <a:pt x="786" y="433"/>
                      <a:pt x="786" y="433"/>
                      <a:pt x="786" y="433"/>
                    </a:cubicBezTo>
                    <a:cubicBezTo>
                      <a:pt x="786" y="434"/>
                      <a:pt x="786" y="434"/>
                      <a:pt x="786" y="435"/>
                    </a:cubicBezTo>
                    <a:cubicBezTo>
                      <a:pt x="786" y="436"/>
                      <a:pt x="786" y="436"/>
                      <a:pt x="786" y="436"/>
                    </a:cubicBezTo>
                    <a:cubicBezTo>
                      <a:pt x="786" y="436"/>
                      <a:pt x="787" y="436"/>
                      <a:pt x="787" y="437"/>
                    </a:cubicBezTo>
                    <a:cubicBezTo>
                      <a:pt x="787" y="438"/>
                      <a:pt x="787" y="438"/>
                      <a:pt x="787" y="438"/>
                    </a:cubicBezTo>
                    <a:cubicBezTo>
                      <a:pt x="787" y="438"/>
                      <a:pt x="787" y="439"/>
                      <a:pt x="787" y="439"/>
                    </a:cubicBezTo>
                    <a:cubicBezTo>
                      <a:pt x="787" y="440"/>
                      <a:pt x="787" y="440"/>
                      <a:pt x="787" y="440"/>
                    </a:cubicBezTo>
                    <a:cubicBezTo>
                      <a:pt x="784" y="443"/>
                      <a:pt x="780" y="446"/>
                      <a:pt x="777" y="448"/>
                    </a:cubicBezTo>
                    <a:cubicBezTo>
                      <a:pt x="775" y="448"/>
                      <a:pt x="775" y="448"/>
                      <a:pt x="775" y="448"/>
                    </a:cubicBezTo>
                    <a:cubicBezTo>
                      <a:pt x="771" y="449"/>
                      <a:pt x="771" y="449"/>
                      <a:pt x="771" y="449"/>
                    </a:cubicBezTo>
                    <a:cubicBezTo>
                      <a:pt x="768" y="446"/>
                      <a:pt x="768" y="446"/>
                      <a:pt x="768" y="446"/>
                    </a:cubicBezTo>
                    <a:cubicBezTo>
                      <a:pt x="768" y="445"/>
                      <a:pt x="768" y="445"/>
                      <a:pt x="768" y="445"/>
                    </a:cubicBezTo>
                    <a:cubicBezTo>
                      <a:pt x="768" y="445"/>
                      <a:pt x="768" y="444"/>
                      <a:pt x="768" y="443"/>
                    </a:cubicBezTo>
                    <a:cubicBezTo>
                      <a:pt x="768" y="443"/>
                      <a:pt x="768" y="443"/>
                      <a:pt x="768" y="443"/>
                    </a:cubicBezTo>
                    <a:cubicBezTo>
                      <a:pt x="768" y="442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68" y="439"/>
                      <a:pt x="768" y="439"/>
                      <a:pt x="768" y="439"/>
                    </a:cubicBezTo>
                    <a:cubicBezTo>
                      <a:pt x="768" y="438"/>
                      <a:pt x="768" y="438"/>
                      <a:pt x="768" y="438"/>
                    </a:cubicBezTo>
                    <a:cubicBezTo>
                      <a:pt x="768" y="437"/>
                      <a:pt x="768" y="437"/>
                      <a:pt x="770" y="436"/>
                    </a:cubicBezTo>
                    <a:cubicBezTo>
                      <a:pt x="770" y="436"/>
                      <a:pt x="770" y="436"/>
                      <a:pt x="771" y="436"/>
                    </a:cubicBezTo>
                    <a:cubicBezTo>
                      <a:pt x="773" y="435"/>
                      <a:pt x="775" y="434"/>
                      <a:pt x="775" y="433"/>
                    </a:cubicBezTo>
                    <a:cubicBezTo>
                      <a:pt x="775" y="431"/>
                      <a:pt x="775" y="431"/>
                      <a:pt x="775" y="431"/>
                    </a:cubicBezTo>
                    <a:cubicBezTo>
                      <a:pt x="775" y="431"/>
                      <a:pt x="775" y="431"/>
                      <a:pt x="774" y="431"/>
                    </a:cubicBezTo>
                    <a:cubicBezTo>
                      <a:pt x="773" y="431"/>
                      <a:pt x="773" y="431"/>
                      <a:pt x="773" y="431"/>
                    </a:cubicBezTo>
                    <a:cubicBezTo>
                      <a:pt x="772" y="431"/>
                      <a:pt x="771" y="432"/>
                      <a:pt x="771" y="432"/>
                    </a:cubicBezTo>
                    <a:cubicBezTo>
                      <a:pt x="770" y="432"/>
                      <a:pt x="770" y="432"/>
                      <a:pt x="769" y="432"/>
                    </a:cubicBezTo>
                    <a:cubicBezTo>
                      <a:pt x="768" y="432"/>
                      <a:pt x="768" y="432"/>
                      <a:pt x="768" y="432"/>
                    </a:cubicBezTo>
                    <a:cubicBezTo>
                      <a:pt x="768" y="432"/>
                      <a:pt x="767" y="432"/>
                      <a:pt x="766" y="432"/>
                    </a:cubicBezTo>
                    <a:cubicBezTo>
                      <a:pt x="765" y="432"/>
                      <a:pt x="765" y="432"/>
                      <a:pt x="765" y="432"/>
                    </a:cubicBezTo>
                    <a:cubicBezTo>
                      <a:pt x="764" y="432"/>
                      <a:pt x="763" y="432"/>
                      <a:pt x="762" y="429"/>
                    </a:cubicBezTo>
                    <a:cubicBezTo>
                      <a:pt x="760" y="428"/>
                      <a:pt x="758" y="427"/>
                      <a:pt x="757" y="426"/>
                    </a:cubicBezTo>
                    <a:cubicBezTo>
                      <a:pt x="753" y="427"/>
                      <a:pt x="750" y="428"/>
                      <a:pt x="746" y="428"/>
                    </a:cubicBezTo>
                    <a:cubicBezTo>
                      <a:pt x="745" y="428"/>
                      <a:pt x="745" y="428"/>
                      <a:pt x="744" y="428"/>
                    </a:cubicBezTo>
                    <a:cubicBezTo>
                      <a:pt x="738" y="429"/>
                      <a:pt x="732" y="432"/>
                      <a:pt x="725" y="432"/>
                    </a:cubicBezTo>
                    <a:cubicBezTo>
                      <a:pt x="725" y="429"/>
                      <a:pt x="726" y="427"/>
                      <a:pt x="727" y="425"/>
                    </a:cubicBezTo>
                    <a:cubicBezTo>
                      <a:pt x="726" y="424"/>
                      <a:pt x="725" y="421"/>
                      <a:pt x="723" y="420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3"/>
                      <a:pt x="720" y="413"/>
                      <a:pt x="720" y="413"/>
                    </a:cubicBezTo>
                    <a:cubicBezTo>
                      <a:pt x="720" y="412"/>
                      <a:pt x="720" y="412"/>
                      <a:pt x="720" y="412"/>
                    </a:cubicBezTo>
                    <a:cubicBezTo>
                      <a:pt x="720" y="410"/>
                      <a:pt x="720" y="410"/>
                      <a:pt x="720" y="410"/>
                    </a:cubicBezTo>
                    <a:cubicBezTo>
                      <a:pt x="720" y="409"/>
                      <a:pt x="720" y="409"/>
                      <a:pt x="720" y="409"/>
                    </a:cubicBezTo>
                    <a:cubicBezTo>
                      <a:pt x="720" y="409"/>
                      <a:pt x="720" y="408"/>
                      <a:pt x="720" y="408"/>
                    </a:cubicBezTo>
                    <a:cubicBezTo>
                      <a:pt x="720" y="408"/>
                      <a:pt x="720" y="407"/>
                      <a:pt x="720" y="407"/>
                    </a:cubicBezTo>
                    <a:cubicBezTo>
                      <a:pt x="720" y="406"/>
                      <a:pt x="720" y="406"/>
                      <a:pt x="720" y="405"/>
                    </a:cubicBezTo>
                    <a:cubicBezTo>
                      <a:pt x="717" y="402"/>
                      <a:pt x="714" y="398"/>
                      <a:pt x="710" y="396"/>
                    </a:cubicBezTo>
                    <a:cubicBezTo>
                      <a:pt x="710" y="392"/>
                      <a:pt x="711" y="388"/>
                      <a:pt x="712" y="385"/>
                    </a:cubicBezTo>
                    <a:cubicBezTo>
                      <a:pt x="712" y="385"/>
                      <a:pt x="712" y="384"/>
                      <a:pt x="713" y="384"/>
                    </a:cubicBezTo>
                    <a:cubicBezTo>
                      <a:pt x="711" y="383"/>
                      <a:pt x="709" y="383"/>
                      <a:pt x="707" y="382"/>
                    </a:cubicBezTo>
                    <a:cubicBezTo>
                      <a:pt x="706" y="382"/>
                      <a:pt x="706" y="382"/>
                      <a:pt x="705" y="382"/>
                    </a:cubicBezTo>
                    <a:cubicBezTo>
                      <a:pt x="701" y="382"/>
                      <a:pt x="694" y="384"/>
                      <a:pt x="690" y="392"/>
                    </a:cubicBezTo>
                    <a:cubicBezTo>
                      <a:pt x="690" y="396"/>
                      <a:pt x="692" y="400"/>
                      <a:pt x="693" y="404"/>
                    </a:cubicBezTo>
                    <a:cubicBezTo>
                      <a:pt x="693" y="404"/>
                      <a:pt x="693" y="404"/>
                      <a:pt x="693" y="405"/>
                    </a:cubicBezTo>
                    <a:cubicBezTo>
                      <a:pt x="692" y="422"/>
                      <a:pt x="691" y="424"/>
                      <a:pt x="681" y="425"/>
                    </a:cubicBezTo>
                    <a:cubicBezTo>
                      <a:pt x="678" y="424"/>
                      <a:pt x="678" y="424"/>
                      <a:pt x="672" y="414"/>
                    </a:cubicBezTo>
                    <a:cubicBezTo>
                      <a:pt x="669" y="407"/>
                      <a:pt x="669" y="406"/>
                      <a:pt x="674" y="401"/>
                    </a:cubicBezTo>
                    <a:cubicBezTo>
                      <a:pt x="672" y="401"/>
                      <a:pt x="669" y="400"/>
                      <a:pt x="667" y="400"/>
                    </a:cubicBezTo>
                    <a:cubicBezTo>
                      <a:pt x="662" y="396"/>
                      <a:pt x="662" y="396"/>
                      <a:pt x="656" y="371"/>
                    </a:cubicBezTo>
                    <a:cubicBezTo>
                      <a:pt x="656" y="371"/>
                      <a:pt x="656" y="371"/>
                      <a:pt x="655" y="371"/>
                    </a:cubicBezTo>
                    <a:cubicBezTo>
                      <a:pt x="653" y="361"/>
                      <a:pt x="653" y="361"/>
                      <a:pt x="647" y="356"/>
                    </a:cubicBezTo>
                    <a:cubicBezTo>
                      <a:pt x="647" y="356"/>
                      <a:pt x="647" y="356"/>
                      <a:pt x="647" y="356"/>
                    </a:cubicBezTo>
                    <a:cubicBezTo>
                      <a:pt x="644" y="353"/>
                      <a:pt x="644" y="353"/>
                      <a:pt x="644" y="353"/>
                    </a:cubicBezTo>
                    <a:cubicBezTo>
                      <a:pt x="644" y="353"/>
                      <a:pt x="644" y="353"/>
                      <a:pt x="643" y="353"/>
                    </a:cubicBezTo>
                    <a:cubicBezTo>
                      <a:pt x="641" y="353"/>
                      <a:pt x="638" y="353"/>
                      <a:pt x="637" y="353"/>
                    </a:cubicBezTo>
                    <a:cubicBezTo>
                      <a:pt x="629" y="340"/>
                      <a:pt x="625" y="338"/>
                      <a:pt x="619" y="333"/>
                    </a:cubicBezTo>
                    <a:cubicBezTo>
                      <a:pt x="617" y="331"/>
                      <a:pt x="614" y="328"/>
                      <a:pt x="612" y="327"/>
                    </a:cubicBezTo>
                    <a:moveTo>
                      <a:pt x="30" y="321"/>
                    </a:moveTo>
                    <a:cubicBezTo>
                      <a:pt x="30" y="321"/>
                      <a:pt x="30" y="321"/>
                      <a:pt x="30" y="322"/>
                    </a:cubicBezTo>
                    <a:cubicBezTo>
                      <a:pt x="30" y="322"/>
                      <a:pt x="30" y="322"/>
                      <a:pt x="30" y="322"/>
                    </a:cubicBezTo>
                    <a:cubicBezTo>
                      <a:pt x="30" y="321"/>
                      <a:pt x="30" y="321"/>
                      <a:pt x="30" y="321"/>
                    </a:cubicBezTo>
                    <a:moveTo>
                      <a:pt x="31" y="319"/>
                    </a:moveTo>
                    <a:cubicBezTo>
                      <a:pt x="31" y="319"/>
                      <a:pt x="31" y="320"/>
                      <a:pt x="31" y="320"/>
                    </a:cubicBezTo>
                    <a:cubicBezTo>
                      <a:pt x="31" y="320"/>
                      <a:pt x="31" y="320"/>
                      <a:pt x="31" y="320"/>
                    </a:cubicBezTo>
                    <a:cubicBezTo>
                      <a:pt x="31" y="319"/>
                      <a:pt x="31" y="319"/>
                      <a:pt x="31" y="319"/>
                    </a:cubicBezTo>
                    <a:cubicBezTo>
                      <a:pt x="31" y="319"/>
                      <a:pt x="31" y="319"/>
                      <a:pt x="31" y="319"/>
                    </a:cubicBezTo>
                    <a:moveTo>
                      <a:pt x="779" y="316"/>
                    </a:moveTo>
                    <a:cubicBezTo>
                      <a:pt x="779" y="316"/>
                      <a:pt x="778" y="316"/>
                      <a:pt x="778" y="319"/>
                    </a:cubicBezTo>
                    <a:cubicBezTo>
                      <a:pt x="771" y="322"/>
                      <a:pt x="771" y="322"/>
                      <a:pt x="770" y="323"/>
                    </a:cubicBezTo>
                    <a:cubicBezTo>
                      <a:pt x="768" y="325"/>
                      <a:pt x="768" y="325"/>
                      <a:pt x="768" y="326"/>
                    </a:cubicBezTo>
                    <a:cubicBezTo>
                      <a:pt x="770" y="328"/>
                      <a:pt x="773" y="327"/>
                      <a:pt x="775" y="329"/>
                    </a:cubicBezTo>
                    <a:cubicBezTo>
                      <a:pt x="775" y="330"/>
                      <a:pt x="776" y="332"/>
                      <a:pt x="776" y="335"/>
                    </a:cubicBezTo>
                    <a:cubicBezTo>
                      <a:pt x="774" y="337"/>
                      <a:pt x="770" y="338"/>
                      <a:pt x="768" y="342"/>
                    </a:cubicBezTo>
                    <a:cubicBezTo>
                      <a:pt x="768" y="342"/>
                      <a:pt x="768" y="342"/>
                      <a:pt x="768" y="342"/>
                    </a:cubicBezTo>
                    <a:cubicBezTo>
                      <a:pt x="767" y="342"/>
                      <a:pt x="766" y="342"/>
                      <a:pt x="765" y="342"/>
                    </a:cubicBezTo>
                    <a:cubicBezTo>
                      <a:pt x="765" y="342"/>
                      <a:pt x="765" y="342"/>
                      <a:pt x="765" y="342"/>
                    </a:cubicBezTo>
                    <a:cubicBezTo>
                      <a:pt x="764" y="342"/>
                      <a:pt x="763" y="342"/>
                      <a:pt x="763" y="342"/>
                    </a:cubicBezTo>
                    <a:cubicBezTo>
                      <a:pt x="763" y="342"/>
                      <a:pt x="762" y="342"/>
                      <a:pt x="762" y="342"/>
                    </a:cubicBezTo>
                    <a:cubicBezTo>
                      <a:pt x="760" y="342"/>
                      <a:pt x="760" y="342"/>
                      <a:pt x="760" y="342"/>
                    </a:cubicBezTo>
                    <a:cubicBezTo>
                      <a:pt x="760" y="342"/>
                      <a:pt x="759" y="342"/>
                      <a:pt x="759" y="342"/>
                    </a:cubicBezTo>
                    <a:cubicBezTo>
                      <a:pt x="759" y="342"/>
                      <a:pt x="758" y="342"/>
                      <a:pt x="758" y="342"/>
                    </a:cubicBezTo>
                    <a:cubicBezTo>
                      <a:pt x="757" y="340"/>
                      <a:pt x="753" y="340"/>
                      <a:pt x="752" y="338"/>
                    </a:cubicBezTo>
                    <a:cubicBezTo>
                      <a:pt x="752" y="338"/>
                      <a:pt x="751" y="337"/>
                      <a:pt x="751" y="336"/>
                    </a:cubicBezTo>
                    <a:cubicBezTo>
                      <a:pt x="751" y="336"/>
                      <a:pt x="751" y="336"/>
                      <a:pt x="751" y="336"/>
                    </a:cubicBezTo>
                    <a:cubicBezTo>
                      <a:pt x="750" y="327"/>
                      <a:pt x="750" y="327"/>
                      <a:pt x="748" y="327"/>
                    </a:cubicBezTo>
                    <a:cubicBezTo>
                      <a:pt x="747" y="327"/>
                      <a:pt x="747" y="327"/>
                      <a:pt x="746" y="327"/>
                    </a:cubicBezTo>
                    <a:cubicBezTo>
                      <a:pt x="746" y="325"/>
                      <a:pt x="745" y="325"/>
                      <a:pt x="743" y="325"/>
                    </a:cubicBezTo>
                    <a:cubicBezTo>
                      <a:pt x="743" y="325"/>
                      <a:pt x="743" y="325"/>
                      <a:pt x="743" y="325"/>
                    </a:cubicBezTo>
                    <a:cubicBezTo>
                      <a:pt x="735" y="328"/>
                      <a:pt x="734" y="332"/>
                      <a:pt x="729" y="345"/>
                    </a:cubicBezTo>
                    <a:cubicBezTo>
                      <a:pt x="727" y="347"/>
                      <a:pt x="727" y="349"/>
                      <a:pt x="727" y="354"/>
                    </a:cubicBezTo>
                    <a:cubicBezTo>
                      <a:pt x="725" y="355"/>
                      <a:pt x="725" y="355"/>
                      <a:pt x="726" y="364"/>
                    </a:cubicBezTo>
                    <a:cubicBezTo>
                      <a:pt x="726" y="365"/>
                      <a:pt x="726" y="365"/>
                      <a:pt x="726" y="365"/>
                    </a:cubicBezTo>
                    <a:cubicBezTo>
                      <a:pt x="726" y="365"/>
                      <a:pt x="726" y="365"/>
                      <a:pt x="726" y="366"/>
                    </a:cubicBezTo>
                    <a:cubicBezTo>
                      <a:pt x="726" y="366"/>
                      <a:pt x="726" y="366"/>
                      <a:pt x="726" y="366"/>
                    </a:cubicBezTo>
                    <a:cubicBezTo>
                      <a:pt x="726" y="367"/>
                      <a:pt x="726" y="368"/>
                      <a:pt x="726" y="368"/>
                    </a:cubicBezTo>
                    <a:cubicBezTo>
                      <a:pt x="726" y="368"/>
                      <a:pt x="726" y="368"/>
                      <a:pt x="726" y="369"/>
                    </a:cubicBezTo>
                    <a:cubicBezTo>
                      <a:pt x="729" y="370"/>
                      <a:pt x="732" y="372"/>
                      <a:pt x="735" y="373"/>
                    </a:cubicBezTo>
                    <a:cubicBezTo>
                      <a:pt x="737" y="373"/>
                      <a:pt x="737" y="373"/>
                      <a:pt x="737" y="373"/>
                    </a:cubicBezTo>
                    <a:cubicBezTo>
                      <a:pt x="737" y="372"/>
                      <a:pt x="737" y="372"/>
                      <a:pt x="737" y="372"/>
                    </a:cubicBezTo>
                    <a:cubicBezTo>
                      <a:pt x="739" y="373"/>
                      <a:pt x="740" y="373"/>
                      <a:pt x="741" y="373"/>
                    </a:cubicBezTo>
                    <a:cubicBezTo>
                      <a:pt x="743" y="373"/>
                      <a:pt x="744" y="373"/>
                      <a:pt x="745" y="373"/>
                    </a:cubicBezTo>
                    <a:cubicBezTo>
                      <a:pt x="751" y="373"/>
                      <a:pt x="752" y="371"/>
                      <a:pt x="752" y="369"/>
                    </a:cubicBezTo>
                    <a:cubicBezTo>
                      <a:pt x="755" y="367"/>
                      <a:pt x="755" y="367"/>
                      <a:pt x="755" y="366"/>
                    </a:cubicBezTo>
                    <a:cubicBezTo>
                      <a:pt x="757" y="365"/>
                      <a:pt x="759" y="365"/>
                      <a:pt x="761" y="365"/>
                    </a:cubicBezTo>
                    <a:cubicBezTo>
                      <a:pt x="766" y="365"/>
                      <a:pt x="770" y="366"/>
                      <a:pt x="775" y="366"/>
                    </a:cubicBezTo>
                    <a:cubicBezTo>
                      <a:pt x="778" y="366"/>
                      <a:pt x="780" y="366"/>
                      <a:pt x="784" y="366"/>
                    </a:cubicBezTo>
                    <a:cubicBezTo>
                      <a:pt x="787" y="366"/>
                      <a:pt x="789" y="371"/>
                      <a:pt x="792" y="371"/>
                    </a:cubicBezTo>
                    <a:cubicBezTo>
                      <a:pt x="794" y="372"/>
                      <a:pt x="797" y="373"/>
                      <a:pt x="797" y="373"/>
                    </a:cubicBezTo>
                    <a:cubicBezTo>
                      <a:pt x="798" y="375"/>
                      <a:pt x="799" y="376"/>
                      <a:pt x="802" y="376"/>
                    </a:cubicBezTo>
                    <a:cubicBezTo>
                      <a:pt x="802" y="376"/>
                      <a:pt x="802" y="375"/>
                      <a:pt x="803" y="375"/>
                    </a:cubicBezTo>
                    <a:cubicBezTo>
                      <a:pt x="804" y="375"/>
                      <a:pt x="804" y="375"/>
                      <a:pt x="806" y="375"/>
                    </a:cubicBezTo>
                    <a:cubicBezTo>
                      <a:pt x="806" y="375"/>
                      <a:pt x="806" y="375"/>
                      <a:pt x="806" y="375"/>
                    </a:cubicBezTo>
                    <a:cubicBezTo>
                      <a:pt x="807" y="375"/>
                      <a:pt x="807" y="375"/>
                      <a:pt x="807" y="375"/>
                    </a:cubicBezTo>
                    <a:cubicBezTo>
                      <a:pt x="808" y="375"/>
                      <a:pt x="808" y="375"/>
                      <a:pt x="808" y="375"/>
                    </a:cubicBezTo>
                    <a:cubicBezTo>
                      <a:pt x="808" y="375"/>
                      <a:pt x="809" y="375"/>
                      <a:pt x="809" y="375"/>
                    </a:cubicBezTo>
                    <a:cubicBezTo>
                      <a:pt x="816" y="373"/>
                      <a:pt x="816" y="369"/>
                      <a:pt x="816" y="364"/>
                    </a:cubicBezTo>
                    <a:cubicBezTo>
                      <a:pt x="816" y="364"/>
                      <a:pt x="816" y="363"/>
                      <a:pt x="816" y="363"/>
                    </a:cubicBezTo>
                    <a:cubicBezTo>
                      <a:pt x="817" y="360"/>
                      <a:pt x="813" y="355"/>
                      <a:pt x="809" y="355"/>
                    </a:cubicBezTo>
                    <a:cubicBezTo>
                      <a:pt x="809" y="355"/>
                      <a:pt x="809" y="355"/>
                      <a:pt x="809" y="355"/>
                    </a:cubicBezTo>
                    <a:cubicBezTo>
                      <a:pt x="800" y="349"/>
                      <a:pt x="791" y="345"/>
                      <a:pt x="782" y="339"/>
                    </a:cubicBezTo>
                    <a:cubicBezTo>
                      <a:pt x="782" y="339"/>
                      <a:pt x="782" y="338"/>
                      <a:pt x="782" y="338"/>
                    </a:cubicBezTo>
                    <a:cubicBezTo>
                      <a:pt x="782" y="338"/>
                      <a:pt x="782" y="337"/>
                      <a:pt x="782" y="337"/>
                    </a:cubicBezTo>
                    <a:cubicBezTo>
                      <a:pt x="782" y="336"/>
                      <a:pt x="781" y="336"/>
                      <a:pt x="781" y="335"/>
                    </a:cubicBezTo>
                    <a:cubicBezTo>
                      <a:pt x="781" y="335"/>
                      <a:pt x="781" y="335"/>
                      <a:pt x="781" y="335"/>
                    </a:cubicBezTo>
                    <a:cubicBezTo>
                      <a:pt x="781" y="333"/>
                      <a:pt x="781" y="333"/>
                      <a:pt x="781" y="333"/>
                    </a:cubicBezTo>
                    <a:cubicBezTo>
                      <a:pt x="781" y="333"/>
                      <a:pt x="781" y="332"/>
                      <a:pt x="781" y="332"/>
                    </a:cubicBezTo>
                    <a:cubicBezTo>
                      <a:pt x="781" y="331"/>
                      <a:pt x="781" y="331"/>
                      <a:pt x="781" y="331"/>
                    </a:cubicBezTo>
                    <a:cubicBezTo>
                      <a:pt x="780" y="330"/>
                      <a:pt x="780" y="330"/>
                      <a:pt x="781" y="330"/>
                    </a:cubicBezTo>
                    <a:cubicBezTo>
                      <a:pt x="782" y="328"/>
                      <a:pt x="781" y="327"/>
                      <a:pt x="781" y="325"/>
                    </a:cubicBezTo>
                    <a:cubicBezTo>
                      <a:pt x="782" y="325"/>
                      <a:pt x="782" y="325"/>
                      <a:pt x="782" y="325"/>
                    </a:cubicBezTo>
                    <a:cubicBezTo>
                      <a:pt x="784" y="324"/>
                      <a:pt x="781" y="317"/>
                      <a:pt x="779" y="316"/>
                    </a:cubicBezTo>
                    <a:moveTo>
                      <a:pt x="859" y="307"/>
                    </a:moveTo>
                    <a:cubicBezTo>
                      <a:pt x="857" y="307"/>
                      <a:pt x="854" y="308"/>
                      <a:pt x="854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2" y="312"/>
                      <a:pt x="852" y="312"/>
                      <a:pt x="851" y="322"/>
                    </a:cubicBezTo>
                    <a:cubicBezTo>
                      <a:pt x="851" y="322"/>
                      <a:pt x="851" y="322"/>
                      <a:pt x="850" y="322"/>
                    </a:cubicBezTo>
                    <a:cubicBezTo>
                      <a:pt x="849" y="322"/>
                      <a:pt x="849" y="322"/>
                      <a:pt x="849" y="322"/>
                    </a:cubicBezTo>
                    <a:cubicBezTo>
                      <a:pt x="847" y="325"/>
                      <a:pt x="846" y="327"/>
                      <a:pt x="846" y="331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3"/>
                      <a:pt x="847" y="333"/>
                    </a:cubicBezTo>
                    <a:cubicBezTo>
                      <a:pt x="847" y="333"/>
                      <a:pt x="847" y="333"/>
                      <a:pt x="847" y="333"/>
                    </a:cubicBezTo>
                    <a:cubicBezTo>
                      <a:pt x="848" y="335"/>
                      <a:pt x="849" y="336"/>
                      <a:pt x="849" y="336"/>
                    </a:cubicBezTo>
                    <a:cubicBezTo>
                      <a:pt x="851" y="335"/>
                      <a:pt x="851" y="335"/>
                      <a:pt x="851" y="335"/>
                    </a:cubicBezTo>
                    <a:cubicBezTo>
                      <a:pt x="853" y="342"/>
                      <a:pt x="853" y="342"/>
                      <a:pt x="854" y="342"/>
                    </a:cubicBezTo>
                    <a:cubicBezTo>
                      <a:pt x="858" y="349"/>
                      <a:pt x="858" y="349"/>
                      <a:pt x="871" y="358"/>
                    </a:cubicBezTo>
                    <a:cubicBezTo>
                      <a:pt x="872" y="362"/>
                      <a:pt x="872" y="362"/>
                      <a:pt x="873" y="362"/>
                    </a:cubicBezTo>
                    <a:cubicBezTo>
                      <a:pt x="876" y="369"/>
                      <a:pt x="876" y="369"/>
                      <a:pt x="877" y="369"/>
                    </a:cubicBezTo>
                    <a:cubicBezTo>
                      <a:pt x="880" y="376"/>
                      <a:pt x="879" y="385"/>
                      <a:pt x="883" y="394"/>
                    </a:cubicBezTo>
                    <a:cubicBezTo>
                      <a:pt x="885" y="398"/>
                      <a:pt x="888" y="398"/>
                      <a:pt x="890" y="398"/>
                    </a:cubicBezTo>
                    <a:cubicBezTo>
                      <a:pt x="897" y="402"/>
                      <a:pt x="902" y="404"/>
                      <a:pt x="909" y="405"/>
                    </a:cubicBezTo>
                    <a:cubicBezTo>
                      <a:pt x="909" y="405"/>
                      <a:pt x="909" y="405"/>
                      <a:pt x="909" y="405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08" y="403"/>
                      <a:pt x="908" y="403"/>
                      <a:pt x="908" y="403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12" y="402"/>
                      <a:pt x="912" y="400"/>
                      <a:pt x="912" y="395"/>
                    </a:cubicBezTo>
                    <a:cubicBezTo>
                      <a:pt x="912" y="393"/>
                      <a:pt x="912" y="392"/>
                      <a:pt x="912" y="391"/>
                    </a:cubicBezTo>
                    <a:cubicBezTo>
                      <a:pt x="912" y="391"/>
                      <a:pt x="912" y="391"/>
                      <a:pt x="912" y="391"/>
                    </a:cubicBezTo>
                    <a:cubicBezTo>
                      <a:pt x="911" y="388"/>
                      <a:pt x="910" y="387"/>
                      <a:pt x="909" y="385"/>
                    </a:cubicBezTo>
                    <a:cubicBezTo>
                      <a:pt x="907" y="382"/>
                      <a:pt x="905" y="382"/>
                      <a:pt x="902" y="380"/>
                    </a:cubicBezTo>
                    <a:cubicBezTo>
                      <a:pt x="901" y="379"/>
                      <a:pt x="901" y="377"/>
                      <a:pt x="900" y="376"/>
                    </a:cubicBezTo>
                    <a:cubicBezTo>
                      <a:pt x="900" y="376"/>
                      <a:pt x="900" y="376"/>
                      <a:pt x="900" y="376"/>
                    </a:cubicBezTo>
                    <a:cubicBezTo>
                      <a:pt x="897" y="371"/>
                      <a:pt x="897" y="371"/>
                      <a:pt x="896" y="371"/>
                    </a:cubicBezTo>
                    <a:cubicBezTo>
                      <a:pt x="893" y="366"/>
                      <a:pt x="893" y="364"/>
                      <a:pt x="896" y="362"/>
                    </a:cubicBezTo>
                    <a:cubicBezTo>
                      <a:pt x="899" y="361"/>
                      <a:pt x="899" y="360"/>
                      <a:pt x="900" y="358"/>
                    </a:cubicBezTo>
                    <a:cubicBezTo>
                      <a:pt x="897" y="355"/>
                      <a:pt x="895" y="353"/>
                      <a:pt x="892" y="353"/>
                    </a:cubicBezTo>
                    <a:cubicBezTo>
                      <a:pt x="891" y="353"/>
                      <a:pt x="890" y="353"/>
                      <a:pt x="890" y="353"/>
                    </a:cubicBezTo>
                    <a:cubicBezTo>
                      <a:pt x="889" y="353"/>
                      <a:pt x="888" y="353"/>
                      <a:pt x="888" y="354"/>
                    </a:cubicBezTo>
                    <a:cubicBezTo>
                      <a:pt x="887" y="354"/>
                      <a:pt x="887" y="354"/>
                      <a:pt x="887" y="354"/>
                    </a:cubicBezTo>
                    <a:cubicBezTo>
                      <a:pt x="887" y="353"/>
                      <a:pt x="887" y="353"/>
                      <a:pt x="887" y="353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6" y="352"/>
                      <a:pt x="886" y="352"/>
                      <a:pt x="886" y="352"/>
                    </a:cubicBezTo>
                    <a:cubicBezTo>
                      <a:pt x="883" y="352"/>
                      <a:pt x="883" y="348"/>
                      <a:pt x="880" y="348"/>
                    </a:cubicBezTo>
                    <a:cubicBezTo>
                      <a:pt x="880" y="348"/>
                      <a:pt x="879" y="349"/>
                      <a:pt x="879" y="349"/>
                    </a:cubicBezTo>
                    <a:cubicBezTo>
                      <a:pt x="875" y="346"/>
                      <a:pt x="869" y="344"/>
                      <a:pt x="866" y="339"/>
                    </a:cubicBezTo>
                    <a:cubicBezTo>
                      <a:pt x="866" y="338"/>
                      <a:pt x="866" y="338"/>
                      <a:pt x="866" y="338"/>
                    </a:cubicBezTo>
                    <a:cubicBezTo>
                      <a:pt x="865" y="337"/>
                      <a:pt x="865" y="336"/>
                      <a:pt x="865" y="336"/>
                    </a:cubicBezTo>
                    <a:cubicBezTo>
                      <a:pt x="865" y="335"/>
                      <a:pt x="865" y="335"/>
                      <a:pt x="865" y="335"/>
                    </a:cubicBezTo>
                    <a:cubicBezTo>
                      <a:pt x="864" y="334"/>
                      <a:pt x="864" y="333"/>
                      <a:pt x="864" y="332"/>
                    </a:cubicBezTo>
                    <a:cubicBezTo>
                      <a:pt x="864" y="332"/>
                      <a:pt x="864" y="331"/>
                      <a:pt x="864" y="331"/>
                    </a:cubicBezTo>
                    <a:cubicBezTo>
                      <a:pt x="864" y="330"/>
                      <a:pt x="863" y="330"/>
                      <a:pt x="863" y="330"/>
                    </a:cubicBezTo>
                    <a:cubicBezTo>
                      <a:pt x="862" y="328"/>
                      <a:pt x="862" y="328"/>
                      <a:pt x="862" y="328"/>
                    </a:cubicBezTo>
                    <a:cubicBezTo>
                      <a:pt x="862" y="327"/>
                      <a:pt x="862" y="327"/>
                      <a:pt x="862" y="326"/>
                    </a:cubicBezTo>
                    <a:cubicBezTo>
                      <a:pt x="862" y="323"/>
                      <a:pt x="863" y="320"/>
                      <a:pt x="864" y="318"/>
                    </a:cubicBezTo>
                    <a:cubicBezTo>
                      <a:pt x="864" y="318"/>
                      <a:pt x="864" y="318"/>
                      <a:pt x="864" y="318"/>
                    </a:cubicBezTo>
                    <a:cubicBezTo>
                      <a:pt x="865" y="318"/>
                      <a:pt x="865" y="318"/>
                      <a:pt x="865" y="318"/>
                    </a:cubicBezTo>
                    <a:cubicBezTo>
                      <a:pt x="866" y="318"/>
                      <a:pt x="866" y="318"/>
                      <a:pt x="866" y="318"/>
                    </a:cubicBezTo>
                    <a:cubicBezTo>
                      <a:pt x="867" y="318"/>
                      <a:pt x="867" y="318"/>
                      <a:pt x="867" y="318"/>
                    </a:cubicBezTo>
                    <a:cubicBezTo>
                      <a:pt x="868" y="317"/>
                      <a:pt x="868" y="317"/>
                      <a:pt x="868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72" y="314"/>
                      <a:pt x="866" y="309"/>
                      <a:pt x="862" y="309"/>
                    </a:cubicBezTo>
                    <a:cubicBezTo>
                      <a:pt x="861" y="309"/>
                      <a:pt x="861" y="308"/>
                      <a:pt x="861" y="307"/>
                    </a:cubicBezTo>
                    <a:cubicBezTo>
                      <a:pt x="860" y="307"/>
                      <a:pt x="860" y="307"/>
                      <a:pt x="859" y="307"/>
                    </a:cubicBezTo>
                    <a:moveTo>
                      <a:pt x="48" y="228"/>
                    </a:moveTo>
                    <a:cubicBezTo>
                      <a:pt x="48" y="228"/>
                      <a:pt x="48" y="228"/>
                      <a:pt x="48" y="229"/>
                    </a:cubicBezTo>
                    <a:cubicBezTo>
                      <a:pt x="48" y="228"/>
                      <a:pt x="48" y="228"/>
                      <a:pt x="48" y="228"/>
                    </a:cubicBezTo>
                    <a:moveTo>
                      <a:pt x="49" y="226"/>
                    </a:move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moveTo>
                      <a:pt x="50" y="224"/>
                    </a:move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moveTo>
                      <a:pt x="678" y="197"/>
                    </a:moveTo>
                    <a:cubicBezTo>
                      <a:pt x="675" y="197"/>
                      <a:pt x="674" y="197"/>
                      <a:pt x="673" y="198"/>
                    </a:cubicBezTo>
                    <a:cubicBezTo>
                      <a:pt x="673" y="198"/>
                      <a:pt x="673" y="198"/>
                      <a:pt x="673" y="199"/>
                    </a:cubicBezTo>
                    <a:cubicBezTo>
                      <a:pt x="673" y="199"/>
                      <a:pt x="672" y="199"/>
                      <a:pt x="672" y="199"/>
                    </a:cubicBezTo>
                    <a:cubicBezTo>
                      <a:pt x="673" y="197"/>
                      <a:pt x="676" y="197"/>
                      <a:pt x="678" y="197"/>
                    </a:cubicBezTo>
                    <a:moveTo>
                      <a:pt x="687" y="193"/>
                    </a:moveTo>
                    <a:cubicBezTo>
                      <a:pt x="683" y="193"/>
                      <a:pt x="682" y="195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7"/>
                      <a:pt x="681" y="197"/>
                      <a:pt x="681" y="197"/>
                    </a:cubicBezTo>
                    <a:cubicBezTo>
                      <a:pt x="681" y="198"/>
                      <a:pt x="681" y="198"/>
                      <a:pt x="681" y="198"/>
                    </a:cubicBezTo>
                    <a:cubicBezTo>
                      <a:pt x="681" y="198"/>
                      <a:pt x="679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9" y="197"/>
                      <a:pt x="681" y="198"/>
                      <a:pt x="681" y="198"/>
                    </a:cubicBezTo>
                    <a:cubicBezTo>
                      <a:pt x="683" y="198"/>
                      <a:pt x="683" y="198"/>
                      <a:pt x="683" y="198"/>
                    </a:cubicBezTo>
                    <a:cubicBezTo>
                      <a:pt x="683" y="198"/>
                      <a:pt x="684" y="198"/>
                      <a:pt x="685" y="198"/>
                    </a:cubicBezTo>
                    <a:cubicBezTo>
                      <a:pt x="686" y="198"/>
                      <a:pt x="687" y="198"/>
                      <a:pt x="687" y="198"/>
                    </a:cubicBezTo>
                    <a:cubicBezTo>
                      <a:pt x="689" y="198"/>
                      <a:pt x="692" y="198"/>
                      <a:pt x="693" y="196"/>
                    </a:cubicBezTo>
                    <a:cubicBezTo>
                      <a:pt x="693" y="196"/>
                      <a:pt x="693" y="195"/>
                      <a:pt x="694" y="195"/>
                    </a:cubicBezTo>
                    <a:cubicBezTo>
                      <a:pt x="693" y="195"/>
                      <a:pt x="692" y="195"/>
                      <a:pt x="692" y="195"/>
                    </a:cubicBezTo>
                    <a:cubicBezTo>
                      <a:pt x="690" y="195"/>
                      <a:pt x="689" y="195"/>
                      <a:pt x="687" y="193"/>
                    </a:cubicBezTo>
                    <a:moveTo>
                      <a:pt x="666" y="150"/>
                    </a:moveTo>
                    <a:cubicBezTo>
                      <a:pt x="664" y="150"/>
                      <a:pt x="664" y="150"/>
                      <a:pt x="661" y="157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9"/>
                      <a:pt x="661" y="159"/>
                      <a:pt x="661" y="159"/>
                    </a:cubicBezTo>
                    <a:cubicBezTo>
                      <a:pt x="660" y="159"/>
                      <a:pt x="660" y="159"/>
                      <a:pt x="657" y="166"/>
                    </a:cubicBezTo>
                    <a:cubicBezTo>
                      <a:pt x="655" y="167"/>
                      <a:pt x="655" y="167"/>
                      <a:pt x="655" y="168"/>
                    </a:cubicBezTo>
                    <a:cubicBezTo>
                      <a:pt x="653" y="168"/>
                      <a:pt x="653" y="168"/>
                      <a:pt x="652" y="169"/>
                    </a:cubicBezTo>
                    <a:cubicBezTo>
                      <a:pt x="650" y="169"/>
                      <a:pt x="649" y="171"/>
                      <a:pt x="648" y="175"/>
                    </a:cubicBezTo>
                    <a:cubicBezTo>
                      <a:pt x="648" y="176"/>
                      <a:pt x="648" y="176"/>
                      <a:pt x="648" y="176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5" y="180"/>
                      <a:pt x="648" y="186"/>
                      <a:pt x="653" y="188"/>
                    </a:cubicBezTo>
                    <a:cubicBezTo>
                      <a:pt x="653" y="189"/>
                      <a:pt x="653" y="190"/>
                      <a:pt x="654" y="190"/>
                    </a:cubicBezTo>
                    <a:cubicBezTo>
                      <a:pt x="655" y="199"/>
                      <a:pt x="653" y="201"/>
                      <a:pt x="649" y="204"/>
                    </a:cubicBezTo>
                    <a:cubicBezTo>
                      <a:pt x="647" y="206"/>
                      <a:pt x="644" y="208"/>
                      <a:pt x="644" y="215"/>
                    </a:cubicBezTo>
                    <a:cubicBezTo>
                      <a:pt x="643" y="215"/>
                      <a:pt x="643" y="216"/>
                      <a:pt x="643" y="221"/>
                    </a:cubicBezTo>
                    <a:cubicBezTo>
                      <a:pt x="641" y="224"/>
                      <a:pt x="637" y="225"/>
                      <a:pt x="636" y="229"/>
                    </a:cubicBezTo>
                    <a:cubicBezTo>
                      <a:pt x="633" y="229"/>
                      <a:pt x="633" y="229"/>
                      <a:pt x="633" y="230"/>
                    </a:cubicBezTo>
                    <a:cubicBezTo>
                      <a:pt x="631" y="229"/>
                      <a:pt x="630" y="229"/>
                      <a:pt x="628" y="229"/>
                    </a:cubicBezTo>
                    <a:cubicBezTo>
                      <a:pt x="627" y="229"/>
                      <a:pt x="627" y="229"/>
                      <a:pt x="626" y="229"/>
                    </a:cubicBezTo>
                    <a:cubicBezTo>
                      <a:pt x="622" y="229"/>
                      <a:pt x="621" y="231"/>
                      <a:pt x="620" y="234"/>
                    </a:cubicBezTo>
                    <a:cubicBezTo>
                      <a:pt x="621" y="234"/>
                      <a:pt x="621" y="234"/>
                      <a:pt x="621" y="234"/>
                    </a:cubicBezTo>
                    <a:cubicBezTo>
                      <a:pt x="622" y="235"/>
                      <a:pt x="622" y="235"/>
                      <a:pt x="622" y="235"/>
                    </a:cubicBezTo>
                    <a:cubicBezTo>
                      <a:pt x="623" y="235"/>
                      <a:pt x="623" y="235"/>
                      <a:pt x="623" y="235"/>
                    </a:cubicBezTo>
                    <a:cubicBezTo>
                      <a:pt x="623" y="235"/>
                      <a:pt x="623" y="235"/>
                      <a:pt x="624" y="235"/>
                    </a:cubicBezTo>
                    <a:cubicBezTo>
                      <a:pt x="625" y="236"/>
                      <a:pt x="625" y="236"/>
                      <a:pt x="625" y="236"/>
                    </a:cubicBezTo>
                    <a:cubicBezTo>
                      <a:pt x="626" y="236"/>
                      <a:pt x="626" y="236"/>
                      <a:pt x="627" y="236"/>
                    </a:cubicBezTo>
                    <a:cubicBezTo>
                      <a:pt x="627" y="236"/>
                      <a:pt x="627" y="236"/>
                      <a:pt x="628" y="236"/>
                    </a:cubicBezTo>
                    <a:cubicBezTo>
                      <a:pt x="628" y="238"/>
                      <a:pt x="630" y="239"/>
                      <a:pt x="631" y="240"/>
                    </a:cubicBezTo>
                    <a:cubicBezTo>
                      <a:pt x="641" y="238"/>
                      <a:pt x="641" y="238"/>
                      <a:pt x="643" y="236"/>
                    </a:cubicBezTo>
                    <a:cubicBezTo>
                      <a:pt x="643" y="236"/>
                      <a:pt x="643" y="236"/>
                      <a:pt x="644" y="236"/>
                    </a:cubicBezTo>
                    <a:cubicBezTo>
                      <a:pt x="645" y="236"/>
                      <a:pt x="645" y="236"/>
                      <a:pt x="645" y="236"/>
                    </a:cubicBezTo>
                    <a:cubicBezTo>
                      <a:pt x="646" y="236"/>
                      <a:pt x="646" y="236"/>
                      <a:pt x="647" y="236"/>
                    </a:cubicBezTo>
                    <a:cubicBezTo>
                      <a:pt x="647" y="236"/>
                      <a:pt x="648" y="236"/>
                      <a:pt x="648" y="237"/>
                    </a:cubicBezTo>
                    <a:cubicBezTo>
                      <a:pt x="649" y="237"/>
                      <a:pt x="649" y="237"/>
                      <a:pt x="649" y="237"/>
                    </a:cubicBezTo>
                    <a:cubicBezTo>
                      <a:pt x="650" y="237"/>
                      <a:pt x="650" y="237"/>
                      <a:pt x="651" y="237"/>
                    </a:cubicBezTo>
                    <a:cubicBezTo>
                      <a:pt x="651" y="237"/>
                      <a:pt x="651" y="237"/>
                      <a:pt x="652" y="237"/>
                    </a:cubicBezTo>
                    <a:cubicBezTo>
                      <a:pt x="653" y="237"/>
                      <a:pt x="653" y="237"/>
                      <a:pt x="653" y="237"/>
                    </a:cubicBezTo>
                    <a:cubicBezTo>
                      <a:pt x="654" y="238"/>
                      <a:pt x="654" y="239"/>
                      <a:pt x="655" y="239"/>
                    </a:cubicBezTo>
                    <a:cubicBezTo>
                      <a:pt x="656" y="239"/>
                      <a:pt x="656" y="238"/>
                      <a:pt x="656" y="237"/>
                    </a:cubicBezTo>
                    <a:cubicBezTo>
                      <a:pt x="660" y="237"/>
                      <a:pt x="660" y="236"/>
                      <a:pt x="664" y="229"/>
                    </a:cubicBezTo>
                    <a:cubicBezTo>
                      <a:pt x="664" y="229"/>
                      <a:pt x="664" y="228"/>
                      <a:pt x="664" y="228"/>
                    </a:cubicBezTo>
                    <a:cubicBezTo>
                      <a:pt x="664" y="227"/>
                      <a:pt x="664" y="226"/>
                      <a:pt x="664" y="226"/>
                    </a:cubicBezTo>
                    <a:cubicBezTo>
                      <a:pt x="664" y="225"/>
                      <a:pt x="664" y="225"/>
                      <a:pt x="664" y="224"/>
                    </a:cubicBezTo>
                    <a:cubicBezTo>
                      <a:pt x="664" y="223"/>
                      <a:pt x="664" y="223"/>
                      <a:pt x="664" y="223"/>
                    </a:cubicBezTo>
                    <a:cubicBezTo>
                      <a:pt x="664" y="222"/>
                      <a:pt x="664" y="221"/>
                      <a:pt x="664" y="220"/>
                    </a:cubicBezTo>
                    <a:cubicBezTo>
                      <a:pt x="664" y="219"/>
                      <a:pt x="664" y="219"/>
                      <a:pt x="664" y="219"/>
                    </a:cubicBezTo>
                    <a:cubicBezTo>
                      <a:pt x="664" y="218"/>
                      <a:pt x="664" y="217"/>
                      <a:pt x="664" y="217"/>
                    </a:cubicBezTo>
                    <a:cubicBezTo>
                      <a:pt x="663" y="216"/>
                      <a:pt x="663" y="215"/>
                      <a:pt x="663" y="215"/>
                    </a:cubicBezTo>
                    <a:cubicBezTo>
                      <a:pt x="665" y="215"/>
                      <a:pt x="665" y="214"/>
                      <a:pt x="665" y="213"/>
                    </a:cubicBezTo>
                    <a:cubicBezTo>
                      <a:pt x="666" y="213"/>
                      <a:pt x="666" y="213"/>
                      <a:pt x="666" y="213"/>
                    </a:cubicBezTo>
                    <a:cubicBezTo>
                      <a:pt x="667" y="213"/>
                      <a:pt x="668" y="213"/>
                      <a:pt x="668" y="213"/>
                    </a:cubicBezTo>
                    <a:cubicBezTo>
                      <a:pt x="673" y="213"/>
                      <a:pt x="674" y="214"/>
                      <a:pt x="676" y="216"/>
                    </a:cubicBezTo>
                    <a:cubicBezTo>
                      <a:pt x="676" y="211"/>
                      <a:pt x="675" y="211"/>
                      <a:pt x="674" y="210"/>
                    </a:cubicBezTo>
                    <a:cubicBezTo>
                      <a:pt x="667" y="211"/>
                      <a:pt x="667" y="211"/>
                      <a:pt x="667" y="211"/>
                    </a:cubicBezTo>
                    <a:cubicBezTo>
                      <a:pt x="666" y="211"/>
                      <a:pt x="666" y="211"/>
                      <a:pt x="666" y="211"/>
                    </a:cubicBezTo>
                    <a:cubicBezTo>
                      <a:pt x="666" y="210"/>
                      <a:pt x="666" y="210"/>
                      <a:pt x="666" y="210"/>
                    </a:cubicBezTo>
                    <a:cubicBezTo>
                      <a:pt x="666" y="210"/>
                      <a:pt x="666" y="209"/>
                      <a:pt x="666" y="209"/>
                    </a:cubicBezTo>
                    <a:cubicBezTo>
                      <a:pt x="666" y="209"/>
                      <a:pt x="666" y="208"/>
                      <a:pt x="666" y="208"/>
                    </a:cubicBezTo>
                    <a:cubicBezTo>
                      <a:pt x="666" y="207"/>
                      <a:pt x="666" y="207"/>
                      <a:pt x="666" y="207"/>
                    </a:cubicBezTo>
                    <a:cubicBezTo>
                      <a:pt x="666" y="206"/>
                      <a:pt x="666" y="206"/>
                      <a:pt x="666" y="206"/>
                    </a:cubicBezTo>
                    <a:cubicBezTo>
                      <a:pt x="666" y="206"/>
                      <a:pt x="666" y="205"/>
                      <a:pt x="666" y="205"/>
                    </a:cubicBezTo>
                    <a:cubicBezTo>
                      <a:pt x="666" y="204"/>
                      <a:pt x="666" y="204"/>
                      <a:pt x="666" y="204"/>
                    </a:cubicBezTo>
                    <a:cubicBezTo>
                      <a:pt x="666" y="203"/>
                      <a:pt x="666" y="203"/>
                      <a:pt x="666" y="203"/>
                    </a:cubicBezTo>
                    <a:cubicBezTo>
                      <a:pt x="667" y="202"/>
                      <a:pt x="667" y="202"/>
                      <a:pt x="667" y="201"/>
                    </a:cubicBezTo>
                    <a:cubicBezTo>
                      <a:pt x="667" y="201"/>
                      <a:pt x="667" y="201"/>
                      <a:pt x="668" y="201"/>
                    </a:cubicBezTo>
                    <a:cubicBezTo>
                      <a:pt x="668" y="201"/>
                      <a:pt x="669" y="201"/>
                      <a:pt x="672" y="203"/>
                    </a:cubicBezTo>
                    <a:cubicBezTo>
                      <a:pt x="672" y="203"/>
                      <a:pt x="672" y="203"/>
                      <a:pt x="672" y="203"/>
                    </a:cubicBezTo>
                    <a:cubicBezTo>
                      <a:pt x="673" y="201"/>
                      <a:pt x="672" y="201"/>
                      <a:pt x="673" y="199"/>
                    </a:cubicBezTo>
                    <a:cubicBezTo>
                      <a:pt x="673" y="198"/>
                      <a:pt x="673" y="198"/>
                      <a:pt x="673" y="198"/>
                    </a:cubicBezTo>
                    <a:cubicBezTo>
                      <a:pt x="673" y="196"/>
                      <a:pt x="673" y="196"/>
                      <a:pt x="673" y="196"/>
                    </a:cubicBezTo>
                    <a:cubicBezTo>
                      <a:pt x="671" y="195"/>
                      <a:pt x="671" y="195"/>
                      <a:pt x="661" y="186"/>
                    </a:cubicBezTo>
                    <a:cubicBezTo>
                      <a:pt x="661" y="186"/>
                      <a:pt x="661" y="185"/>
                      <a:pt x="661" y="184"/>
                    </a:cubicBezTo>
                    <a:cubicBezTo>
                      <a:pt x="661" y="184"/>
                      <a:pt x="661" y="183"/>
                      <a:pt x="661" y="182"/>
                    </a:cubicBezTo>
                    <a:cubicBezTo>
                      <a:pt x="661" y="182"/>
                      <a:pt x="661" y="181"/>
                      <a:pt x="661" y="180"/>
                    </a:cubicBezTo>
                    <a:cubicBezTo>
                      <a:pt x="661" y="180"/>
                      <a:pt x="661" y="179"/>
                      <a:pt x="661" y="178"/>
                    </a:cubicBezTo>
                    <a:cubicBezTo>
                      <a:pt x="661" y="177"/>
                      <a:pt x="661" y="177"/>
                      <a:pt x="661" y="177"/>
                    </a:cubicBezTo>
                    <a:cubicBezTo>
                      <a:pt x="661" y="176"/>
                      <a:pt x="661" y="175"/>
                      <a:pt x="661" y="174"/>
                    </a:cubicBezTo>
                    <a:cubicBezTo>
                      <a:pt x="661" y="174"/>
                      <a:pt x="661" y="173"/>
                      <a:pt x="661" y="172"/>
                    </a:cubicBezTo>
                    <a:cubicBezTo>
                      <a:pt x="661" y="170"/>
                      <a:pt x="661" y="170"/>
                      <a:pt x="661" y="170"/>
                    </a:cubicBezTo>
                    <a:cubicBezTo>
                      <a:pt x="662" y="170"/>
                      <a:pt x="662" y="169"/>
                      <a:pt x="662" y="167"/>
                    </a:cubicBezTo>
                    <a:cubicBezTo>
                      <a:pt x="665" y="164"/>
                      <a:pt x="665" y="163"/>
                      <a:pt x="665" y="159"/>
                    </a:cubicBezTo>
                    <a:cubicBezTo>
                      <a:pt x="667" y="157"/>
                      <a:pt x="669" y="154"/>
                      <a:pt x="666" y="150"/>
                    </a:cubicBezTo>
                    <a:moveTo>
                      <a:pt x="697" y="142"/>
                    </a:moveTo>
                    <a:cubicBezTo>
                      <a:pt x="697" y="142"/>
                      <a:pt x="697" y="142"/>
                      <a:pt x="697" y="142"/>
                    </a:cubicBezTo>
                    <a:cubicBezTo>
                      <a:pt x="697" y="142"/>
                      <a:pt x="697" y="143"/>
                      <a:pt x="698" y="144"/>
                    </a:cubicBezTo>
                    <a:cubicBezTo>
                      <a:pt x="698" y="145"/>
                      <a:pt x="700" y="145"/>
                      <a:pt x="700" y="145"/>
                    </a:cubicBezTo>
                    <a:cubicBezTo>
                      <a:pt x="702" y="148"/>
                      <a:pt x="702" y="148"/>
                      <a:pt x="704" y="151"/>
                    </a:cubicBezTo>
                    <a:cubicBezTo>
                      <a:pt x="708" y="157"/>
                      <a:pt x="709" y="158"/>
                      <a:pt x="711" y="159"/>
                    </a:cubicBezTo>
                    <a:cubicBezTo>
                      <a:pt x="711" y="159"/>
                      <a:pt x="711" y="159"/>
                      <a:pt x="711" y="159"/>
                    </a:cubicBezTo>
                    <a:cubicBezTo>
                      <a:pt x="712" y="159"/>
                      <a:pt x="712" y="159"/>
                      <a:pt x="712" y="159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4" y="161"/>
                      <a:pt x="715" y="163"/>
                      <a:pt x="717" y="163"/>
                    </a:cubicBezTo>
                    <a:cubicBezTo>
                      <a:pt x="717" y="163"/>
                      <a:pt x="717" y="162"/>
                      <a:pt x="717" y="161"/>
                    </a:cubicBezTo>
                    <a:cubicBezTo>
                      <a:pt x="717" y="161"/>
                      <a:pt x="717" y="161"/>
                      <a:pt x="717" y="161"/>
                    </a:cubicBezTo>
                    <a:cubicBezTo>
                      <a:pt x="715" y="161"/>
                      <a:pt x="713" y="158"/>
                      <a:pt x="712" y="153"/>
                    </a:cubicBezTo>
                    <a:cubicBezTo>
                      <a:pt x="712" y="152"/>
                      <a:pt x="713" y="152"/>
                      <a:pt x="713" y="152"/>
                    </a:cubicBezTo>
                    <a:cubicBezTo>
                      <a:pt x="716" y="152"/>
                      <a:pt x="718" y="155"/>
                      <a:pt x="721" y="155"/>
                    </a:cubicBezTo>
                    <a:cubicBezTo>
                      <a:pt x="721" y="155"/>
                      <a:pt x="722" y="155"/>
                      <a:pt x="721" y="148"/>
                    </a:cubicBezTo>
                    <a:cubicBezTo>
                      <a:pt x="721" y="148"/>
                      <a:pt x="721" y="148"/>
                      <a:pt x="720" y="147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8" y="148"/>
                      <a:pt x="718" y="148"/>
                      <a:pt x="717" y="148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16" y="148"/>
                      <a:pt x="716" y="148"/>
                      <a:pt x="716" y="148"/>
                    </a:cubicBezTo>
                    <a:cubicBezTo>
                      <a:pt x="715" y="148"/>
                      <a:pt x="715" y="148"/>
                      <a:pt x="715" y="148"/>
                    </a:cubicBezTo>
                    <a:cubicBezTo>
                      <a:pt x="715" y="148"/>
                      <a:pt x="715" y="148"/>
                      <a:pt x="714" y="148"/>
                    </a:cubicBezTo>
                    <a:cubicBezTo>
                      <a:pt x="714" y="148"/>
                      <a:pt x="714" y="148"/>
                      <a:pt x="713" y="148"/>
                    </a:cubicBezTo>
                    <a:cubicBezTo>
                      <a:pt x="713" y="148"/>
                      <a:pt x="713" y="148"/>
                      <a:pt x="713" y="148"/>
                    </a:cubicBezTo>
                    <a:cubicBezTo>
                      <a:pt x="712" y="148"/>
                      <a:pt x="712" y="148"/>
                      <a:pt x="712" y="148"/>
                    </a:cubicBezTo>
                    <a:cubicBezTo>
                      <a:pt x="711" y="148"/>
                      <a:pt x="711" y="148"/>
                      <a:pt x="711" y="148"/>
                    </a:cubicBezTo>
                    <a:cubicBezTo>
                      <a:pt x="710" y="148"/>
                      <a:pt x="710" y="148"/>
                      <a:pt x="710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8" y="148"/>
                      <a:pt x="708" y="148"/>
                      <a:pt x="708" y="148"/>
                    </a:cubicBezTo>
                    <a:cubicBezTo>
                      <a:pt x="707" y="148"/>
                      <a:pt x="707" y="148"/>
                      <a:pt x="707" y="148"/>
                    </a:cubicBezTo>
                    <a:cubicBezTo>
                      <a:pt x="706" y="145"/>
                      <a:pt x="705" y="145"/>
                      <a:pt x="705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2" y="144"/>
                      <a:pt x="702" y="144"/>
                    </a:cubicBezTo>
                    <a:cubicBezTo>
                      <a:pt x="701" y="144"/>
                      <a:pt x="700" y="144"/>
                      <a:pt x="698" y="143"/>
                    </a:cubicBezTo>
                    <a:cubicBezTo>
                      <a:pt x="697" y="142"/>
                      <a:pt x="697" y="142"/>
                      <a:pt x="697" y="142"/>
                    </a:cubicBezTo>
                    <a:moveTo>
                      <a:pt x="109" y="140"/>
                    </a:move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moveTo>
                      <a:pt x="782" y="111"/>
                    </a:moveTo>
                    <a:cubicBezTo>
                      <a:pt x="782" y="111"/>
                      <a:pt x="781" y="111"/>
                      <a:pt x="781" y="111"/>
                    </a:cubicBezTo>
                    <a:cubicBezTo>
                      <a:pt x="781" y="112"/>
                      <a:pt x="781" y="112"/>
                      <a:pt x="781" y="112"/>
                    </a:cubicBezTo>
                    <a:cubicBezTo>
                      <a:pt x="782" y="112"/>
                      <a:pt x="782" y="112"/>
                      <a:pt x="782" y="112"/>
                    </a:cubicBezTo>
                    <a:cubicBezTo>
                      <a:pt x="782" y="112"/>
                      <a:pt x="783" y="112"/>
                      <a:pt x="783" y="112"/>
                    </a:cubicBezTo>
                    <a:cubicBezTo>
                      <a:pt x="784" y="112"/>
                      <a:pt x="785" y="114"/>
                      <a:pt x="787" y="114"/>
                    </a:cubicBezTo>
                    <a:cubicBezTo>
                      <a:pt x="793" y="121"/>
                      <a:pt x="796" y="124"/>
                      <a:pt x="797" y="126"/>
                    </a:cubicBezTo>
                    <a:cubicBezTo>
                      <a:pt x="798" y="126"/>
                      <a:pt x="797" y="124"/>
                      <a:pt x="794" y="120"/>
                    </a:cubicBezTo>
                    <a:cubicBezTo>
                      <a:pt x="790" y="115"/>
                      <a:pt x="784" y="111"/>
                      <a:pt x="782" y="111"/>
                    </a:cubicBezTo>
                    <a:moveTo>
                      <a:pt x="545" y="81"/>
                    </a:moveTo>
                    <a:cubicBezTo>
                      <a:pt x="545" y="82"/>
                      <a:pt x="545" y="82"/>
                      <a:pt x="545" y="82"/>
                    </a:cubicBezTo>
                    <a:cubicBezTo>
                      <a:pt x="544" y="82"/>
                      <a:pt x="544" y="82"/>
                      <a:pt x="544" y="82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3" y="83"/>
                      <a:pt x="543" y="83"/>
                      <a:pt x="543" y="83"/>
                    </a:cubicBezTo>
                    <a:cubicBezTo>
                      <a:pt x="542" y="83"/>
                      <a:pt x="542" y="83"/>
                      <a:pt x="542" y="84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2" y="85"/>
                    </a:cubicBezTo>
                    <a:cubicBezTo>
                      <a:pt x="542" y="85"/>
                      <a:pt x="542" y="85"/>
                      <a:pt x="541" y="85"/>
                    </a:cubicBezTo>
                    <a:cubicBezTo>
                      <a:pt x="541" y="85"/>
                      <a:pt x="541" y="85"/>
                      <a:pt x="541" y="85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4" y="86"/>
                    </a:cubicBezTo>
                    <a:cubicBezTo>
                      <a:pt x="544" y="85"/>
                      <a:pt x="544" y="85"/>
                      <a:pt x="544" y="85"/>
                    </a:cubicBezTo>
                    <a:cubicBezTo>
                      <a:pt x="544" y="85"/>
                      <a:pt x="544" y="84"/>
                      <a:pt x="545" y="83"/>
                    </a:cubicBezTo>
                    <a:cubicBezTo>
                      <a:pt x="545" y="82"/>
                      <a:pt x="545" y="82"/>
                      <a:pt x="545" y="81"/>
                    </a:cubicBezTo>
                    <a:moveTo>
                      <a:pt x="225" y="63"/>
                    </a:moveTo>
                    <a:cubicBezTo>
                      <a:pt x="225" y="64"/>
                      <a:pt x="224" y="64"/>
                      <a:pt x="224" y="64"/>
                    </a:cubicBezTo>
                    <a:cubicBezTo>
                      <a:pt x="223" y="64"/>
                      <a:pt x="223" y="64"/>
                      <a:pt x="223" y="64"/>
                    </a:cubicBezTo>
                    <a:cubicBezTo>
                      <a:pt x="223" y="64"/>
                      <a:pt x="222" y="64"/>
                      <a:pt x="221" y="65"/>
                    </a:cubicBezTo>
                    <a:cubicBezTo>
                      <a:pt x="221" y="65"/>
                      <a:pt x="221" y="65"/>
                      <a:pt x="220" y="65"/>
                    </a:cubicBezTo>
                    <a:cubicBezTo>
                      <a:pt x="220" y="66"/>
                      <a:pt x="219" y="66"/>
                      <a:pt x="219" y="66"/>
                    </a:cubicBezTo>
                    <a:cubicBezTo>
                      <a:pt x="218" y="66"/>
                      <a:pt x="218" y="66"/>
                      <a:pt x="217" y="67"/>
                    </a:cubicBezTo>
                    <a:cubicBezTo>
                      <a:pt x="216" y="68"/>
                      <a:pt x="216" y="68"/>
                      <a:pt x="216" y="68"/>
                    </a:cubicBezTo>
                    <a:cubicBezTo>
                      <a:pt x="216" y="69"/>
                      <a:pt x="216" y="69"/>
                      <a:pt x="216" y="69"/>
                    </a:cubicBezTo>
                    <a:cubicBezTo>
                      <a:pt x="215" y="68"/>
                      <a:pt x="215" y="68"/>
                      <a:pt x="214" y="68"/>
                    </a:cubicBezTo>
                    <a:cubicBezTo>
                      <a:pt x="213" y="68"/>
                      <a:pt x="212" y="69"/>
                      <a:pt x="210" y="70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3"/>
                      <a:pt x="209" y="73"/>
                      <a:pt x="210" y="73"/>
                    </a:cubicBezTo>
                    <a:cubicBezTo>
                      <a:pt x="211" y="73"/>
                      <a:pt x="213" y="72"/>
                      <a:pt x="215" y="71"/>
                    </a:cubicBezTo>
                    <a:cubicBezTo>
                      <a:pt x="215" y="71"/>
                      <a:pt x="215" y="71"/>
                      <a:pt x="215" y="71"/>
                    </a:cubicBezTo>
                    <a:cubicBezTo>
                      <a:pt x="215" y="71"/>
                      <a:pt x="215" y="71"/>
                      <a:pt x="216" y="70"/>
                    </a:cubicBezTo>
                    <a:cubicBezTo>
                      <a:pt x="216" y="70"/>
                      <a:pt x="216" y="71"/>
                      <a:pt x="216" y="72"/>
                    </a:cubicBezTo>
                    <a:cubicBezTo>
                      <a:pt x="216" y="73"/>
                      <a:pt x="216" y="73"/>
                      <a:pt x="216" y="73"/>
                    </a:cubicBezTo>
                    <a:cubicBezTo>
                      <a:pt x="215" y="74"/>
                      <a:pt x="215" y="74"/>
                      <a:pt x="216" y="74"/>
                    </a:cubicBezTo>
                    <a:cubicBezTo>
                      <a:pt x="216" y="74"/>
                      <a:pt x="216" y="74"/>
                      <a:pt x="217" y="73"/>
                    </a:cubicBezTo>
                    <a:cubicBezTo>
                      <a:pt x="217" y="73"/>
                      <a:pt x="217" y="73"/>
                      <a:pt x="217" y="73"/>
                    </a:cubicBezTo>
                    <a:cubicBezTo>
                      <a:pt x="218" y="73"/>
                      <a:pt x="218" y="73"/>
                      <a:pt x="218" y="73"/>
                    </a:cubicBezTo>
                    <a:cubicBezTo>
                      <a:pt x="218" y="73"/>
                      <a:pt x="218" y="73"/>
                      <a:pt x="219" y="73"/>
                    </a:cubicBezTo>
                    <a:cubicBezTo>
                      <a:pt x="219" y="73"/>
                      <a:pt x="219" y="73"/>
                      <a:pt x="219" y="73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20" y="72"/>
                      <a:pt x="225" y="69"/>
                      <a:pt x="226" y="66"/>
                    </a:cubicBezTo>
                    <a:cubicBezTo>
                      <a:pt x="226" y="66"/>
                      <a:pt x="226" y="66"/>
                      <a:pt x="225" y="66"/>
                    </a:cubicBezTo>
                    <a:cubicBezTo>
                      <a:pt x="225" y="66"/>
                      <a:pt x="224" y="66"/>
                      <a:pt x="224" y="66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3"/>
                      <a:pt x="225" y="63"/>
                      <a:pt x="225" y="63"/>
                    </a:cubicBezTo>
                    <a:moveTo>
                      <a:pt x="907" y="59"/>
                    </a:move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moveTo>
                      <a:pt x="905" y="57"/>
                    </a:moveTo>
                    <a:cubicBezTo>
                      <a:pt x="905" y="58"/>
                      <a:pt x="906" y="58"/>
                      <a:pt x="907" y="59"/>
                    </a:cubicBezTo>
                    <a:cubicBezTo>
                      <a:pt x="906" y="58"/>
                      <a:pt x="905" y="58"/>
                      <a:pt x="905" y="57"/>
                    </a:cubicBezTo>
                    <a:moveTo>
                      <a:pt x="225" y="55"/>
                    </a:moveTo>
                    <a:cubicBezTo>
                      <a:pt x="225" y="55"/>
                      <a:pt x="226" y="55"/>
                      <a:pt x="227" y="55"/>
                    </a:cubicBezTo>
                    <a:cubicBezTo>
                      <a:pt x="227" y="55"/>
                      <a:pt x="227" y="55"/>
                      <a:pt x="227" y="55"/>
                    </a:cubicBezTo>
                    <a:cubicBezTo>
                      <a:pt x="227" y="55"/>
                      <a:pt x="226" y="55"/>
                      <a:pt x="225" y="55"/>
                    </a:cubicBezTo>
                    <a:moveTo>
                      <a:pt x="224" y="55"/>
                    </a:moveTo>
                    <a:cubicBezTo>
                      <a:pt x="220" y="55"/>
                      <a:pt x="213" y="59"/>
                      <a:pt x="213" y="59"/>
                    </a:cubicBezTo>
                    <a:cubicBezTo>
                      <a:pt x="212" y="58"/>
                      <a:pt x="212" y="58"/>
                      <a:pt x="212" y="58"/>
                    </a:cubicBezTo>
                    <a:cubicBezTo>
                      <a:pt x="210" y="58"/>
                      <a:pt x="208" y="59"/>
                      <a:pt x="204" y="62"/>
                    </a:cubicBezTo>
                    <a:cubicBezTo>
                      <a:pt x="204" y="61"/>
                      <a:pt x="204" y="61"/>
                      <a:pt x="204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1" y="63"/>
                      <a:pt x="201" y="64"/>
                      <a:pt x="201" y="64"/>
                    </a:cubicBezTo>
                    <a:cubicBezTo>
                      <a:pt x="201" y="64"/>
                      <a:pt x="201" y="64"/>
                      <a:pt x="201" y="64"/>
                    </a:cubicBezTo>
                    <a:cubicBezTo>
                      <a:pt x="202" y="64"/>
                      <a:pt x="204" y="64"/>
                      <a:pt x="205" y="64"/>
                    </a:cubicBezTo>
                    <a:cubicBezTo>
                      <a:pt x="206" y="62"/>
                      <a:pt x="208" y="61"/>
                      <a:pt x="210" y="61"/>
                    </a:cubicBezTo>
                    <a:cubicBezTo>
                      <a:pt x="211" y="61"/>
                      <a:pt x="211" y="61"/>
                      <a:pt x="219" y="57"/>
                    </a:cubicBezTo>
                    <a:cubicBezTo>
                      <a:pt x="219" y="57"/>
                      <a:pt x="220" y="57"/>
                      <a:pt x="223" y="56"/>
                    </a:cubicBezTo>
                    <a:cubicBezTo>
                      <a:pt x="223" y="56"/>
                      <a:pt x="223" y="57"/>
                      <a:pt x="224" y="57"/>
                    </a:cubicBezTo>
                    <a:cubicBezTo>
                      <a:pt x="224" y="57"/>
                      <a:pt x="224" y="57"/>
                      <a:pt x="225" y="56"/>
                    </a:cubicBezTo>
                    <a:cubicBezTo>
                      <a:pt x="224" y="56"/>
                      <a:pt x="223" y="56"/>
                      <a:pt x="223" y="56"/>
                    </a:cubicBezTo>
                    <a:cubicBezTo>
                      <a:pt x="223" y="55"/>
                      <a:pt x="223" y="55"/>
                      <a:pt x="223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5" y="55"/>
                    </a:moveTo>
                    <a:cubicBezTo>
                      <a:pt x="225" y="55"/>
                      <a:pt x="225" y="55"/>
                      <a:pt x="225" y="55"/>
                    </a:cubicBezTo>
                    <a:cubicBezTo>
                      <a:pt x="225" y="55"/>
                      <a:pt x="225" y="55"/>
                      <a:pt x="225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5" y="55"/>
                    </a:cubicBezTo>
                    <a:cubicBezTo>
                      <a:pt x="225" y="55"/>
                      <a:pt x="224" y="55"/>
                      <a:pt x="224" y="55"/>
                    </a:cubicBezTo>
                    <a:moveTo>
                      <a:pt x="247" y="38"/>
                    </a:moveTo>
                    <a:cubicBezTo>
                      <a:pt x="245" y="38"/>
                      <a:pt x="243" y="38"/>
                      <a:pt x="242" y="38"/>
                    </a:cubicBezTo>
                    <a:cubicBezTo>
                      <a:pt x="242" y="39"/>
                      <a:pt x="242" y="39"/>
                      <a:pt x="242" y="40"/>
                    </a:cubicBezTo>
                    <a:cubicBezTo>
                      <a:pt x="242" y="40"/>
                      <a:pt x="242" y="40"/>
                      <a:pt x="243" y="40"/>
                    </a:cubicBezTo>
                    <a:cubicBezTo>
                      <a:pt x="245" y="41"/>
                      <a:pt x="245" y="42"/>
                      <a:pt x="243" y="43"/>
                    </a:cubicBezTo>
                    <a:cubicBezTo>
                      <a:pt x="242" y="45"/>
                      <a:pt x="242" y="45"/>
                      <a:pt x="242" y="45"/>
                    </a:cubicBezTo>
                    <a:cubicBezTo>
                      <a:pt x="240" y="46"/>
                      <a:pt x="240" y="47"/>
                      <a:pt x="240" y="48"/>
                    </a:cubicBezTo>
                    <a:cubicBezTo>
                      <a:pt x="237" y="49"/>
                      <a:pt x="236" y="50"/>
                      <a:pt x="236" y="51"/>
                    </a:cubicBezTo>
                    <a:cubicBezTo>
                      <a:pt x="236" y="51"/>
                      <a:pt x="236" y="51"/>
                      <a:pt x="236" y="51"/>
                    </a:cubicBezTo>
                    <a:cubicBezTo>
                      <a:pt x="240" y="50"/>
                      <a:pt x="244" y="48"/>
                      <a:pt x="249" y="46"/>
                    </a:cubicBezTo>
                    <a:cubicBezTo>
                      <a:pt x="249" y="46"/>
                      <a:pt x="250" y="46"/>
                      <a:pt x="250" y="45"/>
                    </a:cubicBezTo>
                    <a:cubicBezTo>
                      <a:pt x="251" y="42"/>
                      <a:pt x="251" y="41"/>
                      <a:pt x="249" y="41"/>
                    </a:cubicBezTo>
                    <a:cubicBezTo>
                      <a:pt x="249" y="41"/>
                      <a:pt x="249" y="40"/>
                      <a:pt x="249" y="39"/>
                    </a:cubicBezTo>
                    <a:cubicBezTo>
                      <a:pt x="249" y="39"/>
                      <a:pt x="249" y="39"/>
                      <a:pt x="248" y="39"/>
                    </a:cubicBezTo>
                    <a:cubicBezTo>
                      <a:pt x="248" y="39"/>
                      <a:pt x="248" y="39"/>
                      <a:pt x="248" y="40"/>
                    </a:cubicBezTo>
                    <a:cubicBezTo>
                      <a:pt x="248" y="40"/>
                      <a:pt x="248" y="40"/>
                      <a:pt x="248" y="40"/>
                    </a:cubicBezTo>
                    <a:cubicBezTo>
                      <a:pt x="248" y="39"/>
                      <a:pt x="248" y="39"/>
                      <a:pt x="248" y="39"/>
                    </a:cubicBezTo>
                    <a:cubicBezTo>
                      <a:pt x="248" y="39"/>
                      <a:pt x="248" y="38"/>
                      <a:pt x="247" y="38"/>
                    </a:cubicBezTo>
                    <a:moveTo>
                      <a:pt x="448" y="18"/>
                    </a:move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8"/>
                      <a:pt x="448" y="18"/>
                    </a:cubicBezTo>
                    <a:moveTo>
                      <a:pt x="448" y="18"/>
                    </a:move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moveTo>
                      <a:pt x="405" y="17"/>
                    </a:moveTo>
                    <a:cubicBezTo>
                      <a:pt x="398" y="19"/>
                      <a:pt x="398" y="19"/>
                      <a:pt x="398" y="19"/>
                    </a:cubicBezTo>
                    <a:cubicBezTo>
                      <a:pt x="400" y="19"/>
                      <a:pt x="403" y="19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7"/>
                      <a:pt x="405" y="17"/>
                      <a:pt x="405" y="17"/>
                    </a:cubicBezTo>
                    <a:moveTo>
                      <a:pt x="547" y="15"/>
                    </a:moveTo>
                    <a:cubicBezTo>
                      <a:pt x="547" y="15"/>
                      <a:pt x="547" y="15"/>
                      <a:pt x="547" y="15"/>
                    </a:cubicBezTo>
                    <a:cubicBezTo>
                      <a:pt x="547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5" y="15"/>
                    </a:cubicBezTo>
                    <a:cubicBezTo>
                      <a:pt x="546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7" y="15"/>
                    </a:cubicBezTo>
                    <a:cubicBezTo>
                      <a:pt x="547" y="15"/>
                      <a:pt x="547" y="15"/>
                      <a:pt x="547" y="15"/>
                    </a:cubicBezTo>
                    <a:moveTo>
                      <a:pt x="509" y="14"/>
                    </a:moveTo>
                    <a:cubicBezTo>
                      <a:pt x="509" y="14"/>
                      <a:pt x="509" y="14"/>
                      <a:pt x="509" y="14"/>
                    </a:cubicBezTo>
                    <a:cubicBezTo>
                      <a:pt x="510" y="14"/>
                      <a:pt x="510" y="14"/>
                      <a:pt x="510" y="14"/>
                    </a:cubicBezTo>
                    <a:cubicBezTo>
                      <a:pt x="509" y="14"/>
                      <a:pt x="509" y="14"/>
                      <a:pt x="509" y="14"/>
                    </a:cubicBezTo>
                    <a:moveTo>
                      <a:pt x="356" y="10"/>
                    </a:moveTo>
                    <a:cubicBezTo>
                      <a:pt x="351" y="10"/>
                      <a:pt x="347" y="11"/>
                      <a:pt x="344" y="12"/>
                    </a:cubicBezTo>
                    <a:cubicBezTo>
                      <a:pt x="343" y="13"/>
                      <a:pt x="341" y="13"/>
                      <a:pt x="339" y="14"/>
                    </a:cubicBezTo>
                    <a:cubicBezTo>
                      <a:pt x="336" y="16"/>
                      <a:pt x="333" y="16"/>
                      <a:pt x="330" y="18"/>
                    </a:cubicBezTo>
                    <a:cubicBezTo>
                      <a:pt x="329" y="19"/>
                      <a:pt x="328" y="20"/>
                      <a:pt x="327" y="20"/>
                    </a:cubicBezTo>
                    <a:cubicBezTo>
                      <a:pt x="340" y="17"/>
                      <a:pt x="354" y="14"/>
                      <a:pt x="367" y="11"/>
                    </a:cubicBezTo>
                    <a:cubicBezTo>
                      <a:pt x="363" y="11"/>
                      <a:pt x="359" y="10"/>
                      <a:pt x="356" y="10"/>
                    </a:cubicBezTo>
                    <a:moveTo>
                      <a:pt x="436" y="5"/>
                    </a:moveTo>
                    <a:cubicBezTo>
                      <a:pt x="435" y="5"/>
                      <a:pt x="435" y="5"/>
                      <a:pt x="434" y="5"/>
                    </a:cubicBezTo>
                    <a:cubicBezTo>
                      <a:pt x="433" y="5"/>
                      <a:pt x="433" y="5"/>
                      <a:pt x="433" y="5"/>
                    </a:cubicBezTo>
                    <a:cubicBezTo>
                      <a:pt x="433" y="5"/>
                      <a:pt x="433" y="5"/>
                      <a:pt x="434" y="5"/>
                    </a:cubicBezTo>
                    <a:cubicBezTo>
                      <a:pt x="434" y="5"/>
                      <a:pt x="435" y="5"/>
                      <a:pt x="436" y="5"/>
                    </a:cubicBezTo>
                    <a:moveTo>
                      <a:pt x="463" y="4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moveTo>
                      <a:pt x="463" y="3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63" y="3"/>
                    </a:moveTo>
                    <a:cubicBezTo>
                      <a:pt x="461" y="3"/>
                      <a:pt x="460" y="3"/>
                      <a:pt x="459" y="3"/>
                    </a:cubicBezTo>
                    <a:cubicBezTo>
                      <a:pt x="461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59" y="0"/>
                    </a:moveTo>
                    <a:cubicBezTo>
                      <a:pt x="455" y="1"/>
                      <a:pt x="451" y="2"/>
                      <a:pt x="447" y="2"/>
                    </a:cubicBezTo>
                    <a:cubicBezTo>
                      <a:pt x="446" y="3"/>
                      <a:pt x="444" y="4"/>
                      <a:pt x="442" y="4"/>
                    </a:cubicBezTo>
                    <a:cubicBezTo>
                      <a:pt x="441" y="4"/>
                      <a:pt x="440" y="4"/>
                      <a:pt x="439" y="5"/>
                    </a:cubicBezTo>
                    <a:cubicBezTo>
                      <a:pt x="442" y="4"/>
                      <a:pt x="447" y="3"/>
                      <a:pt x="454" y="2"/>
                    </a:cubicBezTo>
                    <a:cubicBezTo>
                      <a:pt x="455" y="3"/>
                      <a:pt x="456" y="3"/>
                      <a:pt x="457" y="3"/>
                    </a:cubicBezTo>
                    <a:cubicBezTo>
                      <a:pt x="459" y="4"/>
                      <a:pt x="460" y="4"/>
                      <a:pt x="463" y="4"/>
                    </a:cubicBezTo>
                    <a:cubicBezTo>
                      <a:pt x="462" y="4"/>
                      <a:pt x="459" y="4"/>
                      <a:pt x="457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9" y="3"/>
                    </a:cubicBezTo>
                    <a:cubicBezTo>
                      <a:pt x="459" y="3"/>
                      <a:pt x="459" y="3"/>
                      <a:pt x="459" y="3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7"/>
              <p:cNvSpPr>
                <a:spLocks noEditPoints="1"/>
              </p:cNvSpPr>
              <p:nvPr/>
            </p:nvSpPr>
            <p:spPr bwMode="auto">
              <a:xfrm>
                <a:off x="2727072" y="531690"/>
                <a:ext cx="4497545" cy="4366880"/>
              </a:xfrm>
              <a:custGeom>
                <a:avLst/>
                <a:gdLst>
                  <a:gd name="T0" fmla="*/ 538 w 1152"/>
                  <a:gd name="T1" fmla="*/ 81 h 1118"/>
                  <a:gd name="T2" fmla="*/ 429 w 1152"/>
                  <a:gd name="T3" fmla="*/ 104 h 1118"/>
                  <a:gd name="T4" fmla="*/ 492 w 1152"/>
                  <a:gd name="T5" fmla="*/ 109 h 1118"/>
                  <a:gd name="T6" fmla="*/ 542 w 1152"/>
                  <a:gd name="T7" fmla="*/ 191 h 1118"/>
                  <a:gd name="T8" fmla="*/ 538 w 1152"/>
                  <a:gd name="T9" fmla="*/ 305 h 1118"/>
                  <a:gd name="T10" fmla="*/ 616 w 1152"/>
                  <a:gd name="T11" fmla="*/ 427 h 1118"/>
                  <a:gd name="T12" fmla="*/ 613 w 1152"/>
                  <a:gd name="T13" fmla="*/ 453 h 1118"/>
                  <a:gd name="T14" fmla="*/ 575 w 1152"/>
                  <a:gd name="T15" fmla="*/ 432 h 1118"/>
                  <a:gd name="T16" fmla="*/ 482 w 1152"/>
                  <a:gd name="T17" fmla="*/ 455 h 1118"/>
                  <a:gd name="T18" fmla="*/ 88 w 1152"/>
                  <a:gd name="T19" fmla="*/ 283 h 1118"/>
                  <a:gd name="T20" fmla="*/ 79 w 1152"/>
                  <a:gd name="T21" fmla="*/ 298 h 1118"/>
                  <a:gd name="T22" fmla="*/ 62 w 1152"/>
                  <a:gd name="T23" fmla="*/ 350 h 1118"/>
                  <a:gd name="T24" fmla="*/ 59 w 1152"/>
                  <a:gd name="T25" fmla="*/ 393 h 1118"/>
                  <a:gd name="T26" fmla="*/ 57 w 1152"/>
                  <a:gd name="T27" fmla="*/ 407 h 1118"/>
                  <a:gd name="T28" fmla="*/ 256 w 1152"/>
                  <a:gd name="T29" fmla="*/ 595 h 1118"/>
                  <a:gd name="T30" fmla="*/ 267 w 1152"/>
                  <a:gd name="T31" fmla="*/ 596 h 1118"/>
                  <a:gd name="T32" fmla="*/ 1138 w 1152"/>
                  <a:gd name="T33" fmla="*/ 674 h 1118"/>
                  <a:gd name="T34" fmla="*/ 1106 w 1152"/>
                  <a:gd name="T35" fmla="*/ 740 h 1118"/>
                  <a:gd name="T36" fmla="*/ 524 w 1152"/>
                  <a:gd name="T37" fmla="*/ 847 h 1118"/>
                  <a:gd name="T38" fmla="*/ 987 w 1152"/>
                  <a:gd name="T39" fmla="*/ 895 h 1118"/>
                  <a:gd name="T40" fmla="*/ 883 w 1152"/>
                  <a:gd name="T41" fmla="*/ 990 h 1118"/>
                  <a:gd name="T42" fmla="*/ 928 w 1152"/>
                  <a:gd name="T43" fmla="*/ 1009 h 1118"/>
                  <a:gd name="T44" fmla="*/ 544 w 1152"/>
                  <a:gd name="T45" fmla="*/ 79 h 1118"/>
                  <a:gd name="T46" fmla="*/ 603 w 1152"/>
                  <a:gd name="T47" fmla="*/ 88 h 1118"/>
                  <a:gd name="T48" fmla="*/ 550 w 1152"/>
                  <a:gd name="T49" fmla="*/ 314 h 1118"/>
                  <a:gd name="T50" fmla="*/ 823 w 1152"/>
                  <a:gd name="T51" fmla="*/ 590 h 1118"/>
                  <a:gd name="T52" fmla="*/ 969 w 1152"/>
                  <a:gd name="T53" fmla="*/ 585 h 1118"/>
                  <a:gd name="T54" fmla="*/ 878 w 1152"/>
                  <a:gd name="T55" fmla="*/ 401 h 1118"/>
                  <a:gd name="T56" fmla="*/ 758 w 1152"/>
                  <a:gd name="T57" fmla="*/ 422 h 1118"/>
                  <a:gd name="T58" fmla="*/ 696 w 1152"/>
                  <a:gd name="T59" fmla="*/ 227 h 1118"/>
                  <a:gd name="T60" fmla="*/ 697 w 1152"/>
                  <a:gd name="T61" fmla="*/ 279 h 1118"/>
                  <a:gd name="T62" fmla="*/ 743 w 1152"/>
                  <a:gd name="T63" fmla="*/ 229 h 1118"/>
                  <a:gd name="T64" fmla="*/ 819 w 1152"/>
                  <a:gd name="T65" fmla="*/ 54 h 1118"/>
                  <a:gd name="T66" fmla="*/ 868 w 1152"/>
                  <a:gd name="T67" fmla="*/ 82 h 1118"/>
                  <a:gd name="T68" fmla="*/ 1134 w 1152"/>
                  <a:gd name="T69" fmla="*/ 657 h 1118"/>
                  <a:gd name="T70" fmla="*/ 915 w 1152"/>
                  <a:gd name="T71" fmla="*/ 745 h 1118"/>
                  <a:gd name="T72" fmla="*/ 747 w 1152"/>
                  <a:gd name="T73" fmla="*/ 1063 h 1118"/>
                  <a:gd name="T74" fmla="*/ 527 w 1152"/>
                  <a:gd name="T75" fmla="*/ 832 h 1118"/>
                  <a:gd name="T76" fmla="*/ 456 w 1152"/>
                  <a:gd name="T77" fmla="*/ 468 h 1118"/>
                  <a:gd name="T78" fmla="*/ 818 w 1152"/>
                  <a:gd name="T79" fmla="*/ 494 h 1118"/>
                  <a:gd name="T80" fmla="*/ 712 w 1152"/>
                  <a:gd name="T81" fmla="*/ 493 h 1118"/>
                  <a:gd name="T82" fmla="*/ 614 w 1152"/>
                  <a:gd name="T83" fmla="*/ 398 h 1118"/>
                  <a:gd name="T84" fmla="*/ 545 w 1152"/>
                  <a:gd name="T85" fmla="*/ 371 h 1118"/>
                  <a:gd name="T86" fmla="*/ 660 w 1152"/>
                  <a:gd name="T87" fmla="*/ 212 h 1118"/>
                  <a:gd name="T88" fmla="*/ 797 w 1152"/>
                  <a:gd name="T89" fmla="*/ 166 h 1118"/>
                  <a:gd name="T90" fmla="*/ 801 w 1152"/>
                  <a:gd name="T91" fmla="*/ 55 h 1118"/>
                  <a:gd name="T92" fmla="*/ 256 w 1152"/>
                  <a:gd name="T93" fmla="*/ 123 h 1118"/>
                  <a:gd name="T94" fmla="*/ 279 w 1152"/>
                  <a:gd name="T95" fmla="*/ 108 h 1118"/>
                  <a:gd name="T96" fmla="*/ 292 w 1152"/>
                  <a:gd name="T97" fmla="*/ 180 h 1118"/>
                  <a:gd name="T98" fmla="*/ 124 w 1152"/>
                  <a:gd name="T99" fmla="*/ 222 h 1118"/>
                  <a:gd name="T100" fmla="*/ 492 w 1152"/>
                  <a:gd name="T101" fmla="*/ 8 h 1118"/>
                  <a:gd name="T102" fmla="*/ 480 w 1152"/>
                  <a:gd name="T103" fmla="*/ 48 h 1118"/>
                  <a:gd name="T104" fmla="*/ 488 w 1152"/>
                  <a:gd name="T105" fmla="*/ 64 h 1118"/>
                  <a:gd name="T106" fmla="*/ 514 w 1152"/>
                  <a:gd name="T107" fmla="*/ 67 h 1118"/>
                  <a:gd name="T108" fmla="*/ 422 w 1152"/>
                  <a:gd name="T109" fmla="*/ 99 h 1118"/>
                  <a:gd name="T110" fmla="*/ 389 w 1152"/>
                  <a:gd name="T111" fmla="*/ 132 h 1118"/>
                  <a:gd name="T112" fmla="*/ 107 w 1152"/>
                  <a:gd name="T113" fmla="*/ 883 h 1118"/>
                  <a:gd name="T114" fmla="*/ 39 w 1152"/>
                  <a:gd name="T115" fmla="*/ 621 h 1118"/>
                  <a:gd name="T116" fmla="*/ 576 w 1152"/>
                  <a:gd name="T117" fmla="*/ 149 h 1118"/>
                  <a:gd name="T118" fmla="*/ 462 w 1152"/>
                  <a:gd name="T119" fmla="*/ 152 h 1118"/>
                  <a:gd name="T120" fmla="*/ 637 w 1152"/>
                  <a:gd name="T121" fmla="*/ 109 h 1118"/>
                  <a:gd name="T122" fmla="*/ 62 w 1152"/>
                  <a:gd name="T123" fmla="*/ 388 h 1118"/>
                  <a:gd name="T124" fmla="*/ 97 w 1152"/>
                  <a:gd name="T125" fmla="*/ 263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2" h="1118">
                    <a:moveTo>
                      <a:pt x="577" y="77"/>
                    </a:moveTo>
                    <a:cubicBezTo>
                      <a:pt x="568" y="79"/>
                      <a:pt x="564" y="79"/>
                      <a:pt x="561" y="78"/>
                    </a:cubicBezTo>
                    <a:cubicBezTo>
                      <a:pt x="557" y="78"/>
                      <a:pt x="560" y="74"/>
                      <a:pt x="560" y="74"/>
                    </a:cubicBezTo>
                    <a:cubicBezTo>
                      <a:pt x="560" y="74"/>
                      <a:pt x="560" y="74"/>
                      <a:pt x="560" y="74"/>
                    </a:cubicBezTo>
                    <a:cubicBezTo>
                      <a:pt x="561" y="74"/>
                      <a:pt x="561" y="74"/>
                      <a:pt x="561" y="74"/>
                    </a:cubicBezTo>
                    <a:cubicBezTo>
                      <a:pt x="562" y="74"/>
                      <a:pt x="562" y="74"/>
                      <a:pt x="563" y="74"/>
                    </a:cubicBezTo>
                    <a:cubicBezTo>
                      <a:pt x="563" y="74"/>
                      <a:pt x="564" y="74"/>
                      <a:pt x="564" y="74"/>
                    </a:cubicBezTo>
                    <a:cubicBezTo>
                      <a:pt x="565" y="74"/>
                      <a:pt x="565" y="74"/>
                      <a:pt x="565" y="74"/>
                    </a:cubicBezTo>
                    <a:cubicBezTo>
                      <a:pt x="566" y="74"/>
                      <a:pt x="566" y="74"/>
                      <a:pt x="566" y="74"/>
                    </a:cubicBezTo>
                    <a:cubicBezTo>
                      <a:pt x="566" y="73"/>
                      <a:pt x="567" y="73"/>
                      <a:pt x="567" y="73"/>
                    </a:cubicBezTo>
                    <a:cubicBezTo>
                      <a:pt x="567" y="73"/>
                      <a:pt x="568" y="73"/>
                      <a:pt x="569" y="73"/>
                    </a:cubicBezTo>
                    <a:cubicBezTo>
                      <a:pt x="569" y="73"/>
                      <a:pt x="569" y="73"/>
                      <a:pt x="570" y="73"/>
                    </a:cubicBezTo>
                    <a:cubicBezTo>
                      <a:pt x="572" y="73"/>
                      <a:pt x="575" y="74"/>
                      <a:pt x="578" y="73"/>
                    </a:cubicBezTo>
                    <a:cubicBezTo>
                      <a:pt x="578" y="73"/>
                      <a:pt x="578" y="74"/>
                      <a:pt x="579" y="74"/>
                    </a:cubicBezTo>
                    <a:cubicBezTo>
                      <a:pt x="580" y="74"/>
                      <a:pt x="581" y="75"/>
                      <a:pt x="581" y="75"/>
                    </a:cubicBezTo>
                    <a:cubicBezTo>
                      <a:pt x="581" y="75"/>
                      <a:pt x="581" y="76"/>
                      <a:pt x="577" y="77"/>
                    </a:cubicBezTo>
                    <a:moveTo>
                      <a:pt x="579" y="80"/>
                    </a:moveTo>
                    <a:cubicBezTo>
                      <a:pt x="579" y="80"/>
                      <a:pt x="579" y="80"/>
                      <a:pt x="580" y="80"/>
                    </a:cubicBezTo>
                    <a:cubicBezTo>
                      <a:pt x="580" y="80"/>
                      <a:pt x="580" y="80"/>
                      <a:pt x="579" y="80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moveTo>
                      <a:pt x="578" y="83"/>
                    </a:moveTo>
                    <a:cubicBezTo>
                      <a:pt x="578" y="82"/>
                      <a:pt x="579" y="82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4"/>
                      <a:pt x="578" y="83"/>
                      <a:pt x="578" y="83"/>
                    </a:cubicBezTo>
                    <a:moveTo>
                      <a:pt x="541" y="84"/>
                    </a:moveTo>
                    <a:cubicBezTo>
                      <a:pt x="541" y="83"/>
                      <a:pt x="541" y="83"/>
                      <a:pt x="541" y="83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39" y="81"/>
                      <a:pt x="539" y="81"/>
                      <a:pt x="539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7" y="81"/>
                    </a:cubicBezTo>
                    <a:cubicBezTo>
                      <a:pt x="537" y="82"/>
                      <a:pt x="537" y="82"/>
                      <a:pt x="537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3"/>
                      <a:pt x="538" y="83"/>
                      <a:pt x="538" y="83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9" y="84"/>
                      <a:pt x="539" y="84"/>
                      <a:pt x="539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1" y="84"/>
                    </a:cubicBezTo>
                    <a:cubicBezTo>
                      <a:pt x="541" y="84"/>
                      <a:pt x="541" y="84"/>
                      <a:pt x="541" y="8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475" y="121"/>
                    </a:moveTo>
                    <a:cubicBezTo>
                      <a:pt x="475" y="122"/>
                      <a:pt x="475" y="122"/>
                      <a:pt x="474" y="122"/>
                    </a:cubicBezTo>
                    <a:cubicBezTo>
                      <a:pt x="473" y="122"/>
                      <a:pt x="473" y="123"/>
                      <a:pt x="472" y="123"/>
                    </a:cubicBezTo>
                    <a:cubicBezTo>
                      <a:pt x="472" y="123"/>
                      <a:pt x="471" y="123"/>
                      <a:pt x="471" y="123"/>
                    </a:cubicBezTo>
                    <a:cubicBezTo>
                      <a:pt x="470" y="124"/>
                      <a:pt x="469" y="124"/>
                      <a:pt x="469" y="124"/>
                    </a:cubicBezTo>
                    <a:cubicBezTo>
                      <a:pt x="468" y="125"/>
                      <a:pt x="468" y="125"/>
                      <a:pt x="467" y="125"/>
                    </a:cubicBezTo>
                    <a:cubicBezTo>
                      <a:pt x="466" y="126"/>
                      <a:pt x="466" y="126"/>
                      <a:pt x="466" y="126"/>
                    </a:cubicBezTo>
                    <a:cubicBezTo>
                      <a:pt x="465" y="126"/>
                      <a:pt x="465" y="126"/>
                      <a:pt x="464" y="127"/>
                    </a:cubicBezTo>
                    <a:cubicBezTo>
                      <a:pt x="462" y="127"/>
                      <a:pt x="460" y="127"/>
                      <a:pt x="457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5" y="127"/>
                    </a:cubicBezTo>
                    <a:cubicBezTo>
                      <a:pt x="454" y="126"/>
                      <a:pt x="454" y="126"/>
                      <a:pt x="454" y="126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6" y="123"/>
                      <a:pt x="456" y="123"/>
                      <a:pt x="456" y="121"/>
                    </a:cubicBezTo>
                    <a:cubicBezTo>
                      <a:pt x="457" y="120"/>
                      <a:pt x="457" y="120"/>
                      <a:pt x="458" y="120"/>
                    </a:cubicBezTo>
                    <a:cubicBezTo>
                      <a:pt x="457" y="119"/>
                      <a:pt x="457" y="119"/>
                      <a:pt x="457" y="119"/>
                    </a:cubicBezTo>
                    <a:cubicBezTo>
                      <a:pt x="456" y="119"/>
                      <a:pt x="452" y="121"/>
                      <a:pt x="451" y="122"/>
                    </a:cubicBezTo>
                    <a:cubicBezTo>
                      <a:pt x="451" y="122"/>
                      <a:pt x="436" y="129"/>
                      <a:pt x="432" y="130"/>
                    </a:cubicBezTo>
                    <a:cubicBezTo>
                      <a:pt x="431" y="129"/>
                      <a:pt x="431" y="129"/>
                      <a:pt x="431" y="129"/>
                    </a:cubicBezTo>
                    <a:cubicBezTo>
                      <a:pt x="429" y="127"/>
                      <a:pt x="427" y="128"/>
                      <a:pt x="420" y="132"/>
                    </a:cubicBezTo>
                    <a:cubicBezTo>
                      <a:pt x="420" y="132"/>
                      <a:pt x="420" y="132"/>
                      <a:pt x="420" y="130"/>
                    </a:cubicBezTo>
                    <a:cubicBezTo>
                      <a:pt x="419" y="130"/>
                      <a:pt x="419" y="130"/>
                      <a:pt x="419" y="130"/>
                    </a:cubicBezTo>
                    <a:cubicBezTo>
                      <a:pt x="419" y="129"/>
                      <a:pt x="419" y="129"/>
                      <a:pt x="419" y="129"/>
                    </a:cubicBezTo>
                    <a:cubicBezTo>
                      <a:pt x="419" y="129"/>
                      <a:pt x="419" y="129"/>
                      <a:pt x="418" y="129"/>
                    </a:cubicBezTo>
                    <a:cubicBezTo>
                      <a:pt x="418" y="127"/>
                      <a:pt x="418" y="127"/>
                      <a:pt x="418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6" y="126"/>
                      <a:pt x="416" y="126"/>
                      <a:pt x="416" y="126"/>
                    </a:cubicBezTo>
                    <a:cubicBezTo>
                      <a:pt x="421" y="121"/>
                      <a:pt x="421" y="121"/>
                      <a:pt x="421" y="120"/>
                    </a:cubicBezTo>
                    <a:cubicBezTo>
                      <a:pt x="421" y="120"/>
                      <a:pt x="421" y="120"/>
                      <a:pt x="421" y="120"/>
                    </a:cubicBezTo>
                    <a:cubicBezTo>
                      <a:pt x="424" y="117"/>
                      <a:pt x="426" y="115"/>
                      <a:pt x="435" y="110"/>
                    </a:cubicBezTo>
                    <a:cubicBezTo>
                      <a:pt x="436" y="109"/>
                      <a:pt x="436" y="109"/>
                      <a:pt x="436" y="109"/>
                    </a:cubicBezTo>
                    <a:cubicBezTo>
                      <a:pt x="436" y="108"/>
                      <a:pt x="436" y="108"/>
                      <a:pt x="434" y="109"/>
                    </a:cubicBezTo>
                    <a:cubicBezTo>
                      <a:pt x="434" y="108"/>
                      <a:pt x="434" y="108"/>
                      <a:pt x="434" y="108"/>
                    </a:cubicBezTo>
                    <a:cubicBezTo>
                      <a:pt x="433" y="106"/>
                      <a:pt x="429" y="107"/>
                      <a:pt x="429" y="104"/>
                    </a:cubicBezTo>
                    <a:cubicBezTo>
                      <a:pt x="430" y="103"/>
                      <a:pt x="431" y="103"/>
                      <a:pt x="431" y="103"/>
                    </a:cubicBezTo>
                    <a:cubicBezTo>
                      <a:pt x="442" y="98"/>
                      <a:pt x="442" y="99"/>
                      <a:pt x="445" y="104"/>
                    </a:cubicBezTo>
                    <a:cubicBezTo>
                      <a:pt x="445" y="105"/>
                      <a:pt x="445" y="105"/>
                      <a:pt x="445" y="105"/>
                    </a:cubicBezTo>
                    <a:cubicBezTo>
                      <a:pt x="445" y="106"/>
                      <a:pt x="445" y="106"/>
                      <a:pt x="444" y="106"/>
                    </a:cubicBezTo>
                    <a:cubicBezTo>
                      <a:pt x="458" y="105"/>
                      <a:pt x="458" y="105"/>
                      <a:pt x="458" y="105"/>
                    </a:cubicBezTo>
                    <a:cubicBezTo>
                      <a:pt x="461" y="105"/>
                      <a:pt x="460" y="109"/>
                      <a:pt x="460" y="111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63" y="109"/>
                      <a:pt x="464" y="108"/>
                      <a:pt x="468" y="105"/>
                    </a:cubicBezTo>
                    <a:cubicBezTo>
                      <a:pt x="470" y="104"/>
                      <a:pt x="472" y="103"/>
                      <a:pt x="474" y="102"/>
                    </a:cubicBezTo>
                    <a:cubicBezTo>
                      <a:pt x="476" y="99"/>
                      <a:pt x="481" y="100"/>
                      <a:pt x="484" y="97"/>
                    </a:cubicBezTo>
                    <a:cubicBezTo>
                      <a:pt x="484" y="96"/>
                      <a:pt x="484" y="96"/>
                      <a:pt x="484" y="96"/>
                    </a:cubicBezTo>
                    <a:cubicBezTo>
                      <a:pt x="486" y="95"/>
                      <a:pt x="487" y="95"/>
                      <a:pt x="489" y="94"/>
                    </a:cubicBezTo>
                    <a:cubicBezTo>
                      <a:pt x="487" y="93"/>
                      <a:pt x="487" y="93"/>
                      <a:pt x="484" y="93"/>
                    </a:cubicBezTo>
                    <a:cubicBezTo>
                      <a:pt x="483" y="94"/>
                      <a:pt x="483" y="94"/>
                      <a:pt x="483" y="94"/>
                    </a:cubicBezTo>
                    <a:cubicBezTo>
                      <a:pt x="483" y="93"/>
                      <a:pt x="483" y="93"/>
                      <a:pt x="483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1"/>
                      <a:pt x="482" y="91"/>
                      <a:pt x="482" y="91"/>
                    </a:cubicBezTo>
                    <a:cubicBezTo>
                      <a:pt x="481" y="91"/>
                      <a:pt x="481" y="90"/>
                      <a:pt x="482" y="90"/>
                    </a:cubicBezTo>
                    <a:cubicBezTo>
                      <a:pt x="484" y="88"/>
                      <a:pt x="484" y="88"/>
                      <a:pt x="484" y="88"/>
                    </a:cubicBezTo>
                    <a:cubicBezTo>
                      <a:pt x="484" y="86"/>
                      <a:pt x="483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2" y="82"/>
                      <a:pt x="482" y="82"/>
                      <a:pt x="483" y="81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485" y="81"/>
                      <a:pt x="486" y="81"/>
                      <a:pt x="487" y="81"/>
                    </a:cubicBezTo>
                    <a:cubicBezTo>
                      <a:pt x="487" y="81"/>
                      <a:pt x="487" y="80"/>
                      <a:pt x="488" y="80"/>
                    </a:cubicBezTo>
                    <a:cubicBezTo>
                      <a:pt x="488" y="80"/>
                      <a:pt x="489" y="80"/>
                      <a:pt x="489" y="80"/>
                    </a:cubicBezTo>
                    <a:cubicBezTo>
                      <a:pt x="490" y="80"/>
                      <a:pt x="490" y="80"/>
                      <a:pt x="491" y="80"/>
                    </a:cubicBezTo>
                    <a:cubicBezTo>
                      <a:pt x="492" y="80"/>
                      <a:pt x="492" y="80"/>
                      <a:pt x="492" y="80"/>
                    </a:cubicBezTo>
                    <a:cubicBezTo>
                      <a:pt x="494" y="79"/>
                      <a:pt x="494" y="79"/>
                      <a:pt x="494" y="79"/>
                    </a:cubicBezTo>
                    <a:cubicBezTo>
                      <a:pt x="495" y="79"/>
                      <a:pt x="495" y="79"/>
                      <a:pt x="495" y="79"/>
                    </a:cubicBezTo>
                    <a:cubicBezTo>
                      <a:pt x="496" y="79"/>
                      <a:pt x="496" y="79"/>
                      <a:pt x="497" y="79"/>
                    </a:cubicBezTo>
                    <a:cubicBezTo>
                      <a:pt x="514" y="77"/>
                      <a:pt x="516" y="80"/>
                      <a:pt x="517" y="81"/>
                    </a:cubicBezTo>
                    <a:cubicBezTo>
                      <a:pt x="518" y="82"/>
                      <a:pt x="518" y="82"/>
                      <a:pt x="517" y="88"/>
                    </a:cubicBezTo>
                    <a:cubicBezTo>
                      <a:pt x="511" y="90"/>
                      <a:pt x="511" y="90"/>
                      <a:pt x="511" y="91"/>
                    </a:cubicBezTo>
                    <a:cubicBezTo>
                      <a:pt x="510" y="92"/>
                      <a:pt x="510" y="92"/>
                      <a:pt x="509" y="92"/>
                    </a:cubicBezTo>
                    <a:cubicBezTo>
                      <a:pt x="510" y="93"/>
                      <a:pt x="510" y="93"/>
                      <a:pt x="511" y="92"/>
                    </a:cubicBezTo>
                    <a:cubicBezTo>
                      <a:pt x="512" y="92"/>
                      <a:pt x="512" y="92"/>
                      <a:pt x="512" y="92"/>
                    </a:cubicBezTo>
                    <a:cubicBezTo>
                      <a:pt x="512" y="92"/>
                      <a:pt x="512" y="92"/>
                      <a:pt x="512" y="93"/>
                    </a:cubicBezTo>
                    <a:cubicBezTo>
                      <a:pt x="512" y="94"/>
                      <a:pt x="511" y="95"/>
                      <a:pt x="506" y="99"/>
                    </a:cubicBezTo>
                    <a:cubicBezTo>
                      <a:pt x="500" y="102"/>
                      <a:pt x="498" y="104"/>
                      <a:pt x="499" y="105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499" y="106"/>
                      <a:pt x="499" y="106"/>
                      <a:pt x="498" y="107"/>
                    </a:cubicBezTo>
                    <a:cubicBezTo>
                      <a:pt x="497" y="107"/>
                      <a:pt x="497" y="107"/>
                      <a:pt x="496" y="107"/>
                    </a:cubicBezTo>
                    <a:cubicBezTo>
                      <a:pt x="495" y="108"/>
                      <a:pt x="495" y="108"/>
                      <a:pt x="495" y="108"/>
                    </a:cubicBezTo>
                    <a:cubicBezTo>
                      <a:pt x="494" y="108"/>
                      <a:pt x="494" y="108"/>
                      <a:pt x="494" y="109"/>
                    </a:cubicBezTo>
                    <a:cubicBezTo>
                      <a:pt x="492" y="109"/>
                      <a:pt x="492" y="109"/>
                      <a:pt x="492" y="109"/>
                    </a:cubicBezTo>
                    <a:cubicBezTo>
                      <a:pt x="491" y="109"/>
                      <a:pt x="490" y="110"/>
                      <a:pt x="490" y="110"/>
                    </a:cubicBezTo>
                    <a:cubicBezTo>
                      <a:pt x="489" y="110"/>
                      <a:pt x="489" y="110"/>
                      <a:pt x="489" y="110"/>
                    </a:cubicBezTo>
                    <a:cubicBezTo>
                      <a:pt x="487" y="111"/>
                      <a:pt x="487" y="111"/>
                      <a:pt x="487" y="111"/>
                    </a:cubicBezTo>
                    <a:cubicBezTo>
                      <a:pt x="481" y="115"/>
                      <a:pt x="479" y="116"/>
                      <a:pt x="480" y="117"/>
                    </a:cubicBezTo>
                    <a:cubicBezTo>
                      <a:pt x="478" y="119"/>
                      <a:pt x="478" y="119"/>
                      <a:pt x="477" y="121"/>
                    </a:cubicBezTo>
                    <a:cubicBezTo>
                      <a:pt x="476" y="121"/>
                      <a:pt x="476" y="121"/>
                      <a:pt x="475" y="121"/>
                    </a:cubicBezTo>
                    <a:moveTo>
                      <a:pt x="487" y="51"/>
                    </a:moveTo>
                    <a:cubicBezTo>
                      <a:pt x="487" y="51"/>
                      <a:pt x="487" y="51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88" y="48"/>
                      <a:pt x="488" y="48"/>
                      <a:pt x="488" y="48"/>
                    </a:cubicBezTo>
                    <a:cubicBezTo>
                      <a:pt x="488" y="48"/>
                      <a:pt x="488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5" y="50"/>
                      <a:pt x="486" y="51"/>
                      <a:pt x="487" y="51"/>
                    </a:cubicBezTo>
                    <a:moveTo>
                      <a:pt x="482" y="86"/>
                    </a:move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0" y="84"/>
                    </a:cubicBezTo>
                    <a:cubicBezTo>
                      <a:pt x="480" y="84"/>
                      <a:pt x="480" y="84"/>
                      <a:pt x="479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7"/>
                      <a:pt x="479" y="87"/>
                      <a:pt x="479" y="87"/>
                    </a:cubicBezTo>
                    <a:cubicBezTo>
                      <a:pt x="480" y="87"/>
                      <a:pt x="480" y="87"/>
                      <a:pt x="480" y="87"/>
                    </a:cubicBezTo>
                    <a:cubicBezTo>
                      <a:pt x="480" y="87"/>
                      <a:pt x="480" y="87"/>
                      <a:pt x="481" y="87"/>
                    </a:cubicBezTo>
                    <a:cubicBezTo>
                      <a:pt x="481" y="86"/>
                      <a:pt x="481" y="86"/>
                      <a:pt x="481" y="86"/>
                    </a:cubicBezTo>
                    <a:cubicBezTo>
                      <a:pt x="481" y="86"/>
                      <a:pt x="481" y="86"/>
                      <a:pt x="482" y="86"/>
                    </a:cubicBezTo>
                    <a:moveTo>
                      <a:pt x="467" y="53"/>
                    </a:moveTo>
                    <a:cubicBezTo>
                      <a:pt x="468" y="53"/>
                      <a:pt x="468" y="53"/>
                      <a:pt x="469" y="52"/>
                    </a:cubicBezTo>
                    <a:cubicBezTo>
                      <a:pt x="469" y="52"/>
                      <a:pt x="469" y="51"/>
                      <a:pt x="469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7" y="51"/>
                      <a:pt x="467" y="51"/>
                      <a:pt x="467" y="51"/>
                    </a:cubicBezTo>
                    <a:cubicBezTo>
                      <a:pt x="466" y="51"/>
                      <a:pt x="466" y="52"/>
                      <a:pt x="466" y="52"/>
                    </a:cubicBezTo>
                    <a:cubicBezTo>
                      <a:pt x="466" y="53"/>
                      <a:pt x="466" y="53"/>
                      <a:pt x="467" y="53"/>
                    </a:cubicBezTo>
                    <a:moveTo>
                      <a:pt x="575" y="196"/>
                    </a:moveTo>
                    <a:cubicBezTo>
                      <a:pt x="576" y="194"/>
                      <a:pt x="577" y="192"/>
                      <a:pt x="578" y="191"/>
                    </a:cubicBezTo>
                    <a:cubicBezTo>
                      <a:pt x="577" y="189"/>
                      <a:pt x="577" y="189"/>
                      <a:pt x="577" y="187"/>
                    </a:cubicBezTo>
                    <a:cubicBezTo>
                      <a:pt x="576" y="187"/>
                      <a:pt x="576" y="186"/>
                      <a:pt x="575" y="186"/>
                    </a:cubicBezTo>
                    <a:cubicBezTo>
                      <a:pt x="573" y="186"/>
                      <a:pt x="572" y="185"/>
                      <a:pt x="568" y="185"/>
                    </a:cubicBezTo>
                    <a:cubicBezTo>
                      <a:pt x="564" y="185"/>
                      <a:pt x="561" y="185"/>
                      <a:pt x="558" y="182"/>
                    </a:cubicBezTo>
                    <a:cubicBezTo>
                      <a:pt x="557" y="183"/>
                      <a:pt x="556" y="184"/>
                      <a:pt x="555" y="183"/>
                    </a:cubicBezTo>
                    <a:cubicBezTo>
                      <a:pt x="554" y="185"/>
                      <a:pt x="554" y="185"/>
                      <a:pt x="552" y="185"/>
                    </a:cubicBezTo>
                    <a:cubicBezTo>
                      <a:pt x="552" y="183"/>
                      <a:pt x="551" y="183"/>
                      <a:pt x="550" y="183"/>
                    </a:cubicBezTo>
                    <a:cubicBezTo>
                      <a:pt x="548" y="185"/>
                      <a:pt x="547" y="186"/>
                      <a:pt x="545" y="187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2" y="189"/>
                      <a:pt x="542" y="190"/>
                      <a:pt x="542" y="190"/>
                    </a:cubicBezTo>
                    <a:cubicBezTo>
                      <a:pt x="542" y="190"/>
                      <a:pt x="542" y="191"/>
                      <a:pt x="542" y="191"/>
                    </a:cubicBezTo>
                    <a:cubicBezTo>
                      <a:pt x="541" y="191"/>
                      <a:pt x="541" y="191"/>
                      <a:pt x="541" y="191"/>
                    </a:cubicBezTo>
                    <a:cubicBezTo>
                      <a:pt x="541" y="192"/>
                      <a:pt x="541" y="192"/>
                      <a:pt x="541" y="192"/>
                    </a:cubicBezTo>
                    <a:cubicBezTo>
                      <a:pt x="540" y="194"/>
                      <a:pt x="540" y="194"/>
                      <a:pt x="542" y="195"/>
                    </a:cubicBezTo>
                    <a:cubicBezTo>
                      <a:pt x="544" y="195"/>
                      <a:pt x="545" y="196"/>
                      <a:pt x="543" y="199"/>
                    </a:cubicBezTo>
                    <a:cubicBezTo>
                      <a:pt x="544" y="201"/>
                      <a:pt x="544" y="201"/>
                      <a:pt x="544" y="202"/>
                    </a:cubicBezTo>
                    <a:cubicBezTo>
                      <a:pt x="547" y="204"/>
                      <a:pt x="549" y="204"/>
                      <a:pt x="553" y="203"/>
                    </a:cubicBezTo>
                    <a:cubicBezTo>
                      <a:pt x="555" y="203"/>
                      <a:pt x="558" y="203"/>
                      <a:pt x="559" y="204"/>
                    </a:cubicBezTo>
                    <a:cubicBezTo>
                      <a:pt x="560" y="204"/>
                      <a:pt x="560" y="204"/>
                      <a:pt x="560" y="204"/>
                    </a:cubicBezTo>
                    <a:cubicBezTo>
                      <a:pt x="562" y="203"/>
                      <a:pt x="562" y="203"/>
                      <a:pt x="567" y="202"/>
                    </a:cubicBezTo>
                    <a:cubicBezTo>
                      <a:pt x="570" y="200"/>
                      <a:pt x="573" y="199"/>
                      <a:pt x="575" y="196"/>
                    </a:cubicBezTo>
                    <a:moveTo>
                      <a:pt x="433" y="19"/>
                    </a:moveTo>
                    <a:cubicBezTo>
                      <a:pt x="434" y="19"/>
                      <a:pt x="435" y="19"/>
                      <a:pt x="437" y="18"/>
                    </a:cubicBezTo>
                    <a:cubicBezTo>
                      <a:pt x="438" y="18"/>
                      <a:pt x="438" y="18"/>
                      <a:pt x="438" y="18"/>
                    </a:cubicBezTo>
                    <a:cubicBezTo>
                      <a:pt x="438" y="18"/>
                      <a:pt x="439" y="18"/>
                      <a:pt x="440" y="18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7" y="17"/>
                      <a:pt x="437" y="17"/>
                      <a:pt x="437" y="17"/>
                    </a:cubicBezTo>
                    <a:cubicBezTo>
                      <a:pt x="437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5" y="18"/>
                      <a:pt x="435" y="18"/>
                      <a:pt x="435" y="18"/>
                    </a:cubicBezTo>
                    <a:cubicBezTo>
                      <a:pt x="434" y="18"/>
                      <a:pt x="434" y="18"/>
                      <a:pt x="434" y="18"/>
                    </a:cubicBezTo>
                    <a:cubicBezTo>
                      <a:pt x="433" y="18"/>
                      <a:pt x="432" y="19"/>
                      <a:pt x="432" y="19"/>
                    </a:cubicBezTo>
                    <a:cubicBezTo>
                      <a:pt x="432" y="19"/>
                      <a:pt x="432" y="19"/>
                      <a:pt x="431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29" y="19"/>
                    </a:cubicBezTo>
                    <a:cubicBezTo>
                      <a:pt x="429" y="19"/>
                      <a:pt x="429" y="19"/>
                      <a:pt x="429" y="19"/>
                    </a:cubicBezTo>
                    <a:cubicBezTo>
                      <a:pt x="428" y="19"/>
                      <a:pt x="428" y="19"/>
                      <a:pt x="428" y="19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7" y="20"/>
                      <a:pt x="427" y="20"/>
                      <a:pt x="427" y="20"/>
                    </a:cubicBezTo>
                    <a:cubicBezTo>
                      <a:pt x="429" y="20"/>
                      <a:pt x="431" y="19"/>
                      <a:pt x="433" y="19"/>
                    </a:cubicBezTo>
                    <a:moveTo>
                      <a:pt x="562" y="278"/>
                    </a:moveTo>
                    <a:cubicBezTo>
                      <a:pt x="563" y="278"/>
                      <a:pt x="563" y="277"/>
                      <a:pt x="563" y="277"/>
                    </a:cubicBezTo>
                    <a:cubicBezTo>
                      <a:pt x="561" y="276"/>
                      <a:pt x="560" y="275"/>
                      <a:pt x="558" y="274"/>
                    </a:cubicBezTo>
                    <a:cubicBezTo>
                      <a:pt x="554" y="273"/>
                      <a:pt x="554" y="273"/>
                      <a:pt x="538" y="276"/>
                    </a:cubicBezTo>
                    <a:cubicBezTo>
                      <a:pt x="537" y="277"/>
                      <a:pt x="537" y="278"/>
                      <a:pt x="537" y="277"/>
                    </a:cubicBezTo>
                    <a:cubicBezTo>
                      <a:pt x="532" y="286"/>
                      <a:pt x="526" y="293"/>
                      <a:pt x="522" y="302"/>
                    </a:cubicBezTo>
                    <a:cubicBezTo>
                      <a:pt x="523" y="302"/>
                      <a:pt x="523" y="303"/>
                      <a:pt x="523" y="305"/>
                    </a:cubicBezTo>
                    <a:cubicBezTo>
                      <a:pt x="523" y="305"/>
                      <a:pt x="523" y="305"/>
                      <a:pt x="524" y="305"/>
                    </a:cubicBezTo>
                    <a:cubicBezTo>
                      <a:pt x="525" y="305"/>
                      <a:pt x="525" y="305"/>
                      <a:pt x="525" y="305"/>
                    </a:cubicBezTo>
                    <a:cubicBezTo>
                      <a:pt x="525" y="306"/>
                      <a:pt x="526" y="306"/>
                      <a:pt x="526" y="306"/>
                    </a:cubicBezTo>
                    <a:cubicBezTo>
                      <a:pt x="526" y="306"/>
                      <a:pt x="526" y="306"/>
                      <a:pt x="527" y="306"/>
                    </a:cubicBezTo>
                    <a:cubicBezTo>
                      <a:pt x="528" y="306"/>
                      <a:pt x="528" y="306"/>
                      <a:pt x="528" y="306"/>
                    </a:cubicBezTo>
                    <a:cubicBezTo>
                      <a:pt x="528" y="307"/>
                      <a:pt x="528" y="307"/>
                      <a:pt x="529" y="307"/>
                    </a:cubicBezTo>
                    <a:cubicBezTo>
                      <a:pt x="530" y="307"/>
                      <a:pt x="530" y="307"/>
                      <a:pt x="530" y="307"/>
                    </a:cubicBezTo>
                    <a:cubicBezTo>
                      <a:pt x="532" y="305"/>
                      <a:pt x="535" y="305"/>
                      <a:pt x="538" y="305"/>
                    </a:cubicBezTo>
                    <a:cubicBezTo>
                      <a:pt x="539" y="304"/>
                      <a:pt x="540" y="303"/>
                      <a:pt x="542" y="304"/>
                    </a:cubicBezTo>
                    <a:cubicBezTo>
                      <a:pt x="542" y="304"/>
                      <a:pt x="542" y="304"/>
                      <a:pt x="543" y="305"/>
                    </a:cubicBezTo>
                    <a:cubicBezTo>
                      <a:pt x="544" y="305"/>
                      <a:pt x="544" y="305"/>
                      <a:pt x="545" y="305"/>
                    </a:cubicBezTo>
                    <a:cubicBezTo>
                      <a:pt x="545" y="304"/>
                      <a:pt x="546" y="302"/>
                      <a:pt x="547" y="303"/>
                    </a:cubicBezTo>
                    <a:cubicBezTo>
                      <a:pt x="548" y="302"/>
                      <a:pt x="548" y="302"/>
                      <a:pt x="549" y="300"/>
                    </a:cubicBezTo>
                    <a:cubicBezTo>
                      <a:pt x="550" y="295"/>
                      <a:pt x="551" y="293"/>
                      <a:pt x="553" y="294"/>
                    </a:cubicBezTo>
                    <a:cubicBezTo>
                      <a:pt x="554" y="290"/>
                      <a:pt x="555" y="289"/>
                      <a:pt x="558" y="289"/>
                    </a:cubicBezTo>
                    <a:cubicBezTo>
                      <a:pt x="558" y="288"/>
                      <a:pt x="559" y="288"/>
                      <a:pt x="559" y="287"/>
                    </a:cubicBezTo>
                    <a:cubicBezTo>
                      <a:pt x="559" y="287"/>
                      <a:pt x="559" y="286"/>
                      <a:pt x="559" y="285"/>
                    </a:cubicBezTo>
                    <a:cubicBezTo>
                      <a:pt x="559" y="285"/>
                      <a:pt x="559" y="285"/>
                      <a:pt x="560" y="284"/>
                    </a:cubicBezTo>
                    <a:cubicBezTo>
                      <a:pt x="560" y="283"/>
                      <a:pt x="560" y="283"/>
                      <a:pt x="560" y="283"/>
                    </a:cubicBezTo>
                    <a:cubicBezTo>
                      <a:pt x="561" y="282"/>
                      <a:pt x="561" y="282"/>
                      <a:pt x="561" y="281"/>
                    </a:cubicBezTo>
                    <a:cubicBezTo>
                      <a:pt x="561" y="280"/>
                      <a:pt x="562" y="280"/>
                      <a:pt x="562" y="280"/>
                    </a:cubicBezTo>
                    <a:cubicBezTo>
                      <a:pt x="562" y="279"/>
                      <a:pt x="562" y="278"/>
                      <a:pt x="562" y="278"/>
                    </a:cubicBezTo>
                    <a:moveTo>
                      <a:pt x="620" y="412"/>
                    </a:moveTo>
                    <a:cubicBezTo>
                      <a:pt x="620" y="412"/>
                      <a:pt x="620" y="412"/>
                      <a:pt x="620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8" y="411"/>
                      <a:pt x="618" y="411"/>
                      <a:pt x="618" y="411"/>
                    </a:cubicBezTo>
                    <a:cubicBezTo>
                      <a:pt x="616" y="411"/>
                      <a:pt x="616" y="411"/>
                      <a:pt x="616" y="411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5" y="410"/>
                      <a:pt x="615" y="410"/>
                      <a:pt x="615" y="410"/>
                    </a:cubicBezTo>
                    <a:cubicBezTo>
                      <a:pt x="615" y="410"/>
                      <a:pt x="615" y="410"/>
                      <a:pt x="614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2" y="410"/>
                      <a:pt x="612" y="410"/>
                      <a:pt x="612" y="410"/>
                    </a:cubicBezTo>
                    <a:cubicBezTo>
                      <a:pt x="612" y="412"/>
                      <a:pt x="611" y="412"/>
                      <a:pt x="610" y="412"/>
                    </a:cubicBezTo>
                    <a:cubicBezTo>
                      <a:pt x="610" y="412"/>
                      <a:pt x="609" y="412"/>
                      <a:pt x="609" y="413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5"/>
                      <a:pt x="609" y="415"/>
                      <a:pt x="609" y="415"/>
                    </a:cubicBezTo>
                    <a:cubicBezTo>
                      <a:pt x="609" y="416"/>
                      <a:pt x="609" y="416"/>
                      <a:pt x="609" y="416"/>
                    </a:cubicBezTo>
                    <a:cubicBezTo>
                      <a:pt x="609" y="417"/>
                      <a:pt x="609" y="417"/>
                      <a:pt x="609" y="417"/>
                    </a:cubicBezTo>
                    <a:cubicBezTo>
                      <a:pt x="609" y="417"/>
                      <a:pt x="609" y="417"/>
                      <a:pt x="609" y="418"/>
                    </a:cubicBezTo>
                    <a:cubicBezTo>
                      <a:pt x="609" y="419"/>
                      <a:pt x="609" y="419"/>
                      <a:pt x="609" y="419"/>
                    </a:cubicBezTo>
                    <a:cubicBezTo>
                      <a:pt x="608" y="419"/>
                      <a:pt x="608" y="419"/>
                      <a:pt x="608" y="419"/>
                    </a:cubicBezTo>
                    <a:cubicBezTo>
                      <a:pt x="608" y="420"/>
                      <a:pt x="608" y="420"/>
                      <a:pt x="608" y="420"/>
                    </a:cubicBezTo>
                    <a:cubicBezTo>
                      <a:pt x="608" y="421"/>
                      <a:pt x="608" y="421"/>
                      <a:pt x="608" y="421"/>
                    </a:cubicBezTo>
                    <a:cubicBezTo>
                      <a:pt x="608" y="422"/>
                      <a:pt x="608" y="422"/>
                      <a:pt x="608" y="422"/>
                    </a:cubicBezTo>
                    <a:cubicBezTo>
                      <a:pt x="608" y="422"/>
                      <a:pt x="607" y="423"/>
                      <a:pt x="607" y="423"/>
                    </a:cubicBezTo>
                    <a:cubicBezTo>
                      <a:pt x="607" y="424"/>
                      <a:pt x="607" y="424"/>
                      <a:pt x="607" y="424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6"/>
                      <a:pt x="607" y="426"/>
                      <a:pt x="608" y="426"/>
                    </a:cubicBezTo>
                    <a:cubicBezTo>
                      <a:pt x="608" y="426"/>
                      <a:pt x="608" y="426"/>
                      <a:pt x="609" y="426"/>
                    </a:cubicBezTo>
                    <a:cubicBezTo>
                      <a:pt x="610" y="426"/>
                      <a:pt x="610" y="426"/>
                      <a:pt x="610" y="426"/>
                    </a:cubicBezTo>
                    <a:cubicBezTo>
                      <a:pt x="610" y="426"/>
                      <a:pt x="610" y="426"/>
                      <a:pt x="611" y="426"/>
                    </a:cubicBezTo>
                    <a:cubicBezTo>
                      <a:pt x="612" y="426"/>
                      <a:pt x="612" y="426"/>
                      <a:pt x="612" y="426"/>
                    </a:cubicBezTo>
                    <a:cubicBezTo>
                      <a:pt x="613" y="426"/>
                      <a:pt x="613" y="426"/>
                      <a:pt x="613" y="426"/>
                    </a:cubicBezTo>
                    <a:cubicBezTo>
                      <a:pt x="614" y="426"/>
                      <a:pt x="614" y="427"/>
                      <a:pt x="614" y="427"/>
                    </a:cubicBezTo>
                    <a:cubicBezTo>
                      <a:pt x="614" y="427"/>
                      <a:pt x="614" y="427"/>
                      <a:pt x="615" y="427"/>
                    </a:cubicBezTo>
                    <a:cubicBezTo>
                      <a:pt x="615" y="427"/>
                      <a:pt x="615" y="427"/>
                      <a:pt x="615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6"/>
                      <a:pt x="616" y="426"/>
                    </a:cubicBezTo>
                    <a:cubicBezTo>
                      <a:pt x="618" y="426"/>
                      <a:pt x="618" y="426"/>
                      <a:pt x="618" y="425"/>
                    </a:cubicBezTo>
                    <a:cubicBezTo>
                      <a:pt x="618" y="425"/>
                      <a:pt x="618" y="425"/>
                      <a:pt x="618" y="424"/>
                    </a:cubicBezTo>
                    <a:cubicBezTo>
                      <a:pt x="618" y="423"/>
                      <a:pt x="618" y="423"/>
                      <a:pt x="618" y="423"/>
                    </a:cubicBezTo>
                    <a:cubicBezTo>
                      <a:pt x="618" y="423"/>
                      <a:pt x="618" y="423"/>
                      <a:pt x="618" y="422"/>
                    </a:cubicBezTo>
                    <a:cubicBezTo>
                      <a:pt x="618" y="422"/>
                      <a:pt x="618" y="422"/>
                      <a:pt x="618" y="421"/>
                    </a:cubicBezTo>
                    <a:cubicBezTo>
                      <a:pt x="618" y="420"/>
                      <a:pt x="618" y="420"/>
                      <a:pt x="618" y="420"/>
                    </a:cubicBezTo>
                    <a:cubicBezTo>
                      <a:pt x="619" y="420"/>
                      <a:pt x="619" y="420"/>
                      <a:pt x="619" y="420"/>
                    </a:cubicBezTo>
                    <a:cubicBezTo>
                      <a:pt x="619" y="418"/>
                      <a:pt x="619" y="418"/>
                      <a:pt x="619" y="418"/>
                    </a:cubicBezTo>
                    <a:cubicBezTo>
                      <a:pt x="619" y="417"/>
                      <a:pt x="619" y="417"/>
                      <a:pt x="619" y="417"/>
                    </a:cubicBezTo>
                    <a:cubicBezTo>
                      <a:pt x="619" y="416"/>
                      <a:pt x="619" y="416"/>
                      <a:pt x="619" y="416"/>
                    </a:cubicBezTo>
                    <a:cubicBezTo>
                      <a:pt x="619" y="416"/>
                      <a:pt x="619" y="415"/>
                      <a:pt x="619" y="415"/>
                    </a:cubicBezTo>
                    <a:cubicBezTo>
                      <a:pt x="619" y="415"/>
                      <a:pt x="619" y="415"/>
                      <a:pt x="619" y="414"/>
                    </a:cubicBezTo>
                    <a:cubicBezTo>
                      <a:pt x="619" y="413"/>
                      <a:pt x="619" y="413"/>
                      <a:pt x="619" y="413"/>
                    </a:cubicBezTo>
                    <a:cubicBezTo>
                      <a:pt x="620" y="412"/>
                      <a:pt x="620" y="412"/>
                      <a:pt x="620" y="412"/>
                    </a:cubicBezTo>
                    <a:moveTo>
                      <a:pt x="616" y="431"/>
                    </a:moveTo>
                    <a:cubicBezTo>
                      <a:pt x="616" y="431"/>
                      <a:pt x="616" y="430"/>
                      <a:pt x="616" y="430"/>
                    </a:cubicBezTo>
                    <a:cubicBezTo>
                      <a:pt x="616" y="430"/>
                      <a:pt x="616" y="429"/>
                      <a:pt x="616" y="429"/>
                    </a:cubicBezTo>
                    <a:cubicBezTo>
                      <a:pt x="615" y="429"/>
                      <a:pt x="615" y="429"/>
                      <a:pt x="615" y="429"/>
                    </a:cubicBezTo>
                    <a:cubicBezTo>
                      <a:pt x="614" y="429"/>
                      <a:pt x="614" y="429"/>
                      <a:pt x="614" y="429"/>
                    </a:cubicBezTo>
                    <a:cubicBezTo>
                      <a:pt x="613" y="429"/>
                      <a:pt x="613" y="429"/>
                      <a:pt x="613" y="429"/>
                    </a:cubicBezTo>
                    <a:cubicBezTo>
                      <a:pt x="613" y="429"/>
                      <a:pt x="612" y="429"/>
                      <a:pt x="611" y="429"/>
                    </a:cubicBezTo>
                    <a:cubicBezTo>
                      <a:pt x="611" y="429"/>
                      <a:pt x="611" y="429"/>
                      <a:pt x="610" y="429"/>
                    </a:cubicBezTo>
                    <a:cubicBezTo>
                      <a:pt x="610" y="429"/>
                      <a:pt x="610" y="429"/>
                      <a:pt x="610" y="429"/>
                    </a:cubicBezTo>
                    <a:cubicBezTo>
                      <a:pt x="610" y="429"/>
                      <a:pt x="609" y="428"/>
                      <a:pt x="609" y="428"/>
                    </a:cubicBezTo>
                    <a:cubicBezTo>
                      <a:pt x="608" y="428"/>
                      <a:pt x="608" y="428"/>
                      <a:pt x="608" y="428"/>
                    </a:cubicBezTo>
                    <a:cubicBezTo>
                      <a:pt x="607" y="428"/>
                      <a:pt x="607" y="428"/>
                      <a:pt x="607" y="428"/>
                    </a:cubicBezTo>
                    <a:cubicBezTo>
                      <a:pt x="607" y="428"/>
                      <a:pt x="607" y="428"/>
                      <a:pt x="606" y="428"/>
                    </a:cubicBezTo>
                    <a:cubicBezTo>
                      <a:pt x="606" y="428"/>
                      <a:pt x="606" y="428"/>
                      <a:pt x="605" y="428"/>
                    </a:cubicBezTo>
                    <a:cubicBezTo>
                      <a:pt x="605" y="429"/>
                      <a:pt x="603" y="429"/>
                      <a:pt x="602" y="429"/>
                    </a:cubicBezTo>
                    <a:cubicBezTo>
                      <a:pt x="602" y="430"/>
                      <a:pt x="602" y="430"/>
                      <a:pt x="602" y="430"/>
                    </a:cubicBezTo>
                    <a:cubicBezTo>
                      <a:pt x="602" y="431"/>
                      <a:pt x="602" y="431"/>
                      <a:pt x="602" y="431"/>
                    </a:cubicBezTo>
                    <a:cubicBezTo>
                      <a:pt x="602" y="432"/>
                      <a:pt x="602" y="432"/>
                      <a:pt x="602" y="432"/>
                    </a:cubicBezTo>
                    <a:cubicBezTo>
                      <a:pt x="602" y="433"/>
                      <a:pt x="602" y="433"/>
                      <a:pt x="602" y="433"/>
                    </a:cubicBezTo>
                    <a:cubicBezTo>
                      <a:pt x="602" y="434"/>
                      <a:pt x="602" y="434"/>
                      <a:pt x="602" y="434"/>
                    </a:cubicBezTo>
                    <a:cubicBezTo>
                      <a:pt x="601" y="434"/>
                      <a:pt x="601" y="434"/>
                      <a:pt x="601" y="434"/>
                    </a:cubicBezTo>
                    <a:cubicBezTo>
                      <a:pt x="601" y="435"/>
                      <a:pt x="601" y="435"/>
                      <a:pt x="601" y="435"/>
                    </a:cubicBezTo>
                    <a:cubicBezTo>
                      <a:pt x="601" y="436"/>
                      <a:pt x="601" y="436"/>
                      <a:pt x="601" y="437"/>
                    </a:cubicBezTo>
                    <a:cubicBezTo>
                      <a:pt x="601" y="437"/>
                      <a:pt x="601" y="437"/>
                      <a:pt x="601" y="437"/>
                    </a:cubicBezTo>
                    <a:cubicBezTo>
                      <a:pt x="601" y="438"/>
                      <a:pt x="601" y="438"/>
                      <a:pt x="601" y="438"/>
                    </a:cubicBezTo>
                    <a:cubicBezTo>
                      <a:pt x="601" y="439"/>
                      <a:pt x="601" y="439"/>
                      <a:pt x="600" y="439"/>
                    </a:cubicBezTo>
                    <a:cubicBezTo>
                      <a:pt x="600" y="439"/>
                      <a:pt x="600" y="439"/>
                      <a:pt x="600" y="439"/>
                    </a:cubicBezTo>
                    <a:cubicBezTo>
                      <a:pt x="600" y="440"/>
                      <a:pt x="600" y="440"/>
                      <a:pt x="600" y="440"/>
                    </a:cubicBezTo>
                    <a:cubicBezTo>
                      <a:pt x="600" y="441"/>
                      <a:pt x="600" y="441"/>
                      <a:pt x="600" y="441"/>
                    </a:cubicBezTo>
                    <a:cubicBezTo>
                      <a:pt x="600" y="442"/>
                      <a:pt x="600" y="442"/>
                      <a:pt x="600" y="442"/>
                    </a:cubicBezTo>
                    <a:cubicBezTo>
                      <a:pt x="600" y="443"/>
                      <a:pt x="600" y="443"/>
                      <a:pt x="600" y="443"/>
                    </a:cubicBezTo>
                    <a:cubicBezTo>
                      <a:pt x="604" y="445"/>
                      <a:pt x="599" y="450"/>
                      <a:pt x="602" y="453"/>
                    </a:cubicBezTo>
                    <a:cubicBezTo>
                      <a:pt x="603" y="453"/>
                      <a:pt x="603" y="453"/>
                      <a:pt x="603" y="453"/>
                    </a:cubicBezTo>
                    <a:cubicBezTo>
                      <a:pt x="604" y="453"/>
                      <a:pt x="604" y="453"/>
                      <a:pt x="604" y="453"/>
                    </a:cubicBezTo>
                    <a:cubicBezTo>
                      <a:pt x="605" y="453"/>
                      <a:pt x="605" y="453"/>
                      <a:pt x="605" y="453"/>
                    </a:cubicBezTo>
                    <a:cubicBezTo>
                      <a:pt x="606" y="453"/>
                      <a:pt x="606" y="453"/>
                      <a:pt x="606" y="453"/>
                    </a:cubicBezTo>
                    <a:cubicBezTo>
                      <a:pt x="607" y="453"/>
                      <a:pt x="607" y="454"/>
                      <a:pt x="607" y="454"/>
                    </a:cubicBezTo>
                    <a:cubicBezTo>
                      <a:pt x="608" y="454"/>
                      <a:pt x="608" y="454"/>
                      <a:pt x="608" y="454"/>
                    </a:cubicBezTo>
                    <a:cubicBezTo>
                      <a:pt x="609" y="454"/>
                      <a:pt x="609" y="454"/>
                      <a:pt x="609" y="454"/>
                    </a:cubicBezTo>
                    <a:cubicBezTo>
                      <a:pt x="609" y="454"/>
                      <a:pt x="610" y="454"/>
                      <a:pt x="610" y="455"/>
                    </a:cubicBezTo>
                    <a:cubicBezTo>
                      <a:pt x="610" y="452"/>
                      <a:pt x="611" y="453"/>
                      <a:pt x="613" y="453"/>
                    </a:cubicBezTo>
                    <a:cubicBezTo>
                      <a:pt x="613" y="452"/>
                      <a:pt x="613" y="451"/>
                      <a:pt x="613" y="451"/>
                    </a:cubicBezTo>
                    <a:cubicBezTo>
                      <a:pt x="613" y="450"/>
                      <a:pt x="613" y="450"/>
                      <a:pt x="613" y="450"/>
                    </a:cubicBezTo>
                    <a:cubicBezTo>
                      <a:pt x="613" y="449"/>
                      <a:pt x="613" y="448"/>
                      <a:pt x="614" y="448"/>
                    </a:cubicBezTo>
                    <a:cubicBezTo>
                      <a:pt x="614" y="448"/>
                      <a:pt x="614" y="447"/>
                      <a:pt x="614" y="447"/>
                    </a:cubicBezTo>
                    <a:cubicBezTo>
                      <a:pt x="614" y="446"/>
                      <a:pt x="614" y="445"/>
                      <a:pt x="614" y="445"/>
                    </a:cubicBezTo>
                    <a:cubicBezTo>
                      <a:pt x="614" y="444"/>
                      <a:pt x="614" y="444"/>
                      <a:pt x="614" y="444"/>
                    </a:cubicBezTo>
                    <a:cubicBezTo>
                      <a:pt x="614" y="444"/>
                      <a:pt x="615" y="443"/>
                      <a:pt x="615" y="443"/>
                    </a:cubicBezTo>
                    <a:cubicBezTo>
                      <a:pt x="615" y="443"/>
                      <a:pt x="615" y="441"/>
                      <a:pt x="615" y="441"/>
                    </a:cubicBezTo>
                    <a:cubicBezTo>
                      <a:pt x="615" y="440"/>
                      <a:pt x="615" y="440"/>
                      <a:pt x="615" y="439"/>
                    </a:cubicBezTo>
                    <a:cubicBezTo>
                      <a:pt x="615" y="439"/>
                      <a:pt x="615" y="439"/>
                      <a:pt x="615" y="439"/>
                    </a:cubicBezTo>
                    <a:cubicBezTo>
                      <a:pt x="615" y="438"/>
                      <a:pt x="615" y="438"/>
                      <a:pt x="616" y="437"/>
                    </a:cubicBezTo>
                    <a:cubicBezTo>
                      <a:pt x="616" y="437"/>
                      <a:pt x="616" y="436"/>
                      <a:pt x="616" y="435"/>
                    </a:cubicBezTo>
                    <a:cubicBezTo>
                      <a:pt x="616" y="434"/>
                      <a:pt x="616" y="434"/>
                      <a:pt x="616" y="434"/>
                    </a:cubicBezTo>
                    <a:cubicBezTo>
                      <a:pt x="616" y="433"/>
                      <a:pt x="616" y="433"/>
                      <a:pt x="616" y="433"/>
                    </a:cubicBezTo>
                    <a:cubicBezTo>
                      <a:pt x="616" y="431"/>
                      <a:pt x="616" y="431"/>
                      <a:pt x="616" y="431"/>
                    </a:cubicBezTo>
                    <a:moveTo>
                      <a:pt x="575" y="431"/>
                    </a:moveTo>
                    <a:cubicBezTo>
                      <a:pt x="575" y="431"/>
                      <a:pt x="575" y="431"/>
                      <a:pt x="575" y="431"/>
                    </a:cubicBezTo>
                    <a:cubicBezTo>
                      <a:pt x="574" y="431"/>
                      <a:pt x="574" y="431"/>
                      <a:pt x="574" y="431"/>
                    </a:cubicBezTo>
                    <a:cubicBezTo>
                      <a:pt x="574" y="431"/>
                      <a:pt x="574" y="431"/>
                      <a:pt x="573" y="431"/>
                    </a:cubicBezTo>
                    <a:cubicBezTo>
                      <a:pt x="573" y="431"/>
                      <a:pt x="573" y="431"/>
                      <a:pt x="573" y="431"/>
                    </a:cubicBezTo>
                    <a:cubicBezTo>
                      <a:pt x="572" y="431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0" y="430"/>
                      <a:pt x="570" y="430"/>
                      <a:pt x="570" y="430"/>
                    </a:cubicBezTo>
                    <a:cubicBezTo>
                      <a:pt x="569" y="430"/>
                      <a:pt x="569" y="430"/>
                      <a:pt x="569" y="430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2"/>
                      <a:pt x="569" y="432"/>
                      <a:pt x="569" y="432"/>
                    </a:cubicBezTo>
                    <a:cubicBezTo>
                      <a:pt x="569" y="433"/>
                      <a:pt x="569" y="433"/>
                      <a:pt x="569" y="433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5"/>
                      <a:pt x="568" y="435"/>
                      <a:pt x="568" y="435"/>
                    </a:cubicBezTo>
                    <a:cubicBezTo>
                      <a:pt x="567" y="436"/>
                      <a:pt x="567" y="436"/>
                      <a:pt x="567" y="436"/>
                    </a:cubicBezTo>
                    <a:cubicBezTo>
                      <a:pt x="567" y="437"/>
                      <a:pt x="567" y="437"/>
                      <a:pt x="567" y="437"/>
                    </a:cubicBezTo>
                    <a:cubicBezTo>
                      <a:pt x="567" y="437"/>
                      <a:pt x="567" y="437"/>
                      <a:pt x="568" y="437"/>
                    </a:cubicBezTo>
                    <a:cubicBezTo>
                      <a:pt x="568" y="437"/>
                      <a:pt x="568" y="437"/>
                      <a:pt x="569" y="437"/>
                    </a:cubicBezTo>
                    <a:cubicBezTo>
                      <a:pt x="569" y="437"/>
                      <a:pt x="569" y="437"/>
                      <a:pt x="569" y="437"/>
                    </a:cubicBezTo>
                    <a:cubicBezTo>
                      <a:pt x="569" y="437"/>
                      <a:pt x="570" y="437"/>
                      <a:pt x="570" y="437"/>
                    </a:cubicBezTo>
                    <a:cubicBezTo>
                      <a:pt x="570" y="437"/>
                      <a:pt x="570" y="437"/>
                      <a:pt x="571" y="437"/>
                    </a:cubicBezTo>
                    <a:cubicBezTo>
                      <a:pt x="571" y="437"/>
                      <a:pt x="571" y="438"/>
                      <a:pt x="571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3" y="438"/>
                      <a:pt x="573" y="438"/>
                      <a:pt x="573" y="438"/>
                    </a:cubicBezTo>
                    <a:cubicBezTo>
                      <a:pt x="573" y="438"/>
                      <a:pt x="573" y="438"/>
                      <a:pt x="574" y="437"/>
                    </a:cubicBezTo>
                    <a:cubicBezTo>
                      <a:pt x="574" y="437"/>
                      <a:pt x="574" y="437"/>
                      <a:pt x="574" y="437"/>
                    </a:cubicBezTo>
                    <a:cubicBezTo>
                      <a:pt x="574" y="436"/>
                      <a:pt x="574" y="436"/>
                      <a:pt x="574" y="436"/>
                    </a:cubicBezTo>
                    <a:cubicBezTo>
                      <a:pt x="575" y="436"/>
                      <a:pt x="575" y="435"/>
                      <a:pt x="575" y="435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3"/>
                      <a:pt x="575" y="433"/>
                      <a:pt x="575" y="433"/>
                    </a:cubicBezTo>
                    <a:cubicBezTo>
                      <a:pt x="575" y="433"/>
                      <a:pt x="575" y="432"/>
                      <a:pt x="575" y="432"/>
                    </a:cubicBezTo>
                    <a:cubicBezTo>
                      <a:pt x="575" y="431"/>
                      <a:pt x="575" y="431"/>
                      <a:pt x="575" y="431"/>
                    </a:cubicBezTo>
                    <a:moveTo>
                      <a:pt x="566" y="433"/>
                    </a:moveTo>
                    <a:cubicBezTo>
                      <a:pt x="567" y="432"/>
                      <a:pt x="567" y="432"/>
                      <a:pt x="567" y="432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565" y="431"/>
                      <a:pt x="565" y="431"/>
                      <a:pt x="565" y="431"/>
                    </a:cubicBezTo>
                    <a:cubicBezTo>
                      <a:pt x="565" y="431"/>
                      <a:pt x="565" y="431"/>
                      <a:pt x="564" y="431"/>
                    </a:cubicBezTo>
                    <a:cubicBezTo>
                      <a:pt x="564" y="431"/>
                      <a:pt x="564" y="431"/>
                      <a:pt x="564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1" y="430"/>
                      <a:pt x="561" y="430"/>
                      <a:pt x="561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7" y="429"/>
                      <a:pt x="557" y="429"/>
                      <a:pt x="557" y="429"/>
                    </a:cubicBezTo>
                    <a:cubicBezTo>
                      <a:pt x="556" y="431"/>
                      <a:pt x="555" y="431"/>
                      <a:pt x="554" y="431"/>
                    </a:cubicBezTo>
                    <a:cubicBezTo>
                      <a:pt x="554" y="437"/>
                      <a:pt x="552" y="437"/>
                      <a:pt x="549" y="437"/>
                    </a:cubicBezTo>
                    <a:cubicBezTo>
                      <a:pt x="548" y="437"/>
                      <a:pt x="547" y="438"/>
                      <a:pt x="545" y="439"/>
                    </a:cubicBezTo>
                    <a:cubicBezTo>
                      <a:pt x="545" y="439"/>
                      <a:pt x="544" y="441"/>
                      <a:pt x="545" y="443"/>
                    </a:cubicBezTo>
                    <a:cubicBezTo>
                      <a:pt x="545" y="444"/>
                      <a:pt x="547" y="444"/>
                      <a:pt x="553" y="442"/>
                    </a:cubicBezTo>
                    <a:cubicBezTo>
                      <a:pt x="555" y="440"/>
                      <a:pt x="557" y="440"/>
                      <a:pt x="560" y="441"/>
                    </a:cubicBezTo>
                    <a:cubicBezTo>
                      <a:pt x="562" y="441"/>
                      <a:pt x="563" y="443"/>
                      <a:pt x="564" y="443"/>
                    </a:cubicBezTo>
                    <a:cubicBezTo>
                      <a:pt x="564" y="441"/>
                      <a:pt x="564" y="441"/>
                      <a:pt x="564" y="441"/>
                    </a:cubicBezTo>
                    <a:cubicBezTo>
                      <a:pt x="565" y="441"/>
                      <a:pt x="565" y="440"/>
                      <a:pt x="565" y="440"/>
                    </a:cubicBezTo>
                    <a:cubicBezTo>
                      <a:pt x="565" y="439"/>
                      <a:pt x="565" y="439"/>
                      <a:pt x="565" y="439"/>
                    </a:cubicBezTo>
                    <a:cubicBezTo>
                      <a:pt x="565" y="438"/>
                      <a:pt x="565" y="438"/>
                      <a:pt x="565" y="438"/>
                    </a:cubicBezTo>
                    <a:cubicBezTo>
                      <a:pt x="566" y="437"/>
                      <a:pt x="566" y="437"/>
                      <a:pt x="566" y="436"/>
                    </a:cubicBezTo>
                    <a:cubicBezTo>
                      <a:pt x="566" y="435"/>
                      <a:pt x="566" y="434"/>
                      <a:pt x="566" y="434"/>
                    </a:cubicBezTo>
                    <a:cubicBezTo>
                      <a:pt x="566" y="434"/>
                      <a:pt x="566" y="434"/>
                      <a:pt x="566" y="433"/>
                    </a:cubicBezTo>
                    <a:moveTo>
                      <a:pt x="487" y="455"/>
                    </a:move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6" y="454"/>
                      <a:pt x="486" y="454"/>
                      <a:pt x="486" y="454"/>
                    </a:cubicBezTo>
                    <a:cubicBezTo>
                      <a:pt x="486" y="453"/>
                      <a:pt x="486" y="453"/>
                      <a:pt x="486" y="453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1" y="453"/>
                      <a:pt x="481" y="452"/>
                    </a:cubicBezTo>
                    <a:cubicBezTo>
                      <a:pt x="480" y="452"/>
                      <a:pt x="480" y="452"/>
                      <a:pt x="480" y="452"/>
                    </a:cubicBezTo>
                    <a:cubicBezTo>
                      <a:pt x="480" y="452"/>
                      <a:pt x="480" y="452"/>
                      <a:pt x="479" y="452"/>
                    </a:cubicBezTo>
                    <a:cubicBezTo>
                      <a:pt x="479" y="452"/>
                      <a:pt x="479" y="452"/>
                      <a:pt x="479" y="452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8" y="453"/>
                      <a:pt x="478" y="453"/>
                      <a:pt x="478" y="453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4"/>
                      <a:pt x="479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3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5" y="456"/>
                      <a:pt x="485" y="456"/>
                      <a:pt x="485" y="456"/>
                    </a:cubicBezTo>
                    <a:cubicBezTo>
                      <a:pt x="486" y="456"/>
                      <a:pt x="486" y="456"/>
                      <a:pt x="486" y="456"/>
                    </a:cubicBezTo>
                    <a:cubicBezTo>
                      <a:pt x="486" y="456"/>
                      <a:pt x="486" y="456"/>
                      <a:pt x="487" y="456"/>
                    </a:cubicBezTo>
                    <a:cubicBezTo>
                      <a:pt x="487" y="456"/>
                      <a:pt x="487" y="455"/>
                      <a:pt x="487" y="455"/>
                    </a:cubicBezTo>
                    <a:cubicBezTo>
                      <a:pt x="487" y="455"/>
                      <a:pt x="487" y="455"/>
                      <a:pt x="487" y="455"/>
                    </a:cubicBezTo>
                    <a:moveTo>
                      <a:pt x="648" y="493"/>
                    </a:moveTo>
                    <a:cubicBezTo>
                      <a:pt x="649" y="493"/>
                      <a:pt x="649" y="491"/>
                      <a:pt x="648" y="490"/>
                    </a:cubicBezTo>
                    <a:cubicBezTo>
                      <a:pt x="647" y="488"/>
                      <a:pt x="645" y="488"/>
                      <a:pt x="644" y="488"/>
                    </a:cubicBezTo>
                    <a:cubicBezTo>
                      <a:pt x="643" y="488"/>
                      <a:pt x="643" y="488"/>
                      <a:pt x="643" y="488"/>
                    </a:cubicBezTo>
                    <a:cubicBezTo>
                      <a:pt x="641" y="488"/>
                      <a:pt x="641" y="488"/>
                      <a:pt x="640" y="488"/>
                    </a:cubicBezTo>
                    <a:cubicBezTo>
                      <a:pt x="640" y="488"/>
                      <a:pt x="638" y="492"/>
                      <a:pt x="640" y="493"/>
                    </a:cubicBezTo>
                    <a:cubicBezTo>
                      <a:pt x="641" y="497"/>
                      <a:pt x="647" y="497"/>
                      <a:pt x="648" y="493"/>
                    </a:cubicBezTo>
                    <a:moveTo>
                      <a:pt x="751" y="511"/>
                    </a:moveTo>
                    <a:cubicBezTo>
                      <a:pt x="751" y="513"/>
                      <a:pt x="748" y="514"/>
                      <a:pt x="746" y="514"/>
                    </a:cubicBezTo>
                    <a:cubicBezTo>
                      <a:pt x="741" y="515"/>
                      <a:pt x="737" y="513"/>
                      <a:pt x="732" y="513"/>
                    </a:cubicBezTo>
                    <a:cubicBezTo>
                      <a:pt x="731" y="513"/>
                      <a:pt x="730" y="513"/>
                      <a:pt x="729" y="513"/>
                    </a:cubicBezTo>
                    <a:cubicBezTo>
                      <a:pt x="729" y="513"/>
                      <a:pt x="729" y="513"/>
                      <a:pt x="729" y="513"/>
                    </a:cubicBezTo>
                    <a:cubicBezTo>
                      <a:pt x="728" y="509"/>
                      <a:pt x="723" y="510"/>
                      <a:pt x="721" y="509"/>
                    </a:cubicBezTo>
                    <a:cubicBezTo>
                      <a:pt x="719" y="506"/>
                      <a:pt x="721" y="500"/>
                      <a:pt x="734" y="500"/>
                    </a:cubicBezTo>
                    <a:cubicBezTo>
                      <a:pt x="749" y="501"/>
                      <a:pt x="751" y="507"/>
                      <a:pt x="751" y="511"/>
                    </a:cubicBezTo>
                    <a:moveTo>
                      <a:pt x="97" y="270"/>
                    </a:moveTo>
                    <a:cubicBezTo>
                      <a:pt x="98" y="270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8"/>
                      <a:pt x="98" y="268"/>
                      <a:pt x="98" y="268"/>
                    </a:cubicBezTo>
                    <a:cubicBezTo>
                      <a:pt x="98" y="268"/>
                      <a:pt x="98" y="268"/>
                      <a:pt x="98" y="267"/>
                    </a:cubicBezTo>
                    <a:cubicBezTo>
                      <a:pt x="98" y="267"/>
                      <a:pt x="98" y="267"/>
                      <a:pt x="98" y="267"/>
                    </a:cubicBezTo>
                    <a:cubicBezTo>
                      <a:pt x="98" y="266"/>
                      <a:pt x="98" y="266"/>
                      <a:pt x="98" y="266"/>
                    </a:cubicBezTo>
                    <a:cubicBezTo>
                      <a:pt x="99" y="266"/>
                      <a:pt x="99" y="266"/>
                      <a:pt x="99" y="266"/>
                    </a:cubicBezTo>
                    <a:cubicBezTo>
                      <a:pt x="95" y="271"/>
                      <a:pt x="92" y="275"/>
                      <a:pt x="92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5"/>
                      <a:pt x="93" y="275"/>
                      <a:pt x="93" y="275"/>
                    </a:cubicBezTo>
                    <a:cubicBezTo>
                      <a:pt x="94" y="275"/>
                      <a:pt x="94" y="275"/>
                      <a:pt x="94" y="275"/>
                    </a:cubicBezTo>
                    <a:cubicBezTo>
                      <a:pt x="94" y="274"/>
                      <a:pt x="94" y="274"/>
                      <a:pt x="94" y="274"/>
                    </a:cubicBezTo>
                    <a:cubicBezTo>
                      <a:pt x="95" y="274"/>
                      <a:pt x="95" y="274"/>
                      <a:pt x="95" y="274"/>
                    </a:cubicBezTo>
                    <a:cubicBezTo>
                      <a:pt x="96" y="273"/>
                      <a:pt x="96" y="273"/>
                      <a:pt x="96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1"/>
                      <a:pt x="96" y="271"/>
                      <a:pt x="96" y="271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moveTo>
                      <a:pt x="89" y="283"/>
                    </a:moveTo>
                    <a:cubicBezTo>
                      <a:pt x="90" y="282"/>
                      <a:pt x="90" y="282"/>
                      <a:pt x="90" y="281"/>
                    </a:cubicBezTo>
                    <a:cubicBezTo>
                      <a:pt x="91" y="280"/>
                      <a:pt x="91" y="278"/>
                      <a:pt x="91" y="277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5"/>
                      <a:pt x="92" y="275"/>
                      <a:pt x="92" y="275"/>
                    </a:cubicBezTo>
                    <a:cubicBezTo>
                      <a:pt x="90" y="278"/>
                      <a:pt x="88" y="282"/>
                      <a:pt x="88" y="283"/>
                    </a:cubicBezTo>
                    <a:cubicBezTo>
                      <a:pt x="88" y="283"/>
                      <a:pt x="87" y="284"/>
                      <a:pt x="88" y="284"/>
                    </a:cubicBezTo>
                    <a:cubicBezTo>
                      <a:pt x="88" y="284"/>
                      <a:pt x="88" y="284"/>
                      <a:pt x="89" y="283"/>
                    </a:cubicBezTo>
                    <a:moveTo>
                      <a:pt x="75" y="305"/>
                    </a:moveTo>
                    <a:cubicBezTo>
                      <a:pt x="75" y="305"/>
                      <a:pt x="80" y="291"/>
                      <a:pt x="81" y="288"/>
                    </a:cubicBezTo>
                    <a:cubicBezTo>
                      <a:pt x="82" y="287"/>
                      <a:pt x="96" y="261"/>
                      <a:pt x="96" y="261"/>
                    </a:cubicBezTo>
                    <a:cubicBezTo>
                      <a:pt x="96" y="260"/>
                      <a:pt x="96" y="259"/>
                      <a:pt x="97" y="259"/>
                    </a:cubicBezTo>
                    <a:cubicBezTo>
                      <a:pt x="97" y="258"/>
                      <a:pt x="98" y="258"/>
                      <a:pt x="98" y="257"/>
                    </a:cubicBezTo>
                    <a:cubicBezTo>
                      <a:pt x="98" y="256"/>
                      <a:pt x="99" y="256"/>
                      <a:pt x="99" y="255"/>
                    </a:cubicBezTo>
                    <a:cubicBezTo>
                      <a:pt x="99" y="255"/>
                      <a:pt x="100" y="254"/>
                      <a:pt x="100" y="253"/>
                    </a:cubicBezTo>
                    <a:cubicBezTo>
                      <a:pt x="101" y="252"/>
                      <a:pt x="101" y="252"/>
                      <a:pt x="101" y="251"/>
                    </a:cubicBezTo>
                    <a:cubicBezTo>
                      <a:pt x="102" y="250"/>
                      <a:pt x="102" y="250"/>
                      <a:pt x="102" y="249"/>
                    </a:cubicBezTo>
                    <a:cubicBezTo>
                      <a:pt x="103" y="248"/>
                      <a:pt x="103" y="247"/>
                      <a:pt x="104" y="247"/>
                    </a:cubicBezTo>
                    <a:cubicBezTo>
                      <a:pt x="104" y="246"/>
                      <a:pt x="105" y="245"/>
                      <a:pt x="105" y="245"/>
                    </a:cubicBezTo>
                    <a:cubicBezTo>
                      <a:pt x="105" y="245"/>
                      <a:pt x="105" y="245"/>
                      <a:pt x="104" y="246"/>
                    </a:cubicBezTo>
                    <a:cubicBezTo>
                      <a:pt x="104" y="245"/>
                      <a:pt x="105" y="245"/>
                      <a:pt x="105" y="245"/>
                    </a:cubicBezTo>
                    <a:cubicBezTo>
                      <a:pt x="97" y="257"/>
                      <a:pt x="97" y="257"/>
                      <a:pt x="97" y="257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7"/>
                      <a:pt x="96" y="258"/>
                      <a:pt x="96" y="258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9"/>
                      <a:pt x="90" y="268"/>
                      <a:pt x="90" y="268"/>
                    </a:cubicBezTo>
                    <a:cubicBezTo>
                      <a:pt x="90" y="268"/>
                      <a:pt x="90" y="268"/>
                      <a:pt x="90" y="268"/>
                    </a:cubicBezTo>
                    <a:cubicBezTo>
                      <a:pt x="89" y="270"/>
                      <a:pt x="89" y="270"/>
                      <a:pt x="85" y="278"/>
                    </a:cubicBezTo>
                    <a:cubicBezTo>
                      <a:pt x="84" y="279"/>
                      <a:pt x="83" y="280"/>
                      <a:pt x="83" y="282"/>
                    </a:cubicBezTo>
                    <a:cubicBezTo>
                      <a:pt x="82" y="282"/>
                      <a:pt x="82" y="282"/>
                      <a:pt x="82" y="282"/>
                    </a:cubicBezTo>
                    <a:cubicBezTo>
                      <a:pt x="81" y="283"/>
                      <a:pt x="81" y="283"/>
                      <a:pt x="77" y="290"/>
                    </a:cubicBezTo>
                    <a:cubicBezTo>
                      <a:pt x="77" y="291"/>
                      <a:pt x="77" y="291"/>
                      <a:pt x="76" y="293"/>
                    </a:cubicBezTo>
                    <a:cubicBezTo>
                      <a:pt x="71" y="305"/>
                      <a:pt x="71" y="305"/>
                      <a:pt x="70" y="307"/>
                    </a:cubicBezTo>
                    <a:cubicBezTo>
                      <a:pt x="70" y="309"/>
                      <a:pt x="70" y="309"/>
                      <a:pt x="70" y="310"/>
                    </a:cubicBezTo>
                    <a:cubicBezTo>
                      <a:pt x="71" y="310"/>
                      <a:pt x="71" y="310"/>
                      <a:pt x="72" y="308"/>
                    </a:cubicBezTo>
                    <a:cubicBezTo>
                      <a:pt x="73" y="308"/>
                      <a:pt x="73" y="307"/>
                      <a:pt x="73" y="307"/>
                    </a:cubicBezTo>
                    <a:cubicBezTo>
                      <a:pt x="73" y="307"/>
                      <a:pt x="73" y="307"/>
                      <a:pt x="73" y="307"/>
                    </a:cubicBezTo>
                    <a:cubicBezTo>
                      <a:pt x="74" y="307"/>
                      <a:pt x="74" y="307"/>
                      <a:pt x="74" y="307"/>
                    </a:cubicBezTo>
                    <a:cubicBezTo>
                      <a:pt x="74" y="306"/>
                      <a:pt x="74" y="306"/>
                      <a:pt x="74" y="306"/>
                    </a:cubicBezTo>
                    <a:cubicBezTo>
                      <a:pt x="74" y="305"/>
                      <a:pt x="74" y="305"/>
                      <a:pt x="74" y="305"/>
                    </a:cubicBezTo>
                    <a:cubicBezTo>
                      <a:pt x="75" y="305"/>
                      <a:pt x="75" y="305"/>
                      <a:pt x="75" y="305"/>
                    </a:cubicBezTo>
                    <a:cubicBezTo>
                      <a:pt x="75" y="305"/>
                      <a:pt x="75" y="305"/>
                      <a:pt x="75" y="305"/>
                    </a:cubicBezTo>
                    <a:moveTo>
                      <a:pt x="80" y="299"/>
                    </a:moveTo>
                    <a:cubicBezTo>
                      <a:pt x="80" y="297"/>
                      <a:pt x="81" y="297"/>
                      <a:pt x="81" y="295"/>
                    </a:cubicBezTo>
                    <a:cubicBezTo>
                      <a:pt x="83" y="294"/>
                      <a:pt x="83" y="293"/>
                      <a:pt x="84" y="292"/>
                    </a:cubicBezTo>
                    <a:cubicBezTo>
                      <a:pt x="84" y="291"/>
                      <a:pt x="84" y="290"/>
                      <a:pt x="84" y="289"/>
                    </a:cubicBezTo>
                    <a:cubicBezTo>
                      <a:pt x="84" y="289"/>
                      <a:pt x="84" y="288"/>
                      <a:pt x="85" y="288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89"/>
                      <a:pt x="83" y="289"/>
                      <a:pt x="83" y="289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90"/>
                      <a:pt x="83" y="290"/>
                      <a:pt x="82" y="290"/>
                    </a:cubicBezTo>
                    <a:cubicBezTo>
                      <a:pt x="81" y="291"/>
                      <a:pt x="81" y="291"/>
                      <a:pt x="81" y="291"/>
                    </a:cubicBezTo>
                    <a:cubicBezTo>
                      <a:pt x="81" y="292"/>
                      <a:pt x="81" y="292"/>
                      <a:pt x="81" y="292"/>
                    </a:cubicBezTo>
                    <a:cubicBezTo>
                      <a:pt x="81" y="292"/>
                      <a:pt x="81" y="292"/>
                      <a:pt x="81" y="293"/>
                    </a:cubicBezTo>
                    <a:cubicBezTo>
                      <a:pt x="80" y="293"/>
                      <a:pt x="80" y="293"/>
                      <a:pt x="80" y="293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79" y="295"/>
                      <a:pt x="79" y="295"/>
                      <a:pt x="79" y="295"/>
                    </a:cubicBezTo>
                    <a:cubicBezTo>
                      <a:pt x="79" y="296"/>
                      <a:pt x="79" y="296"/>
                      <a:pt x="79" y="297"/>
                    </a:cubicBezTo>
                    <a:cubicBezTo>
                      <a:pt x="79" y="297"/>
                      <a:pt x="79" y="297"/>
                      <a:pt x="79" y="298"/>
                    </a:cubicBezTo>
                    <a:cubicBezTo>
                      <a:pt x="79" y="299"/>
                      <a:pt x="79" y="299"/>
                      <a:pt x="79" y="299"/>
                    </a:cubicBezTo>
                    <a:cubicBezTo>
                      <a:pt x="79" y="300"/>
                      <a:pt x="79" y="300"/>
                      <a:pt x="79" y="300"/>
                    </a:cubicBezTo>
                    <a:cubicBezTo>
                      <a:pt x="79" y="300"/>
                      <a:pt x="79" y="300"/>
                      <a:pt x="80" y="299"/>
                    </a:cubicBezTo>
                    <a:moveTo>
                      <a:pt x="63" y="345"/>
                    </a:moveTo>
                    <a:cubicBezTo>
                      <a:pt x="64" y="345"/>
                      <a:pt x="64" y="344"/>
                      <a:pt x="64" y="342"/>
                    </a:cubicBezTo>
                    <a:cubicBezTo>
                      <a:pt x="64" y="341"/>
                      <a:pt x="64" y="340"/>
                      <a:pt x="65" y="339"/>
                    </a:cubicBezTo>
                    <a:cubicBezTo>
                      <a:pt x="65" y="338"/>
                      <a:pt x="66" y="337"/>
                      <a:pt x="67" y="336"/>
                    </a:cubicBezTo>
                    <a:cubicBezTo>
                      <a:pt x="67" y="334"/>
                      <a:pt x="67" y="333"/>
                      <a:pt x="67" y="332"/>
                    </a:cubicBezTo>
                    <a:cubicBezTo>
                      <a:pt x="67" y="331"/>
                      <a:pt x="68" y="331"/>
                      <a:pt x="68" y="330"/>
                    </a:cubicBezTo>
                    <a:cubicBezTo>
                      <a:pt x="68" y="329"/>
                      <a:pt x="68" y="328"/>
                      <a:pt x="68" y="328"/>
                    </a:cubicBezTo>
                    <a:cubicBezTo>
                      <a:pt x="68" y="327"/>
                      <a:pt x="68" y="326"/>
                      <a:pt x="68" y="326"/>
                    </a:cubicBezTo>
                    <a:cubicBezTo>
                      <a:pt x="68" y="325"/>
                      <a:pt x="68" y="325"/>
                      <a:pt x="68" y="324"/>
                    </a:cubicBezTo>
                    <a:cubicBezTo>
                      <a:pt x="68" y="323"/>
                      <a:pt x="68" y="323"/>
                      <a:pt x="69" y="322"/>
                    </a:cubicBezTo>
                    <a:cubicBezTo>
                      <a:pt x="69" y="321"/>
                      <a:pt x="69" y="321"/>
                      <a:pt x="69" y="320"/>
                    </a:cubicBezTo>
                    <a:cubicBezTo>
                      <a:pt x="69" y="319"/>
                      <a:pt x="69" y="319"/>
                      <a:pt x="69" y="318"/>
                    </a:cubicBezTo>
                    <a:cubicBezTo>
                      <a:pt x="69" y="317"/>
                      <a:pt x="69" y="317"/>
                      <a:pt x="69" y="317"/>
                    </a:cubicBezTo>
                    <a:cubicBezTo>
                      <a:pt x="69" y="315"/>
                      <a:pt x="70" y="315"/>
                      <a:pt x="70" y="314"/>
                    </a:cubicBezTo>
                    <a:cubicBezTo>
                      <a:pt x="68" y="317"/>
                      <a:pt x="67" y="320"/>
                      <a:pt x="65" y="322"/>
                    </a:cubicBezTo>
                    <a:cubicBezTo>
                      <a:pt x="64" y="322"/>
                      <a:pt x="64" y="322"/>
                      <a:pt x="64" y="322"/>
                    </a:cubicBezTo>
                    <a:cubicBezTo>
                      <a:pt x="64" y="320"/>
                      <a:pt x="66" y="319"/>
                      <a:pt x="65" y="317"/>
                    </a:cubicBezTo>
                    <a:cubicBezTo>
                      <a:pt x="64" y="317"/>
                      <a:pt x="59" y="330"/>
                      <a:pt x="58" y="338"/>
                    </a:cubicBezTo>
                    <a:cubicBezTo>
                      <a:pt x="58" y="339"/>
                      <a:pt x="56" y="351"/>
                      <a:pt x="62" y="347"/>
                    </a:cubicBezTo>
                    <a:cubicBezTo>
                      <a:pt x="63" y="345"/>
                      <a:pt x="63" y="345"/>
                      <a:pt x="63" y="345"/>
                    </a:cubicBezTo>
                    <a:moveTo>
                      <a:pt x="64" y="316"/>
                    </a:moveTo>
                    <a:cubicBezTo>
                      <a:pt x="64" y="315"/>
                      <a:pt x="64" y="315"/>
                      <a:pt x="64" y="315"/>
                    </a:cubicBezTo>
                    <a:cubicBezTo>
                      <a:pt x="67" y="310"/>
                      <a:pt x="68" y="308"/>
                      <a:pt x="70" y="304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71" y="302"/>
                      <a:pt x="71" y="301"/>
                      <a:pt x="71" y="300"/>
                    </a:cubicBezTo>
                    <a:cubicBezTo>
                      <a:pt x="72" y="300"/>
                      <a:pt x="72" y="300"/>
                      <a:pt x="72" y="299"/>
                    </a:cubicBezTo>
                    <a:cubicBezTo>
                      <a:pt x="72" y="300"/>
                      <a:pt x="72" y="300"/>
                      <a:pt x="72" y="300"/>
                    </a:cubicBezTo>
                    <a:cubicBezTo>
                      <a:pt x="71" y="300"/>
                      <a:pt x="71" y="300"/>
                      <a:pt x="71" y="301"/>
                    </a:cubicBezTo>
                    <a:cubicBezTo>
                      <a:pt x="71" y="301"/>
                      <a:pt x="70" y="301"/>
                      <a:pt x="70" y="302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69" y="304"/>
                      <a:pt x="69" y="304"/>
                      <a:pt x="69" y="304"/>
                    </a:cubicBezTo>
                    <a:cubicBezTo>
                      <a:pt x="69" y="304"/>
                      <a:pt x="69" y="304"/>
                      <a:pt x="69" y="305"/>
                    </a:cubicBezTo>
                    <a:cubicBezTo>
                      <a:pt x="68" y="305"/>
                      <a:pt x="68" y="305"/>
                      <a:pt x="68" y="305"/>
                    </a:cubicBezTo>
                    <a:cubicBezTo>
                      <a:pt x="68" y="306"/>
                      <a:pt x="68" y="306"/>
                      <a:pt x="68" y="306"/>
                    </a:cubicBezTo>
                    <a:cubicBezTo>
                      <a:pt x="67" y="307"/>
                      <a:pt x="66" y="309"/>
                      <a:pt x="66" y="310"/>
                    </a:cubicBezTo>
                    <a:cubicBezTo>
                      <a:pt x="65" y="312"/>
                      <a:pt x="64" y="312"/>
                      <a:pt x="64" y="313"/>
                    </a:cubicBezTo>
                    <a:cubicBezTo>
                      <a:pt x="64" y="314"/>
                      <a:pt x="64" y="316"/>
                      <a:pt x="63" y="317"/>
                    </a:cubicBezTo>
                    <a:cubicBezTo>
                      <a:pt x="63" y="317"/>
                      <a:pt x="63" y="317"/>
                      <a:pt x="63" y="317"/>
                    </a:cubicBezTo>
                    <a:cubicBezTo>
                      <a:pt x="63" y="317"/>
                      <a:pt x="63" y="317"/>
                      <a:pt x="64" y="316"/>
                    </a:cubicBezTo>
                    <a:moveTo>
                      <a:pt x="58" y="372"/>
                    </a:moveTo>
                    <a:cubicBezTo>
                      <a:pt x="58" y="373"/>
                      <a:pt x="57" y="374"/>
                      <a:pt x="57" y="374"/>
                    </a:cubicBezTo>
                    <a:cubicBezTo>
                      <a:pt x="57" y="370"/>
                      <a:pt x="57" y="366"/>
                      <a:pt x="57" y="361"/>
                    </a:cubicBezTo>
                    <a:cubicBezTo>
                      <a:pt x="57" y="361"/>
                      <a:pt x="57" y="360"/>
                      <a:pt x="57" y="359"/>
                    </a:cubicBezTo>
                    <a:cubicBezTo>
                      <a:pt x="57" y="359"/>
                      <a:pt x="57" y="358"/>
                      <a:pt x="58" y="357"/>
                    </a:cubicBezTo>
                    <a:cubicBezTo>
                      <a:pt x="58" y="356"/>
                      <a:pt x="58" y="356"/>
                      <a:pt x="58" y="356"/>
                    </a:cubicBezTo>
                    <a:cubicBezTo>
                      <a:pt x="58" y="356"/>
                      <a:pt x="58" y="355"/>
                      <a:pt x="59" y="355"/>
                    </a:cubicBezTo>
                    <a:cubicBezTo>
                      <a:pt x="59" y="355"/>
                      <a:pt x="59" y="355"/>
                      <a:pt x="59" y="354"/>
                    </a:cubicBezTo>
                    <a:cubicBezTo>
                      <a:pt x="60" y="353"/>
                      <a:pt x="60" y="353"/>
                      <a:pt x="60" y="353"/>
                    </a:cubicBezTo>
                    <a:cubicBezTo>
                      <a:pt x="61" y="351"/>
                      <a:pt x="61" y="351"/>
                      <a:pt x="61" y="351"/>
                    </a:cubicBezTo>
                    <a:cubicBezTo>
                      <a:pt x="61" y="351"/>
                      <a:pt x="61" y="350"/>
                      <a:pt x="62" y="350"/>
                    </a:cubicBezTo>
                    <a:cubicBezTo>
                      <a:pt x="62" y="350"/>
                      <a:pt x="62" y="350"/>
                      <a:pt x="62" y="349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1"/>
                      <a:pt x="62" y="351"/>
                      <a:pt x="62" y="351"/>
                    </a:cubicBezTo>
                    <a:cubicBezTo>
                      <a:pt x="62" y="352"/>
                      <a:pt x="62" y="352"/>
                      <a:pt x="62" y="352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4"/>
                      <a:pt x="62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8"/>
                      <a:pt x="63" y="358"/>
                      <a:pt x="63" y="358"/>
                    </a:cubicBezTo>
                    <a:cubicBezTo>
                      <a:pt x="62" y="360"/>
                      <a:pt x="61" y="361"/>
                      <a:pt x="61" y="363"/>
                    </a:cubicBezTo>
                    <a:cubicBezTo>
                      <a:pt x="60" y="366"/>
                      <a:pt x="60" y="368"/>
                      <a:pt x="59" y="370"/>
                    </a:cubicBezTo>
                    <a:cubicBezTo>
                      <a:pt x="59" y="370"/>
                      <a:pt x="59" y="372"/>
                      <a:pt x="58" y="372"/>
                    </a:cubicBezTo>
                    <a:moveTo>
                      <a:pt x="64" y="374"/>
                    </a:moveTo>
                    <a:cubicBezTo>
                      <a:pt x="64" y="373"/>
                      <a:pt x="64" y="372"/>
                      <a:pt x="65" y="370"/>
                    </a:cubicBezTo>
                    <a:cubicBezTo>
                      <a:pt x="65" y="370"/>
                      <a:pt x="65" y="370"/>
                      <a:pt x="65" y="370"/>
                    </a:cubicBezTo>
                    <a:cubicBezTo>
                      <a:pt x="65" y="369"/>
                      <a:pt x="65" y="369"/>
                      <a:pt x="65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8"/>
                      <a:pt x="64" y="368"/>
                      <a:pt x="64" y="368"/>
                    </a:cubicBezTo>
                    <a:cubicBezTo>
                      <a:pt x="64" y="367"/>
                      <a:pt x="64" y="367"/>
                      <a:pt x="64" y="367"/>
                    </a:cubicBezTo>
                    <a:cubicBezTo>
                      <a:pt x="60" y="374"/>
                      <a:pt x="58" y="379"/>
                      <a:pt x="60" y="382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0"/>
                    </a:cubicBezTo>
                    <a:cubicBezTo>
                      <a:pt x="61" y="380"/>
                      <a:pt x="61" y="380"/>
                      <a:pt x="61" y="380"/>
                    </a:cubicBezTo>
                    <a:cubicBezTo>
                      <a:pt x="61" y="379"/>
                      <a:pt x="61" y="379"/>
                      <a:pt x="61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8"/>
                      <a:pt x="62" y="378"/>
                      <a:pt x="62" y="378"/>
                    </a:cubicBezTo>
                    <a:cubicBezTo>
                      <a:pt x="63" y="377"/>
                      <a:pt x="63" y="377"/>
                      <a:pt x="63" y="377"/>
                    </a:cubicBezTo>
                    <a:cubicBezTo>
                      <a:pt x="63" y="376"/>
                      <a:pt x="63" y="376"/>
                      <a:pt x="63" y="376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4"/>
                      <a:pt x="64" y="374"/>
                      <a:pt x="64" y="374"/>
                    </a:cubicBezTo>
                    <a:moveTo>
                      <a:pt x="62" y="387"/>
                    </a:moveTo>
                    <a:cubicBezTo>
                      <a:pt x="62" y="387"/>
                      <a:pt x="62" y="386"/>
                      <a:pt x="63" y="386"/>
                    </a:cubicBezTo>
                    <a:cubicBezTo>
                      <a:pt x="63" y="385"/>
                      <a:pt x="63" y="384"/>
                      <a:pt x="62" y="383"/>
                    </a:cubicBezTo>
                    <a:cubicBezTo>
                      <a:pt x="62" y="381"/>
                      <a:pt x="59" y="385"/>
                      <a:pt x="58" y="386"/>
                    </a:cubicBezTo>
                    <a:cubicBezTo>
                      <a:pt x="59" y="384"/>
                      <a:pt x="59" y="384"/>
                      <a:pt x="58" y="380"/>
                    </a:cubicBezTo>
                    <a:cubicBezTo>
                      <a:pt x="56" y="383"/>
                      <a:pt x="56" y="385"/>
                      <a:pt x="55" y="388"/>
                    </a:cubicBezTo>
                    <a:cubicBezTo>
                      <a:pt x="54" y="391"/>
                      <a:pt x="54" y="391"/>
                      <a:pt x="54" y="393"/>
                    </a:cubicBezTo>
                    <a:cubicBezTo>
                      <a:pt x="54" y="393"/>
                      <a:pt x="54" y="393"/>
                      <a:pt x="54" y="393"/>
                    </a:cubicBezTo>
                    <a:cubicBezTo>
                      <a:pt x="54" y="394"/>
                      <a:pt x="54" y="394"/>
                      <a:pt x="54" y="394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5" y="396"/>
                      <a:pt x="55" y="395"/>
                      <a:pt x="56" y="393"/>
                    </a:cubicBezTo>
                    <a:cubicBezTo>
                      <a:pt x="56" y="393"/>
                      <a:pt x="56" y="393"/>
                      <a:pt x="56" y="393"/>
                    </a:cubicBezTo>
                    <a:cubicBezTo>
                      <a:pt x="57" y="391"/>
                      <a:pt x="58" y="391"/>
                      <a:pt x="58" y="393"/>
                    </a:cubicBezTo>
                    <a:cubicBezTo>
                      <a:pt x="58" y="393"/>
                      <a:pt x="58" y="393"/>
                      <a:pt x="58" y="395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2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1" y="391"/>
                      <a:pt x="61" y="391"/>
                    </a:cubicBezTo>
                    <a:cubicBezTo>
                      <a:pt x="61" y="391"/>
                      <a:pt x="61" y="390"/>
                      <a:pt x="61" y="389"/>
                    </a:cubicBezTo>
                    <a:cubicBezTo>
                      <a:pt x="61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7"/>
                    </a:cubicBezTo>
                    <a:moveTo>
                      <a:pt x="63" y="396"/>
                    </a:moveTo>
                    <a:cubicBezTo>
                      <a:pt x="64" y="395"/>
                      <a:pt x="64" y="393"/>
                      <a:pt x="64" y="393"/>
                    </a:cubicBezTo>
                    <a:cubicBezTo>
                      <a:pt x="64" y="392"/>
                      <a:pt x="64" y="392"/>
                      <a:pt x="64" y="392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88"/>
                      <a:pt x="64" y="388"/>
                      <a:pt x="64" y="388"/>
                    </a:cubicBezTo>
                    <a:cubicBezTo>
                      <a:pt x="64" y="388"/>
                      <a:pt x="64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3"/>
                      <a:pt x="61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59" y="394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6"/>
                    </a:cubicBezTo>
                    <a:cubicBezTo>
                      <a:pt x="59" y="396"/>
                      <a:pt x="59" y="397"/>
                      <a:pt x="59" y="398"/>
                    </a:cubicBezTo>
                    <a:cubicBezTo>
                      <a:pt x="60" y="400"/>
                      <a:pt x="61" y="399"/>
                      <a:pt x="63" y="396"/>
                    </a:cubicBezTo>
                    <a:moveTo>
                      <a:pt x="253" y="581"/>
                    </a:moveTo>
                    <a:cubicBezTo>
                      <a:pt x="254" y="581"/>
                      <a:pt x="254" y="581"/>
                      <a:pt x="254" y="581"/>
                    </a:cubicBezTo>
                    <a:cubicBezTo>
                      <a:pt x="252" y="579"/>
                      <a:pt x="252" y="579"/>
                      <a:pt x="253" y="578"/>
                    </a:cubicBezTo>
                    <a:cubicBezTo>
                      <a:pt x="253" y="578"/>
                      <a:pt x="252" y="578"/>
                      <a:pt x="251" y="576"/>
                    </a:cubicBezTo>
                    <a:cubicBezTo>
                      <a:pt x="249" y="576"/>
                      <a:pt x="248" y="575"/>
                      <a:pt x="246" y="574"/>
                    </a:cubicBezTo>
                    <a:cubicBezTo>
                      <a:pt x="243" y="572"/>
                      <a:pt x="242" y="573"/>
                      <a:pt x="241" y="576"/>
                    </a:cubicBezTo>
                    <a:cubicBezTo>
                      <a:pt x="240" y="578"/>
                      <a:pt x="239" y="580"/>
                      <a:pt x="241" y="582"/>
                    </a:cubicBezTo>
                    <a:cubicBezTo>
                      <a:pt x="242" y="583"/>
                      <a:pt x="244" y="584"/>
                      <a:pt x="247" y="585"/>
                    </a:cubicBezTo>
                    <a:cubicBezTo>
                      <a:pt x="248" y="586"/>
                      <a:pt x="249" y="586"/>
                      <a:pt x="250" y="586"/>
                    </a:cubicBezTo>
                    <a:cubicBezTo>
                      <a:pt x="250" y="587"/>
                      <a:pt x="251" y="587"/>
                      <a:pt x="252" y="588"/>
                    </a:cubicBezTo>
                    <a:cubicBezTo>
                      <a:pt x="252" y="587"/>
                      <a:pt x="252" y="587"/>
                      <a:pt x="252" y="587"/>
                    </a:cubicBezTo>
                    <a:cubicBezTo>
                      <a:pt x="252" y="586"/>
                      <a:pt x="252" y="586"/>
                      <a:pt x="252" y="586"/>
                    </a:cubicBezTo>
                    <a:cubicBezTo>
                      <a:pt x="252" y="585"/>
                      <a:pt x="252" y="585"/>
                      <a:pt x="252" y="585"/>
                    </a:cubicBezTo>
                    <a:cubicBezTo>
                      <a:pt x="253" y="585"/>
                      <a:pt x="253" y="584"/>
                      <a:pt x="253" y="584"/>
                    </a:cubicBezTo>
                    <a:cubicBezTo>
                      <a:pt x="253" y="584"/>
                      <a:pt x="253" y="584"/>
                      <a:pt x="253" y="584"/>
                    </a:cubicBezTo>
                    <a:cubicBezTo>
                      <a:pt x="253" y="584"/>
                      <a:pt x="253" y="583"/>
                      <a:pt x="253" y="582"/>
                    </a:cubicBezTo>
                    <a:cubicBezTo>
                      <a:pt x="253" y="582"/>
                      <a:pt x="253" y="582"/>
                      <a:pt x="253" y="581"/>
                    </a:cubicBezTo>
                    <a:moveTo>
                      <a:pt x="50" y="428"/>
                    </a:moveTo>
                    <a:cubicBezTo>
                      <a:pt x="50" y="428"/>
                      <a:pt x="51" y="428"/>
                      <a:pt x="51" y="427"/>
                    </a:cubicBezTo>
                    <a:cubicBezTo>
                      <a:pt x="52" y="423"/>
                      <a:pt x="53" y="420"/>
                      <a:pt x="54" y="416"/>
                    </a:cubicBezTo>
                    <a:cubicBezTo>
                      <a:pt x="54" y="415"/>
                      <a:pt x="55" y="414"/>
                      <a:pt x="55" y="413"/>
                    </a:cubicBezTo>
                    <a:cubicBezTo>
                      <a:pt x="56" y="411"/>
                      <a:pt x="57" y="409"/>
                      <a:pt x="57" y="407"/>
                    </a:cubicBezTo>
                    <a:cubicBezTo>
                      <a:pt x="58" y="406"/>
                      <a:pt x="58" y="405"/>
                      <a:pt x="58" y="404"/>
                    </a:cubicBezTo>
                    <a:cubicBezTo>
                      <a:pt x="58" y="404"/>
                      <a:pt x="58" y="404"/>
                      <a:pt x="58" y="403"/>
                    </a:cubicBezTo>
                    <a:cubicBezTo>
                      <a:pt x="57" y="401"/>
                      <a:pt x="57" y="400"/>
                      <a:pt x="57" y="398"/>
                    </a:cubicBezTo>
                    <a:cubicBezTo>
                      <a:pt x="56" y="398"/>
                      <a:pt x="56" y="398"/>
                      <a:pt x="56" y="398"/>
                    </a:cubicBezTo>
                    <a:cubicBezTo>
                      <a:pt x="56" y="396"/>
                      <a:pt x="55" y="397"/>
                      <a:pt x="54" y="400"/>
                    </a:cubicBezTo>
                    <a:cubicBezTo>
                      <a:pt x="53" y="403"/>
                      <a:pt x="53" y="404"/>
                      <a:pt x="52" y="406"/>
                    </a:cubicBezTo>
                    <a:cubicBezTo>
                      <a:pt x="52" y="407"/>
                      <a:pt x="52" y="407"/>
                      <a:pt x="52" y="407"/>
                    </a:cubicBezTo>
                    <a:cubicBezTo>
                      <a:pt x="53" y="408"/>
                      <a:pt x="54" y="410"/>
                      <a:pt x="50" y="421"/>
                    </a:cubicBezTo>
                    <a:cubicBezTo>
                      <a:pt x="48" y="425"/>
                      <a:pt x="45" y="428"/>
                      <a:pt x="43" y="431"/>
                    </a:cubicBezTo>
                    <a:cubicBezTo>
                      <a:pt x="39" y="435"/>
                      <a:pt x="36" y="439"/>
                      <a:pt x="36" y="446"/>
                    </a:cubicBezTo>
                    <a:cubicBezTo>
                      <a:pt x="43" y="434"/>
                      <a:pt x="46" y="431"/>
                      <a:pt x="50" y="428"/>
                    </a:cubicBezTo>
                    <a:moveTo>
                      <a:pt x="257" y="591"/>
                    </a:moveTo>
                    <a:cubicBezTo>
                      <a:pt x="257" y="591"/>
                      <a:pt x="257" y="591"/>
                      <a:pt x="257" y="591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5" y="590"/>
                      <a:pt x="255" y="590"/>
                      <a:pt x="255" y="590"/>
                    </a:cubicBezTo>
                    <a:cubicBezTo>
                      <a:pt x="255" y="590"/>
                      <a:pt x="255" y="590"/>
                      <a:pt x="255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1" y="588"/>
                      <a:pt x="251" y="588"/>
                      <a:pt x="251" y="588"/>
                    </a:cubicBezTo>
                    <a:cubicBezTo>
                      <a:pt x="251" y="588"/>
                      <a:pt x="251" y="589"/>
                      <a:pt x="251" y="589"/>
                    </a:cubicBezTo>
                    <a:cubicBezTo>
                      <a:pt x="251" y="590"/>
                      <a:pt x="251" y="590"/>
                      <a:pt x="251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1"/>
                      <a:pt x="250" y="591"/>
                      <a:pt x="250" y="591"/>
                    </a:cubicBezTo>
                    <a:cubicBezTo>
                      <a:pt x="250" y="592"/>
                      <a:pt x="250" y="592"/>
                      <a:pt x="250" y="592"/>
                    </a:cubicBezTo>
                    <a:cubicBezTo>
                      <a:pt x="250" y="593"/>
                      <a:pt x="250" y="593"/>
                      <a:pt x="250" y="593"/>
                    </a:cubicBezTo>
                    <a:cubicBezTo>
                      <a:pt x="249" y="593"/>
                      <a:pt x="249" y="593"/>
                      <a:pt x="249" y="593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5"/>
                      <a:pt x="249" y="595"/>
                      <a:pt x="249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1" y="595"/>
                      <a:pt x="251" y="595"/>
                      <a:pt x="251" y="595"/>
                    </a:cubicBezTo>
                    <a:cubicBezTo>
                      <a:pt x="251" y="596"/>
                      <a:pt x="251" y="596"/>
                      <a:pt x="251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7"/>
                      <a:pt x="253" y="597"/>
                      <a:pt x="253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5" y="597"/>
                      <a:pt x="255" y="597"/>
                      <a:pt x="255" y="597"/>
                    </a:cubicBezTo>
                    <a:cubicBezTo>
                      <a:pt x="255" y="597"/>
                      <a:pt x="255" y="596"/>
                      <a:pt x="256" y="596"/>
                    </a:cubicBezTo>
                    <a:cubicBezTo>
                      <a:pt x="256" y="596"/>
                      <a:pt x="256" y="596"/>
                      <a:pt x="256" y="596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4"/>
                      <a:pt x="256" y="594"/>
                      <a:pt x="256" y="594"/>
                    </a:cubicBezTo>
                    <a:cubicBezTo>
                      <a:pt x="256" y="593"/>
                      <a:pt x="256" y="593"/>
                      <a:pt x="256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2"/>
                      <a:pt x="257" y="592"/>
                      <a:pt x="257" y="592"/>
                    </a:cubicBezTo>
                    <a:cubicBezTo>
                      <a:pt x="257" y="591"/>
                      <a:pt x="257" y="591"/>
                      <a:pt x="257" y="591"/>
                    </a:cubicBezTo>
                    <a:moveTo>
                      <a:pt x="267" y="596"/>
                    </a:moveTo>
                    <a:cubicBezTo>
                      <a:pt x="267" y="596"/>
                      <a:pt x="267" y="596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5" y="595"/>
                      <a:pt x="265" y="595"/>
                      <a:pt x="265" y="595"/>
                    </a:cubicBezTo>
                    <a:cubicBezTo>
                      <a:pt x="265" y="594"/>
                      <a:pt x="265" y="594"/>
                      <a:pt x="265" y="594"/>
                    </a:cubicBezTo>
                    <a:cubicBezTo>
                      <a:pt x="265" y="594"/>
                      <a:pt x="265" y="594"/>
                      <a:pt x="264" y="594"/>
                    </a:cubicBezTo>
                    <a:cubicBezTo>
                      <a:pt x="264" y="594"/>
                      <a:pt x="264" y="594"/>
                      <a:pt x="264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3"/>
                      <a:pt x="263" y="593"/>
                      <a:pt x="263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7"/>
                      <a:pt x="260" y="597"/>
                      <a:pt x="260" y="597"/>
                    </a:cubicBezTo>
                    <a:cubicBezTo>
                      <a:pt x="260" y="597"/>
                      <a:pt x="260" y="597"/>
                      <a:pt x="260" y="598"/>
                    </a:cubicBezTo>
                    <a:cubicBezTo>
                      <a:pt x="259" y="598"/>
                      <a:pt x="259" y="599"/>
                      <a:pt x="259" y="599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3" y="601"/>
                    </a:cubicBezTo>
                    <a:cubicBezTo>
                      <a:pt x="263" y="602"/>
                      <a:pt x="263" y="602"/>
                      <a:pt x="263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3"/>
                      <a:pt x="265" y="603"/>
                      <a:pt x="265" y="603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2"/>
                      <a:pt x="265" y="602"/>
                      <a:pt x="266" y="602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599"/>
                      <a:pt x="266" y="599"/>
                      <a:pt x="266" y="599"/>
                    </a:cubicBezTo>
                    <a:cubicBezTo>
                      <a:pt x="266" y="598"/>
                      <a:pt x="266" y="598"/>
                      <a:pt x="266" y="598"/>
                    </a:cubicBezTo>
                    <a:cubicBezTo>
                      <a:pt x="266" y="597"/>
                      <a:pt x="266" y="597"/>
                      <a:pt x="266" y="597"/>
                    </a:cubicBezTo>
                    <a:cubicBezTo>
                      <a:pt x="266" y="596"/>
                      <a:pt x="266" y="596"/>
                      <a:pt x="266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moveTo>
                      <a:pt x="264" y="605"/>
                    </a:move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3" y="604"/>
                      <a:pt x="261" y="604"/>
                    </a:cubicBezTo>
                    <a:cubicBezTo>
                      <a:pt x="258" y="602"/>
                      <a:pt x="254" y="600"/>
                      <a:pt x="251" y="601"/>
                    </a:cubicBezTo>
                    <a:cubicBezTo>
                      <a:pt x="249" y="601"/>
                      <a:pt x="247" y="605"/>
                      <a:pt x="248" y="607"/>
                    </a:cubicBezTo>
                    <a:cubicBezTo>
                      <a:pt x="249" y="608"/>
                      <a:pt x="250" y="609"/>
                      <a:pt x="251" y="609"/>
                    </a:cubicBezTo>
                    <a:cubicBezTo>
                      <a:pt x="254" y="611"/>
                      <a:pt x="256" y="612"/>
                      <a:pt x="259" y="613"/>
                    </a:cubicBezTo>
                    <a:cubicBezTo>
                      <a:pt x="260" y="613"/>
                      <a:pt x="261" y="614"/>
                      <a:pt x="261" y="614"/>
                    </a:cubicBezTo>
                    <a:cubicBezTo>
                      <a:pt x="261" y="614"/>
                      <a:pt x="261" y="614"/>
                      <a:pt x="261" y="614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2"/>
                      <a:pt x="261" y="612"/>
                    </a:cubicBezTo>
                    <a:cubicBezTo>
                      <a:pt x="261" y="612"/>
                      <a:pt x="261" y="612"/>
                      <a:pt x="261" y="611"/>
                    </a:cubicBezTo>
                    <a:cubicBezTo>
                      <a:pt x="261" y="611"/>
                      <a:pt x="261" y="611"/>
                      <a:pt x="263" y="611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8"/>
                    </a:cubicBezTo>
                    <a:cubicBezTo>
                      <a:pt x="264" y="607"/>
                      <a:pt x="264" y="607"/>
                      <a:pt x="264" y="607"/>
                    </a:cubicBezTo>
                    <a:cubicBezTo>
                      <a:pt x="264" y="606"/>
                      <a:pt x="264" y="606"/>
                      <a:pt x="264" y="606"/>
                    </a:cubicBez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4" y="605"/>
                      <a:pt x="264" y="605"/>
                    </a:cubicBezTo>
                    <a:moveTo>
                      <a:pt x="50" y="445"/>
                    </a:moveTo>
                    <a:cubicBezTo>
                      <a:pt x="50" y="445"/>
                      <a:pt x="50" y="445"/>
                      <a:pt x="50" y="445"/>
                    </a:cubicBezTo>
                    <a:cubicBezTo>
                      <a:pt x="50" y="444"/>
                      <a:pt x="50" y="444"/>
                      <a:pt x="50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2"/>
                      <a:pt x="48" y="442"/>
                      <a:pt x="48" y="442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0"/>
                      <a:pt x="48" y="440"/>
                      <a:pt x="48" y="440"/>
                    </a:cubicBezTo>
                    <a:cubicBezTo>
                      <a:pt x="43" y="446"/>
                      <a:pt x="43" y="451"/>
                      <a:pt x="46" y="453"/>
                    </a:cubicBezTo>
                    <a:cubicBezTo>
                      <a:pt x="46" y="453"/>
                      <a:pt x="46" y="453"/>
                      <a:pt x="46" y="453"/>
                    </a:cubicBezTo>
                    <a:cubicBezTo>
                      <a:pt x="46" y="452"/>
                      <a:pt x="46" y="452"/>
                      <a:pt x="46" y="452"/>
                    </a:cubicBezTo>
                    <a:cubicBezTo>
                      <a:pt x="47" y="452"/>
                      <a:pt x="47" y="452"/>
                      <a:pt x="47" y="452"/>
                    </a:cubicBezTo>
                    <a:cubicBezTo>
                      <a:pt x="47" y="451"/>
                      <a:pt x="47" y="451"/>
                      <a:pt x="47" y="451"/>
                    </a:cubicBezTo>
                    <a:cubicBezTo>
                      <a:pt x="47" y="451"/>
                      <a:pt x="47" y="451"/>
                      <a:pt x="48" y="451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49"/>
                      <a:pt x="48" y="449"/>
                      <a:pt x="48" y="449"/>
                    </a:cubicBezTo>
                    <a:cubicBezTo>
                      <a:pt x="48" y="448"/>
                      <a:pt x="48" y="448"/>
                      <a:pt x="48" y="448"/>
                    </a:cubicBezTo>
                    <a:cubicBezTo>
                      <a:pt x="48" y="448"/>
                      <a:pt x="48" y="447"/>
                      <a:pt x="48" y="447"/>
                    </a:cubicBezTo>
                    <a:cubicBezTo>
                      <a:pt x="49" y="447"/>
                      <a:pt x="49" y="447"/>
                      <a:pt x="49" y="447"/>
                    </a:cubicBezTo>
                    <a:cubicBezTo>
                      <a:pt x="49" y="446"/>
                      <a:pt x="49" y="446"/>
                      <a:pt x="49" y="446"/>
                    </a:cubicBezTo>
                    <a:cubicBezTo>
                      <a:pt x="49" y="446"/>
                      <a:pt x="50" y="446"/>
                      <a:pt x="50" y="44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6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1138" y="674"/>
                    </a:moveTo>
                    <a:cubicBezTo>
                      <a:pt x="1138" y="674"/>
                      <a:pt x="1138" y="673"/>
                      <a:pt x="1138" y="672"/>
                    </a:cubicBezTo>
                    <a:cubicBezTo>
                      <a:pt x="1138" y="672"/>
                      <a:pt x="1138" y="672"/>
                      <a:pt x="1138" y="663"/>
                    </a:cubicBezTo>
                    <a:cubicBezTo>
                      <a:pt x="1138" y="664"/>
                      <a:pt x="1138" y="664"/>
                      <a:pt x="1138" y="664"/>
                    </a:cubicBezTo>
                    <a:cubicBezTo>
                      <a:pt x="1137" y="662"/>
                      <a:pt x="1138" y="660"/>
                      <a:pt x="1136" y="659"/>
                    </a:cubicBezTo>
                    <a:cubicBezTo>
                      <a:pt x="1136" y="659"/>
                      <a:pt x="1136" y="659"/>
                      <a:pt x="1135" y="659"/>
                    </a:cubicBezTo>
                    <a:cubicBezTo>
                      <a:pt x="1135" y="660"/>
                      <a:pt x="1135" y="660"/>
                      <a:pt x="1135" y="660"/>
                    </a:cubicBezTo>
                    <a:cubicBezTo>
                      <a:pt x="1132" y="673"/>
                      <a:pt x="1132" y="687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1" y="700"/>
                      <a:pt x="1131" y="700"/>
                      <a:pt x="1131" y="700"/>
                    </a:cubicBezTo>
                    <a:cubicBezTo>
                      <a:pt x="1131" y="700"/>
                      <a:pt x="1131" y="699"/>
                      <a:pt x="1132" y="698"/>
                    </a:cubicBezTo>
                    <a:cubicBezTo>
                      <a:pt x="1132" y="698"/>
                      <a:pt x="1132" y="698"/>
                      <a:pt x="1132" y="698"/>
                    </a:cubicBezTo>
                    <a:cubicBezTo>
                      <a:pt x="1132" y="698"/>
                      <a:pt x="1132" y="697"/>
                      <a:pt x="1132" y="697"/>
                    </a:cubicBezTo>
                    <a:cubicBezTo>
                      <a:pt x="1132" y="697"/>
                      <a:pt x="1133" y="697"/>
                      <a:pt x="1133" y="696"/>
                    </a:cubicBezTo>
                    <a:cubicBezTo>
                      <a:pt x="1134" y="696"/>
                      <a:pt x="1134" y="696"/>
                      <a:pt x="1134" y="696"/>
                    </a:cubicBezTo>
                    <a:cubicBezTo>
                      <a:pt x="1134" y="696"/>
                      <a:pt x="1134" y="695"/>
                      <a:pt x="1134" y="695"/>
                    </a:cubicBezTo>
                    <a:cubicBezTo>
                      <a:pt x="1134" y="694"/>
                      <a:pt x="1134" y="694"/>
                      <a:pt x="1134" y="694"/>
                    </a:cubicBezTo>
                    <a:cubicBezTo>
                      <a:pt x="1135" y="691"/>
                      <a:pt x="1136" y="689"/>
                      <a:pt x="1137" y="686"/>
                    </a:cubicBezTo>
                    <a:cubicBezTo>
                      <a:pt x="1137" y="685"/>
                      <a:pt x="1137" y="685"/>
                      <a:pt x="1137" y="685"/>
                    </a:cubicBezTo>
                    <a:cubicBezTo>
                      <a:pt x="1137" y="684"/>
                      <a:pt x="1137" y="684"/>
                      <a:pt x="1137" y="683"/>
                    </a:cubicBezTo>
                    <a:cubicBezTo>
                      <a:pt x="1137" y="682"/>
                      <a:pt x="1137" y="681"/>
                      <a:pt x="1137" y="681"/>
                    </a:cubicBezTo>
                    <a:cubicBezTo>
                      <a:pt x="1138" y="681"/>
                      <a:pt x="1138" y="680"/>
                      <a:pt x="1138" y="679"/>
                    </a:cubicBezTo>
                    <a:cubicBezTo>
                      <a:pt x="1138" y="678"/>
                      <a:pt x="1138" y="678"/>
                      <a:pt x="1138" y="678"/>
                    </a:cubicBezTo>
                    <a:cubicBezTo>
                      <a:pt x="1138" y="677"/>
                      <a:pt x="1138" y="677"/>
                      <a:pt x="1138" y="676"/>
                    </a:cubicBezTo>
                    <a:cubicBezTo>
                      <a:pt x="1138" y="675"/>
                      <a:pt x="1138" y="675"/>
                      <a:pt x="1138" y="674"/>
                    </a:cubicBezTo>
                    <a:moveTo>
                      <a:pt x="1107" y="729"/>
                    </a:moveTo>
                    <a:cubicBezTo>
                      <a:pt x="1107" y="729"/>
                      <a:pt x="1107" y="729"/>
                      <a:pt x="1107" y="729"/>
                    </a:cubicBezTo>
                    <a:cubicBezTo>
                      <a:pt x="1102" y="735"/>
                      <a:pt x="1100" y="743"/>
                      <a:pt x="1098" y="752"/>
                    </a:cubicBezTo>
                    <a:cubicBezTo>
                      <a:pt x="1099" y="752"/>
                      <a:pt x="1099" y="752"/>
                      <a:pt x="1099" y="752"/>
                    </a:cubicBezTo>
                    <a:cubicBezTo>
                      <a:pt x="1099" y="752"/>
                      <a:pt x="1099" y="752"/>
                      <a:pt x="1099" y="754"/>
                    </a:cubicBezTo>
                    <a:cubicBezTo>
                      <a:pt x="1099" y="753"/>
                      <a:pt x="1099" y="753"/>
                      <a:pt x="1099" y="753"/>
                    </a:cubicBezTo>
                    <a:cubicBezTo>
                      <a:pt x="1099" y="753"/>
                      <a:pt x="1099" y="753"/>
                      <a:pt x="1100" y="753"/>
                    </a:cubicBezTo>
                    <a:cubicBezTo>
                      <a:pt x="1100" y="753"/>
                      <a:pt x="1100" y="753"/>
                      <a:pt x="1100" y="753"/>
                    </a:cubicBezTo>
                    <a:cubicBezTo>
                      <a:pt x="1100" y="753"/>
                      <a:pt x="1100" y="752"/>
                      <a:pt x="1101" y="752"/>
                    </a:cubicBezTo>
                    <a:cubicBezTo>
                      <a:pt x="1101" y="752"/>
                      <a:pt x="1101" y="752"/>
                      <a:pt x="1101" y="752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3" y="751"/>
                      <a:pt x="1103" y="751"/>
                      <a:pt x="1103" y="751"/>
                    </a:cubicBezTo>
                    <a:cubicBezTo>
                      <a:pt x="1103" y="751"/>
                      <a:pt x="1103" y="751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49"/>
                      <a:pt x="1104" y="749"/>
                    </a:cubicBezTo>
                    <a:cubicBezTo>
                      <a:pt x="1104" y="749"/>
                      <a:pt x="1104" y="749"/>
                      <a:pt x="1104" y="748"/>
                    </a:cubicBezTo>
                    <a:cubicBezTo>
                      <a:pt x="1105" y="747"/>
                      <a:pt x="1105" y="747"/>
                      <a:pt x="1105" y="747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5"/>
                      <a:pt x="1105" y="745"/>
                      <a:pt x="1105" y="745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3"/>
                    </a:cubicBezTo>
                    <a:cubicBezTo>
                      <a:pt x="1105" y="743"/>
                      <a:pt x="1105" y="743"/>
                      <a:pt x="1105" y="742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39"/>
                      <a:pt x="1106" y="739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6"/>
                      <a:pt x="1106" y="736"/>
                      <a:pt x="1106" y="735"/>
                    </a:cubicBezTo>
                    <a:cubicBezTo>
                      <a:pt x="1106" y="735"/>
                      <a:pt x="1106" y="735"/>
                      <a:pt x="1106" y="735"/>
                    </a:cubicBezTo>
                    <a:cubicBezTo>
                      <a:pt x="1106" y="734"/>
                      <a:pt x="1106" y="734"/>
                      <a:pt x="1107" y="734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1"/>
                      <a:pt x="1107" y="731"/>
                      <a:pt x="1107" y="731"/>
                    </a:cubicBezTo>
                    <a:cubicBezTo>
                      <a:pt x="1107" y="730"/>
                      <a:pt x="1107" y="730"/>
                      <a:pt x="1107" y="730"/>
                    </a:cubicBezTo>
                    <a:cubicBezTo>
                      <a:pt x="1107" y="729"/>
                      <a:pt x="1107" y="729"/>
                      <a:pt x="1107" y="729"/>
                    </a:cubicBezTo>
                    <a:moveTo>
                      <a:pt x="525" y="843"/>
                    </a:moveTo>
                    <a:cubicBezTo>
                      <a:pt x="525" y="843"/>
                      <a:pt x="525" y="843"/>
                      <a:pt x="525" y="843"/>
                    </a:cubicBezTo>
                    <a:cubicBezTo>
                      <a:pt x="524" y="843"/>
                      <a:pt x="524" y="843"/>
                      <a:pt x="524" y="843"/>
                    </a:cubicBezTo>
                    <a:cubicBezTo>
                      <a:pt x="523" y="843"/>
                      <a:pt x="523" y="843"/>
                      <a:pt x="523" y="843"/>
                    </a:cubicBezTo>
                    <a:cubicBezTo>
                      <a:pt x="523" y="842"/>
                      <a:pt x="523" y="842"/>
                      <a:pt x="523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0" y="842"/>
                    </a:cubicBezTo>
                    <a:cubicBezTo>
                      <a:pt x="520" y="842"/>
                      <a:pt x="520" y="842"/>
                      <a:pt x="520" y="842"/>
                    </a:cubicBezTo>
                    <a:cubicBezTo>
                      <a:pt x="519" y="842"/>
                      <a:pt x="519" y="842"/>
                      <a:pt x="519" y="842"/>
                    </a:cubicBezTo>
                    <a:cubicBezTo>
                      <a:pt x="519" y="842"/>
                      <a:pt x="518" y="842"/>
                      <a:pt x="518" y="842"/>
                    </a:cubicBezTo>
                    <a:cubicBezTo>
                      <a:pt x="518" y="841"/>
                      <a:pt x="518" y="841"/>
                      <a:pt x="518" y="841"/>
                    </a:cubicBezTo>
                    <a:cubicBezTo>
                      <a:pt x="517" y="841"/>
                      <a:pt x="517" y="841"/>
                      <a:pt x="517" y="841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4"/>
                      <a:pt x="516" y="844"/>
                      <a:pt x="516" y="844"/>
                    </a:cubicBezTo>
                    <a:cubicBezTo>
                      <a:pt x="516" y="844"/>
                      <a:pt x="516" y="844"/>
                      <a:pt x="516" y="845"/>
                    </a:cubicBezTo>
                    <a:cubicBezTo>
                      <a:pt x="516" y="845"/>
                      <a:pt x="516" y="845"/>
                      <a:pt x="516" y="845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7" y="848"/>
                      <a:pt x="517" y="848"/>
                      <a:pt x="517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9" y="848"/>
                      <a:pt x="519" y="848"/>
                      <a:pt x="519" y="848"/>
                    </a:cubicBezTo>
                    <a:cubicBezTo>
                      <a:pt x="519" y="849"/>
                      <a:pt x="519" y="849"/>
                      <a:pt x="519" y="849"/>
                    </a:cubicBezTo>
                    <a:cubicBezTo>
                      <a:pt x="520" y="849"/>
                      <a:pt x="520" y="849"/>
                      <a:pt x="520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3" y="849"/>
                      <a:pt x="523" y="849"/>
                      <a:pt x="523" y="849"/>
                    </a:cubicBezTo>
                    <a:cubicBezTo>
                      <a:pt x="523" y="849"/>
                      <a:pt x="523" y="849"/>
                      <a:pt x="523" y="848"/>
                    </a:cubicBezTo>
                    <a:cubicBezTo>
                      <a:pt x="523" y="847"/>
                      <a:pt x="523" y="847"/>
                      <a:pt x="523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4"/>
                    </a:cubicBezTo>
                    <a:cubicBezTo>
                      <a:pt x="525" y="844"/>
                      <a:pt x="525" y="844"/>
                      <a:pt x="525" y="844"/>
                    </a:cubicBezTo>
                    <a:cubicBezTo>
                      <a:pt x="525" y="843"/>
                      <a:pt x="525" y="843"/>
                      <a:pt x="525" y="843"/>
                    </a:cubicBezTo>
                    <a:moveTo>
                      <a:pt x="518" y="851"/>
                    </a:moveTo>
                    <a:cubicBezTo>
                      <a:pt x="518" y="851"/>
                      <a:pt x="518" y="851"/>
                      <a:pt x="518" y="851"/>
                    </a:cubicBezTo>
                    <a:cubicBezTo>
                      <a:pt x="517" y="850"/>
                      <a:pt x="517" y="850"/>
                      <a:pt x="517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5" y="850"/>
                    </a:cubicBezTo>
                    <a:cubicBezTo>
                      <a:pt x="515" y="850"/>
                      <a:pt x="515" y="850"/>
                      <a:pt x="514" y="850"/>
                    </a:cubicBezTo>
                    <a:cubicBezTo>
                      <a:pt x="514" y="850"/>
                      <a:pt x="514" y="850"/>
                      <a:pt x="513" y="850"/>
                    </a:cubicBezTo>
                    <a:cubicBezTo>
                      <a:pt x="513" y="850"/>
                      <a:pt x="513" y="850"/>
                      <a:pt x="513" y="850"/>
                    </a:cubicBezTo>
                    <a:cubicBezTo>
                      <a:pt x="513" y="849"/>
                      <a:pt x="513" y="849"/>
                      <a:pt x="512" y="849"/>
                    </a:cubicBezTo>
                    <a:cubicBezTo>
                      <a:pt x="511" y="849"/>
                      <a:pt x="511" y="849"/>
                      <a:pt x="511" y="849"/>
                    </a:cubicBezTo>
                    <a:cubicBezTo>
                      <a:pt x="511" y="849"/>
                      <a:pt x="511" y="849"/>
                      <a:pt x="510" y="849"/>
                    </a:cubicBezTo>
                    <a:cubicBezTo>
                      <a:pt x="509" y="849"/>
                      <a:pt x="509" y="849"/>
                      <a:pt x="509" y="849"/>
                    </a:cubicBezTo>
                    <a:cubicBezTo>
                      <a:pt x="509" y="849"/>
                      <a:pt x="508" y="849"/>
                      <a:pt x="508" y="849"/>
                    </a:cubicBezTo>
                    <a:cubicBezTo>
                      <a:pt x="507" y="848"/>
                      <a:pt x="507" y="848"/>
                      <a:pt x="507" y="848"/>
                    </a:cubicBezTo>
                    <a:cubicBezTo>
                      <a:pt x="504" y="856"/>
                      <a:pt x="506" y="859"/>
                      <a:pt x="516" y="859"/>
                    </a:cubicBezTo>
                    <a:cubicBezTo>
                      <a:pt x="516" y="859"/>
                      <a:pt x="516" y="859"/>
                      <a:pt x="516" y="859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7"/>
                      <a:pt x="516" y="857"/>
                      <a:pt x="516" y="857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4"/>
                      <a:pt x="517" y="854"/>
                      <a:pt x="517" y="854"/>
                    </a:cubicBezTo>
                    <a:cubicBezTo>
                      <a:pt x="517" y="854"/>
                      <a:pt x="517" y="854"/>
                      <a:pt x="517" y="853"/>
                    </a:cubicBezTo>
                    <a:cubicBezTo>
                      <a:pt x="517" y="853"/>
                      <a:pt x="517" y="853"/>
                      <a:pt x="517" y="852"/>
                    </a:cubicBezTo>
                    <a:cubicBezTo>
                      <a:pt x="518" y="851"/>
                      <a:pt x="518" y="851"/>
                      <a:pt x="518" y="851"/>
                    </a:cubicBezTo>
                    <a:moveTo>
                      <a:pt x="988" y="892"/>
                    </a:moveTo>
                    <a:cubicBezTo>
                      <a:pt x="988" y="892"/>
                      <a:pt x="988" y="892"/>
                      <a:pt x="988" y="891"/>
                    </a:cubicBezTo>
                    <a:cubicBezTo>
                      <a:pt x="988" y="892"/>
                      <a:pt x="988" y="892"/>
                      <a:pt x="987" y="892"/>
                    </a:cubicBezTo>
                    <a:cubicBezTo>
                      <a:pt x="987" y="892"/>
                      <a:pt x="987" y="892"/>
                      <a:pt x="987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5" y="892"/>
                      <a:pt x="985" y="892"/>
                      <a:pt x="985" y="892"/>
                    </a:cubicBezTo>
                    <a:cubicBezTo>
                      <a:pt x="985" y="893"/>
                      <a:pt x="985" y="893"/>
                      <a:pt x="985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3" y="893"/>
                      <a:pt x="983" y="893"/>
                      <a:pt x="983" y="893"/>
                    </a:cubicBezTo>
                    <a:cubicBezTo>
                      <a:pt x="982" y="893"/>
                      <a:pt x="982" y="893"/>
                      <a:pt x="982" y="893"/>
                    </a:cubicBezTo>
                    <a:cubicBezTo>
                      <a:pt x="982" y="894"/>
                      <a:pt x="981" y="894"/>
                      <a:pt x="981" y="894"/>
                    </a:cubicBezTo>
                    <a:cubicBezTo>
                      <a:pt x="981" y="894"/>
                      <a:pt x="981" y="894"/>
                      <a:pt x="981" y="894"/>
                    </a:cubicBezTo>
                    <a:cubicBezTo>
                      <a:pt x="981" y="895"/>
                      <a:pt x="980" y="897"/>
                      <a:pt x="979" y="899"/>
                    </a:cubicBezTo>
                    <a:cubicBezTo>
                      <a:pt x="979" y="902"/>
                      <a:pt x="981" y="902"/>
                      <a:pt x="985" y="899"/>
                    </a:cubicBezTo>
                    <a:cubicBezTo>
                      <a:pt x="985" y="899"/>
                      <a:pt x="985" y="899"/>
                      <a:pt x="986" y="898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6"/>
                    </a:cubicBezTo>
                    <a:cubicBezTo>
                      <a:pt x="986" y="896"/>
                      <a:pt x="986" y="896"/>
                      <a:pt x="987" y="895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2"/>
                      <a:pt x="988" y="892"/>
                    </a:cubicBezTo>
                    <a:moveTo>
                      <a:pt x="868" y="981"/>
                    </a:moveTo>
                    <a:cubicBezTo>
                      <a:pt x="868" y="981"/>
                      <a:pt x="868" y="981"/>
                      <a:pt x="868" y="981"/>
                    </a:cubicBezTo>
                    <a:cubicBezTo>
                      <a:pt x="867" y="980"/>
                      <a:pt x="866" y="981"/>
                      <a:pt x="866" y="981"/>
                    </a:cubicBezTo>
                    <a:cubicBezTo>
                      <a:pt x="864" y="981"/>
                      <a:pt x="861" y="982"/>
                      <a:pt x="860" y="983"/>
                    </a:cubicBezTo>
                    <a:cubicBezTo>
                      <a:pt x="859" y="983"/>
                      <a:pt x="858" y="983"/>
                      <a:pt x="857" y="983"/>
                    </a:cubicBezTo>
                    <a:cubicBezTo>
                      <a:pt x="855" y="984"/>
                      <a:pt x="855" y="983"/>
                      <a:pt x="858" y="977"/>
                    </a:cubicBezTo>
                    <a:cubicBezTo>
                      <a:pt x="858" y="977"/>
                      <a:pt x="858" y="978"/>
                      <a:pt x="858" y="978"/>
                    </a:cubicBezTo>
                    <a:cubicBezTo>
                      <a:pt x="857" y="978"/>
                      <a:pt x="856" y="978"/>
                      <a:pt x="856" y="979"/>
                    </a:cubicBezTo>
                    <a:cubicBezTo>
                      <a:pt x="856" y="979"/>
                      <a:pt x="856" y="979"/>
                      <a:pt x="856" y="979"/>
                    </a:cubicBezTo>
                    <a:cubicBezTo>
                      <a:pt x="855" y="979"/>
                      <a:pt x="855" y="979"/>
                      <a:pt x="855" y="979"/>
                    </a:cubicBezTo>
                    <a:cubicBezTo>
                      <a:pt x="855" y="979"/>
                      <a:pt x="855" y="979"/>
                      <a:pt x="854" y="979"/>
                    </a:cubicBezTo>
                    <a:cubicBezTo>
                      <a:pt x="854" y="979"/>
                      <a:pt x="854" y="979"/>
                      <a:pt x="853" y="979"/>
                    </a:cubicBezTo>
                    <a:cubicBezTo>
                      <a:pt x="852" y="979"/>
                      <a:pt x="852" y="979"/>
                      <a:pt x="852" y="979"/>
                    </a:cubicBezTo>
                    <a:cubicBezTo>
                      <a:pt x="848" y="983"/>
                      <a:pt x="849" y="984"/>
                      <a:pt x="850" y="985"/>
                    </a:cubicBezTo>
                    <a:cubicBezTo>
                      <a:pt x="852" y="986"/>
                      <a:pt x="853" y="987"/>
                      <a:pt x="850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3" y="990"/>
                      <a:pt x="853" y="990"/>
                      <a:pt x="853" y="990"/>
                    </a:cubicBezTo>
                    <a:cubicBezTo>
                      <a:pt x="853" y="990"/>
                      <a:pt x="854" y="990"/>
                      <a:pt x="854" y="990"/>
                    </a:cubicBezTo>
                    <a:cubicBezTo>
                      <a:pt x="854" y="990"/>
                      <a:pt x="855" y="990"/>
                      <a:pt x="855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7" y="989"/>
                      <a:pt x="858" y="989"/>
                      <a:pt x="858" y="989"/>
                    </a:cubicBezTo>
                    <a:cubicBezTo>
                      <a:pt x="858" y="988"/>
                      <a:pt x="858" y="988"/>
                      <a:pt x="859" y="988"/>
                    </a:cubicBezTo>
                    <a:cubicBezTo>
                      <a:pt x="859" y="988"/>
                      <a:pt x="859" y="988"/>
                      <a:pt x="859" y="988"/>
                    </a:cubicBezTo>
                    <a:cubicBezTo>
                      <a:pt x="860" y="988"/>
                      <a:pt x="860" y="988"/>
                      <a:pt x="860" y="988"/>
                    </a:cubicBezTo>
                    <a:cubicBezTo>
                      <a:pt x="861" y="988"/>
                      <a:pt x="861" y="988"/>
                      <a:pt x="861" y="988"/>
                    </a:cubicBezTo>
                    <a:cubicBezTo>
                      <a:pt x="861" y="988"/>
                      <a:pt x="861" y="988"/>
                      <a:pt x="862" y="988"/>
                    </a:cubicBezTo>
                    <a:cubicBezTo>
                      <a:pt x="863" y="988"/>
                      <a:pt x="863" y="988"/>
                      <a:pt x="863" y="988"/>
                    </a:cubicBezTo>
                    <a:cubicBezTo>
                      <a:pt x="864" y="988"/>
                      <a:pt x="864" y="988"/>
                      <a:pt x="864" y="988"/>
                    </a:cubicBezTo>
                    <a:cubicBezTo>
                      <a:pt x="864" y="988"/>
                      <a:pt x="865" y="988"/>
                      <a:pt x="865" y="987"/>
                    </a:cubicBezTo>
                    <a:cubicBezTo>
                      <a:pt x="865" y="987"/>
                      <a:pt x="865" y="987"/>
                      <a:pt x="865" y="987"/>
                    </a:cubicBezTo>
                    <a:cubicBezTo>
                      <a:pt x="865" y="987"/>
                      <a:pt x="866" y="986"/>
                      <a:pt x="866" y="986"/>
                    </a:cubicBezTo>
                    <a:cubicBezTo>
                      <a:pt x="866" y="985"/>
                      <a:pt x="866" y="985"/>
                      <a:pt x="866" y="985"/>
                    </a:cubicBezTo>
                    <a:cubicBezTo>
                      <a:pt x="866" y="984"/>
                      <a:pt x="866" y="984"/>
                      <a:pt x="866" y="984"/>
                    </a:cubicBezTo>
                    <a:cubicBezTo>
                      <a:pt x="867" y="984"/>
                      <a:pt x="867" y="984"/>
                      <a:pt x="867" y="984"/>
                    </a:cubicBezTo>
                    <a:cubicBezTo>
                      <a:pt x="867" y="983"/>
                      <a:pt x="867" y="983"/>
                      <a:pt x="868" y="983"/>
                    </a:cubicBezTo>
                    <a:cubicBezTo>
                      <a:pt x="868" y="982"/>
                      <a:pt x="868" y="982"/>
                      <a:pt x="868" y="981"/>
                    </a:cubicBezTo>
                    <a:moveTo>
                      <a:pt x="902" y="991"/>
                    </a:moveTo>
                    <a:cubicBezTo>
                      <a:pt x="904" y="986"/>
                      <a:pt x="907" y="980"/>
                      <a:pt x="909" y="974"/>
                    </a:cubicBezTo>
                    <a:cubicBezTo>
                      <a:pt x="909" y="974"/>
                      <a:pt x="909" y="974"/>
                      <a:pt x="908" y="974"/>
                    </a:cubicBezTo>
                    <a:cubicBezTo>
                      <a:pt x="908" y="973"/>
                      <a:pt x="909" y="972"/>
                      <a:pt x="908" y="970"/>
                    </a:cubicBezTo>
                    <a:cubicBezTo>
                      <a:pt x="908" y="970"/>
                      <a:pt x="908" y="970"/>
                      <a:pt x="908" y="970"/>
                    </a:cubicBezTo>
                    <a:cubicBezTo>
                      <a:pt x="907" y="970"/>
                      <a:pt x="907" y="970"/>
                      <a:pt x="907" y="970"/>
                    </a:cubicBezTo>
                    <a:cubicBezTo>
                      <a:pt x="906" y="970"/>
                      <a:pt x="906" y="970"/>
                      <a:pt x="906" y="970"/>
                    </a:cubicBezTo>
                    <a:cubicBezTo>
                      <a:pt x="906" y="970"/>
                      <a:pt x="906" y="971"/>
                      <a:pt x="905" y="971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899" y="98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2" y="990"/>
                    </a:cubicBezTo>
                    <a:cubicBezTo>
                      <a:pt x="881" y="990"/>
                      <a:pt x="881" y="990"/>
                      <a:pt x="881" y="990"/>
                    </a:cubicBezTo>
                    <a:cubicBezTo>
                      <a:pt x="863" y="1004"/>
                      <a:pt x="863" y="1004"/>
                      <a:pt x="856" y="1005"/>
                    </a:cubicBezTo>
                    <a:cubicBezTo>
                      <a:pt x="856" y="1006"/>
                      <a:pt x="854" y="1006"/>
                      <a:pt x="844" y="1014"/>
                    </a:cubicBezTo>
                    <a:cubicBezTo>
                      <a:pt x="843" y="1014"/>
                      <a:pt x="842" y="1015"/>
                      <a:pt x="842" y="1016"/>
                    </a:cubicBezTo>
                    <a:cubicBezTo>
                      <a:pt x="842" y="1016"/>
                      <a:pt x="841" y="1017"/>
                      <a:pt x="841" y="1018"/>
                    </a:cubicBezTo>
                    <a:cubicBezTo>
                      <a:pt x="840" y="1018"/>
                      <a:pt x="840" y="1019"/>
                      <a:pt x="840" y="1020"/>
                    </a:cubicBezTo>
                    <a:cubicBezTo>
                      <a:pt x="839" y="1021"/>
                      <a:pt x="839" y="1021"/>
                      <a:pt x="838" y="1022"/>
                    </a:cubicBezTo>
                    <a:cubicBezTo>
                      <a:pt x="838" y="1023"/>
                      <a:pt x="837" y="1024"/>
                      <a:pt x="837" y="1025"/>
                    </a:cubicBezTo>
                    <a:cubicBezTo>
                      <a:pt x="837" y="1025"/>
                      <a:pt x="836" y="1026"/>
                      <a:pt x="835" y="1027"/>
                    </a:cubicBezTo>
                    <a:cubicBezTo>
                      <a:pt x="835" y="1028"/>
                      <a:pt x="834" y="1028"/>
                      <a:pt x="834" y="1029"/>
                    </a:cubicBezTo>
                    <a:cubicBezTo>
                      <a:pt x="833" y="1030"/>
                      <a:pt x="833" y="1030"/>
                      <a:pt x="833" y="1031"/>
                    </a:cubicBezTo>
                    <a:cubicBezTo>
                      <a:pt x="830" y="1042"/>
                      <a:pt x="817" y="1042"/>
                      <a:pt x="811" y="1049"/>
                    </a:cubicBezTo>
                    <a:cubicBezTo>
                      <a:pt x="806" y="1055"/>
                      <a:pt x="804" y="1062"/>
                      <a:pt x="799" y="1067"/>
                    </a:cubicBezTo>
                    <a:cubicBezTo>
                      <a:pt x="799" y="1067"/>
                      <a:pt x="799" y="1067"/>
                      <a:pt x="799" y="1067"/>
                    </a:cubicBezTo>
                    <a:cubicBezTo>
                      <a:pt x="799" y="1068"/>
                      <a:pt x="799" y="1068"/>
                      <a:pt x="799" y="1068"/>
                    </a:cubicBezTo>
                    <a:cubicBezTo>
                      <a:pt x="802" y="1068"/>
                      <a:pt x="802" y="1068"/>
                      <a:pt x="803" y="1070"/>
                    </a:cubicBezTo>
                    <a:cubicBezTo>
                      <a:pt x="804" y="1070"/>
                      <a:pt x="804" y="1069"/>
                      <a:pt x="804" y="1069"/>
                    </a:cubicBezTo>
                    <a:cubicBezTo>
                      <a:pt x="805" y="1069"/>
                      <a:pt x="806" y="1069"/>
                      <a:pt x="806" y="1068"/>
                    </a:cubicBezTo>
                    <a:cubicBezTo>
                      <a:pt x="806" y="1068"/>
                      <a:pt x="807" y="1068"/>
                      <a:pt x="807" y="1068"/>
                    </a:cubicBezTo>
                    <a:cubicBezTo>
                      <a:pt x="808" y="1068"/>
                      <a:pt x="809" y="1068"/>
                      <a:pt x="809" y="1068"/>
                    </a:cubicBezTo>
                    <a:cubicBezTo>
                      <a:pt x="810" y="1068"/>
                      <a:pt x="810" y="1068"/>
                      <a:pt x="810" y="1068"/>
                    </a:cubicBezTo>
                    <a:cubicBezTo>
                      <a:pt x="811" y="1068"/>
                      <a:pt x="812" y="1068"/>
                      <a:pt x="812" y="1068"/>
                    </a:cubicBezTo>
                    <a:cubicBezTo>
                      <a:pt x="812" y="1068"/>
                      <a:pt x="813" y="1067"/>
                      <a:pt x="814" y="1067"/>
                    </a:cubicBezTo>
                    <a:cubicBezTo>
                      <a:pt x="815" y="1067"/>
                      <a:pt x="815" y="1067"/>
                      <a:pt x="816" y="1067"/>
                    </a:cubicBezTo>
                    <a:cubicBezTo>
                      <a:pt x="818" y="1065"/>
                      <a:pt x="818" y="1065"/>
                      <a:pt x="825" y="1063"/>
                    </a:cubicBezTo>
                    <a:cubicBezTo>
                      <a:pt x="829" y="1062"/>
                      <a:pt x="832" y="1058"/>
                      <a:pt x="836" y="1057"/>
                    </a:cubicBezTo>
                    <a:cubicBezTo>
                      <a:pt x="837" y="1056"/>
                      <a:pt x="837" y="1056"/>
                      <a:pt x="838" y="1056"/>
                    </a:cubicBezTo>
                    <a:cubicBezTo>
                      <a:pt x="844" y="1049"/>
                      <a:pt x="847" y="1045"/>
                      <a:pt x="852" y="1042"/>
                    </a:cubicBezTo>
                    <a:cubicBezTo>
                      <a:pt x="871" y="1025"/>
                      <a:pt x="882" y="1014"/>
                      <a:pt x="899" y="996"/>
                    </a:cubicBezTo>
                    <a:cubicBezTo>
                      <a:pt x="900" y="995"/>
                      <a:pt x="900" y="993"/>
                      <a:pt x="902" y="991"/>
                    </a:cubicBezTo>
                    <a:moveTo>
                      <a:pt x="928" y="1007"/>
                    </a:move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5" y="1008"/>
                      <a:pt x="925" y="1008"/>
                      <a:pt x="925" y="1008"/>
                    </a:cubicBezTo>
                    <a:cubicBezTo>
                      <a:pt x="925" y="1009"/>
                      <a:pt x="925" y="1009"/>
                      <a:pt x="925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2" y="1011"/>
                      <a:pt x="920" y="1012"/>
                      <a:pt x="920" y="1014"/>
                    </a:cubicBezTo>
                    <a:cubicBezTo>
                      <a:pt x="919" y="1016"/>
                      <a:pt x="924" y="1014"/>
                      <a:pt x="925" y="1012"/>
                    </a:cubicBezTo>
                    <a:cubicBezTo>
                      <a:pt x="925" y="1011"/>
                      <a:pt x="925" y="1011"/>
                      <a:pt x="925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7" y="1010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8" y="1009"/>
                      <a:pt x="928" y="1009"/>
                      <a:pt x="928" y="1009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7"/>
                      <a:pt x="928" y="1007"/>
                      <a:pt x="928" y="1007"/>
                    </a:cubicBezTo>
                    <a:moveTo>
                      <a:pt x="606" y="87"/>
                    </a:moveTo>
                    <a:cubicBezTo>
                      <a:pt x="607" y="86"/>
                      <a:pt x="607" y="86"/>
                      <a:pt x="607" y="86"/>
                    </a:cubicBezTo>
                    <a:cubicBezTo>
                      <a:pt x="607" y="86"/>
                      <a:pt x="607" y="86"/>
                      <a:pt x="607" y="86"/>
                    </a:cubicBezTo>
                    <a:cubicBezTo>
                      <a:pt x="599" y="84"/>
                      <a:pt x="593" y="80"/>
                      <a:pt x="585" y="78"/>
                    </a:cubicBezTo>
                    <a:cubicBezTo>
                      <a:pt x="585" y="78"/>
                      <a:pt x="580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cubicBezTo>
                      <a:pt x="580" y="80"/>
                      <a:pt x="580" y="80"/>
                      <a:pt x="580" y="80"/>
                    </a:cubicBezTo>
                    <a:cubicBezTo>
                      <a:pt x="580" y="81"/>
                      <a:pt x="580" y="81"/>
                      <a:pt x="580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2"/>
                      <a:pt x="578" y="82"/>
                      <a:pt x="578" y="83"/>
                    </a:cubicBezTo>
                    <a:cubicBezTo>
                      <a:pt x="577" y="84"/>
                      <a:pt x="576" y="83"/>
                      <a:pt x="576" y="82"/>
                    </a:cubicBezTo>
                    <a:cubicBezTo>
                      <a:pt x="576" y="82"/>
                      <a:pt x="576" y="82"/>
                      <a:pt x="576" y="81"/>
                    </a:cubicBezTo>
                    <a:cubicBezTo>
                      <a:pt x="576" y="81"/>
                      <a:pt x="576" y="81"/>
                      <a:pt x="577" y="81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3" y="79"/>
                      <a:pt x="573" y="79"/>
                      <a:pt x="573" y="79"/>
                    </a:cubicBezTo>
                    <a:cubicBezTo>
                      <a:pt x="573" y="79"/>
                      <a:pt x="572" y="79"/>
                      <a:pt x="572" y="79"/>
                    </a:cubicBezTo>
                    <a:cubicBezTo>
                      <a:pt x="572" y="79"/>
                      <a:pt x="571" y="80"/>
                      <a:pt x="571" y="80"/>
                    </a:cubicBezTo>
                    <a:cubicBezTo>
                      <a:pt x="570" y="80"/>
                      <a:pt x="570" y="80"/>
                      <a:pt x="570" y="80"/>
                    </a:cubicBezTo>
                    <a:cubicBezTo>
                      <a:pt x="569" y="80"/>
                      <a:pt x="569" y="80"/>
                      <a:pt x="569" y="80"/>
                    </a:cubicBezTo>
                    <a:cubicBezTo>
                      <a:pt x="568" y="80"/>
                      <a:pt x="567" y="80"/>
                      <a:pt x="567" y="80"/>
                    </a:cubicBezTo>
                    <a:cubicBezTo>
                      <a:pt x="567" y="80"/>
                      <a:pt x="566" y="80"/>
                      <a:pt x="566" y="80"/>
                    </a:cubicBezTo>
                    <a:cubicBezTo>
                      <a:pt x="565" y="81"/>
                      <a:pt x="565" y="81"/>
                      <a:pt x="565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0"/>
                      <a:pt x="564" y="80"/>
                      <a:pt x="564" y="80"/>
                    </a:cubicBezTo>
                    <a:cubicBezTo>
                      <a:pt x="563" y="80"/>
                      <a:pt x="563" y="80"/>
                      <a:pt x="563" y="80"/>
                    </a:cubicBezTo>
                    <a:cubicBezTo>
                      <a:pt x="563" y="79"/>
                      <a:pt x="563" y="79"/>
                      <a:pt x="563" y="79"/>
                    </a:cubicBezTo>
                    <a:cubicBezTo>
                      <a:pt x="556" y="80"/>
                      <a:pt x="556" y="81"/>
                      <a:pt x="556" y="81"/>
                    </a:cubicBezTo>
                    <a:cubicBezTo>
                      <a:pt x="554" y="81"/>
                      <a:pt x="554" y="81"/>
                      <a:pt x="553" y="81"/>
                    </a:cubicBezTo>
                    <a:cubicBezTo>
                      <a:pt x="551" y="81"/>
                      <a:pt x="551" y="81"/>
                      <a:pt x="550" y="80"/>
                    </a:cubicBezTo>
                    <a:cubicBezTo>
                      <a:pt x="551" y="80"/>
                      <a:pt x="551" y="80"/>
                      <a:pt x="552" y="80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1" y="79"/>
                      <a:pt x="551" y="79"/>
                      <a:pt x="551" y="78"/>
                    </a:cubicBezTo>
                    <a:cubicBezTo>
                      <a:pt x="551" y="78"/>
                      <a:pt x="551" y="78"/>
                      <a:pt x="551" y="78"/>
                    </a:cubicBezTo>
                    <a:cubicBezTo>
                      <a:pt x="550" y="78"/>
                      <a:pt x="550" y="78"/>
                      <a:pt x="550" y="78"/>
                    </a:cubicBezTo>
                    <a:cubicBezTo>
                      <a:pt x="549" y="78"/>
                      <a:pt x="549" y="78"/>
                      <a:pt x="549" y="78"/>
                    </a:cubicBezTo>
                    <a:cubicBezTo>
                      <a:pt x="549" y="78"/>
                      <a:pt x="549" y="78"/>
                      <a:pt x="548" y="78"/>
                    </a:cubicBezTo>
                    <a:cubicBezTo>
                      <a:pt x="548" y="78"/>
                      <a:pt x="548" y="78"/>
                      <a:pt x="548" y="78"/>
                    </a:cubicBezTo>
                    <a:cubicBezTo>
                      <a:pt x="547" y="78"/>
                      <a:pt x="547" y="78"/>
                      <a:pt x="547" y="78"/>
                    </a:cubicBezTo>
                    <a:cubicBezTo>
                      <a:pt x="546" y="78"/>
                      <a:pt x="546" y="78"/>
                      <a:pt x="546" y="78"/>
                    </a:cubicBezTo>
                    <a:cubicBezTo>
                      <a:pt x="546" y="78"/>
                      <a:pt x="546" y="79"/>
                      <a:pt x="545" y="79"/>
                    </a:cubicBezTo>
                    <a:cubicBezTo>
                      <a:pt x="545" y="79"/>
                      <a:pt x="545" y="79"/>
                      <a:pt x="545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3" y="79"/>
                      <a:pt x="543" y="79"/>
                      <a:pt x="541" y="80"/>
                    </a:cubicBezTo>
                    <a:cubicBezTo>
                      <a:pt x="541" y="80"/>
                      <a:pt x="541" y="80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3"/>
                      <a:pt x="541" y="83"/>
                      <a:pt x="541" y="83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3" y="84"/>
                    </a:cubicBezTo>
                    <a:cubicBezTo>
                      <a:pt x="543" y="84"/>
                      <a:pt x="543" y="84"/>
                      <a:pt x="541" y="85"/>
                    </a:cubicBezTo>
                    <a:cubicBezTo>
                      <a:pt x="540" y="86"/>
                      <a:pt x="540" y="85"/>
                      <a:pt x="538" y="85"/>
                    </a:cubicBezTo>
                    <a:cubicBezTo>
                      <a:pt x="538" y="84"/>
                      <a:pt x="538" y="84"/>
                      <a:pt x="539" y="84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7" y="82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79"/>
                      <a:pt x="537" y="79"/>
                      <a:pt x="537" y="79"/>
                    </a:cubicBezTo>
                    <a:cubicBezTo>
                      <a:pt x="537" y="79"/>
                      <a:pt x="537" y="79"/>
                      <a:pt x="538" y="79"/>
                    </a:cubicBezTo>
                    <a:cubicBezTo>
                      <a:pt x="538" y="79"/>
                      <a:pt x="538" y="79"/>
                      <a:pt x="538" y="79"/>
                    </a:cubicBezTo>
                    <a:cubicBezTo>
                      <a:pt x="538" y="78"/>
                      <a:pt x="540" y="78"/>
                      <a:pt x="542" y="77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1" y="75"/>
                      <a:pt x="541" y="75"/>
                      <a:pt x="534" y="75"/>
                    </a:cubicBezTo>
                    <a:cubicBezTo>
                      <a:pt x="534" y="75"/>
                      <a:pt x="534" y="75"/>
                      <a:pt x="532" y="75"/>
                    </a:cubicBezTo>
                    <a:cubicBezTo>
                      <a:pt x="532" y="75"/>
                      <a:pt x="532" y="75"/>
                      <a:pt x="531" y="75"/>
                    </a:cubicBezTo>
                    <a:cubicBezTo>
                      <a:pt x="530" y="75"/>
                      <a:pt x="530" y="75"/>
                      <a:pt x="530" y="76"/>
                    </a:cubicBezTo>
                    <a:cubicBezTo>
                      <a:pt x="529" y="76"/>
                      <a:pt x="529" y="76"/>
                      <a:pt x="528" y="76"/>
                    </a:cubicBezTo>
                    <a:cubicBezTo>
                      <a:pt x="528" y="76"/>
                      <a:pt x="527" y="76"/>
                      <a:pt x="527" y="76"/>
                    </a:cubicBezTo>
                    <a:cubicBezTo>
                      <a:pt x="526" y="76"/>
                      <a:pt x="526" y="76"/>
                      <a:pt x="525" y="76"/>
                    </a:cubicBezTo>
                    <a:cubicBezTo>
                      <a:pt x="525" y="76"/>
                      <a:pt x="524" y="76"/>
                      <a:pt x="523" y="76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3" y="81"/>
                      <a:pt x="521" y="84"/>
                      <a:pt x="523" y="88"/>
                    </a:cubicBezTo>
                    <a:cubicBezTo>
                      <a:pt x="526" y="88"/>
                      <a:pt x="529" y="88"/>
                      <a:pt x="532" y="88"/>
                    </a:cubicBezTo>
                    <a:cubicBezTo>
                      <a:pt x="537" y="86"/>
                      <a:pt x="538" y="87"/>
                      <a:pt x="539" y="87"/>
                    </a:cubicBezTo>
                    <a:cubicBezTo>
                      <a:pt x="539" y="87"/>
                      <a:pt x="539" y="88"/>
                      <a:pt x="540" y="88"/>
                    </a:cubicBezTo>
                    <a:cubicBezTo>
                      <a:pt x="547" y="88"/>
                      <a:pt x="550" y="88"/>
                      <a:pt x="554" y="88"/>
                    </a:cubicBezTo>
                    <a:cubicBezTo>
                      <a:pt x="555" y="88"/>
                      <a:pt x="556" y="88"/>
                      <a:pt x="556" y="88"/>
                    </a:cubicBezTo>
                    <a:cubicBezTo>
                      <a:pt x="556" y="89"/>
                      <a:pt x="556" y="89"/>
                      <a:pt x="556" y="89"/>
                    </a:cubicBezTo>
                    <a:cubicBezTo>
                      <a:pt x="556" y="89"/>
                      <a:pt x="556" y="89"/>
                      <a:pt x="557" y="89"/>
                    </a:cubicBezTo>
                    <a:cubicBezTo>
                      <a:pt x="572" y="88"/>
                      <a:pt x="573" y="88"/>
                      <a:pt x="574" y="89"/>
                    </a:cubicBezTo>
                    <a:cubicBezTo>
                      <a:pt x="574" y="89"/>
                      <a:pt x="574" y="89"/>
                      <a:pt x="574" y="89"/>
                    </a:cubicBezTo>
                    <a:cubicBezTo>
                      <a:pt x="575" y="89"/>
                      <a:pt x="576" y="89"/>
                      <a:pt x="577" y="89"/>
                    </a:cubicBezTo>
                    <a:cubicBezTo>
                      <a:pt x="578" y="90"/>
                      <a:pt x="578" y="90"/>
                      <a:pt x="597" y="89"/>
                    </a:cubicBezTo>
                    <a:cubicBezTo>
                      <a:pt x="599" y="89"/>
                      <a:pt x="601" y="89"/>
                      <a:pt x="602" y="88"/>
                    </a:cubicBezTo>
                    <a:cubicBezTo>
                      <a:pt x="603" y="88"/>
                      <a:pt x="603" y="88"/>
                      <a:pt x="603" y="88"/>
                    </a:cubicBezTo>
                    <a:cubicBezTo>
                      <a:pt x="603" y="88"/>
                      <a:pt x="604" y="88"/>
                      <a:pt x="604" y="88"/>
                    </a:cubicBezTo>
                    <a:cubicBezTo>
                      <a:pt x="604" y="88"/>
                      <a:pt x="604" y="88"/>
                      <a:pt x="605" y="88"/>
                    </a:cubicBezTo>
                    <a:cubicBezTo>
                      <a:pt x="605" y="87"/>
                      <a:pt x="605" y="87"/>
                      <a:pt x="605" y="87"/>
                    </a:cubicBezTo>
                    <a:cubicBezTo>
                      <a:pt x="605" y="87"/>
                      <a:pt x="605" y="87"/>
                      <a:pt x="606" y="87"/>
                    </a:cubicBezTo>
                    <a:cubicBezTo>
                      <a:pt x="606" y="87"/>
                      <a:pt x="606" y="87"/>
                      <a:pt x="606" y="87"/>
                    </a:cubicBezTo>
                    <a:moveTo>
                      <a:pt x="467" y="62"/>
                    </a:move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60"/>
                      <a:pt x="470" y="59"/>
                      <a:pt x="469" y="58"/>
                    </a:cubicBezTo>
                    <a:cubicBezTo>
                      <a:pt x="468" y="57"/>
                      <a:pt x="467" y="57"/>
                      <a:pt x="466" y="57"/>
                    </a:cubicBezTo>
                    <a:cubicBezTo>
                      <a:pt x="466" y="57"/>
                      <a:pt x="466" y="57"/>
                      <a:pt x="467" y="58"/>
                    </a:cubicBezTo>
                    <a:cubicBezTo>
                      <a:pt x="468" y="59"/>
                      <a:pt x="468" y="59"/>
                      <a:pt x="468" y="59"/>
                    </a:cubicBezTo>
                    <a:cubicBezTo>
                      <a:pt x="468" y="60"/>
                      <a:pt x="468" y="60"/>
                      <a:pt x="468" y="60"/>
                    </a:cubicBezTo>
                    <a:cubicBezTo>
                      <a:pt x="468" y="60"/>
                      <a:pt x="468" y="61"/>
                      <a:pt x="466" y="61"/>
                    </a:cubicBezTo>
                    <a:cubicBezTo>
                      <a:pt x="466" y="61"/>
                      <a:pt x="465" y="62"/>
                      <a:pt x="465" y="62"/>
                    </a:cubicBezTo>
                    <a:cubicBezTo>
                      <a:pt x="465" y="62"/>
                      <a:pt x="465" y="62"/>
                      <a:pt x="465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7" y="62"/>
                      <a:pt x="467" y="62"/>
                      <a:pt x="467" y="62"/>
                    </a:cubicBezTo>
                    <a:moveTo>
                      <a:pt x="494" y="72"/>
                    </a:move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2" y="71"/>
                      <a:pt x="490" y="71"/>
                    </a:cubicBezTo>
                    <a:cubicBezTo>
                      <a:pt x="490" y="71"/>
                      <a:pt x="490" y="71"/>
                      <a:pt x="490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8" y="71"/>
                      <a:pt x="488" y="71"/>
                      <a:pt x="488" y="71"/>
                    </a:cubicBezTo>
                    <a:cubicBezTo>
                      <a:pt x="490" y="72"/>
                      <a:pt x="494" y="72"/>
                      <a:pt x="494" y="72"/>
                    </a:cubicBezTo>
                    <a:moveTo>
                      <a:pt x="712" y="264"/>
                    </a:move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0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8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6" y="264"/>
                      <a:pt x="706" y="264"/>
                    </a:cubicBezTo>
                    <a:cubicBezTo>
                      <a:pt x="705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4" y="264"/>
                      <a:pt x="704" y="264"/>
                      <a:pt x="704" y="266"/>
                    </a:cubicBezTo>
                    <a:cubicBezTo>
                      <a:pt x="704" y="266"/>
                      <a:pt x="704" y="266"/>
                      <a:pt x="703" y="267"/>
                    </a:cubicBezTo>
                    <a:cubicBezTo>
                      <a:pt x="704" y="265"/>
                      <a:pt x="707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2" y="265"/>
                      <a:pt x="712" y="265"/>
                      <a:pt x="712" y="265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556" y="313"/>
                    </a:moveTo>
                    <a:cubicBezTo>
                      <a:pt x="556" y="313"/>
                      <a:pt x="555" y="312"/>
                      <a:pt x="554" y="312"/>
                    </a:cubicBezTo>
                    <a:cubicBezTo>
                      <a:pt x="553" y="312"/>
                      <a:pt x="553" y="312"/>
                      <a:pt x="553" y="312"/>
                    </a:cubicBezTo>
                    <a:cubicBezTo>
                      <a:pt x="552" y="312"/>
                      <a:pt x="552" y="313"/>
                      <a:pt x="550" y="314"/>
                    </a:cubicBezTo>
                    <a:cubicBezTo>
                      <a:pt x="550" y="314"/>
                      <a:pt x="549" y="314"/>
                      <a:pt x="549" y="315"/>
                    </a:cubicBezTo>
                    <a:cubicBezTo>
                      <a:pt x="550" y="315"/>
                      <a:pt x="551" y="314"/>
                      <a:pt x="552" y="314"/>
                    </a:cubicBezTo>
                    <a:cubicBezTo>
                      <a:pt x="554" y="314"/>
                      <a:pt x="555" y="314"/>
                      <a:pt x="556" y="313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8" y="126"/>
                      <a:pt x="257" y="127"/>
                    </a:cubicBezTo>
                    <a:cubicBezTo>
                      <a:pt x="256" y="127"/>
                      <a:pt x="256" y="129"/>
                      <a:pt x="258" y="129"/>
                    </a:cubicBezTo>
                    <a:moveTo>
                      <a:pt x="257" y="125"/>
                    </a:moveTo>
                    <a:cubicBezTo>
                      <a:pt x="257" y="124"/>
                      <a:pt x="258" y="124"/>
                      <a:pt x="258" y="124"/>
                    </a:cubicBezTo>
                    <a:cubicBezTo>
                      <a:pt x="258" y="123"/>
                      <a:pt x="257" y="123"/>
                      <a:pt x="256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4" y="123"/>
                      <a:pt x="254" y="123"/>
                      <a:pt x="254" y="123"/>
                    </a:cubicBezTo>
                    <a:cubicBezTo>
                      <a:pt x="254" y="124"/>
                      <a:pt x="254" y="124"/>
                      <a:pt x="254" y="124"/>
                    </a:cubicBezTo>
                    <a:cubicBezTo>
                      <a:pt x="255" y="125"/>
                      <a:pt x="256" y="125"/>
                      <a:pt x="257" y="125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912" y="734"/>
                    </a:moveTo>
                    <a:cubicBezTo>
                      <a:pt x="912" y="734"/>
                      <a:pt x="912" y="734"/>
                      <a:pt x="912" y="734"/>
                    </a:cubicBezTo>
                    <a:cubicBezTo>
                      <a:pt x="912" y="724"/>
                      <a:pt x="907" y="714"/>
                      <a:pt x="909" y="705"/>
                    </a:cubicBezTo>
                    <a:cubicBezTo>
                      <a:pt x="905" y="700"/>
                      <a:pt x="903" y="697"/>
                      <a:pt x="897" y="694"/>
                    </a:cubicBezTo>
                    <a:cubicBezTo>
                      <a:pt x="897" y="691"/>
                      <a:pt x="897" y="691"/>
                      <a:pt x="897" y="690"/>
                    </a:cubicBezTo>
                    <a:cubicBezTo>
                      <a:pt x="896" y="690"/>
                      <a:pt x="896" y="690"/>
                      <a:pt x="896" y="690"/>
                    </a:cubicBezTo>
                    <a:cubicBezTo>
                      <a:pt x="895" y="687"/>
                      <a:pt x="895" y="687"/>
                      <a:pt x="895" y="686"/>
                    </a:cubicBezTo>
                    <a:cubicBezTo>
                      <a:pt x="893" y="685"/>
                      <a:pt x="893" y="685"/>
                      <a:pt x="893" y="685"/>
                    </a:cubicBezTo>
                    <a:cubicBezTo>
                      <a:pt x="892" y="681"/>
                      <a:pt x="892" y="681"/>
                      <a:pt x="890" y="677"/>
                    </a:cubicBezTo>
                    <a:cubicBezTo>
                      <a:pt x="886" y="674"/>
                      <a:pt x="882" y="672"/>
                      <a:pt x="878" y="668"/>
                    </a:cubicBezTo>
                    <a:cubicBezTo>
                      <a:pt x="871" y="638"/>
                      <a:pt x="871" y="638"/>
                      <a:pt x="860" y="631"/>
                    </a:cubicBezTo>
                    <a:cubicBezTo>
                      <a:pt x="859" y="627"/>
                      <a:pt x="859" y="627"/>
                      <a:pt x="859" y="627"/>
                    </a:cubicBezTo>
                    <a:cubicBezTo>
                      <a:pt x="859" y="626"/>
                      <a:pt x="858" y="626"/>
                      <a:pt x="858" y="626"/>
                    </a:cubicBezTo>
                    <a:cubicBezTo>
                      <a:pt x="856" y="621"/>
                      <a:pt x="856" y="621"/>
                      <a:pt x="848" y="615"/>
                    </a:cubicBezTo>
                    <a:cubicBezTo>
                      <a:pt x="848" y="615"/>
                      <a:pt x="848" y="615"/>
                      <a:pt x="848" y="615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3"/>
                    </a:cubicBezTo>
                    <a:cubicBezTo>
                      <a:pt x="846" y="609"/>
                      <a:pt x="844" y="606"/>
                      <a:pt x="839" y="604"/>
                    </a:cubicBezTo>
                    <a:cubicBezTo>
                      <a:pt x="838" y="600"/>
                      <a:pt x="838" y="600"/>
                      <a:pt x="837" y="599"/>
                    </a:cubicBezTo>
                    <a:cubicBezTo>
                      <a:pt x="836" y="595"/>
                      <a:pt x="836" y="595"/>
                      <a:pt x="834" y="594"/>
                    </a:cubicBezTo>
                    <a:cubicBezTo>
                      <a:pt x="834" y="583"/>
                      <a:pt x="831" y="580"/>
                      <a:pt x="829" y="578"/>
                    </a:cubicBezTo>
                    <a:cubicBezTo>
                      <a:pt x="830" y="585"/>
                      <a:pt x="830" y="590"/>
                      <a:pt x="823" y="588"/>
                    </a:cubicBezTo>
                    <a:cubicBezTo>
                      <a:pt x="823" y="588"/>
                      <a:pt x="823" y="588"/>
                      <a:pt x="823" y="588"/>
                    </a:cubicBezTo>
                    <a:cubicBezTo>
                      <a:pt x="823" y="589"/>
                      <a:pt x="823" y="589"/>
                      <a:pt x="823" y="589"/>
                    </a:cubicBezTo>
                    <a:cubicBezTo>
                      <a:pt x="823" y="590"/>
                      <a:pt x="823" y="590"/>
                      <a:pt x="823" y="590"/>
                    </a:cubicBezTo>
                    <a:cubicBezTo>
                      <a:pt x="823" y="591"/>
                      <a:pt x="823" y="591"/>
                      <a:pt x="823" y="591"/>
                    </a:cubicBezTo>
                    <a:cubicBezTo>
                      <a:pt x="823" y="592"/>
                      <a:pt x="823" y="592"/>
                      <a:pt x="823" y="592"/>
                    </a:cubicBezTo>
                    <a:cubicBezTo>
                      <a:pt x="823" y="592"/>
                      <a:pt x="823" y="593"/>
                      <a:pt x="823" y="593"/>
                    </a:cubicBezTo>
                    <a:cubicBezTo>
                      <a:pt x="825" y="593"/>
                      <a:pt x="826" y="594"/>
                      <a:pt x="828" y="595"/>
                    </a:cubicBezTo>
                    <a:cubicBezTo>
                      <a:pt x="830" y="602"/>
                      <a:pt x="834" y="609"/>
                      <a:pt x="838" y="615"/>
                    </a:cubicBezTo>
                    <a:cubicBezTo>
                      <a:pt x="842" y="622"/>
                      <a:pt x="844" y="629"/>
                      <a:pt x="847" y="637"/>
                    </a:cubicBezTo>
                    <a:cubicBezTo>
                      <a:pt x="848" y="639"/>
                      <a:pt x="849" y="639"/>
                      <a:pt x="853" y="641"/>
                    </a:cubicBezTo>
                    <a:cubicBezTo>
                      <a:pt x="853" y="646"/>
                      <a:pt x="854" y="646"/>
                      <a:pt x="858" y="649"/>
                    </a:cubicBezTo>
                    <a:cubicBezTo>
                      <a:pt x="859" y="657"/>
                      <a:pt x="858" y="665"/>
                      <a:pt x="861" y="672"/>
                    </a:cubicBezTo>
                    <a:cubicBezTo>
                      <a:pt x="861" y="672"/>
                      <a:pt x="862" y="672"/>
                      <a:pt x="863" y="672"/>
                    </a:cubicBezTo>
                    <a:cubicBezTo>
                      <a:pt x="872" y="689"/>
                      <a:pt x="872" y="689"/>
                      <a:pt x="872" y="689"/>
                    </a:cubicBezTo>
                    <a:cubicBezTo>
                      <a:pt x="874" y="690"/>
                      <a:pt x="876" y="691"/>
                      <a:pt x="878" y="692"/>
                    </a:cubicBezTo>
                    <a:cubicBezTo>
                      <a:pt x="877" y="708"/>
                      <a:pt x="884" y="713"/>
                      <a:pt x="889" y="714"/>
                    </a:cubicBezTo>
                    <a:cubicBezTo>
                      <a:pt x="889" y="714"/>
                      <a:pt x="889" y="714"/>
                      <a:pt x="889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6" y="722"/>
                      <a:pt x="905" y="727"/>
                      <a:pt x="912" y="734"/>
                    </a:cubicBezTo>
                    <a:moveTo>
                      <a:pt x="994" y="578"/>
                    </a:moveTo>
                    <a:cubicBezTo>
                      <a:pt x="994" y="575"/>
                      <a:pt x="993" y="573"/>
                      <a:pt x="993" y="573"/>
                    </a:cubicBezTo>
                    <a:cubicBezTo>
                      <a:pt x="992" y="573"/>
                      <a:pt x="992" y="573"/>
                      <a:pt x="992" y="573"/>
                    </a:cubicBezTo>
                    <a:cubicBezTo>
                      <a:pt x="991" y="573"/>
                      <a:pt x="990" y="573"/>
                      <a:pt x="990" y="573"/>
                    </a:cubicBezTo>
                    <a:cubicBezTo>
                      <a:pt x="989" y="574"/>
                      <a:pt x="989" y="574"/>
                      <a:pt x="988" y="575"/>
                    </a:cubicBezTo>
                    <a:cubicBezTo>
                      <a:pt x="987" y="575"/>
                      <a:pt x="987" y="575"/>
                      <a:pt x="986" y="575"/>
                    </a:cubicBezTo>
                    <a:cubicBezTo>
                      <a:pt x="985" y="576"/>
                      <a:pt x="985" y="576"/>
                      <a:pt x="985" y="576"/>
                    </a:cubicBezTo>
                    <a:cubicBezTo>
                      <a:pt x="984" y="576"/>
                      <a:pt x="984" y="576"/>
                      <a:pt x="984" y="576"/>
                    </a:cubicBezTo>
                    <a:cubicBezTo>
                      <a:pt x="983" y="576"/>
                      <a:pt x="982" y="576"/>
                      <a:pt x="981" y="576"/>
                    </a:cubicBezTo>
                    <a:cubicBezTo>
                      <a:pt x="981" y="576"/>
                      <a:pt x="981" y="576"/>
                      <a:pt x="980" y="576"/>
                    </a:cubicBezTo>
                    <a:cubicBezTo>
                      <a:pt x="975" y="573"/>
                      <a:pt x="972" y="572"/>
                      <a:pt x="965" y="571"/>
                    </a:cubicBezTo>
                    <a:cubicBezTo>
                      <a:pt x="962" y="569"/>
                      <a:pt x="961" y="568"/>
                      <a:pt x="958" y="566"/>
                    </a:cubicBezTo>
                    <a:cubicBezTo>
                      <a:pt x="957" y="560"/>
                      <a:pt x="956" y="558"/>
                      <a:pt x="953" y="557"/>
                    </a:cubicBezTo>
                    <a:cubicBezTo>
                      <a:pt x="953" y="552"/>
                      <a:pt x="951" y="550"/>
                      <a:pt x="947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5" y="549"/>
                      <a:pt x="945" y="549"/>
                      <a:pt x="945" y="549"/>
                    </a:cubicBezTo>
                    <a:cubicBezTo>
                      <a:pt x="944" y="547"/>
                      <a:pt x="943" y="547"/>
                      <a:pt x="942" y="547"/>
                    </a:cubicBezTo>
                    <a:cubicBezTo>
                      <a:pt x="940" y="548"/>
                      <a:pt x="938" y="553"/>
                      <a:pt x="939" y="558"/>
                    </a:cubicBezTo>
                    <a:cubicBezTo>
                      <a:pt x="940" y="558"/>
                      <a:pt x="943" y="559"/>
                      <a:pt x="943" y="560"/>
                    </a:cubicBezTo>
                    <a:cubicBezTo>
                      <a:pt x="943" y="565"/>
                      <a:pt x="946" y="566"/>
                      <a:pt x="950" y="568"/>
                    </a:cubicBezTo>
                    <a:cubicBezTo>
                      <a:pt x="951" y="573"/>
                      <a:pt x="952" y="576"/>
                      <a:pt x="955" y="576"/>
                    </a:cubicBezTo>
                    <a:cubicBezTo>
                      <a:pt x="957" y="585"/>
                      <a:pt x="957" y="585"/>
                      <a:pt x="958" y="585"/>
                    </a:cubicBezTo>
                    <a:cubicBezTo>
                      <a:pt x="957" y="581"/>
                      <a:pt x="959" y="580"/>
                      <a:pt x="961" y="579"/>
                    </a:cubicBezTo>
                    <a:cubicBezTo>
                      <a:pt x="962" y="579"/>
                      <a:pt x="962" y="579"/>
                      <a:pt x="962" y="579"/>
                    </a:cubicBezTo>
                    <a:cubicBezTo>
                      <a:pt x="962" y="580"/>
                      <a:pt x="962" y="580"/>
                      <a:pt x="962" y="580"/>
                    </a:cubicBezTo>
                    <a:cubicBezTo>
                      <a:pt x="963" y="580"/>
                      <a:pt x="963" y="581"/>
                      <a:pt x="963" y="581"/>
                    </a:cubicBezTo>
                    <a:cubicBezTo>
                      <a:pt x="963" y="582"/>
                      <a:pt x="963" y="582"/>
                      <a:pt x="963" y="582"/>
                    </a:cubicBezTo>
                    <a:cubicBezTo>
                      <a:pt x="963" y="582"/>
                      <a:pt x="963" y="582"/>
                      <a:pt x="963" y="583"/>
                    </a:cubicBezTo>
                    <a:cubicBezTo>
                      <a:pt x="963" y="585"/>
                      <a:pt x="963" y="585"/>
                      <a:pt x="963" y="585"/>
                    </a:cubicBezTo>
                    <a:cubicBezTo>
                      <a:pt x="963" y="585"/>
                      <a:pt x="964" y="585"/>
                      <a:pt x="964" y="585"/>
                    </a:cubicBezTo>
                    <a:cubicBezTo>
                      <a:pt x="964" y="586"/>
                      <a:pt x="964" y="586"/>
                      <a:pt x="964" y="586"/>
                    </a:cubicBezTo>
                    <a:cubicBezTo>
                      <a:pt x="964" y="586"/>
                      <a:pt x="964" y="586"/>
                      <a:pt x="965" y="586"/>
                    </a:cubicBezTo>
                    <a:cubicBezTo>
                      <a:pt x="965" y="586"/>
                      <a:pt x="965" y="586"/>
                      <a:pt x="965" y="586"/>
                    </a:cubicBezTo>
                    <a:cubicBezTo>
                      <a:pt x="966" y="586"/>
                      <a:pt x="966" y="586"/>
                      <a:pt x="966" y="586"/>
                    </a:cubicBezTo>
                    <a:cubicBezTo>
                      <a:pt x="967" y="586"/>
                      <a:pt x="967" y="586"/>
                      <a:pt x="967" y="586"/>
                    </a:cubicBezTo>
                    <a:cubicBezTo>
                      <a:pt x="967" y="585"/>
                      <a:pt x="968" y="585"/>
                      <a:pt x="968" y="585"/>
                    </a:cubicBezTo>
                    <a:cubicBezTo>
                      <a:pt x="968" y="585"/>
                      <a:pt x="969" y="585"/>
                      <a:pt x="969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1" y="586"/>
                      <a:pt x="971" y="587"/>
                      <a:pt x="972" y="587"/>
                    </a:cubicBezTo>
                    <a:cubicBezTo>
                      <a:pt x="973" y="587"/>
                      <a:pt x="973" y="586"/>
                      <a:pt x="973" y="586"/>
                    </a:cubicBezTo>
                    <a:cubicBezTo>
                      <a:pt x="974" y="597"/>
                      <a:pt x="974" y="601"/>
                      <a:pt x="979" y="600"/>
                    </a:cubicBezTo>
                    <a:cubicBezTo>
                      <a:pt x="979" y="600"/>
                      <a:pt x="979" y="600"/>
                      <a:pt x="979" y="599"/>
                    </a:cubicBezTo>
                    <a:cubicBezTo>
                      <a:pt x="980" y="599"/>
                      <a:pt x="980" y="599"/>
                      <a:pt x="980" y="599"/>
                    </a:cubicBezTo>
                    <a:cubicBezTo>
                      <a:pt x="980" y="599"/>
                      <a:pt x="980" y="599"/>
                      <a:pt x="981" y="599"/>
                    </a:cubicBezTo>
                    <a:cubicBezTo>
                      <a:pt x="981" y="599"/>
                      <a:pt x="981" y="599"/>
                      <a:pt x="981" y="599"/>
                    </a:cubicBezTo>
                    <a:cubicBezTo>
                      <a:pt x="993" y="591"/>
                      <a:pt x="994" y="578"/>
                      <a:pt x="994" y="578"/>
                    </a:cubicBezTo>
                    <a:moveTo>
                      <a:pt x="943" y="459"/>
                    </a:moveTo>
                    <a:cubicBezTo>
                      <a:pt x="943" y="459"/>
                      <a:pt x="943" y="459"/>
                      <a:pt x="943" y="459"/>
                    </a:cubicBezTo>
                    <a:cubicBezTo>
                      <a:pt x="942" y="456"/>
                      <a:pt x="941" y="455"/>
                      <a:pt x="940" y="453"/>
                    </a:cubicBezTo>
                    <a:cubicBezTo>
                      <a:pt x="938" y="450"/>
                      <a:pt x="936" y="450"/>
                      <a:pt x="933" y="448"/>
                    </a:cubicBezTo>
                    <a:cubicBezTo>
                      <a:pt x="932" y="447"/>
                      <a:pt x="932" y="445"/>
                      <a:pt x="931" y="444"/>
                    </a:cubicBezTo>
                    <a:cubicBezTo>
                      <a:pt x="931" y="444"/>
                      <a:pt x="931" y="444"/>
                      <a:pt x="931" y="444"/>
                    </a:cubicBezTo>
                    <a:cubicBezTo>
                      <a:pt x="928" y="439"/>
                      <a:pt x="928" y="439"/>
                      <a:pt x="927" y="439"/>
                    </a:cubicBezTo>
                    <a:cubicBezTo>
                      <a:pt x="924" y="434"/>
                      <a:pt x="924" y="432"/>
                      <a:pt x="927" y="430"/>
                    </a:cubicBezTo>
                    <a:cubicBezTo>
                      <a:pt x="930" y="429"/>
                      <a:pt x="930" y="428"/>
                      <a:pt x="931" y="426"/>
                    </a:cubicBezTo>
                    <a:cubicBezTo>
                      <a:pt x="927" y="422"/>
                      <a:pt x="925" y="420"/>
                      <a:pt x="921" y="421"/>
                    </a:cubicBezTo>
                    <a:cubicBezTo>
                      <a:pt x="920" y="421"/>
                      <a:pt x="919" y="421"/>
                      <a:pt x="919" y="422"/>
                    </a:cubicBezTo>
                    <a:cubicBezTo>
                      <a:pt x="918" y="422"/>
                      <a:pt x="918" y="422"/>
                      <a:pt x="918" y="422"/>
                    </a:cubicBezTo>
                    <a:cubicBezTo>
                      <a:pt x="918" y="421"/>
                      <a:pt x="918" y="421"/>
                      <a:pt x="918" y="421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7" y="420"/>
                      <a:pt x="917" y="420"/>
                      <a:pt x="917" y="420"/>
                    </a:cubicBezTo>
                    <a:cubicBezTo>
                      <a:pt x="914" y="420"/>
                      <a:pt x="914" y="416"/>
                      <a:pt x="911" y="416"/>
                    </a:cubicBezTo>
                    <a:cubicBezTo>
                      <a:pt x="911" y="416"/>
                      <a:pt x="910" y="417"/>
                      <a:pt x="910" y="417"/>
                    </a:cubicBezTo>
                    <a:cubicBezTo>
                      <a:pt x="906" y="414"/>
                      <a:pt x="900" y="412"/>
                      <a:pt x="897" y="407"/>
                    </a:cubicBezTo>
                    <a:cubicBezTo>
                      <a:pt x="897" y="406"/>
                      <a:pt x="897" y="406"/>
                      <a:pt x="897" y="406"/>
                    </a:cubicBezTo>
                    <a:cubicBezTo>
                      <a:pt x="896" y="405"/>
                      <a:pt x="896" y="404"/>
                      <a:pt x="896" y="404"/>
                    </a:cubicBezTo>
                    <a:cubicBezTo>
                      <a:pt x="896" y="403"/>
                      <a:pt x="896" y="403"/>
                      <a:pt x="896" y="403"/>
                    </a:cubicBezTo>
                    <a:cubicBezTo>
                      <a:pt x="895" y="402"/>
                      <a:pt x="895" y="401"/>
                      <a:pt x="895" y="400"/>
                    </a:cubicBezTo>
                    <a:cubicBezTo>
                      <a:pt x="895" y="400"/>
                      <a:pt x="895" y="399"/>
                      <a:pt x="895" y="399"/>
                    </a:cubicBezTo>
                    <a:cubicBezTo>
                      <a:pt x="895" y="398"/>
                      <a:pt x="894" y="398"/>
                      <a:pt x="894" y="398"/>
                    </a:cubicBezTo>
                    <a:cubicBezTo>
                      <a:pt x="893" y="396"/>
                      <a:pt x="893" y="396"/>
                      <a:pt x="893" y="396"/>
                    </a:cubicBezTo>
                    <a:cubicBezTo>
                      <a:pt x="893" y="395"/>
                      <a:pt x="893" y="395"/>
                      <a:pt x="893" y="394"/>
                    </a:cubicBezTo>
                    <a:cubicBezTo>
                      <a:pt x="893" y="391"/>
                      <a:pt x="894" y="388"/>
                      <a:pt x="895" y="386"/>
                    </a:cubicBezTo>
                    <a:cubicBezTo>
                      <a:pt x="895" y="386"/>
                      <a:pt x="895" y="386"/>
                      <a:pt x="895" y="386"/>
                    </a:cubicBezTo>
                    <a:cubicBezTo>
                      <a:pt x="896" y="386"/>
                      <a:pt x="896" y="386"/>
                      <a:pt x="896" y="386"/>
                    </a:cubicBezTo>
                    <a:cubicBezTo>
                      <a:pt x="897" y="386"/>
                      <a:pt x="897" y="386"/>
                      <a:pt x="897" y="386"/>
                    </a:cubicBezTo>
                    <a:cubicBezTo>
                      <a:pt x="898" y="386"/>
                      <a:pt x="898" y="386"/>
                      <a:pt x="898" y="386"/>
                    </a:cubicBezTo>
                    <a:cubicBezTo>
                      <a:pt x="899" y="385"/>
                      <a:pt x="899" y="385"/>
                      <a:pt x="899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3" y="382"/>
                      <a:pt x="897" y="377"/>
                      <a:pt x="893" y="377"/>
                    </a:cubicBezTo>
                    <a:cubicBezTo>
                      <a:pt x="892" y="377"/>
                      <a:pt x="892" y="376"/>
                      <a:pt x="892" y="375"/>
                    </a:cubicBezTo>
                    <a:cubicBezTo>
                      <a:pt x="890" y="374"/>
                      <a:pt x="885" y="375"/>
                      <a:pt x="885" y="379"/>
                    </a:cubicBezTo>
                    <a:cubicBezTo>
                      <a:pt x="886" y="379"/>
                      <a:pt x="886" y="379"/>
                      <a:pt x="886" y="379"/>
                    </a:cubicBezTo>
                    <a:cubicBezTo>
                      <a:pt x="883" y="380"/>
                      <a:pt x="883" y="380"/>
                      <a:pt x="882" y="390"/>
                    </a:cubicBezTo>
                    <a:cubicBezTo>
                      <a:pt x="882" y="390"/>
                      <a:pt x="882" y="390"/>
                      <a:pt x="881" y="390"/>
                    </a:cubicBezTo>
                    <a:cubicBezTo>
                      <a:pt x="880" y="390"/>
                      <a:pt x="880" y="390"/>
                      <a:pt x="880" y="390"/>
                    </a:cubicBezTo>
                    <a:cubicBezTo>
                      <a:pt x="878" y="393"/>
                      <a:pt x="877" y="395"/>
                      <a:pt x="877" y="399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1"/>
                      <a:pt x="878" y="401"/>
                    </a:cubicBezTo>
                    <a:cubicBezTo>
                      <a:pt x="878" y="401"/>
                      <a:pt x="878" y="401"/>
                      <a:pt x="878" y="401"/>
                    </a:cubicBezTo>
                    <a:cubicBezTo>
                      <a:pt x="879" y="403"/>
                      <a:pt x="880" y="404"/>
                      <a:pt x="880" y="404"/>
                    </a:cubicBezTo>
                    <a:cubicBezTo>
                      <a:pt x="882" y="403"/>
                      <a:pt x="882" y="403"/>
                      <a:pt x="882" y="403"/>
                    </a:cubicBezTo>
                    <a:cubicBezTo>
                      <a:pt x="884" y="410"/>
                      <a:pt x="884" y="410"/>
                      <a:pt x="885" y="410"/>
                    </a:cubicBezTo>
                    <a:cubicBezTo>
                      <a:pt x="889" y="417"/>
                      <a:pt x="889" y="417"/>
                      <a:pt x="902" y="426"/>
                    </a:cubicBezTo>
                    <a:cubicBezTo>
                      <a:pt x="903" y="430"/>
                      <a:pt x="903" y="430"/>
                      <a:pt x="904" y="430"/>
                    </a:cubicBezTo>
                    <a:cubicBezTo>
                      <a:pt x="907" y="437"/>
                      <a:pt x="907" y="437"/>
                      <a:pt x="908" y="437"/>
                    </a:cubicBezTo>
                    <a:cubicBezTo>
                      <a:pt x="911" y="444"/>
                      <a:pt x="910" y="453"/>
                      <a:pt x="914" y="462"/>
                    </a:cubicBezTo>
                    <a:cubicBezTo>
                      <a:pt x="916" y="466"/>
                      <a:pt x="919" y="466"/>
                      <a:pt x="921" y="466"/>
                    </a:cubicBezTo>
                    <a:cubicBezTo>
                      <a:pt x="928" y="470"/>
                      <a:pt x="933" y="472"/>
                      <a:pt x="940" y="473"/>
                    </a:cubicBezTo>
                    <a:cubicBezTo>
                      <a:pt x="940" y="473"/>
                      <a:pt x="940" y="473"/>
                      <a:pt x="940" y="473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39" y="471"/>
                      <a:pt x="939" y="471"/>
                      <a:pt x="939" y="471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43" y="470"/>
                      <a:pt x="943" y="468"/>
                      <a:pt x="943" y="463"/>
                    </a:cubicBezTo>
                    <a:cubicBezTo>
                      <a:pt x="943" y="461"/>
                      <a:pt x="943" y="460"/>
                      <a:pt x="943" y="459"/>
                    </a:cubicBezTo>
                    <a:moveTo>
                      <a:pt x="847" y="431"/>
                    </a:moveTo>
                    <a:cubicBezTo>
                      <a:pt x="848" y="428"/>
                      <a:pt x="844" y="423"/>
                      <a:pt x="840" y="423"/>
                    </a:cubicBezTo>
                    <a:cubicBezTo>
                      <a:pt x="840" y="423"/>
                      <a:pt x="840" y="423"/>
                      <a:pt x="840" y="423"/>
                    </a:cubicBezTo>
                    <a:cubicBezTo>
                      <a:pt x="831" y="417"/>
                      <a:pt x="822" y="413"/>
                      <a:pt x="813" y="407"/>
                    </a:cubicBezTo>
                    <a:cubicBezTo>
                      <a:pt x="813" y="407"/>
                      <a:pt x="813" y="406"/>
                      <a:pt x="813" y="406"/>
                    </a:cubicBezTo>
                    <a:cubicBezTo>
                      <a:pt x="813" y="406"/>
                      <a:pt x="813" y="405"/>
                      <a:pt x="813" y="405"/>
                    </a:cubicBezTo>
                    <a:cubicBezTo>
                      <a:pt x="813" y="404"/>
                      <a:pt x="812" y="404"/>
                      <a:pt x="812" y="403"/>
                    </a:cubicBezTo>
                    <a:cubicBezTo>
                      <a:pt x="812" y="403"/>
                      <a:pt x="812" y="403"/>
                      <a:pt x="812" y="403"/>
                    </a:cubicBezTo>
                    <a:cubicBezTo>
                      <a:pt x="812" y="401"/>
                      <a:pt x="812" y="401"/>
                      <a:pt x="812" y="401"/>
                    </a:cubicBezTo>
                    <a:cubicBezTo>
                      <a:pt x="812" y="401"/>
                      <a:pt x="812" y="400"/>
                      <a:pt x="812" y="400"/>
                    </a:cubicBezTo>
                    <a:cubicBezTo>
                      <a:pt x="812" y="399"/>
                      <a:pt x="812" y="399"/>
                      <a:pt x="812" y="399"/>
                    </a:cubicBezTo>
                    <a:cubicBezTo>
                      <a:pt x="811" y="398"/>
                      <a:pt x="811" y="398"/>
                      <a:pt x="812" y="398"/>
                    </a:cubicBezTo>
                    <a:cubicBezTo>
                      <a:pt x="813" y="396"/>
                      <a:pt x="812" y="395"/>
                      <a:pt x="812" y="393"/>
                    </a:cubicBezTo>
                    <a:cubicBezTo>
                      <a:pt x="813" y="393"/>
                      <a:pt x="813" y="393"/>
                      <a:pt x="813" y="393"/>
                    </a:cubicBezTo>
                    <a:cubicBezTo>
                      <a:pt x="815" y="392"/>
                      <a:pt x="812" y="385"/>
                      <a:pt x="810" y="384"/>
                    </a:cubicBezTo>
                    <a:cubicBezTo>
                      <a:pt x="810" y="384"/>
                      <a:pt x="809" y="384"/>
                      <a:pt x="809" y="387"/>
                    </a:cubicBezTo>
                    <a:cubicBezTo>
                      <a:pt x="802" y="390"/>
                      <a:pt x="802" y="390"/>
                      <a:pt x="801" y="391"/>
                    </a:cubicBezTo>
                    <a:cubicBezTo>
                      <a:pt x="799" y="393"/>
                      <a:pt x="799" y="393"/>
                      <a:pt x="799" y="394"/>
                    </a:cubicBezTo>
                    <a:cubicBezTo>
                      <a:pt x="801" y="396"/>
                      <a:pt x="804" y="395"/>
                      <a:pt x="806" y="397"/>
                    </a:cubicBezTo>
                    <a:cubicBezTo>
                      <a:pt x="806" y="398"/>
                      <a:pt x="807" y="400"/>
                      <a:pt x="807" y="403"/>
                    </a:cubicBezTo>
                    <a:cubicBezTo>
                      <a:pt x="805" y="405"/>
                      <a:pt x="801" y="406"/>
                      <a:pt x="799" y="410"/>
                    </a:cubicBezTo>
                    <a:cubicBezTo>
                      <a:pt x="799" y="410"/>
                      <a:pt x="799" y="410"/>
                      <a:pt x="799" y="410"/>
                    </a:cubicBezTo>
                    <a:cubicBezTo>
                      <a:pt x="798" y="410"/>
                      <a:pt x="797" y="410"/>
                      <a:pt x="796" y="410"/>
                    </a:cubicBezTo>
                    <a:cubicBezTo>
                      <a:pt x="796" y="410"/>
                      <a:pt x="796" y="410"/>
                      <a:pt x="796" y="410"/>
                    </a:cubicBezTo>
                    <a:cubicBezTo>
                      <a:pt x="795" y="410"/>
                      <a:pt x="794" y="410"/>
                      <a:pt x="794" y="410"/>
                    </a:cubicBezTo>
                    <a:cubicBezTo>
                      <a:pt x="794" y="410"/>
                      <a:pt x="793" y="410"/>
                      <a:pt x="793" y="410"/>
                    </a:cubicBezTo>
                    <a:cubicBezTo>
                      <a:pt x="791" y="410"/>
                      <a:pt x="791" y="410"/>
                      <a:pt x="791" y="410"/>
                    </a:cubicBezTo>
                    <a:cubicBezTo>
                      <a:pt x="791" y="410"/>
                      <a:pt x="790" y="410"/>
                      <a:pt x="790" y="410"/>
                    </a:cubicBezTo>
                    <a:cubicBezTo>
                      <a:pt x="790" y="410"/>
                      <a:pt x="789" y="410"/>
                      <a:pt x="789" y="410"/>
                    </a:cubicBezTo>
                    <a:cubicBezTo>
                      <a:pt x="788" y="408"/>
                      <a:pt x="784" y="408"/>
                      <a:pt x="783" y="406"/>
                    </a:cubicBezTo>
                    <a:cubicBezTo>
                      <a:pt x="783" y="406"/>
                      <a:pt x="782" y="405"/>
                      <a:pt x="782" y="404"/>
                    </a:cubicBezTo>
                    <a:cubicBezTo>
                      <a:pt x="782" y="404"/>
                      <a:pt x="782" y="404"/>
                      <a:pt x="782" y="404"/>
                    </a:cubicBezTo>
                    <a:cubicBezTo>
                      <a:pt x="781" y="395"/>
                      <a:pt x="781" y="395"/>
                      <a:pt x="779" y="395"/>
                    </a:cubicBezTo>
                    <a:cubicBezTo>
                      <a:pt x="778" y="395"/>
                      <a:pt x="778" y="395"/>
                      <a:pt x="777" y="395"/>
                    </a:cubicBezTo>
                    <a:cubicBezTo>
                      <a:pt x="777" y="393"/>
                      <a:pt x="776" y="393"/>
                      <a:pt x="774" y="393"/>
                    </a:cubicBezTo>
                    <a:cubicBezTo>
                      <a:pt x="774" y="393"/>
                      <a:pt x="774" y="393"/>
                      <a:pt x="774" y="393"/>
                    </a:cubicBezTo>
                    <a:cubicBezTo>
                      <a:pt x="766" y="396"/>
                      <a:pt x="765" y="400"/>
                      <a:pt x="760" y="413"/>
                    </a:cubicBezTo>
                    <a:cubicBezTo>
                      <a:pt x="758" y="415"/>
                      <a:pt x="758" y="417"/>
                      <a:pt x="758" y="422"/>
                    </a:cubicBezTo>
                    <a:cubicBezTo>
                      <a:pt x="756" y="423"/>
                      <a:pt x="756" y="423"/>
                      <a:pt x="757" y="432"/>
                    </a:cubicBezTo>
                    <a:cubicBezTo>
                      <a:pt x="757" y="433"/>
                      <a:pt x="757" y="433"/>
                      <a:pt x="757" y="433"/>
                    </a:cubicBezTo>
                    <a:cubicBezTo>
                      <a:pt x="757" y="433"/>
                      <a:pt x="757" y="433"/>
                      <a:pt x="757" y="434"/>
                    </a:cubicBezTo>
                    <a:cubicBezTo>
                      <a:pt x="757" y="434"/>
                      <a:pt x="757" y="434"/>
                      <a:pt x="757" y="434"/>
                    </a:cubicBezTo>
                    <a:cubicBezTo>
                      <a:pt x="757" y="435"/>
                      <a:pt x="757" y="436"/>
                      <a:pt x="757" y="436"/>
                    </a:cubicBezTo>
                    <a:cubicBezTo>
                      <a:pt x="757" y="436"/>
                      <a:pt x="757" y="436"/>
                      <a:pt x="757" y="437"/>
                    </a:cubicBezTo>
                    <a:cubicBezTo>
                      <a:pt x="760" y="438"/>
                      <a:pt x="763" y="440"/>
                      <a:pt x="766" y="441"/>
                    </a:cubicBezTo>
                    <a:cubicBezTo>
                      <a:pt x="768" y="441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70" y="441"/>
                      <a:pt x="771" y="441"/>
                      <a:pt x="772" y="441"/>
                    </a:cubicBezTo>
                    <a:cubicBezTo>
                      <a:pt x="774" y="441"/>
                      <a:pt x="775" y="441"/>
                      <a:pt x="776" y="441"/>
                    </a:cubicBezTo>
                    <a:cubicBezTo>
                      <a:pt x="782" y="441"/>
                      <a:pt x="783" y="439"/>
                      <a:pt x="783" y="437"/>
                    </a:cubicBezTo>
                    <a:cubicBezTo>
                      <a:pt x="786" y="435"/>
                      <a:pt x="786" y="435"/>
                      <a:pt x="786" y="434"/>
                    </a:cubicBezTo>
                    <a:cubicBezTo>
                      <a:pt x="793" y="433"/>
                      <a:pt x="799" y="434"/>
                      <a:pt x="806" y="434"/>
                    </a:cubicBezTo>
                    <a:cubicBezTo>
                      <a:pt x="809" y="434"/>
                      <a:pt x="811" y="434"/>
                      <a:pt x="815" y="434"/>
                    </a:cubicBezTo>
                    <a:cubicBezTo>
                      <a:pt x="818" y="434"/>
                      <a:pt x="820" y="439"/>
                      <a:pt x="823" y="439"/>
                    </a:cubicBezTo>
                    <a:cubicBezTo>
                      <a:pt x="825" y="440"/>
                      <a:pt x="828" y="441"/>
                      <a:pt x="828" y="441"/>
                    </a:cubicBezTo>
                    <a:cubicBezTo>
                      <a:pt x="829" y="443"/>
                      <a:pt x="830" y="444"/>
                      <a:pt x="833" y="444"/>
                    </a:cubicBezTo>
                    <a:cubicBezTo>
                      <a:pt x="833" y="444"/>
                      <a:pt x="833" y="443"/>
                      <a:pt x="834" y="443"/>
                    </a:cubicBezTo>
                    <a:cubicBezTo>
                      <a:pt x="835" y="443"/>
                      <a:pt x="835" y="443"/>
                      <a:pt x="837" y="443"/>
                    </a:cubicBezTo>
                    <a:cubicBezTo>
                      <a:pt x="837" y="443"/>
                      <a:pt x="837" y="443"/>
                      <a:pt x="837" y="443"/>
                    </a:cubicBezTo>
                    <a:cubicBezTo>
                      <a:pt x="838" y="443"/>
                      <a:pt x="838" y="443"/>
                      <a:pt x="838" y="443"/>
                    </a:cubicBezTo>
                    <a:cubicBezTo>
                      <a:pt x="839" y="443"/>
                      <a:pt x="839" y="443"/>
                      <a:pt x="839" y="443"/>
                    </a:cubicBezTo>
                    <a:cubicBezTo>
                      <a:pt x="839" y="443"/>
                      <a:pt x="840" y="443"/>
                      <a:pt x="840" y="443"/>
                    </a:cubicBezTo>
                    <a:cubicBezTo>
                      <a:pt x="847" y="441"/>
                      <a:pt x="847" y="437"/>
                      <a:pt x="847" y="432"/>
                    </a:cubicBezTo>
                    <a:cubicBezTo>
                      <a:pt x="847" y="432"/>
                      <a:pt x="847" y="431"/>
                      <a:pt x="847" y="431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6" y="126"/>
                      <a:pt x="936" y="126"/>
                    </a:cubicBezTo>
                    <a:cubicBezTo>
                      <a:pt x="937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724" y="264"/>
                    </a:moveTo>
                    <a:cubicBezTo>
                      <a:pt x="724" y="264"/>
                      <a:pt x="724" y="263"/>
                      <a:pt x="725" y="263"/>
                    </a:cubicBezTo>
                    <a:cubicBezTo>
                      <a:pt x="724" y="263"/>
                      <a:pt x="723" y="263"/>
                      <a:pt x="723" y="263"/>
                    </a:cubicBezTo>
                    <a:cubicBezTo>
                      <a:pt x="721" y="263"/>
                      <a:pt x="720" y="263"/>
                      <a:pt x="718" y="261"/>
                    </a:cubicBezTo>
                    <a:cubicBezTo>
                      <a:pt x="714" y="261"/>
                      <a:pt x="713" y="263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2" y="263"/>
                      <a:pt x="702" y="263"/>
                      <a:pt x="692" y="254"/>
                    </a:cubicBezTo>
                    <a:cubicBezTo>
                      <a:pt x="692" y="254"/>
                      <a:pt x="692" y="253"/>
                      <a:pt x="692" y="252"/>
                    </a:cubicBezTo>
                    <a:cubicBezTo>
                      <a:pt x="692" y="252"/>
                      <a:pt x="692" y="251"/>
                      <a:pt x="692" y="250"/>
                    </a:cubicBezTo>
                    <a:cubicBezTo>
                      <a:pt x="692" y="250"/>
                      <a:pt x="692" y="249"/>
                      <a:pt x="692" y="248"/>
                    </a:cubicBezTo>
                    <a:cubicBezTo>
                      <a:pt x="692" y="248"/>
                      <a:pt x="692" y="247"/>
                      <a:pt x="692" y="246"/>
                    </a:cubicBezTo>
                    <a:cubicBezTo>
                      <a:pt x="692" y="245"/>
                      <a:pt x="692" y="245"/>
                      <a:pt x="692" y="245"/>
                    </a:cubicBezTo>
                    <a:cubicBezTo>
                      <a:pt x="692" y="244"/>
                      <a:pt x="692" y="243"/>
                      <a:pt x="692" y="242"/>
                    </a:cubicBezTo>
                    <a:cubicBezTo>
                      <a:pt x="692" y="242"/>
                      <a:pt x="692" y="241"/>
                      <a:pt x="692" y="240"/>
                    </a:cubicBezTo>
                    <a:cubicBezTo>
                      <a:pt x="692" y="238"/>
                      <a:pt x="692" y="238"/>
                      <a:pt x="692" y="238"/>
                    </a:cubicBezTo>
                    <a:cubicBezTo>
                      <a:pt x="693" y="238"/>
                      <a:pt x="693" y="237"/>
                      <a:pt x="693" y="235"/>
                    </a:cubicBezTo>
                    <a:cubicBezTo>
                      <a:pt x="696" y="232"/>
                      <a:pt x="696" y="231"/>
                      <a:pt x="696" y="227"/>
                    </a:cubicBezTo>
                    <a:cubicBezTo>
                      <a:pt x="698" y="225"/>
                      <a:pt x="700" y="222"/>
                      <a:pt x="697" y="218"/>
                    </a:cubicBezTo>
                    <a:cubicBezTo>
                      <a:pt x="695" y="218"/>
                      <a:pt x="695" y="218"/>
                      <a:pt x="692" y="225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7"/>
                      <a:pt x="692" y="227"/>
                      <a:pt x="692" y="227"/>
                    </a:cubicBezTo>
                    <a:cubicBezTo>
                      <a:pt x="691" y="227"/>
                      <a:pt x="691" y="227"/>
                      <a:pt x="688" y="234"/>
                    </a:cubicBezTo>
                    <a:cubicBezTo>
                      <a:pt x="686" y="235"/>
                      <a:pt x="686" y="235"/>
                      <a:pt x="686" y="236"/>
                    </a:cubicBezTo>
                    <a:cubicBezTo>
                      <a:pt x="684" y="236"/>
                      <a:pt x="684" y="236"/>
                      <a:pt x="683" y="237"/>
                    </a:cubicBezTo>
                    <a:cubicBezTo>
                      <a:pt x="681" y="237"/>
                      <a:pt x="680" y="239"/>
                      <a:pt x="679" y="243"/>
                    </a:cubicBezTo>
                    <a:cubicBezTo>
                      <a:pt x="679" y="244"/>
                      <a:pt x="679" y="244"/>
                      <a:pt x="679" y="244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6" y="248"/>
                      <a:pt x="679" y="254"/>
                      <a:pt x="684" y="256"/>
                    </a:cubicBezTo>
                    <a:cubicBezTo>
                      <a:pt x="684" y="257"/>
                      <a:pt x="684" y="258"/>
                      <a:pt x="685" y="258"/>
                    </a:cubicBezTo>
                    <a:cubicBezTo>
                      <a:pt x="686" y="267"/>
                      <a:pt x="684" y="269"/>
                      <a:pt x="680" y="272"/>
                    </a:cubicBezTo>
                    <a:cubicBezTo>
                      <a:pt x="678" y="274"/>
                      <a:pt x="675" y="276"/>
                      <a:pt x="675" y="283"/>
                    </a:cubicBezTo>
                    <a:cubicBezTo>
                      <a:pt x="674" y="283"/>
                      <a:pt x="674" y="284"/>
                      <a:pt x="674" y="289"/>
                    </a:cubicBezTo>
                    <a:cubicBezTo>
                      <a:pt x="672" y="292"/>
                      <a:pt x="668" y="293"/>
                      <a:pt x="667" y="297"/>
                    </a:cubicBezTo>
                    <a:cubicBezTo>
                      <a:pt x="664" y="297"/>
                      <a:pt x="664" y="297"/>
                      <a:pt x="664" y="298"/>
                    </a:cubicBezTo>
                    <a:cubicBezTo>
                      <a:pt x="662" y="297"/>
                      <a:pt x="661" y="297"/>
                      <a:pt x="659" y="297"/>
                    </a:cubicBezTo>
                    <a:cubicBezTo>
                      <a:pt x="653" y="297"/>
                      <a:pt x="652" y="299"/>
                      <a:pt x="651" y="302"/>
                    </a:cubicBezTo>
                    <a:cubicBezTo>
                      <a:pt x="652" y="302"/>
                      <a:pt x="652" y="302"/>
                      <a:pt x="652" y="302"/>
                    </a:cubicBezTo>
                    <a:cubicBezTo>
                      <a:pt x="653" y="303"/>
                      <a:pt x="653" y="303"/>
                      <a:pt x="653" y="303"/>
                    </a:cubicBezTo>
                    <a:cubicBezTo>
                      <a:pt x="654" y="303"/>
                      <a:pt x="654" y="303"/>
                      <a:pt x="654" y="303"/>
                    </a:cubicBezTo>
                    <a:cubicBezTo>
                      <a:pt x="654" y="303"/>
                      <a:pt x="654" y="303"/>
                      <a:pt x="655" y="303"/>
                    </a:cubicBezTo>
                    <a:cubicBezTo>
                      <a:pt x="656" y="304"/>
                      <a:pt x="656" y="304"/>
                      <a:pt x="656" y="304"/>
                    </a:cubicBezTo>
                    <a:cubicBezTo>
                      <a:pt x="657" y="304"/>
                      <a:pt x="657" y="304"/>
                      <a:pt x="658" y="304"/>
                    </a:cubicBezTo>
                    <a:cubicBezTo>
                      <a:pt x="658" y="304"/>
                      <a:pt x="658" y="304"/>
                      <a:pt x="659" y="304"/>
                    </a:cubicBezTo>
                    <a:cubicBezTo>
                      <a:pt x="659" y="306"/>
                      <a:pt x="661" y="307"/>
                      <a:pt x="662" y="308"/>
                    </a:cubicBezTo>
                    <a:cubicBezTo>
                      <a:pt x="672" y="306"/>
                      <a:pt x="672" y="306"/>
                      <a:pt x="674" y="304"/>
                    </a:cubicBezTo>
                    <a:cubicBezTo>
                      <a:pt x="674" y="304"/>
                      <a:pt x="674" y="304"/>
                      <a:pt x="675" y="304"/>
                    </a:cubicBezTo>
                    <a:cubicBezTo>
                      <a:pt x="676" y="304"/>
                      <a:pt x="676" y="304"/>
                      <a:pt x="676" y="304"/>
                    </a:cubicBezTo>
                    <a:cubicBezTo>
                      <a:pt x="677" y="304"/>
                      <a:pt x="677" y="304"/>
                      <a:pt x="678" y="304"/>
                    </a:cubicBezTo>
                    <a:cubicBezTo>
                      <a:pt x="678" y="304"/>
                      <a:pt x="679" y="304"/>
                      <a:pt x="679" y="305"/>
                    </a:cubicBezTo>
                    <a:cubicBezTo>
                      <a:pt x="680" y="305"/>
                      <a:pt x="680" y="305"/>
                      <a:pt x="680" y="305"/>
                    </a:cubicBezTo>
                    <a:cubicBezTo>
                      <a:pt x="681" y="305"/>
                      <a:pt x="681" y="305"/>
                      <a:pt x="682" y="305"/>
                    </a:cubicBezTo>
                    <a:cubicBezTo>
                      <a:pt x="682" y="305"/>
                      <a:pt x="682" y="305"/>
                      <a:pt x="683" y="305"/>
                    </a:cubicBezTo>
                    <a:cubicBezTo>
                      <a:pt x="684" y="305"/>
                      <a:pt x="684" y="305"/>
                      <a:pt x="684" y="305"/>
                    </a:cubicBezTo>
                    <a:cubicBezTo>
                      <a:pt x="685" y="306"/>
                      <a:pt x="685" y="307"/>
                      <a:pt x="686" y="307"/>
                    </a:cubicBezTo>
                    <a:cubicBezTo>
                      <a:pt x="687" y="307"/>
                      <a:pt x="687" y="306"/>
                      <a:pt x="687" y="305"/>
                    </a:cubicBezTo>
                    <a:cubicBezTo>
                      <a:pt x="691" y="305"/>
                      <a:pt x="691" y="304"/>
                      <a:pt x="695" y="297"/>
                    </a:cubicBezTo>
                    <a:cubicBezTo>
                      <a:pt x="695" y="297"/>
                      <a:pt x="695" y="296"/>
                      <a:pt x="695" y="296"/>
                    </a:cubicBezTo>
                    <a:cubicBezTo>
                      <a:pt x="695" y="295"/>
                      <a:pt x="695" y="294"/>
                      <a:pt x="695" y="294"/>
                    </a:cubicBezTo>
                    <a:cubicBezTo>
                      <a:pt x="695" y="293"/>
                      <a:pt x="695" y="293"/>
                      <a:pt x="695" y="292"/>
                    </a:cubicBezTo>
                    <a:cubicBezTo>
                      <a:pt x="695" y="291"/>
                      <a:pt x="695" y="291"/>
                      <a:pt x="695" y="291"/>
                    </a:cubicBezTo>
                    <a:cubicBezTo>
                      <a:pt x="695" y="290"/>
                      <a:pt x="695" y="289"/>
                      <a:pt x="695" y="288"/>
                    </a:cubicBezTo>
                    <a:cubicBezTo>
                      <a:pt x="695" y="287"/>
                      <a:pt x="695" y="287"/>
                      <a:pt x="695" y="287"/>
                    </a:cubicBezTo>
                    <a:cubicBezTo>
                      <a:pt x="695" y="286"/>
                      <a:pt x="695" y="285"/>
                      <a:pt x="695" y="285"/>
                    </a:cubicBezTo>
                    <a:cubicBezTo>
                      <a:pt x="694" y="284"/>
                      <a:pt x="694" y="283"/>
                      <a:pt x="694" y="283"/>
                    </a:cubicBezTo>
                    <a:cubicBezTo>
                      <a:pt x="696" y="283"/>
                      <a:pt x="696" y="282"/>
                      <a:pt x="696" y="281"/>
                    </a:cubicBezTo>
                    <a:cubicBezTo>
                      <a:pt x="697" y="281"/>
                      <a:pt x="697" y="281"/>
                      <a:pt x="697" y="281"/>
                    </a:cubicBezTo>
                    <a:cubicBezTo>
                      <a:pt x="698" y="281"/>
                      <a:pt x="699" y="281"/>
                      <a:pt x="699" y="281"/>
                    </a:cubicBezTo>
                    <a:cubicBezTo>
                      <a:pt x="704" y="281"/>
                      <a:pt x="705" y="282"/>
                      <a:pt x="707" y="284"/>
                    </a:cubicBezTo>
                    <a:cubicBezTo>
                      <a:pt x="707" y="279"/>
                      <a:pt x="706" y="279"/>
                      <a:pt x="705" y="278"/>
                    </a:cubicBezTo>
                    <a:cubicBezTo>
                      <a:pt x="698" y="279"/>
                      <a:pt x="698" y="279"/>
                      <a:pt x="698" y="279"/>
                    </a:cubicBezTo>
                    <a:cubicBezTo>
                      <a:pt x="697" y="279"/>
                      <a:pt x="697" y="279"/>
                      <a:pt x="697" y="279"/>
                    </a:cubicBezTo>
                    <a:cubicBezTo>
                      <a:pt x="697" y="278"/>
                      <a:pt x="697" y="278"/>
                      <a:pt x="697" y="278"/>
                    </a:cubicBezTo>
                    <a:cubicBezTo>
                      <a:pt x="697" y="278"/>
                      <a:pt x="697" y="277"/>
                      <a:pt x="697" y="277"/>
                    </a:cubicBezTo>
                    <a:cubicBezTo>
                      <a:pt x="697" y="277"/>
                      <a:pt x="697" y="276"/>
                      <a:pt x="697" y="276"/>
                    </a:cubicBezTo>
                    <a:cubicBezTo>
                      <a:pt x="697" y="275"/>
                      <a:pt x="697" y="275"/>
                      <a:pt x="697" y="275"/>
                    </a:cubicBezTo>
                    <a:cubicBezTo>
                      <a:pt x="697" y="274"/>
                      <a:pt x="697" y="274"/>
                      <a:pt x="697" y="274"/>
                    </a:cubicBezTo>
                    <a:cubicBezTo>
                      <a:pt x="697" y="274"/>
                      <a:pt x="697" y="273"/>
                      <a:pt x="697" y="273"/>
                    </a:cubicBezTo>
                    <a:cubicBezTo>
                      <a:pt x="697" y="272"/>
                      <a:pt x="697" y="272"/>
                      <a:pt x="697" y="272"/>
                    </a:cubicBezTo>
                    <a:cubicBezTo>
                      <a:pt x="697" y="271"/>
                      <a:pt x="697" y="271"/>
                      <a:pt x="697" y="271"/>
                    </a:cubicBezTo>
                    <a:cubicBezTo>
                      <a:pt x="698" y="270"/>
                      <a:pt x="698" y="270"/>
                      <a:pt x="698" y="269"/>
                    </a:cubicBezTo>
                    <a:cubicBezTo>
                      <a:pt x="699" y="268"/>
                      <a:pt x="699" y="268"/>
                      <a:pt x="703" y="271"/>
                    </a:cubicBezTo>
                    <a:cubicBezTo>
                      <a:pt x="703" y="271"/>
                      <a:pt x="703" y="271"/>
                      <a:pt x="703" y="271"/>
                    </a:cubicBezTo>
                    <a:cubicBezTo>
                      <a:pt x="704" y="269"/>
                      <a:pt x="703" y="268"/>
                      <a:pt x="704" y="266"/>
                    </a:cubicBezTo>
                    <a:cubicBezTo>
                      <a:pt x="705" y="265"/>
                      <a:pt x="706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4" y="266"/>
                      <a:pt x="714" y="266"/>
                      <a:pt x="714" y="266"/>
                    </a:cubicBezTo>
                    <a:cubicBezTo>
                      <a:pt x="714" y="266"/>
                      <a:pt x="715" y="266"/>
                      <a:pt x="716" y="266"/>
                    </a:cubicBezTo>
                    <a:cubicBezTo>
                      <a:pt x="717" y="266"/>
                      <a:pt x="718" y="266"/>
                      <a:pt x="718" y="266"/>
                    </a:cubicBezTo>
                    <a:cubicBezTo>
                      <a:pt x="720" y="266"/>
                      <a:pt x="723" y="266"/>
                      <a:pt x="724" y="264"/>
                    </a:cubicBezTo>
                    <a:moveTo>
                      <a:pt x="752" y="216"/>
                    </a:moveTo>
                    <a:cubicBezTo>
                      <a:pt x="752" y="216"/>
                      <a:pt x="752" y="216"/>
                      <a:pt x="751" y="215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49" y="216"/>
                      <a:pt x="749" y="216"/>
                      <a:pt x="748" y="216"/>
                    </a:cubicBezTo>
                    <a:cubicBezTo>
                      <a:pt x="748" y="216"/>
                      <a:pt x="748" y="216"/>
                      <a:pt x="748" y="216"/>
                    </a:cubicBezTo>
                    <a:cubicBezTo>
                      <a:pt x="747" y="216"/>
                      <a:pt x="747" y="216"/>
                      <a:pt x="747" y="216"/>
                    </a:cubicBezTo>
                    <a:cubicBezTo>
                      <a:pt x="746" y="216"/>
                      <a:pt x="746" y="216"/>
                      <a:pt x="746" y="216"/>
                    </a:cubicBezTo>
                    <a:cubicBezTo>
                      <a:pt x="746" y="216"/>
                      <a:pt x="746" y="216"/>
                      <a:pt x="745" y="216"/>
                    </a:cubicBezTo>
                    <a:cubicBezTo>
                      <a:pt x="745" y="216"/>
                      <a:pt x="745" y="216"/>
                      <a:pt x="744" y="216"/>
                    </a:cubicBezTo>
                    <a:cubicBezTo>
                      <a:pt x="744" y="216"/>
                      <a:pt x="744" y="216"/>
                      <a:pt x="744" y="216"/>
                    </a:cubicBezTo>
                    <a:cubicBezTo>
                      <a:pt x="743" y="216"/>
                      <a:pt x="743" y="216"/>
                      <a:pt x="743" y="216"/>
                    </a:cubicBezTo>
                    <a:cubicBezTo>
                      <a:pt x="742" y="216"/>
                      <a:pt x="742" y="216"/>
                      <a:pt x="742" y="216"/>
                    </a:cubicBezTo>
                    <a:cubicBezTo>
                      <a:pt x="741" y="216"/>
                      <a:pt x="741" y="216"/>
                      <a:pt x="741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39" y="216"/>
                      <a:pt x="739" y="216"/>
                      <a:pt x="739" y="216"/>
                    </a:cubicBezTo>
                    <a:cubicBezTo>
                      <a:pt x="738" y="216"/>
                      <a:pt x="738" y="216"/>
                      <a:pt x="738" y="216"/>
                    </a:cubicBezTo>
                    <a:cubicBezTo>
                      <a:pt x="737" y="213"/>
                      <a:pt x="736" y="213"/>
                      <a:pt x="736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4" y="212"/>
                    </a:cubicBezTo>
                    <a:cubicBezTo>
                      <a:pt x="734" y="212"/>
                      <a:pt x="734" y="212"/>
                      <a:pt x="734" y="212"/>
                    </a:cubicBezTo>
                    <a:cubicBezTo>
                      <a:pt x="734" y="212"/>
                      <a:pt x="734" y="212"/>
                      <a:pt x="733" y="212"/>
                    </a:cubicBezTo>
                    <a:cubicBezTo>
                      <a:pt x="732" y="212"/>
                      <a:pt x="731" y="212"/>
                      <a:pt x="729" y="211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1"/>
                      <a:pt x="729" y="212"/>
                    </a:cubicBezTo>
                    <a:cubicBezTo>
                      <a:pt x="729" y="213"/>
                      <a:pt x="731" y="213"/>
                      <a:pt x="731" y="213"/>
                    </a:cubicBezTo>
                    <a:cubicBezTo>
                      <a:pt x="733" y="216"/>
                      <a:pt x="733" y="216"/>
                      <a:pt x="735" y="219"/>
                    </a:cubicBezTo>
                    <a:cubicBezTo>
                      <a:pt x="739" y="225"/>
                      <a:pt x="740" y="226"/>
                      <a:pt x="742" y="227"/>
                    </a:cubicBezTo>
                    <a:cubicBezTo>
                      <a:pt x="742" y="227"/>
                      <a:pt x="742" y="227"/>
                      <a:pt x="742" y="227"/>
                    </a:cubicBezTo>
                    <a:cubicBezTo>
                      <a:pt x="743" y="227"/>
                      <a:pt x="743" y="227"/>
                      <a:pt x="743" y="227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5" y="229"/>
                      <a:pt x="746" y="231"/>
                      <a:pt x="748" y="231"/>
                    </a:cubicBezTo>
                    <a:cubicBezTo>
                      <a:pt x="748" y="231"/>
                      <a:pt x="748" y="230"/>
                      <a:pt x="748" y="229"/>
                    </a:cubicBezTo>
                    <a:cubicBezTo>
                      <a:pt x="748" y="229"/>
                      <a:pt x="748" y="229"/>
                      <a:pt x="748" y="229"/>
                    </a:cubicBezTo>
                    <a:cubicBezTo>
                      <a:pt x="746" y="229"/>
                      <a:pt x="744" y="226"/>
                      <a:pt x="743" y="221"/>
                    </a:cubicBezTo>
                    <a:cubicBezTo>
                      <a:pt x="743" y="220"/>
                      <a:pt x="744" y="220"/>
                      <a:pt x="744" y="220"/>
                    </a:cubicBezTo>
                    <a:cubicBezTo>
                      <a:pt x="747" y="220"/>
                      <a:pt x="749" y="223"/>
                      <a:pt x="752" y="223"/>
                    </a:cubicBezTo>
                    <a:cubicBezTo>
                      <a:pt x="752" y="223"/>
                      <a:pt x="753" y="223"/>
                      <a:pt x="752" y="216"/>
                    </a:cubicBezTo>
                    <a:moveTo>
                      <a:pt x="825" y="188"/>
                    </a:moveTo>
                    <a:cubicBezTo>
                      <a:pt x="821" y="183"/>
                      <a:pt x="814" y="178"/>
                      <a:pt x="812" y="179"/>
                    </a:cubicBezTo>
                    <a:cubicBezTo>
                      <a:pt x="812" y="180"/>
                      <a:pt x="812" y="180"/>
                      <a:pt x="812" y="180"/>
                    </a:cubicBezTo>
                    <a:cubicBezTo>
                      <a:pt x="813" y="180"/>
                      <a:pt x="813" y="180"/>
                      <a:pt x="813" y="180"/>
                    </a:cubicBezTo>
                    <a:cubicBezTo>
                      <a:pt x="813" y="180"/>
                      <a:pt x="814" y="180"/>
                      <a:pt x="814" y="180"/>
                    </a:cubicBezTo>
                    <a:cubicBezTo>
                      <a:pt x="815" y="180"/>
                      <a:pt x="816" y="182"/>
                      <a:pt x="818" y="182"/>
                    </a:cubicBezTo>
                    <a:cubicBezTo>
                      <a:pt x="824" y="189"/>
                      <a:pt x="827" y="192"/>
                      <a:pt x="828" y="194"/>
                    </a:cubicBezTo>
                    <a:cubicBezTo>
                      <a:pt x="829" y="194"/>
                      <a:pt x="828" y="192"/>
                      <a:pt x="825" y="188"/>
                    </a:cubicBezTo>
                    <a:moveTo>
                      <a:pt x="782" y="39"/>
                    </a:moveTo>
                    <a:cubicBezTo>
                      <a:pt x="783" y="39"/>
                      <a:pt x="783" y="39"/>
                      <a:pt x="783" y="39"/>
                    </a:cubicBezTo>
                    <a:cubicBezTo>
                      <a:pt x="783" y="39"/>
                      <a:pt x="783" y="39"/>
                      <a:pt x="783" y="39"/>
                    </a:cubicBezTo>
                    <a:cubicBezTo>
                      <a:pt x="784" y="39"/>
                      <a:pt x="784" y="39"/>
                      <a:pt x="784" y="39"/>
                    </a:cubicBezTo>
                    <a:cubicBezTo>
                      <a:pt x="784" y="39"/>
                      <a:pt x="784" y="39"/>
                      <a:pt x="787" y="40"/>
                    </a:cubicBezTo>
                    <a:cubicBezTo>
                      <a:pt x="787" y="40"/>
                      <a:pt x="787" y="40"/>
                      <a:pt x="787" y="40"/>
                    </a:cubicBezTo>
                    <a:cubicBezTo>
                      <a:pt x="788" y="41"/>
                      <a:pt x="788" y="41"/>
                      <a:pt x="789" y="41"/>
                    </a:cubicBezTo>
                    <a:cubicBezTo>
                      <a:pt x="789" y="41"/>
                      <a:pt x="789" y="41"/>
                      <a:pt x="790" y="42"/>
                    </a:cubicBezTo>
                    <a:cubicBezTo>
                      <a:pt x="790" y="43"/>
                      <a:pt x="790" y="43"/>
                      <a:pt x="790" y="43"/>
                    </a:cubicBezTo>
                    <a:cubicBezTo>
                      <a:pt x="791" y="43"/>
                      <a:pt x="791" y="43"/>
                      <a:pt x="791" y="43"/>
                    </a:cubicBezTo>
                    <a:cubicBezTo>
                      <a:pt x="792" y="43"/>
                      <a:pt x="792" y="43"/>
                      <a:pt x="793" y="43"/>
                    </a:cubicBezTo>
                    <a:cubicBezTo>
                      <a:pt x="793" y="43"/>
                      <a:pt x="793" y="43"/>
                      <a:pt x="794" y="43"/>
                    </a:cubicBezTo>
                    <a:cubicBezTo>
                      <a:pt x="794" y="43"/>
                      <a:pt x="794" y="44"/>
                      <a:pt x="798" y="46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9"/>
                      <a:pt x="801" y="49"/>
                      <a:pt x="801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3" y="49"/>
                      <a:pt x="803" y="49"/>
                      <a:pt x="803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5" y="49"/>
                      <a:pt x="805" y="49"/>
                      <a:pt x="805" y="49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5" y="48"/>
                      <a:pt x="805" y="48"/>
                      <a:pt x="805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7" y="48"/>
                      <a:pt x="807" y="48"/>
                      <a:pt x="807" y="48"/>
                    </a:cubicBezTo>
                    <a:cubicBezTo>
                      <a:pt x="807" y="48"/>
                      <a:pt x="807" y="48"/>
                      <a:pt x="809" y="49"/>
                    </a:cubicBezTo>
                    <a:cubicBezTo>
                      <a:pt x="809" y="49"/>
                      <a:pt x="810" y="49"/>
                      <a:pt x="810" y="49"/>
                    </a:cubicBezTo>
                    <a:cubicBezTo>
                      <a:pt x="810" y="49"/>
                      <a:pt x="810" y="50"/>
                      <a:pt x="811" y="50"/>
                    </a:cubicBezTo>
                    <a:cubicBezTo>
                      <a:pt x="811" y="50"/>
                      <a:pt x="812" y="50"/>
                      <a:pt x="812" y="50"/>
                    </a:cubicBezTo>
                    <a:cubicBezTo>
                      <a:pt x="812" y="51"/>
                      <a:pt x="812" y="51"/>
                      <a:pt x="812" y="51"/>
                    </a:cubicBezTo>
                    <a:cubicBezTo>
                      <a:pt x="813" y="51"/>
                      <a:pt x="813" y="51"/>
                      <a:pt x="813" y="51"/>
                    </a:cubicBezTo>
                    <a:cubicBezTo>
                      <a:pt x="813" y="51"/>
                      <a:pt x="813" y="51"/>
                      <a:pt x="814" y="51"/>
                    </a:cubicBezTo>
                    <a:cubicBezTo>
                      <a:pt x="814" y="51"/>
                      <a:pt x="815" y="51"/>
                      <a:pt x="819" y="54"/>
                    </a:cubicBezTo>
                    <a:cubicBezTo>
                      <a:pt x="823" y="56"/>
                      <a:pt x="828" y="57"/>
                      <a:pt x="833" y="60"/>
                    </a:cubicBezTo>
                    <a:cubicBezTo>
                      <a:pt x="833" y="60"/>
                      <a:pt x="833" y="60"/>
                      <a:pt x="834" y="60"/>
                    </a:cubicBezTo>
                    <a:cubicBezTo>
                      <a:pt x="834" y="61"/>
                      <a:pt x="834" y="61"/>
                      <a:pt x="834" y="61"/>
                    </a:cubicBezTo>
                    <a:cubicBezTo>
                      <a:pt x="835" y="61"/>
                      <a:pt x="835" y="61"/>
                      <a:pt x="835" y="61"/>
                    </a:cubicBezTo>
                    <a:cubicBezTo>
                      <a:pt x="836" y="61"/>
                      <a:pt x="836" y="61"/>
                      <a:pt x="836" y="61"/>
                    </a:cubicBezTo>
                    <a:cubicBezTo>
                      <a:pt x="836" y="62"/>
                      <a:pt x="836" y="62"/>
                      <a:pt x="836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8" y="62"/>
                      <a:pt x="838" y="62"/>
                      <a:pt x="838" y="63"/>
                    </a:cubicBezTo>
                    <a:cubicBezTo>
                      <a:pt x="840" y="63"/>
                      <a:pt x="842" y="65"/>
                      <a:pt x="843" y="65"/>
                    </a:cubicBezTo>
                    <a:cubicBezTo>
                      <a:pt x="845" y="67"/>
                      <a:pt x="845" y="67"/>
                      <a:pt x="845" y="67"/>
                    </a:cubicBezTo>
                    <a:cubicBezTo>
                      <a:pt x="846" y="67"/>
                      <a:pt x="846" y="67"/>
                      <a:pt x="846" y="67"/>
                    </a:cubicBezTo>
                    <a:cubicBezTo>
                      <a:pt x="849" y="68"/>
                      <a:pt x="849" y="68"/>
                      <a:pt x="849" y="68"/>
                    </a:cubicBezTo>
                    <a:cubicBezTo>
                      <a:pt x="849" y="69"/>
                      <a:pt x="849" y="69"/>
                      <a:pt x="849" y="69"/>
                    </a:cubicBezTo>
                    <a:cubicBezTo>
                      <a:pt x="852" y="70"/>
                      <a:pt x="853" y="71"/>
                      <a:pt x="855" y="72"/>
                    </a:cubicBezTo>
                    <a:cubicBezTo>
                      <a:pt x="856" y="72"/>
                      <a:pt x="856" y="72"/>
                      <a:pt x="856" y="72"/>
                    </a:cubicBezTo>
                    <a:cubicBezTo>
                      <a:pt x="856" y="72"/>
                      <a:pt x="856" y="72"/>
                      <a:pt x="855" y="71"/>
                    </a:cubicBezTo>
                    <a:cubicBezTo>
                      <a:pt x="854" y="71"/>
                      <a:pt x="854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62" y="75"/>
                      <a:pt x="872" y="81"/>
                      <a:pt x="880" y="86"/>
                    </a:cubicBezTo>
                    <a:cubicBezTo>
                      <a:pt x="883" y="88"/>
                      <a:pt x="883" y="88"/>
                      <a:pt x="883" y="88"/>
                    </a:cubicBezTo>
                    <a:cubicBezTo>
                      <a:pt x="883" y="88"/>
                      <a:pt x="883" y="87"/>
                      <a:pt x="882" y="87"/>
                    </a:cubicBezTo>
                    <a:cubicBezTo>
                      <a:pt x="882" y="87"/>
                      <a:pt x="882" y="87"/>
                      <a:pt x="881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79" y="86"/>
                      <a:pt x="879" y="86"/>
                      <a:pt x="879" y="86"/>
                    </a:cubicBezTo>
                    <a:cubicBezTo>
                      <a:pt x="878" y="86"/>
                      <a:pt x="878" y="86"/>
                      <a:pt x="878" y="86"/>
                    </a:cubicBezTo>
                    <a:cubicBezTo>
                      <a:pt x="878" y="85"/>
                      <a:pt x="877" y="84"/>
                      <a:pt x="877" y="84"/>
                    </a:cubicBezTo>
                    <a:cubicBezTo>
                      <a:pt x="877" y="84"/>
                      <a:pt x="877" y="84"/>
                      <a:pt x="872" y="81"/>
                    </a:cubicBezTo>
                    <a:cubicBezTo>
                      <a:pt x="868" y="80"/>
                      <a:pt x="868" y="80"/>
                      <a:pt x="856" y="74"/>
                    </a:cubicBezTo>
                    <a:cubicBezTo>
                      <a:pt x="855" y="73"/>
                      <a:pt x="855" y="73"/>
                      <a:pt x="855" y="73"/>
                    </a:cubicBezTo>
                    <a:cubicBezTo>
                      <a:pt x="855" y="73"/>
                      <a:pt x="855" y="73"/>
                      <a:pt x="852" y="73"/>
                    </a:cubicBezTo>
                    <a:cubicBezTo>
                      <a:pt x="854" y="74"/>
                      <a:pt x="854" y="74"/>
                      <a:pt x="854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6" y="75"/>
                      <a:pt x="856" y="75"/>
                    </a:cubicBezTo>
                    <a:cubicBezTo>
                      <a:pt x="857" y="75"/>
                      <a:pt x="858" y="75"/>
                      <a:pt x="858" y="75"/>
                    </a:cubicBezTo>
                    <a:cubicBezTo>
                      <a:pt x="858" y="75"/>
                      <a:pt x="858" y="76"/>
                      <a:pt x="858" y="76"/>
                    </a:cubicBezTo>
                    <a:cubicBezTo>
                      <a:pt x="859" y="76"/>
                      <a:pt x="859" y="76"/>
                      <a:pt x="859" y="76"/>
                    </a:cubicBezTo>
                    <a:cubicBezTo>
                      <a:pt x="859" y="76"/>
                      <a:pt x="859" y="76"/>
                      <a:pt x="860" y="76"/>
                    </a:cubicBezTo>
                    <a:cubicBezTo>
                      <a:pt x="860" y="77"/>
                      <a:pt x="860" y="77"/>
                      <a:pt x="860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2" y="78"/>
                      <a:pt x="862" y="78"/>
                      <a:pt x="862" y="78"/>
                    </a:cubicBezTo>
                    <a:cubicBezTo>
                      <a:pt x="862" y="78"/>
                      <a:pt x="863" y="78"/>
                      <a:pt x="863" y="79"/>
                    </a:cubicBezTo>
                    <a:cubicBezTo>
                      <a:pt x="864" y="79"/>
                      <a:pt x="864" y="79"/>
                      <a:pt x="864" y="79"/>
                    </a:cubicBezTo>
                    <a:cubicBezTo>
                      <a:pt x="865" y="80"/>
                      <a:pt x="865" y="80"/>
                      <a:pt x="865" y="80"/>
                    </a:cubicBezTo>
                    <a:cubicBezTo>
                      <a:pt x="866" y="80"/>
                      <a:pt x="866" y="80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8" y="82"/>
                      <a:pt x="868" y="82"/>
                      <a:pt x="868" y="82"/>
                    </a:cubicBezTo>
                    <a:cubicBezTo>
                      <a:pt x="868" y="82"/>
                      <a:pt x="868" y="82"/>
                      <a:pt x="870" y="84"/>
                    </a:cubicBezTo>
                    <a:cubicBezTo>
                      <a:pt x="871" y="84"/>
                      <a:pt x="874" y="86"/>
                      <a:pt x="876" y="86"/>
                    </a:cubicBezTo>
                    <a:cubicBezTo>
                      <a:pt x="876" y="86"/>
                      <a:pt x="876" y="86"/>
                      <a:pt x="876" y="86"/>
                    </a:cubicBezTo>
                    <a:cubicBezTo>
                      <a:pt x="876" y="87"/>
                      <a:pt x="876" y="87"/>
                      <a:pt x="876" y="87"/>
                    </a:cubicBezTo>
                    <a:cubicBezTo>
                      <a:pt x="877" y="87"/>
                      <a:pt x="877" y="87"/>
                      <a:pt x="877" y="87"/>
                    </a:cubicBezTo>
                    <a:cubicBezTo>
                      <a:pt x="877" y="87"/>
                      <a:pt x="877" y="87"/>
                      <a:pt x="878" y="87"/>
                    </a:cubicBezTo>
                    <a:cubicBezTo>
                      <a:pt x="878" y="87"/>
                      <a:pt x="878" y="88"/>
                      <a:pt x="879" y="88"/>
                    </a:cubicBezTo>
                    <a:cubicBezTo>
                      <a:pt x="880" y="88"/>
                      <a:pt x="880" y="88"/>
                      <a:pt x="880" y="88"/>
                    </a:cubicBezTo>
                    <a:cubicBezTo>
                      <a:pt x="880" y="88"/>
                      <a:pt x="880" y="89"/>
                      <a:pt x="880" y="89"/>
                    </a:cubicBezTo>
                    <a:cubicBezTo>
                      <a:pt x="880" y="89"/>
                      <a:pt x="881" y="89"/>
                      <a:pt x="882" y="89"/>
                    </a:cubicBezTo>
                    <a:cubicBezTo>
                      <a:pt x="882" y="89"/>
                      <a:pt x="882" y="89"/>
                      <a:pt x="883" y="90"/>
                    </a:cubicBezTo>
                    <a:cubicBezTo>
                      <a:pt x="883" y="90"/>
                      <a:pt x="883" y="90"/>
                      <a:pt x="883" y="90"/>
                    </a:cubicBezTo>
                    <a:cubicBezTo>
                      <a:pt x="883" y="90"/>
                      <a:pt x="884" y="90"/>
                      <a:pt x="887" y="92"/>
                    </a:cubicBezTo>
                    <a:cubicBezTo>
                      <a:pt x="889" y="93"/>
                      <a:pt x="890" y="95"/>
                      <a:pt x="891" y="96"/>
                    </a:cubicBezTo>
                    <a:cubicBezTo>
                      <a:pt x="893" y="98"/>
                      <a:pt x="893" y="98"/>
                      <a:pt x="893" y="98"/>
                    </a:cubicBezTo>
                    <a:cubicBezTo>
                      <a:pt x="895" y="99"/>
                      <a:pt x="895" y="99"/>
                      <a:pt x="895" y="99"/>
                    </a:cubicBezTo>
                    <a:cubicBezTo>
                      <a:pt x="902" y="105"/>
                      <a:pt x="902" y="105"/>
                      <a:pt x="905" y="109"/>
                    </a:cubicBezTo>
                    <a:cubicBezTo>
                      <a:pt x="910" y="113"/>
                      <a:pt x="915" y="116"/>
                      <a:pt x="923" y="122"/>
                    </a:cubicBezTo>
                    <a:cubicBezTo>
                      <a:pt x="926" y="124"/>
                      <a:pt x="930" y="126"/>
                      <a:pt x="933" y="127"/>
                    </a:cubicBezTo>
                    <a:cubicBezTo>
                      <a:pt x="934" y="129"/>
                      <a:pt x="938" y="130"/>
                      <a:pt x="940" y="132"/>
                    </a:cubicBezTo>
                    <a:cubicBezTo>
                      <a:pt x="940" y="132"/>
                      <a:pt x="940" y="132"/>
                      <a:pt x="938" y="129"/>
                    </a:cubicBezTo>
                    <a:cubicBezTo>
                      <a:pt x="936" y="127"/>
                      <a:pt x="933" y="126"/>
                      <a:pt x="932" y="124"/>
                    </a:cubicBezTo>
                    <a:cubicBezTo>
                      <a:pt x="932" y="123"/>
                      <a:pt x="932" y="123"/>
                      <a:pt x="932" y="123"/>
                    </a:cubicBezTo>
                    <a:cubicBezTo>
                      <a:pt x="934" y="125"/>
                      <a:pt x="934" y="125"/>
                      <a:pt x="934" y="125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32" y="123"/>
                      <a:pt x="930" y="121"/>
                      <a:pt x="928" y="119"/>
                    </a:cubicBezTo>
                    <a:cubicBezTo>
                      <a:pt x="926" y="118"/>
                      <a:pt x="926" y="118"/>
                      <a:pt x="926" y="118"/>
                    </a:cubicBezTo>
                    <a:cubicBezTo>
                      <a:pt x="928" y="119"/>
                      <a:pt x="928" y="119"/>
                      <a:pt x="928" y="119"/>
                    </a:cubicBezTo>
                    <a:cubicBezTo>
                      <a:pt x="932" y="122"/>
                      <a:pt x="932" y="122"/>
                      <a:pt x="932" y="122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63" y="147"/>
                      <a:pt x="967" y="151"/>
                      <a:pt x="999" y="183"/>
                    </a:cubicBezTo>
                    <a:cubicBezTo>
                      <a:pt x="1036" y="226"/>
                      <a:pt x="1043" y="236"/>
                      <a:pt x="1070" y="277"/>
                    </a:cubicBezTo>
                    <a:cubicBezTo>
                      <a:pt x="1094" y="319"/>
                      <a:pt x="1097" y="326"/>
                      <a:pt x="1117" y="376"/>
                    </a:cubicBezTo>
                    <a:cubicBezTo>
                      <a:pt x="1131" y="415"/>
                      <a:pt x="1133" y="420"/>
                      <a:pt x="1145" y="475"/>
                    </a:cubicBezTo>
                    <a:cubicBezTo>
                      <a:pt x="1146" y="482"/>
                      <a:pt x="1151" y="523"/>
                      <a:pt x="1152" y="533"/>
                    </a:cubicBezTo>
                    <a:cubicBezTo>
                      <a:pt x="1152" y="533"/>
                      <a:pt x="1152" y="533"/>
                      <a:pt x="1152" y="533"/>
                    </a:cubicBezTo>
                    <a:cubicBezTo>
                      <a:pt x="1151" y="528"/>
                      <a:pt x="1151" y="524"/>
                      <a:pt x="1150" y="519"/>
                    </a:cubicBezTo>
                    <a:cubicBezTo>
                      <a:pt x="1149" y="515"/>
                      <a:pt x="1149" y="515"/>
                      <a:pt x="1143" y="498"/>
                    </a:cubicBezTo>
                    <a:cubicBezTo>
                      <a:pt x="1143" y="496"/>
                      <a:pt x="1143" y="496"/>
                      <a:pt x="1143" y="496"/>
                    </a:cubicBezTo>
                    <a:cubicBezTo>
                      <a:pt x="1143" y="496"/>
                      <a:pt x="1143" y="496"/>
                      <a:pt x="1140" y="492"/>
                    </a:cubicBezTo>
                    <a:cubicBezTo>
                      <a:pt x="1141" y="494"/>
                      <a:pt x="1140" y="497"/>
                      <a:pt x="1140" y="500"/>
                    </a:cubicBezTo>
                    <a:cubicBezTo>
                      <a:pt x="1140" y="502"/>
                      <a:pt x="1140" y="502"/>
                      <a:pt x="1140" y="502"/>
                    </a:cubicBezTo>
                    <a:cubicBezTo>
                      <a:pt x="1140" y="502"/>
                      <a:pt x="1140" y="502"/>
                      <a:pt x="1140" y="504"/>
                    </a:cubicBezTo>
                    <a:cubicBezTo>
                      <a:pt x="1139" y="507"/>
                      <a:pt x="1139" y="512"/>
                      <a:pt x="1139" y="516"/>
                    </a:cubicBezTo>
                    <a:cubicBezTo>
                      <a:pt x="1139" y="518"/>
                      <a:pt x="1139" y="518"/>
                      <a:pt x="1139" y="518"/>
                    </a:cubicBezTo>
                    <a:cubicBezTo>
                      <a:pt x="1139" y="518"/>
                      <a:pt x="1139" y="519"/>
                      <a:pt x="1139" y="519"/>
                    </a:cubicBezTo>
                    <a:cubicBezTo>
                      <a:pt x="1139" y="520"/>
                      <a:pt x="1139" y="520"/>
                      <a:pt x="1139" y="520"/>
                    </a:cubicBezTo>
                    <a:cubicBezTo>
                      <a:pt x="1140" y="520"/>
                      <a:pt x="1140" y="522"/>
                      <a:pt x="1140" y="522"/>
                    </a:cubicBezTo>
                    <a:cubicBezTo>
                      <a:pt x="1140" y="522"/>
                      <a:pt x="1140" y="523"/>
                      <a:pt x="1140" y="523"/>
                    </a:cubicBezTo>
                    <a:cubicBezTo>
                      <a:pt x="1140" y="524"/>
                      <a:pt x="1140" y="524"/>
                      <a:pt x="1140" y="525"/>
                    </a:cubicBezTo>
                    <a:cubicBezTo>
                      <a:pt x="1140" y="525"/>
                      <a:pt x="1140" y="525"/>
                      <a:pt x="1140" y="525"/>
                    </a:cubicBezTo>
                    <a:cubicBezTo>
                      <a:pt x="1140" y="527"/>
                      <a:pt x="1141" y="527"/>
                      <a:pt x="1141" y="528"/>
                    </a:cubicBezTo>
                    <a:cubicBezTo>
                      <a:pt x="1141" y="528"/>
                      <a:pt x="1141" y="528"/>
                      <a:pt x="1141" y="533"/>
                    </a:cubicBezTo>
                    <a:cubicBezTo>
                      <a:pt x="1135" y="615"/>
                      <a:pt x="1135" y="615"/>
                      <a:pt x="1135" y="626"/>
                    </a:cubicBezTo>
                    <a:cubicBezTo>
                      <a:pt x="1135" y="629"/>
                      <a:pt x="1135" y="633"/>
                      <a:pt x="1135" y="635"/>
                    </a:cubicBezTo>
                    <a:cubicBezTo>
                      <a:pt x="1135" y="637"/>
                      <a:pt x="1135" y="637"/>
                      <a:pt x="1134" y="657"/>
                    </a:cubicBezTo>
                    <a:cubicBezTo>
                      <a:pt x="1132" y="667"/>
                      <a:pt x="1130" y="674"/>
                      <a:pt x="1129" y="681"/>
                    </a:cubicBezTo>
                    <a:cubicBezTo>
                      <a:pt x="1128" y="685"/>
                      <a:pt x="1128" y="685"/>
                      <a:pt x="1128" y="685"/>
                    </a:cubicBezTo>
                    <a:cubicBezTo>
                      <a:pt x="1128" y="685"/>
                      <a:pt x="1128" y="685"/>
                      <a:pt x="1127" y="686"/>
                    </a:cubicBezTo>
                    <a:cubicBezTo>
                      <a:pt x="1127" y="686"/>
                      <a:pt x="1127" y="686"/>
                      <a:pt x="1127" y="686"/>
                    </a:cubicBezTo>
                    <a:cubicBezTo>
                      <a:pt x="1127" y="687"/>
                      <a:pt x="1127" y="687"/>
                      <a:pt x="1126" y="687"/>
                    </a:cubicBezTo>
                    <a:cubicBezTo>
                      <a:pt x="1126" y="688"/>
                      <a:pt x="1126" y="688"/>
                      <a:pt x="1126" y="688"/>
                    </a:cubicBezTo>
                    <a:cubicBezTo>
                      <a:pt x="1126" y="689"/>
                      <a:pt x="1126" y="689"/>
                      <a:pt x="1125" y="689"/>
                    </a:cubicBezTo>
                    <a:cubicBezTo>
                      <a:pt x="1125" y="689"/>
                      <a:pt x="1125" y="689"/>
                      <a:pt x="1124" y="690"/>
                    </a:cubicBezTo>
                    <a:cubicBezTo>
                      <a:pt x="1124" y="690"/>
                      <a:pt x="1124" y="690"/>
                      <a:pt x="1124" y="690"/>
                    </a:cubicBezTo>
                    <a:cubicBezTo>
                      <a:pt x="1124" y="690"/>
                      <a:pt x="1123" y="691"/>
                      <a:pt x="1122" y="690"/>
                    </a:cubicBezTo>
                    <a:cubicBezTo>
                      <a:pt x="1122" y="689"/>
                      <a:pt x="1121" y="686"/>
                      <a:pt x="1121" y="684"/>
                    </a:cubicBezTo>
                    <a:cubicBezTo>
                      <a:pt x="1121" y="681"/>
                      <a:pt x="1121" y="678"/>
                      <a:pt x="1121" y="675"/>
                    </a:cubicBezTo>
                    <a:cubicBezTo>
                      <a:pt x="1120" y="675"/>
                      <a:pt x="1120" y="675"/>
                      <a:pt x="1120" y="675"/>
                    </a:cubicBezTo>
                    <a:cubicBezTo>
                      <a:pt x="1115" y="643"/>
                      <a:pt x="1105" y="611"/>
                      <a:pt x="1098" y="578"/>
                    </a:cubicBezTo>
                    <a:cubicBezTo>
                      <a:pt x="1097" y="576"/>
                      <a:pt x="1096" y="576"/>
                      <a:pt x="1096" y="575"/>
                    </a:cubicBezTo>
                    <a:cubicBezTo>
                      <a:pt x="1096" y="578"/>
                      <a:pt x="1095" y="582"/>
                      <a:pt x="1093" y="586"/>
                    </a:cubicBezTo>
                    <a:cubicBezTo>
                      <a:pt x="1092" y="587"/>
                      <a:pt x="1090" y="588"/>
                      <a:pt x="1089" y="589"/>
                    </a:cubicBezTo>
                    <a:cubicBezTo>
                      <a:pt x="1087" y="590"/>
                      <a:pt x="1087" y="590"/>
                      <a:pt x="1087" y="590"/>
                    </a:cubicBezTo>
                    <a:cubicBezTo>
                      <a:pt x="1081" y="586"/>
                      <a:pt x="1081" y="586"/>
                      <a:pt x="1078" y="573"/>
                    </a:cubicBezTo>
                    <a:cubicBezTo>
                      <a:pt x="1078" y="573"/>
                      <a:pt x="1078" y="573"/>
                      <a:pt x="1077" y="575"/>
                    </a:cubicBezTo>
                    <a:cubicBezTo>
                      <a:pt x="1070" y="565"/>
                      <a:pt x="1063" y="562"/>
                      <a:pt x="1059" y="560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8"/>
                      <a:pt x="1059" y="558"/>
                      <a:pt x="1059" y="558"/>
                    </a:cubicBezTo>
                    <a:cubicBezTo>
                      <a:pt x="1059" y="558"/>
                      <a:pt x="1059" y="558"/>
                      <a:pt x="1056" y="561"/>
                    </a:cubicBezTo>
                    <a:cubicBezTo>
                      <a:pt x="1052" y="563"/>
                      <a:pt x="1049" y="565"/>
                      <a:pt x="1046" y="566"/>
                    </a:cubicBezTo>
                    <a:cubicBezTo>
                      <a:pt x="1044" y="568"/>
                      <a:pt x="1044" y="568"/>
                      <a:pt x="1044" y="568"/>
                    </a:cubicBezTo>
                    <a:cubicBezTo>
                      <a:pt x="1042" y="569"/>
                      <a:pt x="1040" y="570"/>
                      <a:pt x="1039" y="571"/>
                    </a:cubicBezTo>
                    <a:cubicBezTo>
                      <a:pt x="1036" y="572"/>
                      <a:pt x="1032" y="574"/>
                      <a:pt x="1029" y="576"/>
                    </a:cubicBezTo>
                    <a:cubicBezTo>
                      <a:pt x="1017" y="580"/>
                      <a:pt x="1014" y="581"/>
                      <a:pt x="1002" y="573"/>
                    </a:cubicBezTo>
                    <a:cubicBezTo>
                      <a:pt x="1006" y="585"/>
                      <a:pt x="1006" y="585"/>
                      <a:pt x="1012" y="588"/>
                    </a:cubicBezTo>
                    <a:cubicBezTo>
                      <a:pt x="1012" y="588"/>
                      <a:pt x="1012" y="588"/>
                      <a:pt x="1012" y="588"/>
                    </a:cubicBezTo>
                    <a:cubicBezTo>
                      <a:pt x="1015" y="589"/>
                      <a:pt x="1015" y="589"/>
                      <a:pt x="1015" y="589"/>
                    </a:cubicBezTo>
                    <a:cubicBezTo>
                      <a:pt x="1019" y="590"/>
                      <a:pt x="1019" y="590"/>
                      <a:pt x="1019" y="590"/>
                    </a:cubicBezTo>
                    <a:cubicBezTo>
                      <a:pt x="1021" y="593"/>
                      <a:pt x="1025" y="595"/>
                      <a:pt x="1027" y="597"/>
                    </a:cubicBezTo>
                    <a:cubicBezTo>
                      <a:pt x="1029" y="598"/>
                      <a:pt x="1029" y="598"/>
                      <a:pt x="1029" y="598"/>
                    </a:cubicBezTo>
                    <a:cubicBezTo>
                      <a:pt x="1030" y="598"/>
                      <a:pt x="1030" y="598"/>
                      <a:pt x="1030" y="598"/>
                    </a:cubicBezTo>
                    <a:cubicBezTo>
                      <a:pt x="1030" y="599"/>
                      <a:pt x="1030" y="600"/>
                      <a:pt x="1030" y="600"/>
                    </a:cubicBezTo>
                    <a:cubicBezTo>
                      <a:pt x="1030" y="601"/>
                      <a:pt x="1030" y="601"/>
                      <a:pt x="1030" y="602"/>
                    </a:cubicBezTo>
                    <a:cubicBezTo>
                      <a:pt x="1030" y="603"/>
                      <a:pt x="1030" y="603"/>
                      <a:pt x="1031" y="605"/>
                    </a:cubicBezTo>
                    <a:cubicBezTo>
                      <a:pt x="1031" y="605"/>
                      <a:pt x="1031" y="606"/>
                      <a:pt x="1031" y="607"/>
                    </a:cubicBezTo>
                    <a:cubicBezTo>
                      <a:pt x="1032" y="607"/>
                      <a:pt x="1032" y="608"/>
                      <a:pt x="1032" y="609"/>
                    </a:cubicBezTo>
                    <a:cubicBezTo>
                      <a:pt x="1032" y="609"/>
                      <a:pt x="1032" y="609"/>
                      <a:pt x="1032" y="611"/>
                    </a:cubicBezTo>
                    <a:cubicBezTo>
                      <a:pt x="1032" y="611"/>
                      <a:pt x="1032" y="612"/>
                      <a:pt x="1032" y="613"/>
                    </a:cubicBezTo>
                    <a:cubicBezTo>
                      <a:pt x="1032" y="613"/>
                      <a:pt x="1032" y="614"/>
                      <a:pt x="1030" y="619"/>
                    </a:cubicBezTo>
                    <a:cubicBezTo>
                      <a:pt x="1023" y="632"/>
                      <a:pt x="1022" y="642"/>
                      <a:pt x="1022" y="646"/>
                    </a:cubicBezTo>
                    <a:cubicBezTo>
                      <a:pt x="1022" y="646"/>
                      <a:pt x="1022" y="646"/>
                      <a:pt x="1022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0" y="650"/>
                    </a:cubicBezTo>
                    <a:cubicBezTo>
                      <a:pt x="1017" y="659"/>
                      <a:pt x="1017" y="659"/>
                      <a:pt x="1011" y="669"/>
                    </a:cubicBezTo>
                    <a:cubicBezTo>
                      <a:pt x="1005" y="674"/>
                      <a:pt x="1005" y="674"/>
                      <a:pt x="1005" y="674"/>
                    </a:cubicBezTo>
                    <a:cubicBezTo>
                      <a:pt x="1003" y="674"/>
                      <a:pt x="1003" y="674"/>
                      <a:pt x="1003" y="674"/>
                    </a:cubicBezTo>
                    <a:cubicBezTo>
                      <a:pt x="976" y="690"/>
                      <a:pt x="962" y="718"/>
                      <a:pt x="938" y="737"/>
                    </a:cubicBezTo>
                    <a:cubicBezTo>
                      <a:pt x="933" y="738"/>
                      <a:pt x="927" y="741"/>
                      <a:pt x="920" y="744"/>
                    </a:cubicBezTo>
                    <a:cubicBezTo>
                      <a:pt x="919" y="744"/>
                      <a:pt x="917" y="744"/>
                      <a:pt x="915" y="745"/>
                    </a:cubicBezTo>
                    <a:cubicBezTo>
                      <a:pt x="915" y="746"/>
                      <a:pt x="916" y="749"/>
                      <a:pt x="916" y="751"/>
                    </a:cubicBezTo>
                    <a:cubicBezTo>
                      <a:pt x="917" y="753"/>
                      <a:pt x="920" y="756"/>
                      <a:pt x="923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60"/>
                      <a:pt x="925" y="760"/>
                    </a:cubicBezTo>
                    <a:cubicBezTo>
                      <a:pt x="940" y="756"/>
                      <a:pt x="943" y="755"/>
                      <a:pt x="958" y="746"/>
                    </a:cubicBezTo>
                    <a:cubicBezTo>
                      <a:pt x="958" y="746"/>
                      <a:pt x="958" y="746"/>
                      <a:pt x="960" y="746"/>
                    </a:cubicBezTo>
                    <a:cubicBezTo>
                      <a:pt x="964" y="744"/>
                      <a:pt x="968" y="740"/>
                      <a:pt x="971" y="738"/>
                    </a:cubicBezTo>
                    <a:cubicBezTo>
                      <a:pt x="972" y="735"/>
                      <a:pt x="972" y="735"/>
                      <a:pt x="972" y="735"/>
                    </a:cubicBezTo>
                    <a:cubicBezTo>
                      <a:pt x="972" y="735"/>
                      <a:pt x="972" y="735"/>
                      <a:pt x="973" y="735"/>
                    </a:cubicBezTo>
                    <a:cubicBezTo>
                      <a:pt x="973" y="735"/>
                      <a:pt x="973" y="735"/>
                      <a:pt x="973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5" y="735"/>
                      <a:pt x="975" y="735"/>
                      <a:pt x="975" y="735"/>
                    </a:cubicBezTo>
                    <a:cubicBezTo>
                      <a:pt x="976" y="735"/>
                      <a:pt x="976" y="735"/>
                      <a:pt x="976" y="735"/>
                    </a:cubicBezTo>
                    <a:cubicBezTo>
                      <a:pt x="976" y="734"/>
                      <a:pt x="976" y="734"/>
                      <a:pt x="976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9" y="734"/>
                      <a:pt x="979" y="734"/>
                      <a:pt x="979" y="734"/>
                    </a:cubicBezTo>
                    <a:cubicBezTo>
                      <a:pt x="979" y="734"/>
                      <a:pt x="979" y="734"/>
                      <a:pt x="980" y="736"/>
                    </a:cubicBezTo>
                    <a:cubicBezTo>
                      <a:pt x="984" y="780"/>
                      <a:pt x="947" y="821"/>
                      <a:pt x="914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1" y="861"/>
                      <a:pt x="911" y="861"/>
                      <a:pt x="911" y="861"/>
                    </a:cubicBezTo>
                    <a:cubicBezTo>
                      <a:pt x="893" y="877"/>
                      <a:pt x="888" y="885"/>
                      <a:pt x="886" y="888"/>
                    </a:cubicBezTo>
                    <a:cubicBezTo>
                      <a:pt x="882" y="910"/>
                      <a:pt x="856" y="909"/>
                      <a:pt x="847" y="926"/>
                    </a:cubicBezTo>
                    <a:cubicBezTo>
                      <a:pt x="845" y="928"/>
                      <a:pt x="843" y="932"/>
                      <a:pt x="842" y="936"/>
                    </a:cubicBezTo>
                    <a:cubicBezTo>
                      <a:pt x="841" y="936"/>
                      <a:pt x="840" y="936"/>
                      <a:pt x="840" y="936"/>
                    </a:cubicBezTo>
                    <a:cubicBezTo>
                      <a:pt x="840" y="964"/>
                      <a:pt x="840" y="964"/>
                      <a:pt x="841" y="967"/>
                    </a:cubicBezTo>
                    <a:cubicBezTo>
                      <a:pt x="842" y="969"/>
                      <a:pt x="842" y="969"/>
                      <a:pt x="842" y="969"/>
                    </a:cubicBezTo>
                    <a:cubicBezTo>
                      <a:pt x="842" y="969"/>
                      <a:pt x="842" y="969"/>
                      <a:pt x="842" y="970"/>
                    </a:cubicBezTo>
                    <a:cubicBezTo>
                      <a:pt x="842" y="970"/>
                      <a:pt x="841" y="972"/>
                      <a:pt x="841" y="972"/>
                    </a:cubicBezTo>
                    <a:cubicBezTo>
                      <a:pt x="840" y="974"/>
                      <a:pt x="840" y="974"/>
                      <a:pt x="840" y="974"/>
                    </a:cubicBezTo>
                    <a:cubicBezTo>
                      <a:pt x="840" y="974"/>
                      <a:pt x="840" y="974"/>
                      <a:pt x="840" y="975"/>
                    </a:cubicBezTo>
                    <a:cubicBezTo>
                      <a:pt x="840" y="975"/>
                      <a:pt x="839" y="976"/>
                      <a:pt x="839" y="977"/>
                    </a:cubicBezTo>
                    <a:cubicBezTo>
                      <a:pt x="839" y="977"/>
                      <a:pt x="839" y="977"/>
                      <a:pt x="839" y="978"/>
                    </a:cubicBezTo>
                    <a:cubicBezTo>
                      <a:pt x="838" y="979"/>
                      <a:pt x="838" y="979"/>
                      <a:pt x="838" y="980"/>
                    </a:cubicBezTo>
                    <a:cubicBezTo>
                      <a:pt x="838" y="980"/>
                      <a:pt x="837" y="980"/>
                      <a:pt x="836" y="981"/>
                    </a:cubicBezTo>
                    <a:cubicBezTo>
                      <a:pt x="830" y="1000"/>
                      <a:pt x="830" y="1000"/>
                      <a:pt x="828" y="1004"/>
                    </a:cubicBezTo>
                    <a:cubicBezTo>
                      <a:pt x="825" y="1006"/>
                      <a:pt x="822" y="1009"/>
                      <a:pt x="820" y="1011"/>
                    </a:cubicBezTo>
                    <a:cubicBezTo>
                      <a:pt x="820" y="1011"/>
                      <a:pt x="820" y="1011"/>
                      <a:pt x="819" y="1011"/>
                    </a:cubicBezTo>
                    <a:cubicBezTo>
                      <a:pt x="819" y="1011"/>
                      <a:pt x="819" y="1011"/>
                      <a:pt x="819" y="1011"/>
                    </a:cubicBezTo>
                    <a:cubicBezTo>
                      <a:pt x="818" y="1011"/>
                      <a:pt x="818" y="1011"/>
                      <a:pt x="818" y="1011"/>
                    </a:cubicBezTo>
                    <a:cubicBezTo>
                      <a:pt x="818" y="1011"/>
                      <a:pt x="818" y="1011"/>
                      <a:pt x="817" y="1014"/>
                    </a:cubicBezTo>
                    <a:cubicBezTo>
                      <a:pt x="796" y="1028"/>
                      <a:pt x="768" y="1029"/>
                      <a:pt x="751" y="1051"/>
                    </a:cubicBezTo>
                    <a:cubicBezTo>
                      <a:pt x="751" y="1057"/>
                      <a:pt x="751" y="1057"/>
                      <a:pt x="751" y="1057"/>
                    </a:cubicBezTo>
                    <a:cubicBezTo>
                      <a:pt x="752" y="1057"/>
                      <a:pt x="752" y="1057"/>
                      <a:pt x="752" y="1057"/>
                    </a:cubicBezTo>
                    <a:cubicBezTo>
                      <a:pt x="751" y="1058"/>
                      <a:pt x="751" y="1058"/>
                      <a:pt x="751" y="1058"/>
                    </a:cubicBezTo>
                    <a:cubicBezTo>
                      <a:pt x="751" y="1058"/>
                      <a:pt x="750" y="1058"/>
                      <a:pt x="750" y="1059"/>
                    </a:cubicBezTo>
                    <a:cubicBezTo>
                      <a:pt x="750" y="1059"/>
                      <a:pt x="750" y="1060"/>
                      <a:pt x="749" y="1060"/>
                    </a:cubicBezTo>
                    <a:cubicBezTo>
                      <a:pt x="748" y="1061"/>
                      <a:pt x="748" y="1062"/>
                      <a:pt x="748" y="1062"/>
                    </a:cubicBezTo>
                    <a:cubicBezTo>
                      <a:pt x="748" y="1062"/>
                      <a:pt x="747" y="1063"/>
                      <a:pt x="747" y="1063"/>
                    </a:cubicBezTo>
                    <a:cubicBezTo>
                      <a:pt x="746" y="1064"/>
                      <a:pt x="746" y="1064"/>
                      <a:pt x="746" y="1064"/>
                    </a:cubicBezTo>
                    <a:cubicBezTo>
                      <a:pt x="746" y="1065"/>
                      <a:pt x="746" y="1065"/>
                      <a:pt x="746" y="1065"/>
                    </a:cubicBezTo>
                    <a:cubicBezTo>
                      <a:pt x="745" y="1067"/>
                      <a:pt x="745" y="1067"/>
                      <a:pt x="745" y="1067"/>
                    </a:cubicBezTo>
                    <a:cubicBezTo>
                      <a:pt x="738" y="1071"/>
                      <a:pt x="737" y="1072"/>
                      <a:pt x="718" y="1077"/>
                    </a:cubicBezTo>
                    <a:cubicBezTo>
                      <a:pt x="715" y="1078"/>
                      <a:pt x="712" y="1080"/>
                      <a:pt x="710" y="1081"/>
                    </a:cubicBezTo>
                    <a:cubicBezTo>
                      <a:pt x="710" y="1082"/>
                      <a:pt x="710" y="1082"/>
                      <a:pt x="710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8" y="1082"/>
                      <a:pt x="708" y="1082"/>
                      <a:pt x="708" y="1082"/>
                    </a:cubicBezTo>
                    <a:cubicBezTo>
                      <a:pt x="708" y="1082"/>
                      <a:pt x="708" y="1082"/>
                      <a:pt x="706" y="1083"/>
                    </a:cubicBezTo>
                    <a:cubicBezTo>
                      <a:pt x="705" y="1087"/>
                      <a:pt x="703" y="1090"/>
                      <a:pt x="700" y="1092"/>
                    </a:cubicBezTo>
                    <a:cubicBezTo>
                      <a:pt x="687" y="1097"/>
                      <a:pt x="675" y="1102"/>
                      <a:pt x="662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9" y="1110"/>
                      <a:pt x="659" y="1110"/>
                      <a:pt x="659" y="1110"/>
                    </a:cubicBezTo>
                    <a:cubicBezTo>
                      <a:pt x="659" y="1110"/>
                      <a:pt x="659" y="1110"/>
                      <a:pt x="656" y="1110"/>
                    </a:cubicBezTo>
                    <a:cubicBezTo>
                      <a:pt x="652" y="1111"/>
                      <a:pt x="648" y="1112"/>
                      <a:pt x="645" y="1114"/>
                    </a:cubicBezTo>
                    <a:cubicBezTo>
                      <a:pt x="645" y="1114"/>
                      <a:pt x="633" y="1115"/>
                      <a:pt x="618" y="1118"/>
                    </a:cubicBezTo>
                    <a:cubicBezTo>
                      <a:pt x="614" y="1118"/>
                      <a:pt x="609" y="1118"/>
                      <a:pt x="606" y="1118"/>
                    </a:cubicBezTo>
                    <a:cubicBezTo>
                      <a:pt x="603" y="1118"/>
                      <a:pt x="600" y="1117"/>
                      <a:pt x="598" y="1117"/>
                    </a:cubicBezTo>
                    <a:cubicBezTo>
                      <a:pt x="598" y="1117"/>
                      <a:pt x="598" y="1117"/>
                      <a:pt x="597" y="1117"/>
                    </a:cubicBezTo>
                    <a:cubicBezTo>
                      <a:pt x="597" y="1117"/>
                      <a:pt x="597" y="1117"/>
                      <a:pt x="597" y="1117"/>
                    </a:cubicBezTo>
                    <a:cubicBezTo>
                      <a:pt x="596" y="1117"/>
                      <a:pt x="596" y="1117"/>
                      <a:pt x="596" y="1117"/>
                    </a:cubicBezTo>
                    <a:cubicBezTo>
                      <a:pt x="596" y="1117"/>
                      <a:pt x="596" y="1117"/>
                      <a:pt x="595" y="1117"/>
                    </a:cubicBezTo>
                    <a:cubicBezTo>
                      <a:pt x="595" y="1117"/>
                      <a:pt x="595" y="1117"/>
                      <a:pt x="595" y="1117"/>
                    </a:cubicBezTo>
                    <a:cubicBezTo>
                      <a:pt x="594" y="1117"/>
                      <a:pt x="594" y="1117"/>
                      <a:pt x="594" y="1117"/>
                    </a:cubicBezTo>
                    <a:cubicBezTo>
                      <a:pt x="584" y="1117"/>
                      <a:pt x="574" y="1117"/>
                      <a:pt x="564" y="1117"/>
                    </a:cubicBezTo>
                    <a:cubicBezTo>
                      <a:pt x="562" y="1115"/>
                      <a:pt x="559" y="1115"/>
                      <a:pt x="558" y="1113"/>
                    </a:cubicBezTo>
                    <a:cubicBezTo>
                      <a:pt x="558" y="1110"/>
                      <a:pt x="559" y="1107"/>
                      <a:pt x="560" y="1105"/>
                    </a:cubicBezTo>
                    <a:cubicBezTo>
                      <a:pt x="551" y="1091"/>
                      <a:pt x="551" y="1091"/>
                      <a:pt x="544" y="1083"/>
                    </a:cubicBezTo>
                    <a:cubicBezTo>
                      <a:pt x="544" y="1075"/>
                      <a:pt x="545" y="1067"/>
                      <a:pt x="544" y="1058"/>
                    </a:cubicBezTo>
                    <a:cubicBezTo>
                      <a:pt x="541" y="1042"/>
                      <a:pt x="541" y="1042"/>
                      <a:pt x="530" y="1028"/>
                    </a:cubicBezTo>
                    <a:cubicBezTo>
                      <a:pt x="525" y="1011"/>
                      <a:pt x="541" y="992"/>
                      <a:pt x="555" y="975"/>
                    </a:cubicBezTo>
                    <a:cubicBezTo>
                      <a:pt x="555" y="975"/>
                      <a:pt x="555" y="975"/>
                      <a:pt x="559" y="972"/>
                    </a:cubicBezTo>
                    <a:cubicBezTo>
                      <a:pt x="559" y="972"/>
                      <a:pt x="559" y="972"/>
                      <a:pt x="556" y="968"/>
                    </a:cubicBezTo>
                    <a:cubicBezTo>
                      <a:pt x="557" y="965"/>
                      <a:pt x="555" y="961"/>
                      <a:pt x="553" y="959"/>
                    </a:cubicBezTo>
                    <a:cubicBezTo>
                      <a:pt x="554" y="958"/>
                      <a:pt x="554" y="958"/>
                      <a:pt x="554" y="958"/>
                    </a:cubicBezTo>
                    <a:cubicBezTo>
                      <a:pt x="554" y="957"/>
                      <a:pt x="554" y="956"/>
                      <a:pt x="554" y="956"/>
                    </a:cubicBezTo>
                    <a:cubicBezTo>
                      <a:pt x="554" y="955"/>
                      <a:pt x="554" y="955"/>
                      <a:pt x="554" y="955"/>
                    </a:cubicBezTo>
                    <a:cubicBezTo>
                      <a:pt x="554" y="954"/>
                      <a:pt x="554" y="954"/>
                      <a:pt x="554" y="954"/>
                    </a:cubicBezTo>
                    <a:cubicBezTo>
                      <a:pt x="554" y="953"/>
                      <a:pt x="554" y="952"/>
                      <a:pt x="554" y="952"/>
                    </a:cubicBezTo>
                    <a:cubicBezTo>
                      <a:pt x="554" y="952"/>
                      <a:pt x="555" y="951"/>
                      <a:pt x="555" y="950"/>
                    </a:cubicBezTo>
                    <a:cubicBezTo>
                      <a:pt x="555" y="950"/>
                      <a:pt x="555" y="950"/>
                      <a:pt x="555" y="950"/>
                    </a:cubicBezTo>
                    <a:cubicBezTo>
                      <a:pt x="555" y="948"/>
                      <a:pt x="555" y="948"/>
                      <a:pt x="556" y="945"/>
                    </a:cubicBezTo>
                    <a:cubicBezTo>
                      <a:pt x="554" y="941"/>
                      <a:pt x="552" y="936"/>
                      <a:pt x="549" y="931"/>
                    </a:cubicBezTo>
                    <a:cubicBezTo>
                      <a:pt x="549" y="928"/>
                      <a:pt x="549" y="924"/>
                      <a:pt x="548" y="921"/>
                    </a:cubicBezTo>
                    <a:cubicBezTo>
                      <a:pt x="548" y="910"/>
                      <a:pt x="539" y="902"/>
                      <a:pt x="532" y="895"/>
                    </a:cubicBezTo>
                    <a:cubicBezTo>
                      <a:pt x="530" y="892"/>
                      <a:pt x="528" y="888"/>
                      <a:pt x="526" y="883"/>
                    </a:cubicBezTo>
                    <a:cubicBezTo>
                      <a:pt x="527" y="867"/>
                      <a:pt x="545" y="855"/>
                      <a:pt x="540" y="837"/>
                    </a:cubicBezTo>
                    <a:cubicBezTo>
                      <a:pt x="540" y="837"/>
                      <a:pt x="540" y="837"/>
                      <a:pt x="540" y="837"/>
                    </a:cubicBezTo>
                    <a:cubicBezTo>
                      <a:pt x="539" y="837"/>
                      <a:pt x="539" y="837"/>
                      <a:pt x="539" y="837"/>
                    </a:cubicBezTo>
                    <a:cubicBezTo>
                      <a:pt x="538" y="837"/>
                      <a:pt x="538" y="837"/>
                      <a:pt x="538" y="837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7" y="836"/>
                      <a:pt x="537" y="836"/>
                      <a:pt x="537" y="836"/>
                    </a:cubicBezTo>
                    <a:cubicBezTo>
                      <a:pt x="537" y="836"/>
                      <a:pt x="537" y="836"/>
                      <a:pt x="532" y="836"/>
                    </a:cubicBezTo>
                    <a:cubicBezTo>
                      <a:pt x="530" y="835"/>
                      <a:pt x="529" y="833"/>
                      <a:pt x="527" y="832"/>
                    </a:cubicBezTo>
                    <a:cubicBezTo>
                      <a:pt x="527" y="831"/>
                      <a:pt x="527" y="828"/>
                      <a:pt x="527" y="827"/>
                    </a:cubicBezTo>
                    <a:cubicBezTo>
                      <a:pt x="528" y="825"/>
                      <a:pt x="529" y="823"/>
                      <a:pt x="529" y="822"/>
                    </a:cubicBezTo>
                    <a:cubicBezTo>
                      <a:pt x="526" y="820"/>
                      <a:pt x="522" y="818"/>
                      <a:pt x="518" y="818"/>
                    </a:cubicBezTo>
                    <a:cubicBezTo>
                      <a:pt x="516" y="818"/>
                      <a:pt x="513" y="818"/>
                      <a:pt x="511" y="817"/>
                    </a:cubicBezTo>
                    <a:cubicBezTo>
                      <a:pt x="502" y="815"/>
                      <a:pt x="499" y="813"/>
                      <a:pt x="498" y="807"/>
                    </a:cubicBezTo>
                    <a:cubicBezTo>
                      <a:pt x="495" y="784"/>
                      <a:pt x="476" y="786"/>
                      <a:pt x="432" y="790"/>
                    </a:cubicBezTo>
                    <a:cubicBezTo>
                      <a:pt x="422" y="790"/>
                      <a:pt x="422" y="790"/>
                      <a:pt x="411" y="787"/>
                    </a:cubicBezTo>
                    <a:cubicBezTo>
                      <a:pt x="403" y="783"/>
                      <a:pt x="403" y="783"/>
                      <a:pt x="398" y="781"/>
                    </a:cubicBezTo>
                    <a:cubicBezTo>
                      <a:pt x="391" y="779"/>
                      <a:pt x="391" y="779"/>
                      <a:pt x="383" y="780"/>
                    </a:cubicBezTo>
                    <a:cubicBezTo>
                      <a:pt x="380" y="780"/>
                      <a:pt x="376" y="780"/>
                      <a:pt x="374" y="780"/>
                    </a:cubicBezTo>
                    <a:cubicBezTo>
                      <a:pt x="368" y="779"/>
                      <a:pt x="368" y="779"/>
                      <a:pt x="368" y="779"/>
                    </a:cubicBezTo>
                    <a:cubicBezTo>
                      <a:pt x="351" y="772"/>
                      <a:pt x="351" y="772"/>
                      <a:pt x="333" y="752"/>
                    </a:cubicBezTo>
                    <a:cubicBezTo>
                      <a:pt x="333" y="752"/>
                      <a:pt x="333" y="752"/>
                      <a:pt x="333" y="751"/>
                    </a:cubicBezTo>
                    <a:cubicBezTo>
                      <a:pt x="332" y="751"/>
                      <a:pt x="332" y="751"/>
                      <a:pt x="332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29" y="748"/>
                    </a:cubicBezTo>
                    <a:cubicBezTo>
                      <a:pt x="325" y="739"/>
                      <a:pt x="323" y="737"/>
                      <a:pt x="319" y="729"/>
                    </a:cubicBezTo>
                    <a:cubicBezTo>
                      <a:pt x="315" y="721"/>
                      <a:pt x="315" y="721"/>
                      <a:pt x="315" y="721"/>
                    </a:cubicBezTo>
                    <a:cubicBezTo>
                      <a:pt x="315" y="717"/>
                      <a:pt x="315" y="713"/>
                      <a:pt x="315" y="710"/>
                    </a:cubicBezTo>
                    <a:cubicBezTo>
                      <a:pt x="312" y="689"/>
                      <a:pt x="289" y="672"/>
                      <a:pt x="297" y="647"/>
                    </a:cubicBezTo>
                    <a:cubicBezTo>
                      <a:pt x="298" y="646"/>
                      <a:pt x="299" y="644"/>
                      <a:pt x="300" y="643"/>
                    </a:cubicBezTo>
                    <a:cubicBezTo>
                      <a:pt x="299" y="640"/>
                      <a:pt x="298" y="638"/>
                      <a:pt x="297" y="636"/>
                    </a:cubicBezTo>
                    <a:cubicBezTo>
                      <a:pt x="298" y="635"/>
                      <a:pt x="298" y="635"/>
                      <a:pt x="298" y="634"/>
                    </a:cubicBezTo>
                    <a:cubicBezTo>
                      <a:pt x="298" y="633"/>
                      <a:pt x="298" y="633"/>
                      <a:pt x="298" y="633"/>
                    </a:cubicBezTo>
                    <a:cubicBezTo>
                      <a:pt x="298" y="632"/>
                      <a:pt x="298" y="631"/>
                      <a:pt x="299" y="631"/>
                    </a:cubicBezTo>
                    <a:cubicBezTo>
                      <a:pt x="299" y="630"/>
                      <a:pt x="299" y="630"/>
                      <a:pt x="300" y="629"/>
                    </a:cubicBezTo>
                    <a:cubicBezTo>
                      <a:pt x="300" y="629"/>
                      <a:pt x="300" y="628"/>
                      <a:pt x="300" y="627"/>
                    </a:cubicBezTo>
                    <a:cubicBezTo>
                      <a:pt x="300" y="626"/>
                      <a:pt x="300" y="626"/>
                      <a:pt x="300" y="626"/>
                    </a:cubicBezTo>
                    <a:cubicBezTo>
                      <a:pt x="301" y="625"/>
                      <a:pt x="301" y="625"/>
                      <a:pt x="301" y="624"/>
                    </a:cubicBezTo>
                    <a:cubicBezTo>
                      <a:pt x="301" y="624"/>
                      <a:pt x="301" y="623"/>
                      <a:pt x="303" y="622"/>
                    </a:cubicBezTo>
                    <a:cubicBezTo>
                      <a:pt x="312" y="619"/>
                      <a:pt x="317" y="609"/>
                      <a:pt x="319" y="605"/>
                    </a:cubicBezTo>
                    <a:cubicBezTo>
                      <a:pt x="323" y="590"/>
                      <a:pt x="323" y="590"/>
                      <a:pt x="323" y="588"/>
                    </a:cubicBezTo>
                    <a:cubicBezTo>
                      <a:pt x="323" y="584"/>
                      <a:pt x="323" y="580"/>
                      <a:pt x="322" y="578"/>
                    </a:cubicBezTo>
                    <a:cubicBezTo>
                      <a:pt x="323" y="563"/>
                      <a:pt x="331" y="557"/>
                      <a:pt x="341" y="547"/>
                    </a:cubicBezTo>
                    <a:cubicBezTo>
                      <a:pt x="342" y="547"/>
                      <a:pt x="342" y="546"/>
                      <a:pt x="343" y="545"/>
                    </a:cubicBezTo>
                    <a:cubicBezTo>
                      <a:pt x="350" y="544"/>
                      <a:pt x="365" y="527"/>
                      <a:pt x="365" y="527"/>
                    </a:cubicBezTo>
                    <a:cubicBezTo>
                      <a:pt x="367" y="525"/>
                      <a:pt x="370" y="522"/>
                      <a:pt x="373" y="520"/>
                    </a:cubicBezTo>
                    <a:cubicBezTo>
                      <a:pt x="379" y="517"/>
                      <a:pt x="386" y="514"/>
                      <a:pt x="392" y="511"/>
                    </a:cubicBezTo>
                    <a:cubicBezTo>
                      <a:pt x="395" y="509"/>
                      <a:pt x="395" y="509"/>
                      <a:pt x="395" y="509"/>
                    </a:cubicBezTo>
                    <a:cubicBezTo>
                      <a:pt x="398" y="508"/>
                      <a:pt x="398" y="508"/>
                      <a:pt x="398" y="508"/>
                    </a:cubicBezTo>
                    <a:cubicBezTo>
                      <a:pt x="408" y="507"/>
                      <a:pt x="409" y="506"/>
                      <a:pt x="422" y="498"/>
                    </a:cubicBezTo>
                    <a:cubicBezTo>
                      <a:pt x="424" y="497"/>
                      <a:pt x="424" y="497"/>
                      <a:pt x="424" y="497"/>
                    </a:cubicBezTo>
                    <a:cubicBezTo>
                      <a:pt x="424" y="496"/>
                      <a:pt x="424" y="496"/>
                      <a:pt x="425" y="495"/>
                    </a:cubicBezTo>
                    <a:cubicBezTo>
                      <a:pt x="425" y="495"/>
                      <a:pt x="425" y="494"/>
                      <a:pt x="425" y="494"/>
                    </a:cubicBezTo>
                    <a:cubicBezTo>
                      <a:pt x="425" y="493"/>
                      <a:pt x="425" y="493"/>
                      <a:pt x="426" y="492"/>
                    </a:cubicBezTo>
                    <a:cubicBezTo>
                      <a:pt x="426" y="492"/>
                      <a:pt x="426" y="492"/>
                      <a:pt x="427" y="492"/>
                    </a:cubicBezTo>
                    <a:cubicBezTo>
                      <a:pt x="427" y="490"/>
                      <a:pt x="427" y="490"/>
                      <a:pt x="427" y="489"/>
                    </a:cubicBezTo>
                    <a:cubicBezTo>
                      <a:pt x="427" y="488"/>
                      <a:pt x="427" y="488"/>
                      <a:pt x="427" y="488"/>
                    </a:cubicBezTo>
                    <a:cubicBezTo>
                      <a:pt x="428" y="487"/>
                      <a:pt x="428" y="487"/>
                      <a:pt x="428" y="487"/>
                    </a:cubicBezTo>
                    <a:cubicBezTo>
                      <a:pt x="428" y="487"/>
                      <a:pt x="428" y="485"/>
                      <a:pt x="432" y="482"/>
                    </a:cubicBezTo>
                    <a:cubicBezTo>
                      <a:pt x="433" y="481"/>
                      <a:pt x="435" y="479"/>
                      <a:pt x="436" y="477"/>
                    </a:cubicBezTo>
                    <a:cubicBezTo>
                      <a:pt x="439" y="475"/>
                      <a:pt x="444" y="472"/>
                      <a:pt x="447" y="471"/>
                    </a:cubicBezTo>
                    <a:cubicBezTo>
                      <a:pt x="448" y="469"/>
                      <a:pt x="448" y="469"/>
                      <a:pt x="448" y="469"/>
                    </a:cubicBezTo>
                    <a:cubicBezTo>
                      <a:pt x="448" y="469"/>
                      <a:pt x="448" y="470"/>
                      <a:pt x="449" y="470"/>
                    </a:cubicBezTo>
                    <a:cubicBezTo>
                      <a:pt x="451" y="469"/>
                      <a:pt x="453" y="468"/>
                      <a:pt x="456" y="468"/>
                    </a:cubicBezTo>
                    <a:cubicBezTo>
                      <a:pt x="464" y="466"/>
                      <a:pt x="464" y="466"/>
                      <a:pt x="468" y="461"/>
                    </a:cubicBezTo>
                    <a:cubicBezTo>
                      <a:pt x="471" y="459"/>
                      <a:pt x="475" y="456"/>
                      <a:pt x="477" y="454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5"/>
                      <a:pt x="480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5" y="456"/>
                    </a:cubicBezTo>
                    <a:cubicBezTo>
                      <a:pt x="485" y="456"/>
                      <a:pt x="486" y="456"/>
                      <a:pt x="487" y="457"/>
                    </a:cubicBezTo>
                    <a:cubicBezTo>
                      <a:pt x="488" y="458"/>
                      <a:pt x="489" y="459"/>
                      <a:pt x="491" y="460"/>
                    </a:cubicBezTo>
                    <a:cubicBezTo>
                      <a:pt x="492" y="460"/>
                      <a:pt x="492" y="460"/>
                      <a:pt x="492" y="460"/>
                    </a:cubicBezTo>
                    <a:cubicBezTo>
                      <a:pt x="492" y="462"/>
                      <a:pt x="492" y="463"/>
                      <a:pt x="492" y="465"/>
                    </a:cubicBezTo>
                    <a:cubicBezTo>
                      <a:pt x="494" y="465"/>
                      <a:pt x="495" y="466"/>
                      <a:pt x="497" y="467"/>
                    </a:cubicBezTo>
                    <a:cubicBezTo>
                      <a:pt x="501" y="468"/>
                      <a:pt x="501" y="468"/>
                      <a:pt x="501" y="468"/>
                    </a:cubicBezTo>
                    <a:cubicBezTo>
                      <a:pt x="511" y="469"/>
                      <a:pt x="513" y="469"/>
                      <a:pt x="528" y="463"/>
                    </a:cubicBezTo>
                    <a:cubicBezTo>
                      <a:pt x="532" y="462"/>
                      <a:pt x="537" y="461"/>
                      <a:pt x="540" y="461"/>
                    </a:cubicBezTo>
                    <a:cubicBezTo>
                      <a:pt x="540" y="461"/>
                      <a:pt x="540" y="461"/>
                      <a:pt x="543" y="461"/>
                    </a:cubicBezTo>
                    <a:cubicBezTo>
                      <a:pt x="557" y="463"/>
                      <a:pt x="571" y="469"/>
                      <a:pt x="584" y="470"/>
                    </a:cubicBezTo>
                    <a:cubicBezTo>
                      <a:pt x="586" y="470"/>
                      <a:pt x="588" y="470"/>
                      <a:pt x="590" y="470"/>
                    </a:cubicBezTo>
                    <a:cubicBezTo>
                      <a:pt x="593" y="470"/>
                      <a:pt x="597" y="469"/>
                      <a:pt x="601" y="468"/>
                    </a:cubicBezTo>
                    <a:cubicBezTo>
                      <a:pt x="606" y="468"/>
                      <a:pt x="606" y="468"/>
                      <a:pt x="606" y="468"/>
                    </a:cubicBezTo>
                    <a:cubicBezTo>
                      <a:pt x="612" y="469"/>
                      <a:pt x="612" y="469"/>
                      <a:pt x="618" y="474"/>
                    </a:cubicBezTo>
                    <a:cubicBezTo>
                      <a:pt x="616" y="482"/>
                      <a:pt x="618" y="490"/>
                      <a:pt x="616" y="498"/>
                    </a:cubicBezTo>
                    <a:cubicBezTo>
                      <a:pt x="616" y="498"/>
                      <a:pt x="616" y="498"/>
                      <a:pt x="616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4" y="498"/>
                    </a:cubicBezTo>
                    <a:cubicBezTo>
                      <a:pt x="618" y="513"/>
                      <a:pt x="621" y="514"/>
                      <a:pt x="631" y="518"/>
                    </a:cubicBezTo>
                    <a:cubicBezTo>
                      <a:pt x="631" y="518"/>
                      <a:pt x="631" y="518"/>
                      <a:pt x="631" y="518"/>
                    </a:cubicBezTo>
                    <a:cubicBezTo>
                      <a:pt x="650" y="522"/>
                      <a:pt x="656" y="544"/>
                      <a:pt x="675" y="547"/>
                    </a:cubicBezTo>
                    <a:cubicBezTo>
                      <a:pt x="676" y="547"/>
                      <a:pt x="676" y="547"/>
                      <a:pt x="676" y="547"/>
                    </a:cubicBezTo>
                    <a:cubicBezTo>
                      <a:pt x="677" y="549"/>
                      <a:pt x="681" y="550"/>
                      <a:pt x="682" y="550"/>
                    </a:cubicBezTo>
                    <a:cubicBezTo>
                      <a:pt x="684" y="550"/>
                      <a:pt x="684" y="550"/>
                      <a:pt x="684" y="550"/>
                    </a:cubicBezTo>
                    <a:cubicBezTo>
                      <a:pt x="684" y="551"/>
                      <a:pt x="684" y="551"/>
                      <a:pt x="684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6" y="551"/>
                    </a:cubicBezTo>
                    <a:cubicBezTo>
                      <a:pt x="686" y="551"/>
                      <a:pt x="686" y="551"/>
                      <a:pt x="688" y="547"/>
                    </a:cubicBezTo>
                    <a:cubicBezTo>
                      <a:pt x="694" y="532"/>
                      <a:pt x="696" y="528"/>
                      <a:pt x="709" y="527"/>
                    </a:cubicBezTo>
                    <a:cubicBezTo>
                      <a:pt x="709" y="527"/>
                      <a:pt x="709" y="527"/>
                      <a:pt x="712" y="528"/>
                    </a:cubicBezTo>
                    <a:cubicBezTo>
                      <a:pt x="714" y="528"/>
                      <a:pt x="716" y="528"/>
                      <a:pt x="718" y="529"/>
                    </a:cubicBezTo>
                    <a:cubicBezTo>
                      <a:pt x="731" y="538"/>
                      <a:pt x="731" y="538"/>
                      <a:pt x="739" y="541"/>
                    </a:cubicBezTo>
                    <a:cubicBezTo>
                      <a:pt x="759" y="549"/>
                      <a:pt x="760" y="549"/>
                      <a:pt x="781" y="549"/>
                    </a:cubicBezTo>
                    <a:cubicBezTo>
                      <a:pt x="782" y="549"/>
                      <a:pt x="782" y="549"/>
                      <a:pt x="782" y="549"/>
                    </a:cubicBezTo>
                    <a:cubicBezTo>
                      <a:pt x="782" y="549"/>
                      <a:pt x="782" y="549"/>
                      <a:pt x="786" y="549"/>
                    </a:cubicBezTo>
                    <a:cubicBezTo>
                      <a:pt x="796" y="549"/>
                      <a:pt x="799" y="549"/>
                      <a:pt x="817" y="547"/>
                    </a:cubicBezTo>
                    <a:cubicBezTo>
                      <a:pt x="826" y="537"/>
                      <a:pt x="828" y="516"/>
                      <a:pt x="823" y="495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1" y="494"/>
                      <a:pt x="821" y="494"/>
                      <a:pt x="821" y="494"/>
                    </a:cubicBezTo>
                    <a:cubicBezTo>
                      <a:pt x="820" y="494"/>
                      <a:pt x="820" y="494"/>
                      <a:pt x="820" y="494"/>
                    </a:cubicBezTo>
                    <a:cubicBezTo>
                      <a:pt x="820" y="494"/>
                      <a:pt x="820" y="494"/>
                      <a:pt x="819" y="494"/>
                    </a:cubicBezTo>
                    <a:cubicBezTo>
                      <a:pt x="819" y="494"/>
                      <a:pt x="819" y="494"/>
                      <a:pt x="819" y="494"/>
                    </a:cubicBezTo>
                    <a:cubicBezTo>
                      <a:pt x="818" y="494"/>
                      <a:pt x="818" y="494"/>
                      <a:pt x="818" y="494"/>
                    </a:cubicBezTo>
                    <a:cubicBezTo>
                      <a:pt x="818" y="494"/>
                      <a:pt x="818" y="494"/>
                      <a:pt x="817" y="494"/>
                    </a:cubicBezTo>
                    <a:cubicBezTo>
                      <a:pt x="817" y="494"/>
                      <a:pt x="816" y="494"/>
                      <a:pt x="816" y="499"/>
                    </a:cubicBezTo>
                    <a:cubicBezTo>
                      <a:pt x="817" y="499"/>
                      <a:pt x="817" y="499"/>
                      <a:pt x="817" y="499"/>
                    </a:cubicBezTo>
                    <a:cubicBezTo>
                      <a:pt x="817" y="500"/>
                      <a:pt x="817" y="500"/>
                      <a:pt x="817" y="500"/>
                    </a:cubicBezTo>
                    <a:cubicBezTo>
                      <a:pt x="817" y="501"/>
                      <a:pt x="817" y="501"/>
                      <a:pt x="817" y="501"/>
                    </a:cubicBezTo>
                    <a:cubicBezTo>
                      <a:pt x="817" y="502"/>
                      <a:pt x="817" y="502"/>
                      <a:pt x="817" y="503"/>
                    </a:cubicBezTo>
                    <a:cubicBezTo>
                      <a:pt x="817" y="504"/>
                      <a:pt x="817" y="504"/>
                      <a:pt x="817" y="504"/>
                    </a:cubicBezTo>
                    <a:cubicBezTo>
                      <a:pt x="817" y="504"/>
                      <a:pt x="818" y="504"/>
                      <a:pt x="818" y="505"/>
                    </a:cubicBezTo>
                    <a:cubicBezTo>
                      <a:pt x="818" y="506"/>
                      <a:pt x="818" y="506"/>
                      <a:pt x="818" y="506"/>
                    </a:cubicBezTo>
                    <a:cubicBezTo>
                      <a:pt x="818" y="506"/>
                      <a:pt x="818" y="507"/>
                      <a:pt x="818" y="507"/>
                    </a:cubicBezTo>
                    <a:cubicBezTo>
                      <a:pt x="818" y="508"/>
                      <a:pt x="818" y="508"/>
                      <a:pt x="818" y="508"/>
                    </a:cubicBezTo>
                    <a:cubicBezTo>
                      <a:pt x="815" y="511"/>
                      <a:pt x="811" y="514"/>
                      <a:pt x="808" y="516"/>
                    </a:cubicBezTo>
                    <a:cubicBezTo>
                      <a:pt x="806" y="516"/>
                      <a:pt x="806" y="516"/>
                      <a:pt x="806" y="516"/>
                    </a:cubicBezTo>
                    <a:cubicBezTo>
                      <a:pt x="802" y="517"/>
                      <a:pt x="802" y="517"/>
                      <a:pt x="802" y="517"/>
                    </a:cubicBezTo>
                    <a:cubicBezTo>
                      <a:pt x="799" y="514"/>
                      <a:pt x="799" y="514"/>
                      <a:pt x="799" y="514"/>
                    </a:cubicBezTo>
                    <a:cubicBezTo>
                      <a:pt x="799" y="513"/>
                      <a:pt x="799" y="513"/>
                      <a:pt x="799" y="513"/>
                    </a:cubicBezTo>
                    <a:cubicBezTo>
                      <a:pt x="799" y="513"/>
                      <a:pt x="799" y="512"/>
                      <a:pt x="799" y="511"/>
                    </a:cubicBezTo>
                    <a:cubicBezTo>
                      <a:pt x="799" y="511"/>
                      <a:pt x="799" y="511"/>
                      <a:pt x="799" y="511"/>
                    </a:cubicBezTo>
                    <a:cubicBezTo>
                      <a:pt x="799" y="510"/>
                      <a:pt x="799" y="509"/>
                      <a:pt x="799" y="509"/>
                    </a:cubicBezTo>
                    <a:cubicBezTo>
                      <a:pt x="799" y="508"/>
                      <a:pt x="799" y="508"/>
                      <a:pt x="799" y="508"/>
                    </a:cubicBezTo>
                    <a:cubicBezTo>
                      <a:pt x="799" y="507"/>
                      <a:pt x="799" y="507"/>
                      <a:pt x="799" y="507"/>
                    </a:cubicBezTo>
                    <a:cubicBezTo>
                      <a:pt x="799" y="506"/>
                      <a:pt x="799" y="506"/>
                      <a:pt x="799" y="506"/>
                    </a:cubicBezTo>
                    <a:cubicBezTo>
                      <a:pt x="799" y="505"/>
                      <a:pt x="799" y="505"/>
                      <a:pt x="801" y="504"/>
                    </a:cubicBezTo>
                    <a:cubicBezTo>
                      <a:pt x="801" y="504"/>
                      <a:pt x="801" y="504"/>
                      <a:pt x="802" y="504"/>
                    </a:cubicBezTo>
                    <a:cubicBezTo>
                      <a:pt x="804" y="503"/>
                      <a:pt x="806" y="502"/>
                      <a:pt x="806" y="501"/>
                    </a:cubicBezTo>
                    <a:cubicBezTo>
                      <a:pt x="806" y="499"/>
                      <a:pt x="806" y="499"/>
                      <a:pt x="806" y="499"/>
                    </a:cubicBezTo>
                    <a:cubicBezTo>
                      <a:pt x="806" y="499"/>
                      <a:pt x="806" y="499"/>
                      <a:pt x="805" y="499"/>
                    </a:cubicBezTo>
                    <a:cubicBezTo>
                      <a:pt x="804" y="499"/>
                      <a:pt x="804" y="499"/>
                      <a:pt x="804" y="499"/>
                    </a:cubicBezTo>
                    <a:cubicBezTo>
                      <a:pt x="803" y="499"/>
                      <a:pt x="802" y="500"/>
                      <a:pt x="802" y="500"/>
                    </a:cubicBezTo>
                    <a:cubicBezTo>
                      <a:pt x="801" y="500"/>
                      <a:pt x="801" y="500"/>
                      <a:pt x="800" y="500"/>
                    </a:cubicBezTo>
                    <a:cubicBezTo>
                      <a:pt x="799" y="500"/>
                      <a:pt x="799" y="500"/>
                      <a:pt x="799" y="500"/>
                    </a:cubicBezTo>
                    <a:cubicBezTo>
                      <a:pt x="799" y="500"/>
                      <a:pt x="798" y="500"/>
                      <a:pt x="797" y="500"/>
                    </a:cubicBezTo>
                    <a:cubicBezTo>
                      <a:pt x="796" y="500"/>
                      <a:pt x="796" y="500"/>
                      <a:pt x="796" y="500"/>
                    </a:cubicBezTo>
                    <a:cubicBezTo>
                      <a:pt x="795" y="500"/>
                      <a:pt x="794" y="500"/>
                      <a:pt x="793" y="497"/>
                    </a:cubicBezTo>
                    <a:cubicBezTo>
                      <a:pt x="791" y="496"/>
                      <a:pt x="789" y="495"/>
                      <a:pt x="788" y="494"/>
                    </a:cubicBezTo>
                    <a:cubicBezTo>
                      <a:pt x="784" y="495"/>
                      <a:pt x="780" y="497"/>
                      <a:pt x="775" y="496"/>
                    </a:cubicBezTo>
                    <a:cubicBezTo>
                      <a:pt x="769" y="497"/>
                      <a:pt x="763" y="500"/>
                      <a:pt x="756" y="500"/>
                    </a:cubicBezTo>
                    <a:cubicBezTo>
                      <a:pt x="756" y="497"/>
                      <a:pt x="757" y="495"/>
                      <a:pt x="758" y="493"/>
                    </a:cubicBezTo>
                    <a:cubicBezTo>
                      <a:pt x="757" y="492"/>
                      <a:pt x="756" y="489"/>
                      <a:pt x="754" y="488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0"/>
                      <a:pt x="751" y="480"/>
                      <a:pt x="751" y="480"/>
                    </a:cubicBezTo>
                    <a:cubicBezTo>
                      <a:pt x="751" y="478"/>
                      <a:pt x="751" y="478"/>
                      <a:pt x="751" y="478"/>
                    </a:cubicBezTo>
                    <a:cubicBezTo>
                      <a:pt x="751" y="477"/>
                      <a:pt x="751" y="477"/>
                      <a:pt x="751" y="477"/>
                    </a:cubicBezTo>
                    <a:cubicBezTo>
                      <a:pt x="751" y="477"/>
                      <a:pt x="751" y="476"/>
                      <a:pt x="751" y="476"/>
                    </a:cubicBezTo>
                    <a:cubicBezTo>
                      <a:pt x="751" y="476"/>
                      <a:pt x="751" y="475"/>
                      <a:pt x="751" y="475"/>
                    </a:cubicBezTo>
                    <a:cubicBezTo>
                      <a:pt x="751" y="474"/>
                      <a:pt x="751" y="474"/>
                      <a:pt x="751" y="473"/>
                    </a:cubicBezTo>
                    <a:cubicBezTo>
                      <a:pt x="748" y="470"/>
                      <a:pt x="745" y="466"/>
                      <a:pt x="741" y="464"/>
                    </a:cubicBezTo>
                    <a:cubicBezTo>
                      <a:pt x="741" y="460"/>
                      <a:pt x="742" y="456"/>
                      <a:pt x="743" y="453"/>
                    </a:cubicBezTo>
                    <a:cubicBezTo>
                      <a:pt x="743" y="453"/>
                      <a:pt x="743" y="452"/>
                      <a:pt x="744" y="452"/>
                    </a:cubicBezTo>
                    <a:cubicBezTo>
                      <a:pt x="742" y="451"/>
                      <a:pt x="740" y="451"/>
                      <a:pt x="738" y="450"/>
                    </a:cubicBezTo>
                    <a:cubicBezTo>
                      <a:pt x="733" y="450"/>
                      <a:pt x="726" y="451"/>
                      <a:pt x="721" y="460"/>
                    </a:cubicBezTo>
                    <a:cubicBezTo>
                      <a:pt x="721" y="464"/>
                      <a:pt x="723" y="468"/>
                      <a:pt x="724" y="472"/>
                    </a:cubicBezTo>
                    <a:cubicBezTo>
                      <a:pt x="724" y="472"/>
                      <a:pt x="724" y="472"/>
                      <a:pt x="724" y="473"/>
                    </a:cubicBezTo>
                    <a:cubicBezTo>
                      <a:pt x="723" y="490"/>
                      <a:pt x="722" y="492"/>
                      <a:pt x="712" y="493"/>
                    </a:cubicBezTo>
                    <a:cubicBezTo>
                      <a:pt x="709" y="492"/>
                      <a:pt x="709" y="492"/>
                      <a:pt x="703" y="482"/>
                    </a:cubicBezTo>
                    <a:cubicBezTo>
                      <a:pt x="700" y="475"/>
                      <a:pt x="700" y="474"/>
                      <a:pt x="705" y="469"/>
                    </a:cubicBezTo>
                    <a:cubicBezTo>
                      <a:pt x="703" y="469"/>
                      <a:pt x="700" y="468"/>
                      <a:pt x="698" y="468"/>
                    </a:cubicBezTo>
                    <a:cubicBezTo>
                      <a:pt x="693" y="464"/>
                      <a:pt x="693" y="464"/>
                      <a:pt x="687" y="439"/>
                    </a:cubicBezTo>
                    <a:cubicBezTo>
                      <a:pt x="687" y="439"/>
                      <a:pt x="687" y="439"/>
                      <a:pt x="686" y="439"/>
                    </a:cubicBezTo>
                    <a:cubicBezTo>
                      <a:pt x="684" y="429"/>
                      <a:pt x="684" y="429"/>
                      <a:pt x="678" y="424"/>
                    </a:cubicBezTo>
                    <a:cubicBezTo>
                      <a:pt x="678" y="424"/>
                      <a:pt x="678" y="424"/>
                      <a:pt x="678" y="424"/>
                    </a:cubicBezTo>
                    <a:cubicBezTo>
                      <a:pt x="675" y="421"/>
                      <a:pt x="675" y="421"/>
                      <a:pt x="675" y="421"/>
                    </a:cubicBezTo>
                    <a:cubicBezTo>
                      <a:pt x="675" y="421"/>
                      <a:pt x="675" y="421"/>
                      <a:pt x="674" y="421"/>
                    </a:cubicBezTo>
                    <a:cubicBezTo>
                      <a:pt x="672" y="421"/>
                      <a:pt x="669" y="421"/>
                      <a:pt x="668" y="421"/>
                    </a:cubicBezTo>
                    <a:cubicBezTo>
                      <a:pt x="660" y="408"/>
                      <a:pt x="656" y="406"/>
                      <a:pt x="650" y="401"/>
                    </a:cubicBezTo>
                    <a:cubicBezTo>
                      <a:pt x="648" y="399"/>
                      <a:pt x="645" y="396"/>
                      <a:pt x="643" y="395"/>
                    </a:cubicBezTo>
                    <a:cubicBezTo>
                      <a:pt x="643" y="395"/>
                      <a:pt x="643" y="395"/>
                      <a:pt x="643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4"/>
                      <a:pt x="642" y="396"/>
                    </a:cubicBezTo>
                    <a:cubicBezTo>
                      <a:pt x="643" y="398"/>
                      <a:pt x="644" y="399"/>
                      <a:pt x="645" y="400"/>
                    </a:cubicBezTo>
                    <a:cubicBezTo>
                      <a:pt x="653" y="417"/>
                      <a:pt x="657" y="421"/>
                      <a:pt x="664" y="429"/>
                    </a:cubicBezTo>
                    <a:cubicBezTo>
                      <a:pt x="669" y="433"/>
                      <a:pt x="674" y="438"/>
                      <a:pt x="678" y="440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5"/>
                      <a:pt x="684" y="445"/>
                      <a:pt x="684" y="445"/>
                    </a:cubicBezTo>
                    <a:cubicBezTo>
                      <a:pt x="684" y="446"/>
                      <a:pt x="684" y="447"/>
                      <a:pt x="684" y="447"/>
                    </a:cubicBezTo>
                    <a:cubicBezTo>
                      <a:pt x="684" y="447"/>
                      <a:pt x="684" y="448"/>
                      <a:pt x="684" y="448"/>
                    </a:cubicBezTo>
                    <a:cubicBezTo>
                      <a:pt x="684" y="449"/>
                      <a:pt x="684" y="449"/>
                      <a:pt x="684" y="449"/>
                    </a:cubicBezTo>
                    <a:cubicBezTo>
                      <a:pt x="684" y="450"/>
                      <a:pt x="684" y="450"/>
                      <a:pt x="684" y="450"/>
                    </a:cubicBezTo>
                    <a:cubicBezTo>
                      <a:pt x="684" y="452"/>
                      <a:pt x="684" y="452"/>
                      <a:pt x="684" y="452"/>
                    </a:cubicBezTo>
                    <a:cubicBezTo>
                      <a:pt x="684" y="452"/>
                      <a:pt x="684" y="452"/>
                      <a:pt x="684" y="453"/>
                    </a:cubicBezTo>
                    <a:cubicBezTo>
                      <a:pt x="683" y="453"/>
                      <a:pt x="683" y="453"/>
                      <a:pt x="682" y="453"/>
                    </a:cubicBezTo>
                    <a:cubicBezTo>
                      <a:pt x="682" y="453"/>
                      <a:pt x="681" y="453"/>
                      <a:pt x="681" y="453"/>
                    </a:cubicBezTo>
                    <a:cubicBezTo>
                      <a:pt x="680" y="453"/>
                      <a:pt x="679" y="452"/>
                      <a:pt x="679" y="452"/>
                    </a:cubicBezTo>
                    <a:cubicBezTo>
                      <a:pt x="679" y="452"/>
                      <a:pt x="678" y="452"/>
                      <a:pt x="678" y="452"/>
                    </a:cubicBezTo>
                    <a:cubicBezTo>
                      <a:pt x="677" y="452"/>
                      <a:pt x="676" y="452"/>
                      <a:pt x="676" y="452"/>
                    </a:cubicBezTo>
                    <a:cubicBezTo>
                      <a:pt x="676" y="452"/>
                      <a:pt x="675" y="452"/>
                      <a:pt x="674" y="452"/>
                    </a:cubicBezTo>
                    <a:cubicBezTo>
                      <a:pt x="674" y="452"/>
                      <a:pt x="674" y="452"/>
                      <a:pt x="674" y="452"/>
                    </a:cubicBezTo>
                    <a:cubicBezTo>
                      <a:pt x="672" y="452"/>
                      <a:pt x="672" y="451"/>
                      <a:pt x="672" y="451"/>
                    </a:cubicBezTo>
                    <a:cubicBezTo>
                      <a:pt x="672" y="452"/>
                      <a:pt x="672" y="453"/>
                      <a:pt x="672" y="453"/>
                    </a:cubicBezTo>
                    <a:cubicBezTo>
                      <a:pt x="672" y="454"/>
                      <a:pt x="671" y="455"/>
                      <a:pt x="671" y="455"/>
                    </a:cubicBezTo>
                    <a:cubicBezTo>
                      <a:pt x="671" y="456"/>
                      <a:pt x="671" y="457"/>
                      <a:pt x="671" y="458"/>
                    </a:cubicBezTo>
                    <a:cubicBezTo>
                      <a:pt x="671" y="458"/>
                      <a:pt x="671" y="459"/>
                      <a:pt x="671" y="460"/>
                    </a:cubicBezTo>
                    <a:cubicBezTo>
                      <a:pt x="671" y="460"/>
                      <a:pt x="670" y="461"/>
                      <a:pt x="670" y="462"/>
                    </a:cubicBezTo>
                    <a:cubicBezTo>
                      <a:pt x="670" y="463"/>
                      <a:pt x="670" y="463"/>
                      <a:pt x="670" y="464"/>
                    </a:cubicBezTo>
                    <a:cubicBezTo>
                      <a:pt x="670" y="464"/>
                      <a:pt x="670" y="465"/>
                      <a:pt x="670" y="466"/>
                    </a:cubicBezTo>
                    <a:cubicBezTo>
                      <a:pt x="670" y="466"/>
                      <a:pt x="670" y="467"/>
                      <a:pt x="668" y="469"/>
                    </a:cubicBezTo>
                    <a:cubicBezTo>
                      <a:pt x="667" y="470"/>
                      <a:pt x="664" y="470"/>
                      <a:pt x="662" y="471"/>
                    </a:cubicBezTo>
                    <a:cubicBezTo>
                      <a:pt x="662" y="471"/>
                      <a:pt x="661" y="471"/>
                      <a:pt x="660" y="471"/>
                    </a:cubicBezTo>
                    <a:cubicBezTo>
                      <a:pt x="656" y="476"/>
                      <a:pt x="654" y="482"/>
                      <a:pt x="649" y="485"/>
                    </a:cubicBezTo>
                    <a:cubicBezTo>
                      <a:pt x="644" y="483"/>
                      <a:pt x="631" y="471"/>
                      <a:pt x="631" y="471"/>
                    </a:cubicBezTo>
                    <a:cubicBezTo>
                      <a:pt x="631" y="471"/>
                      <a:pt x="631" y="471"/>
                      <a:pt x="631" y="470"/>
                    </a:cubicBezTo>
                    <a:cubicBezTo>
                      <a:pt x="632" y="468"/>
                      <a:pt x="634" y="466"/>
                      <a:pt x="635" y="464"/>
                    </a:cubicBezTo>
                    <a:cubicBezTo>
                      <a:pt x="637" y="464"/>
                      <a:pt x="640" y="464"/>
                      <a:pt x="641" y="464"/>
                    </a:cubicBezTo>
                    <a:cubicBezTo>
                      <a:pt x="646" y="465"/>
                      <a:pt x="646" y="465"/>
                      <a:pt x="657" y="469"/>
                    </a:cubicBezTo>
                    <a:cubicBezTo>
                      <a:pt x="659" y="467"/>
                      <a:pt x="658" y="463"/>
                      <a:pt x="657" y="457"/>
                    </a:cubicBezTo>
                    <a:cubicBezTo>
                      <a:pt x="656" y="457"/>
                      <a:pt x="656" y="457"/>
                      <a:pt x="656" y="457"/>
                    </a:cubicBezTo>
                    <a:cubicBezTo>
                      <a:pt x="615" y="399"/>
                      <a:pt x="615" y="399"/>
                      <a:pt x="615" y="399"/>
                    </a:cubicBezTo>
                    <a:cubicBezTo>
                      <a:pt x="614" y="398"/>
                      <a:pt x="614" y="398"/>
                      <a:pt x="614" y="398"/>
                    </a:cubicBezTo>
                    <a:cubicBezTo>
                      <a:pt x="610" y="403"/>
                      <a:pt x="610" y="403"/>
                      <a:pt x="610" y="403"/>
                    </a:cubicBezTo>
                    <a:cubicBezTo>
                      <a:pt x="606" y="403"/>
                      <a:pt x="604" y="404"/>
                      <a:pt x="598" y="407"/>
                    </a:cubicBezTo>
                    <a:cubicBezTo>
                      <a:pt x="597" y="407"/>
                      <a:pt x="597" y="407"/>
                      <a:pt x="597" y="407"/>
                    </a:cubicBezTo>
                    <a:cubicBezTo>
                      <a:pt x="596" y="407"/>
                      <a:pt x="595" y="407"/>
                      <a:pt x="594" y="407"/>
                    </a:cubicBezTo>
                    <a:cubicBezTo>
                      <a:pt x="594" y="406"/>
                      <a:pt x="593" y="406"/>
                      <a:pt x="592" y="406"/>
                    </a:cubicBezTo>
                    <a:cubicBezTo>
                      <a:pt x="591" y="406"/>
                      <a:pt x="591" y="406"/>
                      <a:pt x="590" y="406"/>
                    </a:cubicBezTo>
                    <a:cubicBezTo>
                      <a:pt x="589" y="406"/>
                      <a:pt x="588" y="406"/>
                      <a:pt x="588" y="405"/>
                    </a:cubicBezTo>
                    <a:cubicBezTo>
                      <a:pt x="588" y="405"/>
                      <a:pt x="586" y="405"/>
                      <a:pt x="585" y="405"/>
                    </a:cubicBezTo>
                    <a:cubicBezTo>
                      <a:pt x="585" y="404"/>
                      <a:pt x="584" y="404"/>
                      <a:pt x="583" y="404"/>
                    </a:cubicBezTo>
                    <a:cubicBezTo>
                      <a:pt x="583" y="404"/>
                      <a:pt x="583" y="404"/>
                      <a:pt x="581" y="404"/>
                    </a:cubicBezTo>
                    <a:cubicBezTo>
                      <a:pt x="581" y="404"/>
                      <a:pt x="581" y="404"/>
                      <a:pt x="580" y="404"/>
                    </a:cubicBezTo>
                    <a:cubicBezTo>
                      <a:pt x="580" y="403"/>
                      <a:pt x="580" y="403"/>
                      <a:pt x="580" y="403"/>
                    </a:cubicBezTo>
                    <a:cubicBezTo>
                      <a:pt x="580" y="403"/>
                      <a:pt x="580" y="403"/>
                      <a:pt x="578" y="403"/>
                    </a:cubicBezTo>
                    <a:cubicBezTo>
                      <a:pt x="578" y="403"/>
                      <a:pt x="578" y="403"/>
                      <a:pt x="576" y="403"/>
                    </a:cubicBezTo>
                    <a:cubicBezTo>
                      <a:pt x="570" y="412"/>
                      <a:pt x="561" y="417"/>
                      <a:pt x="554" y="423"/>
                    </a:cubicBezTo>
                    <a:cubicBezTo>
                      <a:pt x="554" y="423"/>
                      <a:pt x="554" y="423"/>
                      <a:pt x="554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2" y="423"/>
                      <a:pt x="552" y="423"/>
                      <a:pt x="552" y="423"/>
                    </a:cubicBezTo>
                    <a:cubicBezTo>
                      <a:pt x="544" y="427"/>
                      <a:pt x="544" y="427"/>
                      <a:pt x="538" y="436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5" y="440"/>
                      <a:pt x="534" y="444"/>
                      <a:pt x="532" y="447"/>
                    </a:cubicBezTo>
                    <a:cubicBezTo>
                      <a:pt x="529" y="449"/>
                      <a:pt x="526" y="451"/>
                      <a:pt x="521" y="454"/>
                    </a:cubicBezTo>
                    <a:cubicBezTo>
                      <a:pt x="516" y="455"/>
                      <a:pt x="516" y="455"/>
                      <a:pt x="516" y="455"/>
                    </a:cubicBezTo>
                    <a:cubicBezTo>
                      <a:pt x="513" y="456"/>
                      <a:pt x="513" y="456"/>
                      <a:pt x="513" y="456"/>
                    </a:cubicBezTo>
                    <a:cubicBezTo>
                      <a:pt x="510" y="456"/>
                      <a:pt x="507" y="455"/>
                      <a:pt x="505" y="455"/>
                    </a:cubicBezTo>
                    <a:cubicBezTo>
                      <a:pt x="500" y="453"/>
                      <a:pt x="500" y="453"/>
                      <a:pt x="500" y="453"/>
                    </a:cubicBezTo>
                    <a:cubicBezTo>
                      <a:pt x="498" y="453"/>
                      <a:pt x="495" y="453"/>
                      <a:pt x="494" y="453"/>
                    </a:cubicBezTo>
                    <a:cubicBezTo>
                      <a:pt x="494" y="453"/>
                      <a:pt x="494" y="453"/>
                      <a:pt x="494" y="453"/>
                    </a:cubicBezTo>
                    <a:cubicBezTo>
                      <a:pt x="491" y="453"/>
                      <a:pt x="489" y="454"/>
                      <a:pt x="487" y="454"/>
                    </a:cubicBezTo>
                    <a:cubicBezTo>
                      <a:pt x="487" y="454"/>
                      <a:pt x="487" y="454"/>
                      <a:pt x="486" y="454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1" y="452"/>
                    </a:cubicBezTo>
                    <a:cubicBezTo>
                      <a:pt x="481" y="452"/>
                      <a:pt x="481" y="452"/>
                      <a:pt x="480" y="452"/>
                    </a:cubicBezTo>
                    <a:cubicBezTo>
                      <a:pt x="480" y="452"/>
                      <a:pt x="479" y="452"/>
                      <a:pt x="478" y="451"/>
                    </a:cubicBezTo>
                    <a:cubicBezTo>
                      <a:pt x="476" y="447"/>
                      <a:pt x="472" y="444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39"/>
                    </a:cubicBezTo>
                    <a:cubicBezTo>
                      <a:pt x="471" y="439"/>
                      <a:pt x="471" y="439"/>
                      <a:pt x="471" y="439"/>
                    </a:cubicBezTo>
                    <a:cubicBezTo>
                      <a:pt x="471" y="439"/>
                      <a:pt x="471" y="439"/>
                      <a:pt x="469" y="439"/>
                    </a:cubicBezTo>
                    <a:cubicBezTo>
                      <a:pt x="465" y="438"/>
                      <a:pt x="465" y="438"/>
                      <a:pt x="465" y="438"/>
                    </a:cubicBezTo>
                    <a:cubicBezTo>
                      <a:pt x="462" y="437"/>
                      <a:pt x="462" y="437"/>
                      <a:pt x="462" y="437"/>
                    </a:cubicBezTo>
                    <a:cubicBezTo>
                      <a:pt x="461" y="437"/>
                      <a:pt x="460" y="436"/>
                      <a:pt x="460" y="434"/>
                    </a:cubicBezTo>
                    <a:cubicBezTo>
                      <a:pt x="494" y="371"/>
                      <a:pt x="494" y="371"/>
                      <a:pt x="494" y="371"/>
                    </a:cubicBezTo>
                    <a:cubicBezTo>
                      <a:pt x="494" y="370"/>
                      <a:pt x="494" y="370"/>
                      <a:pt x="494" y="370"/>
                    </a:cubicBezTo>
                    <a:cubicBezTo>
                      <a:pt x="506" y="374"/>
                      <a:pt x="516" y="381"/>
                      <a:pt x="528" y="386"/>
                    </a:cubicBezTo>
                    <a:cubicBezTo>
                      <a:pt x="532" y="387"/>
                      <a:pt x="532" y="387"/>
                      <a:pt x="532" y="387"/>
                    </a:cubicBezTo>
                    <a:cubicBezTo>
                      <a:pt x="535" y="386"/>
                      <a:pt x="539" y="383"/>
                      <a:pt x="541" y="380"/>
                    </a:cubicBezTo>
                    <a:cubicBezTo>
                      <a:pt x="543" y="378"/>
                      <a:pt x="545" y="374"/>
                      <a:pt x="545" y="371"/>
                    </a:cubicBezTo>
                    <a:cubicBezTo>
                      <a:pt x="547" y="368"/>
                      <a:pt x="548" y="364"/>
                      <a:pt x="548" y="361"/>
                    </a:cubicBezTo>
                    <a:cubicBezTo>
                      <a:pt x="548" y="358"/>
                      <a:pt x="547" y="355"/>
                      <a:pt x="545" y="353"/>
                    </a:cubicBezTo>
                    <a:cubicBezTo>
                      <a:pt x="544" y="353"/>
                      <a:pt x="544" y="353"/>
                      <a:pt x="544" y="353"/>
                    </a:cubicBezTo>
                    <a:cubicBezTo>
                      <a:pt x="542" y="350"/>
                      <a:pt x="540" y="346"/>
                      <a:pt x="537" y="344"/>
                    </a:cubicBezTo>
                    <a:cubicBezTo>
                      <a:pt x="537" y="344"/>
                      <a:pt x="537" y="343"/>
                      <a:pt x="537" y="342"/>
                    </a:cubicBezTo>
                    <a:cubicBezTo>
                      <a:pt x="537" y="342"/>
                      <a:pt x="537" y="341"/>
                      <a:pt x="537" y="340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38" y="339"/>
                      <a:pt x="538" y="339"/>
                      <a:pt x="538" y="338"/>
                    </a:cubicBezTo>
                    <a:cubicBezTo>
                      <a:pt x="538" y="338"/>
                      <a:pt x="539" y="338"/>
                      <a:pt x="539" y="337"/>
                    </a:cubicBezTo>
                    <a:cubicBezTo>
                      <a:pt x="540" y="336"/>
                      <a:pt x="540" y="336"/>
                      <a:pt x="540" y="336"/>
                    </a:cubicBezTo>
                    <a:cubicBezTo>
                      <a:pt x="540" y="336"/>
                      <a:pt x="540" y="335"/>
                      <a:pt x="540" y="334"/>
                    </a:cubicBezTo>
                    <a:cubicBezTo>
                      <a:pt x="540" y="334"/>
                      <a:pt x="540" y="334"/>
                      <a:pt x="542" y="333"/>
                    </a:cubicBezTo>
                    <a:cubicBezTo>
                      <a:pt x="545" y="335"/>
                      <a:pt x="545" y="335"/>
                      <a:pt x="545" y="335"/>
                    </a:cubicBezTo>
                    <a:cubicBezTo>
                      <a:pt x="549" y="336"/>
                      <a:pt x="549" y="336"/>
                      <a:pt x="549" y="336"/>
                    </a:cubicBezTo>
                    <a:cubicBezTo>
                      <a:pt x="554" y="336"/>
                      <a:pt x="554" y="336"/>
                      <a:pt x="554" y="336"/>
                    </a:cubicBezTo>
                    <a:cubicBezTo>
                      <a:pt x="556" y="335"/>
                      <a:pt x="559" y="333"/>
                      <a:pt x="562" y="332"/>
                    </a:cubicBezTo>
                    <a:cubicBezTo>
                      <a:pt x="564" y="332"/>
                      <a:pt x="566" y="333"/>
                      <a:pt x="567" y="334"/>
                    </a:cubicBezTo>
                    <a:cubicBezTo>
                      <a:pt x="571" y="333"/>
                      <a:pt x="571" y="333"/>
                      <a:pt x="571" y="333"/>
                    </a:cubicBezTo>
                    <a:cubicBezTo>
                      <a:pt x="572" y="332"/>
                      <a:pt x="572" y="332"/>
                      <a:pt x="572" y="332"/>
                    </a:cubicBezTo>
                    <a:cubicBezTo>
                      <a:pt x="572" y="332"/>
                      <a:pt x="572" y="332"/>
                      <a:pt x="575" y="332"/>
                    </a:cubicBezTo>
                    <a:cubicBezTo>
                      <a:pt x="576" y="331"/>
                      <a:pt x="578" y="329"/>
                      <a:pt x="580" y="328"/>
                    </a:cubicBezTo>
                    <a:cubicBezTo>
                      <a:pt x="582" y="326"/>
                      <a:pt x="585" y="323"/>
                      <a:pt x="588" y="321"/>
                    </a:cubicBezTo>
                    <a:cubicBezTo>
                      <a:pt x="592" y="321"/>
                      <a:pt x="596" y="318"/>
                      <a:pt x="599" y="316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1" y="314"/>
                      <a:pt x="601" y="314"/>
                      <a:pt x="601" y="314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5" y="312"/>
                    </a:cubicBezTo>
                    <a:cubicBezTo>
                      <a:pt x="607" y="311"/>
                      <a:pt x="609" y="309"/>
                      <a:pt x="610" y="307"/>
                    </a:cubicBezTo>
                    <a:cubicBezTo>
                      <a:pt x="612" y="307"/>
                      <a:pt x="612" y="307"/>
                      <a:pt x="612" y="307"/>
                    </a:cubicBezTo>
                    <a:cubicBezTo>
                      <a:pt x="615" y="305"/>
                      <a:pt x="615" y="305"/>
                      <a:pt x="615" y="305"/>
                    </a:cubicBezTo>
                    <a:cubicBezTo>
                      <a:pt x="619" y="306"/>
                      <a:pt x="619" y="306"/>
                      <a:pt x="619" y="306"/>
                    </a:cubicBezTo>
                    <a:cubicBezTo>
                      <a:pt x="619" y="306"/>
                      <a:pt x="619" y="306"/>
                      <a:pt x="624" y="306"/>
                    </a:cubicBezTo>
                    <a:cubicBezTo>
                      <a:pt x="626" y="306"/>
                      <a:pt x="627" y="305"/>
                      <a:pt x="629" y="304"/>
                    </a:cubicBezTo>
                    <a:cubicBezTo>
                      <a:pt x="634" y="276"/>
                      <a:pt x="634" y="276"/>
                      <a:pt x="643" y="274"/>
                    </a:cubicBezTo>
                    <a:cubicBezTo>
                      <a:pt x="643" y="274"/>
                      <a:pt x="643" y="274"/>
                      <a:pt x="643" y="274"/>
                    </a:cubicBezTo>
                    <a:cubicBezTo>
                      <a:pt x="644" y="274"/>
                      <a:pt x="644" y="274"/>
                      <a:pt x="644" y="274"/>
                    </a:cubicBezTo>
                    <a:cubicBezTo>
                      <a:pt x="643" y="281"/>
                      <a:pt x="643" y="281"/>
                      <a:pt x="645" y="287"/>
                    </a:cubicBezTo>
                    <a:cubicBezTo>
                      <a:pt x="647" y="285"/>
                      <a:pt x="647" y="285"/>
                      <a:pt x="647" y="285"/>
                    </a:cubicBezTo>
                    <a:cubicBezTo>
                      <a:pt x="648" y="285"/>
                      <a:pt x="648" y="285"/>
                      <a:pt x="649" y="285"/>
                    </a:cubicBezTo>
                    <a:cubicBezTo>
                      <a:pt x="651" y="278"/>
                      <a:pt x="651" y="276"/>
                      <a:pt x="646" y="269"/>
                    </a:cubicBezTo>
                    <a:cubicBezTo>
                      <a:pt x="643" y="270"/>
                      <a:pt x="643" y="270"/>
                      <a:pt x="643" y="270"/>
                    </a:cubicBezTo>
                    <a:cubicBezTo>
                      <a:pt x="640" y="270"/>
                      <a:pt x="635" y="270"/>
                      <a:pt x="632" y="270"/>
                    </a:cubicBezTo>
                    <a:cubicBezTo>
                      <a:pt x="624" y="266"/>
                      <a:pt x="621" y="264"/>
                      <a:pt x="627" y="237"/>
                    </a:cubicBezTo>
                    <a:cubicBezTo>
                      <a:pt x="629" y="235"/>
                      <a:pt x="631" y="233"/>
                      <a:pt x="634" y="231"/>
                    </a:cubicBezTo>
                    <a:cubicBezTo>
                      <a:pt x="637" y="229"/>
                      <a:pt x="637" y="229"/>
                      <a:pt x="637" y="229"/>
                    </a:cubicBezTo>
                    <a:cubicBezTo>
                      <a:pt x="637" y="229"/>
                      <a:pt x="637" y="229"/>
                      <a:pt x="640" y="229"/>
                    </a:cubicBezTo>
                    <a:cubicBezTo>
                      <a:pt x="640" y="229"/>
                      <a:pt x="640" y="229"/>
                      <a:pt x="642" y="228"/>
                    </a:cubicBezTo>
                    <a:cubicBezTo>
                      <a:pt x="644" y="226"/>
                      <a:pt x="644" y="226"/>
                      <a:pt x="644" y="226"/>
                    </a:cubicBezTo>
                    <a:cubicBezTo>
                      <a:pt x="645" y="226"/>
                      <a:pt x="645" y="226"/>
                      <a:pt x="645" y="226"/>
                    </a:cubicBezTo>
                    <a:cubicBezTo>
                      <a:pt x="645" y="226"/>
                      <a:pt x="646" y="226"/>
                      <a:pt x="646" y="226"/>
                    </a:cubicBezTo>
                    <a:cubicBezTo>
                      <a:pt x="648" y="225"/>
                      <a:pt x="649" y="223"/>
                      <a:pt x="650" y="221"/>
                    </a:cubicBezTo>
                    <a:cubicBezTo>
                      <a:pt x="650" y="221"/>
                      <a:pt x="650" y="221"/>
                      <a:pt x="650" y="221"/>
                    </a:cubicBezTo>
                    <a:cubicBezTo>
                      <a:pt x="650" y="221"/>
                      <a:pt x="650" y="221"/>
                      <a:pt x="653" y="219"/>
                    </a:cubicBezTo>
                    <a:cubicBezTo>
                      <a:pt x="656" y="218"/>
                      <a:pt x="659" y="214"/>
                      <a:pt x="660" y="212"/>
                    </a:cubicBezTo>
                    <a:cubicBezTo>
                      <a:pt x="662" y="207"/>
                      <a:pt x="662" y="207"/>
                      <a:pt x="662" y="207"/>
                    </a:cubicBezTo>
                    <a:cubicBezTo>
                      <a:pt x="662" y="205"/>
                      <a:pt x="664" y="203"/>
                      <a:pt x="666" y="201"/>
                    </a:cubicBezTo>
                    <a:cubicBezTo>
                      <a:pt x="666" y="199"/>
                      <a:pt x="666" y="199"/>
                      <a:pt x="666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74" y="189"/>
                      <a:pt x="674" y="189"/>
                      <a:pt x="679" y="187"/>
                    </a:cubicBezTo>
                    <a:cubicBezTo>
                      <a:pt x="681" y="185"/>
                      <a:pt x="684" y="183"/>
                      <a:pt x="686" y="181"/>
                    </a:cubicBezTo>
                    <a:cubicBezTo>
                      <a:pt x="688" y="180"/>
                      <a:pt x="694" y="180"/>
                      <a:pt x="698" y="180"/>
                    </a:cubicBezTo>
                    <a:cubicBezTo>
                      <a:pt x="699" y="180"/>
                      <a:pt x="699" y="180"/>
                      <a:pt x="699" y="180"/>
                    </a:cubicBezTo>
                    <a:cubicBezTo>
                      <a:pt x="699" y="180"/>
                      <a:pt x="699" y="180"/>
                      <a:pt x="702" y="180"/>
                    </a:cubicBezTo>
                    <a:cubicBezTo>
                      <a:pt x="748" y="195"/>
                      <a:pt x="751" y="207"/>
                      <a:pt x="752" y="213"/>
                    </a:cubicBezTo>
                    <a:cubicBezTo>
                      <a:pt x="752" y="213"/>
                      <a:pt x="752" y="213"/>
                      <a:pt x="752" y="213"/>
                    </a:cubicBezTo>
                    <a:cubicBezTo>
                      <a:pt x="753" y="212"/>
                      <a:pt x="756" y="211"/>
                      <a:pt x="757" y="210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7"/>
                      <a:pt x="757" y="207"/>
                      <a:pt x="757" y="207"/>
                    </a:cubicBezTo>
                    <a:cubicBezTo>
                      <a:pt x="757" y="207"/>
                      <a:pt x="757" y="207"/>
                      <a:pt x="755" y="204"/>
                    </a:cubicBezTo>
                    <a:cubicBezTo>
                      <a:pt x="754" y="202"/>
                      <a:pt x="753" y="199"/>
                      <a:pt x="753" y="198"/>
                    </a:cubicBezTo>
                    <a:cubicBezTo>
                      <a:pt x="753" y="198"/>
                      <a:pt x="753" y="198"/>
                      <a:pt x="753" y="198"/>
                    </a:cubicBezTo>
                    <a:cubicBezTo>
                      <a:pt x="754" y="198"/>
                      <a:pt x="754" y="198"/>
                      <a:pt x="754" y="198"/>
                    </a:cubicBezTo>
                    <a:cubicBezTo>
                      <a:pt x="757" y="197"/>
                      <a:pt x="757" y="197"/>
                      <a:pt x="757" y="197"/>
                    </a:cubicBezTo>
                    <a:cubicBezTo>
                      <a:pt x="758" y="197"/>
                      <a:pt x="758" y="197"/>
                      <a:pt x="758" y="197"/>
                    </a:cubicBezTo>
                    <a:cubicBezTo>
                      <a:pt x="759" y="199"/>
                      <a:pt x="763" y="203"/>
                      <a:pt x="765" y="205"/>
                    </a:cubicBezTo>
                    <a:cubicBezTo>
                      <a:pt x="765" y="203"/>
                      <a:pt x="765" y="203"/>
                      <a:pt x="765" y="203"/>
                    </a:cubicBezTo>
                    <a:cubicBezTo>
                      <a:pt x="766" y="201"/>
                      <a:pt x="768" y="198"/>
                      <a:pt x="768" y="195"/>
                    </a:cubicBezTo>
                    <a:cubicBezTo>
                      <a:pt x="769" y="194"/>
                      <a:pt x="772" y="192"/>
                      <a:pt x="774" y="191"/>
                    </a:cubicBezTo>
                    <a:cubicBezTo>
                      <a:pt x="774" y="191"/>
                      <a:pt x="774" y="191"/>
                      <a:pt x="777" y="191"/>
                    </a:cubicBezTo>
                    <a:cubicBezTo>
                      <a:pt x="779" y="193"/>
                      <a:pt x="779" y="193"/>
                      <a:pt x="779" y="193"/>
                    </a:cubicBezTo>
                    <a:cubicBezTo>
                      <a:pt x="782" y="192"/>
                      <a:pt x="784" y="189"/>
                      <a:pt x="787" y="187"/>
                    </a:cubicBezTo>
                    <a:cubicBezTo>
                      <a:pt x="787" y="183"/>
                      <a:pt x="787" y="183"/>
                      <a:pt x="787" y="183"/>
                    </a:cubicBezTo>
                    <a:cubicBezTo>
                      <a:pt x="787" y="182"/>
                      <a:pt x="787" y="182"/>
                      <a:pt x="787" y="182"/>
                    </a:cubicBezTo>
                    <a:cubicBezTo>
                      <a:pt x="790" y="182"/>
                      <a:pt x="794" y="183"/>
                      <a:pt x="796" y="184"/>
                    </a:cubicBezTo>
                    <a:cubicBezTo>
                      <a:pt x="799" y="185"/>
                      <a:pt x="802" y="185"/>
                      <a:pt x="804" y="185"/>
                    </a:cubicBezTo>
                    <a:cubicBezTo>
                      <a:pt x="806" y="185"/>
                      <a:pt x="806" y="185"/>
                      <a:pt x="806" y="185"/>
                    </a:cubicBezTo>
                    <a:cubicBezTo>
                      <a:pt x="799" y="182"/>
                      <a:pt x="796" y="180"/>
                      <a:pt x="791" y="176"/>
                    </a:cubicBezTo>
                    <a:cubicBezTo>
                      <a:pt x="791" y="175"/>
                      <a:pt x="790" y="175"/>
                      <a:pt x="790" y="175"/>
                    </a:cubicBezTo>
                    <a:cubicBezTo>
                      <a:pt x="790" y="174"/>
                      <a:pt x="789" y="173"/>
                      <a:pt x="789" y="173"/>
                    </a:cubicBezTo>
                    <a:cubicBezTo>
                      <a:pt x="789" y="173"/>
                      <a:pt x="788" y="173"/>
                      <a:pt x="788" y="172"/>
                    </a:cubicBezTo>
                    <a:cubicBezTo>
                      <a:pt x="788" y="171"/>
                      <a:pt x="787" y="171"/>
                      <a:pt x="787" y="170"/>
                    </a:cubicBezTo>
                    <a:cubicBezTo>
                      <a:pt x="787" y="170"/>
                      <a:pt x="787" y="170"/>
                      <a:pt x="786" y="170"/>
                    </a:cubicBezTo>
                    <a:cubicBezTo>
                      <a:pt x="785" y="169"/>
                      <a:pt x="785" y="169"/>
                      <a:pt x="785" y="168"/>
                    </a:cubicBezTo>
                    <a:cubicBezTo>
                      <a:pt x="784" y="168"/>
                      <a:pt x="784" y="168"/>
                      <a:pt x="784" y="167"/>
                    </a:cubicBezTo>
                    <a:cubicBezTo>
                      <a:pt x="783" y="167"/>
                      <a:pt x="783" y="166"/>
                      <a:pt x="781" y="160"/>
                    </a:cubicBezTo>
                    <a:cubicBezTo>
                      <a:pt x="781" y="160"/>
                      <a:pt x="781" y="160"/>
                      <a:pt x="781" y="160"/>
                    </a:cubicBezTo>
                    <a:cubicBezTo>
                      <a:pt x="781" y="160"/>
                      <a:pt x="781" y="160"/>
                      <a:pt x="782" y="160"/>
                    </a:cubicBezTo>
                    <a:cubicBezTo>
                      <a:pt x="782" y="160"/>
                      <a:pt x="782" y="160"/>
                      <a:pt x="782" y="160"/>
                    </a:cubicBezTo>
                    <a:cubicBezTo>
                      <a:pt x="782" y="160"/>
                      <a:pt x="782" y="160"/>
                      <a:pt x="783" y="160"/>
                    </a:cubicBezTo>
                    <a:cubicBezTo>
                      <a:pt x="783" y="159"/>
                      <a:pt x="783" y="159"/>
                      <a:pt x="783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5" y="159"/>
                      <a:pt x="789" y="161"/>
                    </a:cubicBezTo>
                    <a:cubicBezTo>
                      <a:pt x="793" y="164"/>
                      <a:pt x="796" y="167"/>
                      <a:pt x="799" y="170"/>
                    </a:cubicBezTo>
                    <a:cubicBezTo>
                      <a:pt x="799" y="167"/>
                      <a:pt x="799" y="167"/>
                      <a:pt x="799" y="167"/>
                    </a:cubicBezTo>
                    <a:cubicBezTo>
                      <a:pt x="799" y="167"/>
                      <a:pt x="799" y="167"/>
                      <a:pt x="798" y="167"/>
                    </a:cubicBezTo>
                    <a:cubicBezTo>
                      <a:pt x="797" y="166"/>
                      <a:pt x="797" y="166"/>
                      <a:pt x="797" y="166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4"/>
                      <a:pt x="796" y="164"/>
                      <a:pt x="796" y="164"/>
                    </a:cubicBezTo>
                    <a:cubicBezTo>
                      <a:pt x="796" y="164"/>
                      <a:pt x="795" y="164"/>
                      <a:pt x="796" y="164"/>
                    </a:cubicBezTo>
                    <a:cubicBezTo>
                      <a:pt x="796" y="163"/>
                      <a:pt x="796" y="163"/>
                      <a:pt x="796" y="163"/>
                    </a:cubicBezTo>
                    <a:cubicBezTo>
                      <a:pt x="799" y="163"/>
                      <a:pt x="799" y="163"/>
                      <a:pt x="799" y="163"/>
                    </a:cubicBezTo>
                    <a:cubicBezTo>
                      <a:pt x="799" y="163"/>
                      <a:pt x="799" y="163"/>
                      <a:pt x="799" y="161"/>
                    </a:cubicBezTo>
                    <a:cubicBezTo>
                      <a:pt x="797" y="159"/>
                      <a:pt x="797" y="159"/>
                      <a:pt x="797" y="159"/>
                    </a:cubicBezTo>
                    <a:cubicBezTo>
                      <a:pt x="796" y="157"/>
                      <a:pt x="794" y="154"/>
                      <a:pt x="793" y="153"/>
                    </a:cubicBezTo>
                    <a:cubicBezTo>
                      <a:pt x="793" y="151"/>
                      <a:pt x="793" y="151"/>
                      <a:pt x="793" y="151"/>
                    </a:cubicBezTo>
                    <a:cubicBezTo>
                      <a:pt x="792" y="150"/>
                      <a:pt x="792" y="150"/>
                      <a:pt x="792" y="150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2" y="147"/>
                      <a:pt x="792" y="147"/>
                      <a:pt x="792" y="147"/>
                    </a:cubicBezTo>
                    <a:cubicBezTo>
                      <a:pt x="793" y="147"/>
                      <a:pt x="793" y="147"/>
                      <a:pt x="793" y="147"/>
                    </a:cubicBezTo>
                    <a:cubicBezTo>
                      <a:pt x="793" y="147"/>
                      <a:pt x="793" y="146"/>
                      <a:pt x="794" y="146"/>
                    </a:cubicBezTo>
                    <a:cubicBezTo>
                      <a:pt x="794" y="146"/>
                      <a:pt x="794" y="146"/>
                      <a:pt x="794" y="146"/>
                    </a:cubicBezTo>
                    <a:cubicBezTo>
                      <a:pt x="792" y="143"/>
                      <a:pt x="789" y="140"/>
                      <a:pt x="786" y="137"/>
                    </a:cubicBezTo>
                    <a:cubicBezTo>
                      <a:pt x="787" y="135"/>
                      <a:pt x="787" y="132"/>
                      <a:pt x="787" y="130"/>
                    </a:cubicBezTo>
                    <a:cubicBezTo>
                      <a:pt x="788" y="129"/>
                      <a:pt x="788" y="129"/>
                      <a:pt x="788" y="129"/>
                    </a:cubicBezTo>
                    <a:cubicBezTo>
                      <a:pt x="788" y="129"/>
                      <a:pt x="788" y="129"/>
                      <a:pt x="786" y="127"/>
                    </a:cubicBezTo>
                    <a:cubicBezTo>
                      <a:pt x="785" y="126"/>
                      <a:pt x="785" y="126"/>
                      <a:pt x="785" y="126"/>
                    </a:cubicBezTo>
                    <a:cubicBezTo>
                      <a:pt x="784" y="124"/>
                      <a:pt x="781" y="123"/>
                      <a:pt x="780" y="122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19"/>
                      <a:pt x="784" y="120"/>
                    </a:cubicBezTo>
                    <a:cubicBezTo>
                      <a:pt x="786" y="121"/>
                      <a:pt x="789" y="121"/>
                      <a:pt x="790" y="122"/>
                    </a:cubicBezTo>
                    <a:cubicBezTo>
                      <a:pt x="791" y="121"/>
                      <a:pt x="791" y="121"/>
                      <a:pt x="791" y="121"/>
                    </a:cubicBezTo>
                    <a:cubicBezTo>
                      <a:pt x="791" y="121"/>
                      <a:pt x="791" y="121"/>
                      <a:pt x="796" y="119"/>
                    </a:cubicBezTo>
                    <a:cubicBezTo>
                      <a:pt x="808" y="123"/>
                      <a:pt x="811" y="125"/>
                      <a:pt x="816" y="129"/>
                    </a:cubicBezTo>
                    <a:cubicBezTo>
                      <a:pt x="818" y="129"/>
                      <a:pt x="818" y="129"/>
                      <a:pt x="818" y="129"/>
                    </a:cubicBezTo>
                    <a:cubicBezTo>
                      <a:pt x="818" y="129"/>
                      <a:pt x="818" y="129"/>
                      <a:pt x="818" y="127"/>
                    </a:cubicBezTo>
                    <a:cubicBezTo>
                      <a:pt x="821" y="126"/>
                      <a:pt x="824" y="122"/>
                      <a:pt x="826" y="120"/>
                    </a:cubicBezTo>
                    <a:cubicBezTo>
                      <a:pt x="826" y="115"/>
                      <a:pt x="826" y="115"/>
                      <a:pt x="826" y="115"/>
                    </a:cubicBezTo>
                    <a:cubicBezTo>
                      <a:pt x="826" y="114"/>
                      <a:pt x="826" y="114"/>
                      <a:pt x="826" y="114"/>
                    </a:cubicBezTo>
                    <a:cubicBezTo>
                      <a:pt x="828" y="114"/>
                      <a:pt x="830" y="114"/>
                      <a:pt x="832" y="115"/>
                    </a:cubicBezTo>
                    <a:cubicBezTo>
                      <a:pt x="834" y="115"/>
                      <a:pt x="837" y="116"/>
                      <a:pt x="839" y="116"/>
                    </a:cubicBezTo>
                    <a:cubicBezTo>
                      <a:pt x="842" y="114"/>
                      <a:pt x="842" y="114"/>
                      <a:pt x="842" y="114"/>
                    </a:cubicBezTo>
                    <a:cubicBezTo>
                      <a:pt x="840" y="112"/>
                      <a:pt x="840" y="112"/>
                      <a:pt x="840" y="112"/>
                    </a:cubicBezTo>
                    <a:cubicBezTo>
                      <a:pt x="840" y="112"/>
                      <a:pt x="840" y="112"/>
                      <a:pt x="841" y="111"/>
                    </a:cubicBezTo>
                    <a:cubicBezTo>
                      <a:pt x="842" y="109"/>
                      <a:pt x="842" y="109"/>
                      <a:pt x="842" y="109"/>
                    </a:cubicBezTo>
                    <a:cubicBezTo>
                      <a:pt x="839" y="104"/>
                      <a:pt x="832" y="103"/>
                      <a:pt x="828" y="100"/>
                    </a:cubicBezTo>
                    <a:cubicBezTo>
                      <a:pt x="827" y="98"/>
                      <a:pt x="828" y="96"/>
                      <a:pt x="828" y="94"/>
                    </a:cubicBezTo>
                    <a:cubicBezTo>
                      <a:pt x="828" y="93"/>
                      <a:pt x="828" y="93"/>
                      <a:pt x="828" y="93"/>
                    </a:cubicBezTo>
                    <a:cubicBezTo>
                      <a:pt x="829" y="93"/>
                      <a:pt x="831" y="92"/>
                      <a:pt x="833" y="92"/>
                    </a:cubicBezTo>
                    <a:cubicBezTo>
                      <a:pt x="833" y="90"/>
                      <a:pt x="832" y="88"/>
                      <a:pt x="832" y="87"/>
                    </a:cubicBezTo>
                    <a:cubicBezTo>
                      <a:pt x="831" y="85"/>
                      <a:pt x="828" y="82"/>
                      <a:pt x="826" y="81"/>
                    </a:cubicBezTo>
                    <a:cubicBezTo>
                      <a:pt x="827" y="80"/>
                      <a:pt x="828" y="78"/>
                      <a:pt x="828" y="77"/>
                    </a:cubicBezTo>
                    <a:cubicBezTo>
                      <a:pt x="820" y="71"/>
                      <a:pt x="812" y="67"/>
                      <a:pt x="806" y="59"/>
                    </a:cubicBezTo>
                    <a:cubicBezTo>
                      <a:pt x="804" y="58"/>
                      <a:pt x="802" y="56"/>
                      <a:pt x="801" y="55"/>
                    </a:cubicBezTo>
                    <a:cubicBezTo>
                      <a:pt x="799" y="54"/>
                      <a:pt x="799" y="54"/>
                      <a:pt x="799" y="54"/>
                    </a:cubicBezTo>
                    <a:cubicBezTo>
                      <a:pt x="799" y="52"/>
                      <a:pt x="799" y="52"/>
                      <a:pt x="788" y="44"/>
                    </a:cubicBezTo>
                    <a:cubicBezTo>
                      <a:pt x="787" y="44"/>
                      <a:pt x="787" y="44"/>
                      <a:pt x="787" y="44"/>
                    </a:cubicBezTo>
                    <a:cubicBezTo>
                      <a:pt x="787" y="43"/>
                      <a:pt x="787" y="43"/>
                      <a:pt x="787" y="43"/>
                    </a:cubicBezTo>
                    <a:cubicBezTo>
                      <a:pt x="786" y="43"/>
                      <a:pt x="786" y="43"/>
                      <a:pt x="786" y="43"/>
                    </a:cubicBezTo>
                    <a:cubicBezTo>
                      <a:pt x="785" y="43"/>
                      <a:pt x="785" y="43"/>
                      <a:pt x="785" y="43"/>
                    </a:cubicBezTo>
                    <a:cubicBezTo>
                      <a:pt x="785" y="43"/>
                      <a:pt x="784" y="43"/>
                      <a:pt x="784" y="43"/>
                    </a:cubicBezTo>
                    <a:cubicBezTo>
                      <a:pt x="783" y="43"/>
                      <a:pt x="783" y="43"/>
                      <a:pt x="783" y="43"/>
                    </a:cubicBezTo>
                    <a:cubicBezTo>
                      <a:pt x="783" y="42"/>
                      <a:pt x="783" y="42"/>
                      <a:pt x="783" y="42"/>
                    </a:cubicBezTo>
                    <a:cubicBezTo>
                      <a:pt x="782" y="41"/>
                      <a:pt x="782" y="41"/>
                      <a:pt x="782" y="41"/>
                    </a:cubicBezTo>
                    <a:cubicBezTo>
                      <a:pt x="781" y="40"/>
                      <a:pt x="781" y="40"/>
                      <a:pt x="781" y="40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moveTo>
                      <a:pt x="35" y="625"/>
                    </a:moveTo>
                    <a:cubicBezTo>
                      <a:pt x="35" y="625"/>
                      <a:pt x="35" y="625"/>
                      <a:pt x="35" y="625"/>
                    </a:cubicBezTo>
                    <a:cubicBezTo>
                      <a:pt x="35" y="624"/>
                      <a:pt x="35" y="623"/>
                      <a:pt x="34" y="621"/>
                    </a:cubicBezTo>
                    <a:cubicBezTo>
                      <a:pt x="34" y="621"/>
                      <a:pt x="34" y="621"/>
                      <a:pt x="34" y="621"/>
                    </a:cubicBezTo>
                    <a:cubicBezTo>
                      <a:pt x="34" y="623"/>
                      <a:pt x="33" y="624"/>
                      <a:pt x="33" y="624"/>
                    </a:cubicBezTo>
                    <a:cubicBezTo>
                      <a:pt x="33" y="624"/>
                      <a:pt x="32" y="624"/>
                      <a:pt x="31" y="625"/>
                    </a:cubicBezTo>
                    <a:cubicBezTo>
                      <a:pt x="31" y="625"/>
                      <a:pt x="31" y="625"/>
                      <a:pt x="32" y="625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7"/>
                      <a:pt x="33" y="627"/>
                      <a:pt x="33" y="627"/>
                    </a:cubicBezTo>
                    <a:cubicBezTo>
                      <a:pt x="33" y="628"/>
                      <a:pt x="33" y="628"/>
                      <a:pt x="33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7"/>
                      <a:pt x="34" y="627"/>
                      <a:pt x="34" y="627"/>
                    </a:cubicBezTo>
                    <a:cubicBezTo>
                      <a:pt x="34" y="627"/>
                      <a:pt x="34" y="627"/>
                      <a:pt x="35" y="626"/>
                    </a:cubicBezTo>
                    <a:cubicBezTo>
                      <a:pt x="35" y="626"/>
                      <a:pt x="35" y="626"/>
                      <a:pt x="35" y="626"/>
                    </a:cubicBezTo>
                    <a:cubicBezTo>
                      <a:pt x="35" y="625"/>
                      <a:pt x="35" y="625"/>
                      <a:pt x="35" y="62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7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57" y="125"/>
                    </a:moveTo>
                    <a:cubicBezTo>
                      <a:pt x="257" y="124"/>
                      <a:pt x="257" y="124"/>
                      <a:pt x="257" y="124"/>
                    </a:cubicBezTo>
                    <a:cubicBezTo>
                      <a:pt x="258" y="124"/>
                      <a:pt x="258" y="124"/>
                      <a:pt x="258" y="124"/>
                    </a:cubicBezTo>
                    <a:cubicBezTo>
                      <a:pt x="258" y="123"/>
                      <a:pt x="256" y="123"/>
                      <a:pt x="256" y="123"/>
                    </a:cubicBezTo>
                    <a:cubicBezTo>
                      <a:pt x="252" y="122"/>
                      <a:pt x="244" y="127"/>
                      <a:pt x="244" y="127"/>
                    </a:cubicBezTo>
                    <a:cubicBezTo>
                      <a:pt x="242" y="126"/>
                      <a:pt x="240" y="127"/>
                      <a:pt x="235" y="13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2" y="131"/>
                      <a:pt x="232" y="132"/>
                      <a:pt x="232" y="132"/>
                    </a:cubicBezTo>
                    <a:cubicBezTo>
                      <a:pt x="232" y="133"/>
                      <a:pt x="235" y="132"/>
                      <a:pt x="236" y="132"/>
                    </a:cubicBezTo>
                    <a:cubicBezTo>
                      <a:pt x="237" y="130"/>
                      <a:pt x="239" y="129"/>
                      <a:pt x="241" y="129"/>
                    </a:cubicBezTo>
                    <a:cubicBezTo>
                      <a:pt x="242" y="129"/>
                      <a:pt x="242" y="129"/>
                      <a:pt x="250" y="125"/>
                    </a:cubicBezTo>
                    <a:cubicBezTo>
                      <a:pt x="250" y="125"/>
                      <a:pt x="251" y="125"/>
                      <a:pt x="254" y="124"/>
                    </a:cubicBezTo>
                    <a:cubicBezTo>
                      <a:pt x="255" y="126"/>
                      <a:pt x="257" y="125"/>
                      <a:pt x="257" y="125"/>
                    </a:cubicBezTo>
                    <a:moveTo>
                      <a:pt x="248" y="141"/>
                    </a:moveTo>
                    <a:cubicBezTo>
                      <a:pt x="248" y="141"/>
                      <a:pt x="248" y="141"/>
                      <a:pt x="248" y="141"/>
                    </a:cubicBezTo>
                    <a:cubicBezTo>
                      <a:pt x="249" y="141"/>
                      <a:pt x="249" y="141"/>
                      <a:pt x="249" y="141"/>
                    </a:cubicBezTo>
                    <a:cubicBezTo>
                      <a:pt x="249" y="141"/>
                      <a:pt x="249" y="141"/>
                      <a:pt x="250" y="141"/>
                    </a:cubicBezTo>
                    <a:cubicBezTo>
                      <a:pt x="250" y="141"/>
                      <a:pt x="250" y="141"/>
                      <a:pt x="250" y="141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1" y="140"/>
                      <a:pt x="256" y="137"/>
                      <a:pt x="257" y="134"/>
                    </a:cubicBezTo>
                    <a:cubicBezTo>
                      <a:pt x="257" y="134"/>
                      <a:pt x="257" y="134"/>
                      <a:pt x="255" y="134"/>
                    </a:cubicBezTo>
                    <a:cubicBezTo>
                      <a:pt x="255" y="133"/>
                      <a:pt x="255" y="133"/>
                      <a:pt x="255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1"/>
                      <a:pt x="256" y="131"/>
                      <a:pt x="256" y="131"/>
                    </a:cubicBezTo>
                    <a:cubicBezTo>
                      <a:pt x="256" y="132"/>
                      <a:pt x="255" y="132"/>
                      <a:pt x="255" y="132"/>
                    </a:cubicBezTo>
                    <a:cubicBezTo>
                      <a:pt x="254" y="132"/>
                      <a:pt x="254" y="132"/>
                      <a:pt x="254" y="132"/>
                    </a:cubicBezTo>
                    <a:cubicBezTo>
                      <a:pt x="254" y="132"/>
                      <a:pt x="253" y="132"/>
                      <a:pt x="252" y="133"/>
                    </a:cubicBezTo>
                    <a:cubicBezTo>
                      <a:pt x="252" y="133"/>
                      <a:pt x="252" y="133"/>
                      <a:pt x="251" y="133"/>
                    </a:cubicBezTo>
                    <a:cubicBezTo>
                      <a:pt x="251" y="134"/>
                      <a:pt x="250" y="134"/>
                      <a:pt x="250" y="134"/>
                    </a:cubicBezTo>
                    <a:cubicBezTo>
                      <a:pt x="249" y="134"/>
                      <a:pt x="249" y="134"/>
                      <a:pt x="248" y="135"/>
                    </a:cubicBezTo>
                    <a:cubicBezTo>
                      <a:pt x="247" y="136"/>
                      <a:pt x="247" y="136"/>
                      <a:pt x="247" y="136"/>
                    </a:cubicBezTo>
                    <a:cubicBezTo>
                      <a:pt x="247" y="137"/>
                      <a:pt x="247" y="137"/>
                      <a:pt x="247" y="137"/>
                    </a:cubicBezTo>
                    <a:cubicBezTo>
                      <a:pt x="245" y="136"/>
                      <a:pt x="244" y="137"/>
                      <a:pt x="241" y="138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2"/>
                      <a:pt x="244" y="140"/>
                      <a:pt x="246" y="139"/>
                    </a:cubicBezTo>
                    <a:cubicBezTo>
                      <a:pt x="246" y="139"/>
                      <a:pt x="246" y="140"/>
                      <a:pt x="247" y="138"/>
                    </a:cubicBezTo>
                    <a:cubicBezTo>
                      <a:pt x="247" y="138"/>
                      <a:pt x="247" y="139"/>
                      <a:pt x="247" y="140"/>
                    </a:cubicBezTo>
                    <a:cubicBezTo>
                      <a:pt x="247" y="141"/>
                      <a:pt x="247" y="141"/>
                      <a:pt x="247" y="141"/>
                    </a:cubicBezTo>
                    <a:cubicBezTo>
                      <a:pt x="246" y="143"/>
                      <a:pt x="247" y="142"/>
                      <a:pt x="248" y="141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7" y="127"/>
                      <a:pt x="257" y="127"/>
                    </a:cubicBezTo>
                    <a:cubicBezTo>
                      <a:pt x="257" y="127"/>
                      <a:pt x="256" y="129"/>
                      <a:pt x="258" y="129"/>
                    </a:cubicBezTo>
                    <a:moveTo>
                      <a:pt x="268" y="122"/>
                    </a:moveTo>
                    <a:cubicBezTo>
                      <a:pt x="272" y="120"/>
                      <a:pt x="277" y="116"/>
                      <a:pt x="281" y="113"/>
                    </a:cubicBezTo>
                    <a:cubicBezTo>
                      <a:pt x="282" y="110"/>
                      <a:pt x="282" y="109"/>
                      <a:pt x="280" y="109"/>
                    </a:cubicBezTo>
                    <a:cubicBezTo>
                      <a:pt x="280" y="109"/>
                      <a:pt x="280" y="108"/>
                      <a:pt x="280" y="107"/>
                    </a:cubicBezTo>
                    <a:cubicBezTo>
                      <a:pt x="280" y="107"/>
                      <a:pt x="280" y="107"/>
                      <a:pt x="279" y="108"/>
                    </a:cubicBezTo>
                    <a:cubicBezTo>
                      <a:pt x="279" y="108"/>
                      <a:pt x="279" y="108"/>
                      <a:pt x="279" y="108"/>
                    </a:cubicBezTo>
                    <a:cubicBezTo>
                      <a:pt x="279" y="107"/>
                      <a:pt x="279" y="107"/>
                      <a:pt x="278" y="106"/>
                    </a:cubicBezTo>
                    <a:cubicBezTo>
                      <a:pt x="276" y="106"/>
                      <a:pt x="274" y="106"/>
                      <a:pt x="273" y="106"/>
                    </a:cubicBezTo>
                    <a:cubicBezTo>
                      <a:pt x="273" y="107"/>
                      <a:pt x="273" y="107"/>
                      <a:pt x="273" y="108"/>
                    </a:cubicBezTo>
                    <a:cubicBezTo>
                      <a:pt x="273" y="108"/>
                      <a:pt x="273" y="108"/>
                      <a:pt x="274" y="108"/>
                    </a:cubicBezTo>
                    <a:cubicBezTo>
                      <a:pt x="276" y="109"/>
                      <a:pt x="276" y="110"/>
                      <a:pt x="274" y="111"/>
                    </a:cubicBezTo>
                    <a:cubicBezTo>
                      <a:pt x="273" y="113"/>
                      <a:pt x="273" y="113"/>
                      <a:pt x="273" y="113"/>
                    </a:cubicBezTo>
                    <a:cubicBezTo>
                      <a:pt x="271" y="114"/>
                      <a:pt x="271" y="115"/>
                      <a:pt x="271" y="116"/>
                    </a:cubicBezTo>
                    <a:cubicBezTo>
                      <a:pt x="268" y="117"/>
                      <a:pt x="267" y="118"/>
                      <a:pt x="267" y="119"/>
                    </a:cubicBezTo>
                    <a:cubicBezTo>
                      <a:pt x="267" y="120"/>
                      <a:pt x="267" y="121"/>
                      <a:pt x="267" y="122"/>
                    </a:cubicBezTo>
                    <a:cubicBezTo>
                      <a:pt x="266" y="123"/>
                      <a:pt x="266" y="123"/>
                      <a:pt x="266" y="123"/>
                    </a:cubicBezTo>
                    <a:cubicBezTo>
                      <a:pt x="267" y="123"/>
                      <a:pt x="267" y="123"/>
                      <a:pt x="268" y="122"/>
                    </a:cubicBezTo>
                    <a:moveTo>
                      <a:pt x="436" y="86"/>
                    </a:move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5"/>
                      <a:pt x="436" y="85"/>
                      <a:pt x="436" y="85"/>
                    </a:cubicBezTo>
                    <a:cubicBezTo>
                      <a:pt x="429" y="87"/>
                      <a:pt x="429" y="87"/>
                      <a:pt x="429" y="87"/>
                    </a:cubicBezTo>
                    <a:cubicBezTo>
                      <a:pt x="431" y="87"/>
                      <a:pt x="434" y="87"/>
                      <a:pt x="436" y="86"/>
                    </a:cubicBezTo>
                    <a:moveTo>
                      <a:pt x="464" y="56"/>
                    </a:move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0" y="55"/>
                      <a:pt x="457" y="55"/>
                      <a:pt x="456" y="56"/>
                    </a:cubicBezTo>
                    <a:cubicBezTo>
                      <a:pt x="457" y="56"/>
                      <a:pt x="458" y="56"/>
                      <a:pt x="460" y="56"/>
                    </a:cubicBezTo>
                    <a:cubicBezTo>
                      <a:pt x="461" y="56"/>
                      <a:pt x="463" y="56"/>
                      <a:pt x="464" y="56"/>
                    </a:cubicBezTo>
                    <a:moveTo>
                      <a:pt x="316" y="216"/>
                    </a:moveTo>
                    <a:cubicBezTo>
                      <a:pt x="315" y="216"/>
                      <a:pt x="315" y="216"/>
                      <a:pt x="315" y="216"/>
                    </a:cubicBezTo>
                    <a:cubicBezTo>
                      <a:pt x="315" y="216"/>
                      <a:pt x="314" y="217"/>
                      <a:pt x="314" y="218"/>
                    </a:cubicBezTo>
                    <a:cubicBezTo>
                      <a:pt x="314" y="218"/>
                      <a:pt x="314" y="218"/>
                      <a:pt x="314" y="218"/>
                    </a:cubicBezTo>
                    <a:cubicBezTo>
                      <a:pt x="314" y="218"/>
                      <a:pt x="314" y="218"/>
                      <a:pt x="313" y="219"/>
                    </a:cubicBezTo>
                    <a:cubicBezTo>
                      <a:pt x="312" y="219"/>
                      <a:pt x="312" y="219"/>
                      <a:pt x="312" y="219"/>
                    </a:cubicBezTo>
                    <a:cubicBezTo>
                      <a:pt x="311" y="220"/>
                      <a:pt x="311" y="220"/>
                      <a:pt x="311" y="220"/>
                    </a:cubicBezTo>
                    <a:cubicBezTo>
                      <a:pt x="310" y="220"/>
                      <a:pt x="310" y="221"/>
                      <a:pt x="309" y="220"/>
                    </a:cubicBezTo>
                    <a:cubicBezTo>
                      <a:pt x="308" y="221"/>
                      <a:pt x="308" y="221"/>
                      <a:pt x="307" y="221"/>
                    </a:cubicBezTo>
                    <a:cubicBezTo>
                      <a:pt x="302" y="218"/>
                      <a:pt x="300" y="217"/>
                      <a:pt x="297" y="213"/>
                    </a:cubicBezTo>
                    <a:cubicBezTo>
                      <a:pt x="297" y="213"/>
                      <a:pt x="297" y="213"/>
                      <a:pt x="297" y="213"/>
                    </a:cubicBezTo>
                    <a:cubicBezTo>
                      <a:pt x="297" y="213"/>
                      <a:pt x="297" y="213"/>
                      <a:pt x="295" y="212"/>
                    </a:cubicBezTo>
                    <a:cubicBezTo>
                      <a:pt x="288" y="199"/>
                      <a:pt x="292" y="198"/>
                      <a:pt x="304" y="195"/>
                    </a:cubicBezTo>
                    <a:cubicBezTo>
                      <a:pt x="310" y="193"/>
                      <a:pt x="315" y="194"/>
                      <a:pt x="321" y="191"/>
                    </a:cubicBezTo>
                    <a:cubicBezTo>
                      <a:pt x="324" y="189"/>
                      <a:pt x="324" y="189"/>
                      <a:pt x="324" y="189"/>
                    </a:cubicBezTo>
                    <a:cubicBezTo>
                      <a:pt x="324" y="189"/>
                      <a:pt x="324" y="189"/>
                      <a:pt x="323" y="189"/>
                    </a:cubicBezTo>
                    <a:cubicBezTo>
                      <a:pt x="323" y="189"/>
                      <a:pt x="322" y="189"/>
                      <a:pt x="321" y="189"/>
                    </a:cubicBezTo>
                    <a:cubicBezTo>
                      <a:pt x="315" y="187"/>
                      <a:pt x="314" y="186"/>
                      <a:pt x="309" y="179"/>
                    </a:cubicBezTo>
                    <a:cubicBezTo>
                      <a:pt x="309" y="178"/>
                      <a:pt x="308" y="177"/>
                      <a:pt x="308" y="176"/>
                    </a:cubicBezTo>
                    <a:cubicBezTo>
                      <a:pt x="304" y="170"/>
                      <a:pt x="302" y="169"/>
                      <a:pt x="297" y="168"/>
                    </a:cubicBezTo>
                    <a:cubicBezTo>
                      <a:pt x="296" y="169"/>
                      <a:pt x="295" y="170"/>
                      <a:pt x="295" y="171"/>
                    </a:cubicBezTo>
                    <a:cubicBezTo>
                      <a:pt x="295" y="171"/>
                      <a:pt x="295" y="171"/>
                      <a:pt x="295" y="172"/>
                    </a:cubicBezTo>
                    <a:cubicBezTo>
                      <a:pt x="297" y="173"/>
                      <a:pt x="297" y="175"/>
                      <a:pt x="298" y="175"/>
                    </a:cubicBezTo>
                    <a:cubicBezTo>
                      <a:pt x="298" y="176"/>
                      <a:pt x="297" y="176"/>
                      <a:pt x="297" y="176"/>
                    </a:cubicBezTo>
                    <a:cubicBezTo>
                      <a:pt x="296" y="177"/>
                      <a:pt x="296" y="177"/>
                      <a:pt x="296" y="177"/>
                    </a:cubicBezTo>
                    <a:cubicBezTo>
                      <a:pt x="295" y="177"/>
                      <a:pt x="295" y="177"/>
                      <a:pt x="295" y="177"/>
                    </a:cubicBezTo>
                    <a:cubicBezTo>
                      <a:pt x="295" y="178"/>
                      <a:pt x="294" y="178"/>
                      <a:pt x="294" y="178"/>
                    </a:cubicBezTo>
                    <a:cubicBezTo>
                      <a:pt x="293" y="178"/>
                      <a:pt x="293" y="179"/>
                      <a:pt x="293" y="180"/>
                    </a:cubicBezTo>
                    <a:cubicBezTo>
                      <a:pt x="292" y="180"/>
                      <a:pt x="292" y="180"/>
                      <a:pt x="292" y="180"/>
                    </a:cubicBezTo>
                    <a:cubicBezTo>
                      <a:pt x="291" y="180"/>
                      <a:pt x="291" y="180"/>
                      <a:pt x="291" y="180"/>
                    </a:cubicBezTo>
                    <a:cubicBezTo>
                      <a:pt x="291" y="180"/>
                      <a:pt x="290" y="180"/>
                      <a:pt x="289" y="181"/>
                    </a:cubicBezTo>
                    <a:cubicBezTo>
                      <a:pt x="274" y="185"/>
                      <a:pt x="272" y="189"/>
                      <a:pt x="271" y="192"/>
                    </a:cubicBezTo>
                    <a:cubicBezTo>
                      <a:pt x="271" y="193"/>
                      <a:pt x="271" y="195"/>
                      <a:pt x="271" y="196"/>
                    </a:cubicBezTo>
                    <a:cubicBezTo>
                      <a:pt x="271" y="197"/>
                      <a:pt x="271" y="197"/>
                      <a:pt x="271" y="197"/>
                    </a:cubicBezTo>
                    <a:cubicBezTo>
                      <a:pt x="272" y="199"/>
                      <a:pt x="273" y="199"/>
                      <a:pt x="273" y="200"/>
                    </a:cubicBezTo>
                    <a:cubicBezTo>
                      <a:pt x="273" y="200"/>
                      <a:pt x="279" y="210"/>
                      <a:pt x="260" y="207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6" y="204"/>
                      <a:pt x="256" y="204"/>
                      <a:pt x="256" y="204"/>
                    </a:cubicBezTo>
                    <a:cubicBezTo>
                      <a:pt x="256" y="204"/>
                      <a:pt x="255" y="204"/>
                      <a:pt x="254" y="204"/>
                    </a:cubicBezTo>
                    <a:cubicBezTo>
                      <a:pt x="250" y="202"/>
                      <a:pt x="248" y="202"/>
                      <a:pt x="242" y="203"/>
                    </a:cubicBezTo>
                    <a:cubicBezTo>
                      <a:pt x="242" y="202"/>
                      <a:pt x="242" y="202"/>
                      <a:pt x="242" y="202"/>
                    </a:cubicBezTo>
                    <a:cubicBezTo>
                      <a:pt x="242" y="201"/>
                      <a:pt x="242" y="201"/>
                      <a:pt x="242" y="201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199"/>
                      <a:pt x="242" y="199"/>
                      <a:pt x="242" y="199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1" y="198"/>
                      <a:pt x="241" y="198"/>
                      <a:pt x="241" y="198"/>
                    </a:cubicBezTo>
                    <a:cubicBezTo>
                      <a:pt x="241" y="197"/>
                      <a:pt x="241" y="197"/>
                      <a:pt x="241" y="197"/>
                    </a:cubicBezTo>
                    <a:cubicBezTo>
                      <a:pt x="241" y="197"/>
                      <a:pt x="242" y="196"/>
                      <a:pt x="242" y="195"/>
                    </a:cubicBezTo>
                    <a:cubicBezTo>
                      <a:pt x="242" y="195"/>
                      <a:pt x="242" y="195"/>
                      <a:pt x="242" y="195"/>
                    </a:cubicBezTo>
                    <a:cubicBezTo>
                      <a:pt x="247" y="192"/>
                      <a:pt x="248" y="191"/>
                      <a:pt x="252" y="189"/>
                    </a:cubicBezTo>
                    <a:cubicBezTo>
                      <a:pt x="252" y="189"/>
                      <a:pt x="252" y="189"/>
                      <a:pt x="253" y="189"/>
                    </a:cubicBezTo>
                    <a:cubicBezTo>
                      <a:pt x="251" y="188"/>
                      <a:pt x="249" y="188"/>
                      <a:pt x="248" y="188"/>
                    </a:cubicBezTo>
                    <a:cubicBezTo>
                      <a:pt x="247" y="188"/>
                      <a:pt x="247" y="188"/>
                      <a:pt x="247" y="188"/>
                    </a:cubicBezTo>
                    <a:cubicBezTo>
                      <a:pt x="240" y="185"/>
                      <a:pt x="240" y="185"/>
                      <a:pt x="235" y="185"/>
                    </a:cubicBezTo>
                    <a:cubicBezTo>
                      <a:pt x="234" y="185"/>
                      <a:pt x="234" y="184"/>
                      <a:pt x="233" y="183"/>
                    </a:cubicBezTo>
                    <a:cubicBezTo>
                      <a:pt x="230" y="185"/>
                      <a:pt x="230" y="185"/>
                      <a:pt x="226" y="188"/>
                    </a:cubicBezTo>
                    <a:cubicBezTo>
                      <a:pt x="223" y="189"/>
                      <a:pt x="223" y="189"/>
                      <a:pt x="217" y="189"/>
                    </a:cubicBezTo>
                    <a:cubicBezTo>
                      <a:pt x="216" y="188"/>
                      <a:pt x="216" y="188"/>
                      <a:pt x="216" y="188"/>
                    </a:cubicBezTo>
                    <a:cubicBezTo>
                      <a:pt x="216" y="187"/>
                      <a:pt x="216" y="187"/>
                      <a:pt x="216" y="187"/>
                    </a:cubicBezTo>
                    <a:cubicBezTo>
                      <a:pt x="214" y="186"/>
                      <a:pt x="214" y="186"/>
                      <a:pt x="214" y="186"/>
                    </a:cubicBezTo>
                    <a:cubicBezTo>
                      <a:pt x="214" y="186"/>
                      <a:pt x="214" y="185"/>
                      <a:pt x="213" y="185"/>
                    </a:cubicBezTo>
                    <a:cubicBezTo>
                      <a:pt x="213" y="185"/>
                      <a:pt x="201" y="183"/>
                      <a:pt x="191" y="187"/>
                    </a:cubicBezTo>
                    <a:cubicBezTo>
                      <a:pt x="189" y="188"/>
                      <a:pt x="187" y="189"/>
                      <a:pt x="186" y="189"/>
                    </a:cubicBezTo>
                    <a:cubicBezTo>
                      <a:pt x="186" y="188"/>
                      <a:pt x="187" y="187"/>
                      <a:pt x="188" y="186"/>
                    </a:cubicBezTo>
                    <a:cubicBezTo>
                      <a:pt x="188" y="186"/>
                      <a:pt x="188" y="186"/>
                      <a:pt x="188" y="185"/>
                    </a:cubicBezTo>
                    <a:cubicBezTo>
                      <a:pt x="172" y="198"/>
                      <a:pt x="172" y="198"/>
                      <a:pt x="161" y="204"/>
                    </a:cubicBezTo>
                    <a:cubicBezTo>
                      <a:pt x="161" y="204"/>
                      <a:pt x="161" y="204"/>
                      <a:pt x="161" y="203"/>
                    </a:cubicBezTo>
                    <a:cubicBezTo>
                      <a:pt x="160" y="204"/>
                      <a:pt x="160" y="204"/>
                      <a:pt x="159" y="204"/>
                    </a:cubicBezTo>
                    <a:cubicBezTo>
                      <a:pt x="158" y="204"/>
                      <a:pt x="158" y="202"/>
                      <a:pt x="158" y="201"/>
                    </a:cubicBezTo>
                    <a:cubicBezTo>
                      <a:pt x="157" y="202"/>
                      <a:pt x="156" y="202"/>
                      <a:pt x="155" y="203"/>
                    </a:cubicBezTo>
                    <a:cubicBezTo>
                      <a:pt x="154" y="202"/>
                      <a:pt x="154" y="202"/>
                      <a:pt x="154" y="202"/>
                    </a:cubicBezTo>
                    <a:cubicBezTo>
                      <a:pt x="153" y="203"/>
                      <a:pt x="152" y="204"/>
                      <a:pt x="152" y="204"/>
                    </a:cubicBezTo>
                    <a:cubicBezTo>
                      <a:pt x="152" y="204"/>
                      <a:pt x="152" y="204"/>
                      <a:pt x="151" y="203"/>
                    </a:cubicBezTo>
                    <a:cubicBezTo>
                      <a:pt x="148" y="203"/>
                      <a:pt x="146" y="203"/>
                      <a:pt x="139" y="210"/>
                    </a:cubicBezTo>
                    <a:cubicBezTo>
                      <a:pt x="139" y="209"/>
                      <a:pt x="139" y="209"/>
                      <a:pt x="139" y="209"/>
                    </a:cubicBezTo>
                    <a:cubicBezTo>
                      <a:pt x="139" y="208"/>
                      <a:pt x="139" y="208"/>
                      <a:pt x="139" y="208"/>
                    </a:cubicBezTo>
                    <a:cubicBezTo>
                      <a:pt x="140" y="208"/>
                      <a:pt x="140" y="208"/>
                      <a:pt x="140" y="208"/>
                    </a:cubicBezTo>
                    <a:cubicBezTo>
                      <a:pt x="140" y="208"/>
                      <a:pt x="140" y="208"/>
                      <a:pt x="139" y="209"/>
                    </a:cubicBezTo>
                    <a:cubicBezTo>
                      <a:pt x="129" y="220"/>
                      <a:pt x="119" y="234"/>
                      <a:pt x="107" y="245"/>
                    </a:cubicBezTo>
                    <a:cubicBezTo>
                      <a:pt x="108" y="245"/>
                      <a:pt x="108" y="244"/>
                      <a:pt x="108" y="243"/>
                    </a:cubicBezTo>
                    <a:cubicBezTo>
                      <a:pt x="112" y="237"/>
                      <a:pt x="117" y="231"/>
                      <a:pt x="121" y="225"/>
                    </a:cubicBezTo>
                    <a:cubicBezTo>
                      <a:pt x="122" y="225"/>
                      <a:pt x="123" y="224"/>
                      <a:pt x="123" y="223"/>
                    </a:cubicBezTo>
                    <a:cubicBezTo>
                      <a:pt x="124" y="223"/>
                      <a:pt x="124" y="223"/>
                      <a:pt x="124" y="222"/>
                    </a:cubicBezTo>
                    <a:cubicBezTo>
                      <a:pt x="124" y="221"/>
                      <a:pt x="126" y="220"/>
                      <a:pt x="126" y="220"/>
                    </a:cubicBezTo>
                    <a:cubicBezTo>
                      <a:pt x="127" y="219"/>
                      <a:pt x="127" y="218"/>
                      <a:pt x="128" y="218"/>
                    </a:cubicBezTo>
                    <a:cubicBezTo>
                      <a:pt x="128" y="218"/>
                      <a:pt x="129" y="216"/>
                      <a:pt x="129" y="216"/>
                    </a:cubicBezTo>
                    <a:cubicBezTo>
                      <a:pt x="129" y="216"/>
                      <a:pt x="130" y="215"/>
                      <a:pt x="131" y="215"/>
                    </a:cubicBezTo>
                    <a:cubicBezTo>
                      <a:pt x="132" y="213"/>
                      <a:pt x="132" y="213"/>
                      <a:pt x="133" y="213"/>
                    </a:cubicBezTo>
                    <a:cubicBezTo>
                      <a:pt x="133" y="212"/>
                      <a:pt x="134" y="212"/>
                      <a:pt x="134" y="211"/>
                    </a:cubicBezTo>
                    <a:cubicBezTo>
                      <a:pt x="139" y="206"/>
                      <a:pt x="139" y="205"/>
                      <a:pt x="142" y="201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3" y="199"/>
                      <a:pt x="143" y="199"/>
                      <a:pt x="143" y="199"/>
                    </a:cubicBezTo>
                    <a:cubicBezTo>
                      <a:pt x="144" y="199"/>
                      <a:pt x="144" y="199"/>
                      <a:pt x="144" y="199"/>
                    </a:cubicBezTo>
                    <a:cubicBezTo>
                      <a:pt x="144" y="199"/>
                      <a:pt x="144" y="198"/>
                      <a:pt x="144" y="198"/>
                    </a:cubicBezTo>
                    <a:cubicBezTo>
                      <a:pt x="144" y="197"/>
                      <a:pt x="144" y="197"/>
                      <a:pt x="144" y="197"/>
                    </a:cubicBezTo>
                    <a:cubicBezTo>
                      <a:pt x="145" y="197"/>
                      <a:pt x="145" y="197"/>
                      <a:pt x="145" y="197"/>
                    </a:cubicBezTo>
                    <a:cubicBezTo>
                      <a:pt x="145" y="196"/>
                      <a:pt x="145" y="196"/>
                      <a:pt x="145" y="196"/>
                    </a:cubicBezTo>
                    <a:cubicBezTo>
                      <a:pt x="145" y="196"/>
                      <a:pt x="145" y="195"/>
                      <a:pt x="146" y="194"/>
                    </a:cubicBezTo>
                    <a:cubicBezTo>
                      <a:pt x="153" y="187"/>
                      <a:pt x="153" y="187"/>
                      <a:pt x="155" y="183"/>
                    </a:cubicBezTo>
                    <a:cubicBezTo>
                      <a:pt x="154" y="185"/>
                      <a:pt x="152" y="186"/>
                      <a:pt x="151" y="187"/>
                    </a:cubicBezTo>
                    <a:cubicBezTo>
                      <a:pt x="152" y="186"/>
                      <a:pt x="153" y="185"/>
                      <a:pt x="154" y="185"/>
                    </a:cubicBezTo>
                    <a:cubicBezTo>
                      <a:pt x="193" y="144"/>
                      <a:pt x="204" y="137"/>
                      <a:pt x="242" y="107"/>
                    </a:cubicBezTo>
                    <a:cubicBezTo>
                      <a:pt x="284" y="79"/>
                      <a:pt x="295" y="73"/>
                      <a:pt x="334" y="53"/>
                    </a:cubicBezTo>
                    <a:cubicBezTo>
                      <a:pt x="365" y="39"/>
                      <a:pt x="403" y="26"/>
                      <a:pt x="424" y="21"/>
                    </a:cubicBezTo>
                    <a:cubicBezTo>
                      <a:pt x="439" y="18"/>
                      <a:pt x="439" y="18"/>
                      <a:pt x="442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7" y="16"/>
                      <a:pt x="447" y="16"/>
                      <a:pt x="447" y="16"/>
                    </a:cubicBezTo>
                    <a:cubicBezTo>
                      <a:pt x="447" y="15"/>
                      <a:pt x="448" y="15"/>
                      <a:pt x="448" y="15"/>
                    </a:cubicBezTo>
                    <a:cubicBezTo>
                      <a:pt x="449" y="15"/>
                      <a:pt x="449" y="15"/>
                      <a:pt x="449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4"/>
                      <a:pt x="452" y="14"/>
                      <a:pt x="453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5" y="14"/>
                      <a:pt x="455" y="14"/>
                      <a:pt x="455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4" y="15"/>
                      <a:pt x="454" y="15"/>
                      <a:pt x="454" y="15"/>
                    </a:cubicBezTo>
                    <a:cubicBezTo>
                      <a:pt x="453" y="15"/>
                      <a:pt x="453" y="15"/>
                      <a:pt x="453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6"/>
                      <a:pt x="451" y="16"/>
                      <a:pt x="451" y="16"/>
                    </a:cubicBezTo>
                    <a:cubicBezTo>
                      <a:pt x="451" y="16"/>
                      <a:pt x="451" y="16"/>
                      <a:pt x="449" y="16"/>
                    </a:cubicBezTo>
                    <a:cubicBezTo>
                      <a:pt x="448" y="16"/>
                      <a:pt x="446" y="17"/>
                      <a:pt x="445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8" y="17"/>
                      <a:pt x="448" y="17"/>
                      <a:pt x="456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62" y="13"/>
                      <a:pt x="466" y="13"/>
                      <a:pt x="470" y="12"/>
                    </a:cubicBezTo>
                    <a:cubicBezTo>
                      <a:pt x="471" y="12"/>
                      <a:pt x="471" y="12"/>
                      <a:pt x="471" y="12"/>
                    </a:cubicBezTo>
                    <a:cubicBezTo>
                      <a:pt x="478" y="10"/>
                      <a:pt x="484" y="9"/>
                      <a:pt x="492" y="8"/>
                    </a:cubicBezTo>
                    <a:cubicBezTo>
                      <a:pt x="494" y="7"/>
                      <a:pt x="494" y="7"/>
                      <a:pt x="494" y="7"/>
                    </a:cubicBezTo>
                    <a:cubicBezTo>
                      <a:pt x="494" y="7"/>
                      <a:pt x="495" y="7"/>
                      <a:pt x="496" y="7"/>
                    </a:cubicBezTo>
                    <a:cubicBezTo>
                      <a:pt x="497" y="6"/>
                      <a:pt x="498" y="6"/>
                      <a:pt x="499" y="6"/>
                    </a:cubicBezTo>
                    <a:cubicBezTo>
                      <a:pt x="499" y="6"/>
                      <a:pt x="499" y="6"/>
                      <a:pt x="500" y="5"/>
                    </a:cubicBezTo>
                    <a:cubicBezTo>
                      <a:pt x="504" y="5"/>
                      <a:pt x="504" y="5"/>
                      <a:pt x="507" y="5"/>
                    </a:cubicBezTo>
                    <a:cubicBezTo>
                      <a:pt x="511" y="4"/>
                      <a:pt x="511" y="4"/>
                      <a:pt x="515" y="3"/>
                    </a:cubicBezTo>
                    <a:cubicBezTo>
                      <a:pt x="513" y="3"/>
                      <a:pt x="512" y="3"/>
                      <a:pt x="511" y="3"/>
                    </a:cubicBezTo>
                    <a:cubicBezTo>
                      <a:pt x="511" y="3"/>
                      <a:pt x="511" y="3"/>
                      <a:pt x="511" y="3"/>
                    </a:cubicBezTo>
                    <a:cubicBezTo>
                      <a:pt x="532" y="1"/>
                      <a:pt x="532" y="1"/>
                      <a:pt x="532" y="1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52" y="0"/>
                      <a:pt x="552" y="0"/>
                      <a:pt x="552" y="0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5" y="0"/>
                      <a:pt x="555" y="0"/>
                      <a:pt x="555" y="0"/>
                    </a:cubicBezTo>
                    <a:cubicBezTo>
                      <a:pt x="556" y="0"/>
                      <a:pt x="556" y="0"/>
                      <a:pt x="556" y="0"/>
                    </a:cubicBezTo>
                    <a:cubicBezTo>
                      <a:pt x="556" y="0"/>
                      <a:pt x="556" y="0"/>
                      <a:pt x="557" y="0"/>
                    </a:cubicBezTo>
                    <a:cubicBezTo>
                      <a:pt x="557" y="0"/>
                      <a:pt x="557" y="0"/>
                      <a:pt x="556" y="1"/>
                    </a:cubicBezTo>
                    <a:cubicBezTo>
                      <a:pt x="547" y="2"/>
                      <a:pt x="545" y="2"/>
                      <a:pt x="542" y="3"/>
                    </a:cubicBezTo>
                    <a:cubicBezTo>
                      <a:pt x="543" y="3"/>
                      <a:pt x="543" y="3"/>
                      <a:pt x="553" y="2"/>
                    </a:cubicBezTo>
                    <a:cubicBezTo>
                      <a:pt x="557" y="2"/>
                      <a:pt x="557" y="2"/>
                      <a:pt x="560" y="3"/>
                    </a:cubicBezTo>
                    <a:cubicBezTo>
                      <a:pt x="558" y="5"/>
                      <a:pt x="556" y="5"/>
                      <a:pt x="548" y="6"/>
                    </a:cubicBezTo>
                    <a:cubicBezTo>
                      <a:pt x="548" y="6"/>
                      <a:pt x="548" y="6"/>
                      <a:pt x="548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6" y="6"/>
                      <a:pt x="546" y="6"/>
                      <a:pt x="546" y="6"/>
                    </a:cubicBezTo>
                    <a:cubicBezTo>
                      <a:pt x="546" y="6"/>
                      <a:pt x="546" y="6"/>
                      <a:pt x="545" y="6"/>
                    </a:cubicBezTo>
                    <a:cubicBezTo>
                      <a:pt x="545" y="6"/>
                      <a:pt x="545" y="6"/>
                      <a:pt x="547" y="6"/>
                    </a:cubicBezTo>
                    <a:cubicBezTo>
                      <a:pt x="548" y="6"/>
                      <a:pt x="549" y="7"/>
                      <a:pt x="549" y="7"/>
                    </a:cubicBezTo>
                    <a:cubicBezTo>
                      <a:pt x="550" y="7"/>
                      <a:pt x="550" y="7"/>
                      <a:pt x="550" y="7"/>
                    </a:cubicBezTo>
                    <a:cubicBezTo>
                      <a:pt x="551" y="7"/>
                      <a:pt x="551" y="7"/>
                      <a:pt x="551" y="7"/>
                    </a:cubicBezTo>
                    <a:cubicBezTo>
                      <a:pt x="552" y="7"/>
                      <a:pt x="552" y="7"/>
                      <a:pt x="553" y="7"/>
                    </a:cubicBezTo>
                    <a:cubicBezTo>
                      <a:pt x="553" y="7"/>
                      <a:pt x="553" y="7"/>
                      <a:pt x="553" y="7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5" y="8"/>
                      <a:pt x="555" y="8"/>
                      <a:pt x="556" y="8"/>
                    </a:cubicBezTo>
                    <a:cubicBezTo>
                      <a:pt x="556" y="8"/>
                      <a:pt x="556" y="8"/>
                      <a:pt x="556" y="8"/>
                    </a:cubicBezTo>
                    <a:cubicBezTo>
                      <a:pt x="555" y="9"/>
                      <a:pt x="554" y="9"/>
                      <a:pt x="552" y="10"/>
                    </a:cubicBezTo>
                    <a:cubicBezTo>
                      <a:pt x="551" y="11"/>
                      <a:pt x="550" y="12"/>
                      <a:pt x="550" y="13"/>
                    </a:cubicBezTo>
                    <a:cubicBezTo>
                      <a:pt x="549" y="14"/>
                      <a:pt x="548" y="15"/>
                      <a:pt x="541" y="18"/>
                    </a:cubicBezTo>
                    <a:cubicBezTo>
                      <a:pt x="541" y="18"/>
                      <a:pt x="541" y="18"/>
                      <a:pt x="539" y="18"/>
                    </a:cubicBezTo>
                    <a:cubicBezTo>
                      <a:pt x="521" y="24"/>
                      <a:pt x="517" y="24"/>
                      <a:pt x="511" y="26"/>
                    </a:cubicBezTo>
                    <a:cubicBezTo>
                      <a:pt x="503" y="27"/>
                      <a:pt x="503" y="27"/>
                      <a:pt x="500" y="28"/>
                    </a:cubicBezTo>
                    <a:cubicBezTo>
                      <a:pt x="498" y="30"/>
                      <a:pt x="498" y="30"/>
                      <a:pt x="498" y="33"/>
                    </a:cubicBezTo>
                    <a:cubicBezTo>
                      <a:pt x="499" y="35"/>
                      <a:pt x="499" y="35"/>
                      <a:pt x="498" y="38"/>
                    </a:cubicBezTo>
                    <a:cubicBezTo>
                      <a:pt x="498" y="38"/>
                      <a:pt x="498" y="38"/>
                      <a:pt x="497" y="38"/>
                    </a:cubicBezTo>
                    <a:cubicBezTo>
                      <a:pt x="489" y="39"/>
                      <a:pt x="484" y="45"/>
                      <a:pt x="476" y="48"/>
                    </a:cubicBezTo>
                    <a:cubicBezTo>
                      <a:pt x="476" y="48"/>
                      <a:pt x="476" y="48"/>
                      <a:pt x="476" y="48"/>
                    </a:cubicBezTo>
                    <a:cubicBezTo>
                      <a:pt x="475" y="48"/>
                      <a:pt x="475" y="48"/>
                      <a:pt x="475" y="48"/>
                    </a:cubicBezTo>
                    <a:cubicBezTo>
                      <a:pt x="473" y="49"/>
                      <a:pt x="472" y="49"/>
                      <a:pt x="467" y="49"/>
                    </a:cubicBezTo>
                    <a:cubicBezTo>
                      <a:pt x="465" y="50"/>
                      <a:pt x="465" y="50"/>
                      <a:pt x="465" y="50"/>
                    </a:cubicBezTo>
                    <a:cubicBezTo>
                      <a:pt x="466" y="51"/>
                      <a:pt x="466" y="51"/>
                      <a:pt x="466" y="51"/>
                    </a:cubicBezTo>
                    <a:cubicBezTo>
                      <a:pt x="467" y="53"/>
                      <a:pt x="467" y="53"/>
                      <a:pt x="467" y="53"/>
                    </a:cubicBezTo>
                    <a:cubicBezTo>
                      <a:pt x="470" y="52"/>
                      <a:pt x="472" y="50"/>
                      <a:pt x="475" y="49"/>
                    </a:cubicBezTo>
                    <a:cubicBezTo>
                      <a:pt x="476" y="49"/>
                      <a:pt x="478" y="48"/>
                      <a:pt x="480" y="48"/>
                    </a:cubicBezTo>
                    <a:cubicBezTo>
                      <a:pt x="484" y="48"/>
                      <a:pt x="484" y="48"/>
                      <a:pt x="487" y="48"/>
                    </a:cubicBezTo>
                    <a:cubicBezTo>
                      <a:pt x="487" y="48"/>
                      <a:pt x="487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6" y="49"/>
                      <a:pt x="486" y="49"/>
                      <a:pt x="487" y="51"/>
                    </a:cubicBezTo>
                    <a:cubicBezTo>
                      <a:pt x="487" y="51"/>
                      <a:pt x="488" y="50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90" y="48"/>
                      <a:pt x="490" y="48"/>
                      <a:pt x="495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cubicBezTo>
                      <a:pt x="496" y="49"/>
                      <a:pt x="497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6"/>
                      <a:pt x="495" y="45"/>
                      <a:pt x="494" y="45"/>
                    </a:cubicBezTo>
                    <a:cubicBezTo>
                      <a:pt x="494" y="45"/>
                      <a:pt x="494" y="45"/>
                      <a:pt x="494" y="45"/>
                    </a:cubicBezTo>
                    <a:cubicBezTo>
                      <a:pt x="494" y="45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3"/>
                      <a:pt x="494" y="43"/>
                      <a:pt x="494" y="43"/>
                    </a:cubicBezTo>
                    <a:cubicBezTo>
                      <a:pt x="495" y="43"/>
                      <a:pt x="495" y="43"/>
                      <a:pt x="495" y="43"/>
                    </a:cubicBezTo>
                    <a:cubicBezTo>
                      <a:pt x="496" y="43"/>
                      <a:pt x="498" y="43"/>
                      <a:pt x="500" y="43"/>
                    </a:cubicBezTo>
                    <a:cubicBezTo>
                      <a:pt x="500" y="43"/>
                      <a:pt x="501" y="43"/>
                      <a:pt x="501" y="43"/>
                    </a:cubicBezTo>
                    <a:cubicBezTo>
                      <a:pt x="501" y="43"/>
                      <a:pt x="502" y="43"/>
                      <a:pt x="502" y="43"/>
                    </a:cubicBezTo>
                    <a:cubicBezTo>
                      <a:pt x="503" y="43"/>
                      <a:pt x="503" y="43"/>
                      <a:pt x="503" y="43"/>
                    </a:cubicBezTo>
                    <a:cubicBezTo>
                      <a:pt x="503" y="43"/>
                      <a:pt x="504" y="43"/>
                      <a:pt x="505" y="43"/>
                    </a:cubicBezTo>
                    <a:cubicBezTo>
                      <a:pt x="506" y="43"/>
                      <a:pt x="506" y="43"/>
                      <a:pt x="506" y="43"/>
                    </a:cubicBezTo>
                    <a:cubicBezTo>
                      <a:pt x="508" y="43"/>
                      <a:pt x="508" y="43"/>
                      <a:pt x="508" y="43"/>
                    </a:cubicBezTo>
                    <a:cubicBezTo>
                      <a:pt x="509" y="43"/>
                      <a:pt x="509" y="43"/>
                      <a:pt x="509" y="43"/>
                    </a:cubicBezTo>
                    <a:cubicBezTo>
                      <a:pt x="515" y="44"/>
                      <a:pt x="517" y="45"/>
                      <a:pt x="523" y="46"/>
                    </a:cubicBezTo>
                    <a:cubicBezTo>
                      <a:pt x="523" y="46"/>
                      <a:pt x="525" y="47"/>
                      <a:pt x="525" y="48"/>
                    </a:cubicBezTo>
                    <a:cubicBezTo>
                      <a:pt x="526" y="48"/>
                      <a:pt x="526" y="48"/>
                      <a:pt x="526" y="48"/>
                    </a:cubicBezTo>
                    <a:cubicBezTo>
                      <a:pt x="524" y="51"/>
                      <a:pt x="522" y="51"/>
                      <a:pt x="509" y="55"/>
                    </a:cubicBezTo>
                    <a:cubicBezTo>
                      <a:pt x="508" y="56"/>
                      <a:pt x="508" y="56"/>
                      <a:pt x="508" y="56"/>
                    </a:cubicBezTo>
                    <a:cubicBezTo>
                      <a:pt x="509" y="57"/>
                      <a:pt x="510" y="57"/>
                      <a:pt x="510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8"/>
                      <a:pt x="511" y="58"/>
                      <a:pt x="511" y="58"/>
                    </a:cubicBezTo>
                    <a:cubicBezTo>
                      <a:pt x="511" y="58"/>
                      <a:pt x="511" y="58"/>
                      <a:pt x="510" y="58"/>
                    </a:cubicBezTo>
                    <a:cubicBezTo>
                      <a:pt x="509" y="58"/>
                      <a:pt x="508" y="59"/>
                      <a:pt x="507" y="59"/>
                    </a:cubicBezTo>
                    <a:cubicBezTo>
                      <a:pt x="509" y="59"/>
                      <a:pt x="509" y="59"/>
                      <a:pt x="509" y="59"/>
                    </a:cubicBezTo>
                    <a:cubicBezTo>
                      <a:pt x="510" y="59"/>
                      <a:pt x="510" y="59"/>
                      <a:pt x="510" y="59"/>
                    </a:cubicBezTo>
                    <a:cubicBezTo>
                      <a:pt x="510" y="60"/>
                      <a:pt x="510" y="60"/>
                      <a:pt x="510" y="60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2"/>
                      <a:pt x="510" y="62"/>
                      <a:pt x="510" y="62"/>
                    </a:cubicBezTo>
                    <a:cubicBezTo>
                      <a:pt x="509" y="62"/>
                      <a:pt x="509" y="62"/>
                      <a:pt x="509" y="62"/>
                    </a:cubicBezTo>
                    <a:cubicBezTo>
                      <a:pt x="508" y="62"/>
                      <a:pt x="507" y="62"/>
                      <a:pt x="507" y="62"/>
                    </a:cubicBezTo>
                    <a:cubicBezTo>
                      <a:pt x="506" y="62"/>
                      <a:pt x="506" y="62"/>
                      <a:pt x="506" y="62"/>
                    </a:cubicBezTo>
                    <a:cubicBezTo>
                      <a:pt x="505" y="62"/>
                      <a:pt x="504" y="62"/>
                      <a:pt x="504" y="62"/>
                    </a:cubicBezTo>
                    <a:cubicBezTo>
                      <a:pt x="504" y="62"/>
                      <a:pt x="503" y="62"/>
                      <a:pt x="502" y="62"/>
                    </a:cubicBezTo>
                    <a:cubicBezTo>
                      <a:pt x="502" y="62"/>
                      <a:pt x="501" y="62"/>
                      <a:pt x="501" y="62"/>
                    </a:cubicBezTo>
                    <a:cubicBezTo>
                      <a:pt x="501" y="62"/>
                      <a:pt x="500" y="62"/>
                      <a:pt x="499" y="62"/>
                    </a:cubicBezTo>
                    <a:cubicBezTo>
                      <a:pt x="499" y="62"/>
                      <a:pt x="498" y="63"/>
                      <a:pt x="497" y="63"/>
                    </a:cubicBezTo>
                    <a:cubicBezTo>
                      <a:pt x="492" y="62"/>
                      <a:pt x="492" y="62"/>
                      <a:pt x="488" y="64"/>
                    </a:cubicBezTo>
                    <a:cubicBezTo>
                      <a:pt x="489" y="64"/>
                      <a:pt x="489" y="64"/>
                      <a:pt x="489" y="64"/>
                    </a:cubicBezTo>
                    <a:cubicBezTo>
                      <a:pt x="479" y="67"/>
                      <a:pt x="478" y="66"/>
                      <a:pt x="472" y="66"/>
                    </a:cubicBezTo>
                    <a:cubicBezTo>
                      <a:pt x="471" y="65"/>
                      <a:pt x="469" y="65"/>
                      <a:pt x="468" y="64"/>
                    </a:cubicBezTo>
                    <a:cubicBezTo>
                      <a:pt x="467" y="64"/>
                      <a:pt x="467" y="64"/>
                      <a:pt x="467" y="64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2"/>
                      <a:pt x="467" y="62"/>
                      <a:pt x="467" y="62"/>
                    </a:cubicBezTo>
                    <a:cubicBezTo>
                      <a:pt x="467" y="62"/>
                      <a:pt x="467" y="62"/>
                      <a:pt x="468" y="62"/>
                    </a:cubicBez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59"/>
                      <a:pt x="469" y="59"/>
                      <a:pt x="469" y="58"/>
                    </a:cubicBezTo>
                    <a:cubicBezTo>
                      <a:pt x="468" y="58"/>
                      <a:pt x="467" y="58"/>
                      <a:pt x="467" y="58"/>
                    </a:cubicBezTo>
                    <a:cubicBezTo>
                      <a:pt x="467" y="58"/>
                      <a:pt x="468" y="59"/>
                      <a:pt x="468" y="60"/>
                    </a:cubicBezTo>
                    <a:cubicBezTo>
                      <a:pt x="467" y="61"/>
                      <a:pt x="466" y="61"/>
                      <a:pt x="465" y="62"/>
                    </a:cubicBezTo>
                    <a:cubicBezTo>
                      <a:pt x="464" y="62"/>
                      <a:pt x="463" y="63"/>
                      <a:pt x="462" y="64"/>
                    </a:cubicBezTo>
                    <a:cubicBezTo>
                      <a:pt x="462" y="65"/>
                      <a:pt x="462" y="65"/>
                      <a:pt x="462" y="65"/>
                    </a:cubicBezTo>
                    <a:cubicBezTo>
                      <a:pt x="460" y="65"/>
                      <a:pt x="460" y="65"/>
                      <a:pt x="460" y="65"/>
                    </a:cubicBezTo>
                    <a:cubicBezTo>
                      <a:pt x="461" y="65"/>
                      <a:pt x="461" y="65"/>
                      <a:pt x="461" y="65"/>
                    </a:cubicBezTo>
                    <a:cubicBezTo>
                      <a:pt x="462" y="66"/>
                      <a:pt x="462" y="66"/>
                      <a:pt x="463" y="66"/>
                    </a:cubicBezTo>
                    <a:cubicBezTo>
                      <a:pt x="462" y="67"/>
                      <a:pt x="460" y="69"/>
                      <a:pt x="459" y="70"/>
                    </a:cubicBezTo>
                    <a:cubicBezTo>
                      <a:pt x="459" y="70"/>
                      <a:pt x="459" y="71"/>
                      <a:pt x="459" y="72"/>
                    </a:cubicBezTo>
                    <a:cubicBezTo>
                      <a:pt x="466" y="68"/>
                      <a:pt x="466" y="68"/>
                      <a:pt x="473" y="67"/>
                    </a:cubicBezTo>
                    <a:cubicBezTo>
                      <a:pt x="475" y="67"/>
                      <a:pt x="476" y="68"/>
                      <a:pt x="478" y="68"/>
                    </a:cubicBezTo>
                    <a:cubicBezTo>
                      <a:pt x="478" y="68"/>
                      <a:pt x="478" y="68"/>
                      <a:pt x="478" y="68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7" y="71"/>
                      <a:pt x="475" y="72"/>
                      <a:pt x="473" y="72"/>
                    </a:cubicBezTo>
                    <a:cubicBezTo>
                      <a:pt x="469" y="73"/>
                      <a:pt x="468" y="73"/>
                      <a:pt x="465" y="73"/>
                    </a:cubicBezTo>
                    <a:cubicBezTo>
                      <a:pt x="464" y="73"/>
                      <a:pt x="464" y="73"/>
                      <a:pt x="464" y="73"/>
                    </a:cubicBezTo>
                    <a:cubicBezTo>
                      <a:pt x="465" y="73"/>
                      <a:pt x="465" y="73"/>
                      <a:pt x="485" y="70"/>
                    </a:cubicBezTo>
                    <a:cubicBezTo>
                      <a:pt x="486" y="71"/>
                      <a:pt x="487" y="71"/>
                      <a:pt x="488" y="71"/>
                    </a:cubicBezTo>
                    <a:cubicBezTo>
                      <a:pt x="490" y="72"/>
                      <a:pt x="492" y="72"/>
                      <a:pt x="494" y="72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2" y="71"/>
                      <a:pt x="491" y="71"/>
                      <a:pt x="490" y="71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8"/>
                    </a:cubicBezTo>
                    <a:cubicBezTo>
                      <a:pt x="495" y="67"/>
                      <a:pt x="495" y="67"/>
                      <a:pt x="497" y="66"/>
                    </a:cubicBezTo>
                    <a:cubicBezTo>
                      <a:pt x="498" y="66"/>
                      <a:pt x="499" y="66"/>
                      <a:pt x="500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2" y="65"/>
                      <a:pt x="502" y="65"/>
                      <a:pt x="502" y="65"/>
                    </a:cubicBezTo>
                    <a:cubicBezTo>
                      <a:pt x="502" y="65"/>
                      <a:pt x="502" y="65"/>
                      <a:pt x="503" y="65"/>
                    </a:cubicBezTo>
                    <a:cubicBezTo>
                      <a:pt x="503" y="65"/>
                      <a:pt x="503" y="65"/>
                      <a:pt x="503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5" y="65"/>
                      <a:pt x="505" y="65"/>
                      <a:pt x="505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7" y="65"/>
                      <a:pt x="507" y="65"/>
                      <a:pt x="507" y="65"/>
                    </a:cubicBezTo>
                    <a:cubicBezTo>
                      <a:pt x="507" y="66"/>
                      <a:pt x="507" y="66"/>
                      <a:pt x="507" y="66"/>
                    </a:cubicBezTo>
                    <a:cubicBezTo>
                      <a:pt x="507" y="66"/>
                      <a:pt x="507" y="66"/>
                      <a:pt x="509" y="67"/>
                    </a:cubicBezTo>
                    <a:cubicBezTo>
                      <a:pt x="510" y="67"/>
                      <a:pt x="511" y="67"/>
                      <a:pt x="512" y="67"/>
                    </a:cubicBezTo>
                    <a:cubicBezTo>
                      <a:pt x="514" y="67"/>
                      <a:pt x="514" y="67"/>
                      <a:pt x="514" y="67"/>
                    </a:cubicBezTo>
                    <a:cubicBezTo>
                      <a:pt x="516" y="67"/>
                      <a:pt x="516" y="68"/>
                      <a:pt x="517" y="69"/>
                    </a:cubicBezTo>
                    <a:cubicBezTo>
                      <a:pt x="517" y="70"/>
                      <a:pt x="517" y="70"/>
                      <a:pt x="517" y="70"/>
                    </a:cubicBezTo>
                    <a:cubicBezTo>
                      <a:pt x="516" y="70"/>
                      <a:pt x="514" y="71"/>
                      <a:pt x="513" y="72"/>
                    </a:cubicBezTo>
                    <a:cubicBezTo>
                      <a:pt x="517" y="72"/>
                      <a:pt x="517" y="72"/>
                      <a:pt x="519" y="75"/>
                    </a:cubicBezTo>
                    <a:cubicBezTo>
                      <a:pt x="519" y="76"/>
                      <a:pt x="519" y="76"/>
                      <a:pt x="519" y="76"/>
                    </a:cubicBezTo>
                    <a:cubicBezTo>
                      <a:pt x="518" y="76"/>
                      <a:pt x="518" y="76"/>
                      <a:pt x="517" y="76"/>
                    </a:cubicBezTo>
                    <a:cubicBezTo>
                      <a:pt x="510" y="78"/>
                      <a:pt x="507" y="79"/>
                      <a:pt x="503" y="76"/>
                    </a:cubicBezTo>
                    <a:cubicBezTo>
                      <a:pt x="501" y="76"/>
                      <a:pt x="501" y="76"/>
                      <a:pt x="501" y="76"/>
                    </a:cubicBezTo>
                    <a:cubicBezTo>
                      <a:pt x="500" y="75"/>
                      <a:pt x="498" y="75"/>
                      <a:pt x="497" y="74"/>
                    </a:cubicBezTo>
                    <a:cubicBezTo>
                      <a:pt x="500" y="73"/>
                      <a:pt x="500" y="73"/>
                      <a:pt x="508" y="71"/>
                    </a:cubicBezTo>
                    <a:cubicBezTo>
                      <a:pt x="504" y="72"/>
                      <a:pt x="504" y="72"/>
                      <a:pt x="497" y="72"/>
                    </a:cubicBezTo>
                    <a:cubicBezTo>
                      <a:pt x="495" y="73"/>
                      <a:pt x="495" y="73"/>
                      <a:pt x="495" y="73"/>
                    </a:cubicBezTo>
                    <a:cubicBezTo>
                      <a:pt x="496" y="74"/>
                      <a:pt x="496" y="74"/>
                      <a:pt x="496" y="74"/>
                    </a:cubicBezTo>
                    <a:cubicBezTo>
                      <a:pt x="494" y="75"/>
                      <a:pt x="494" y="75"/>
                      <a:pt x="478" y="77"/>
                    </a:cubicBezTo>
                    <a:cubicBezTo>
                      <a:pt x="477" y="78"/>
                      <a:pt x="475" y="79"/>
                      <a:pt x="475" y="80"/>
                    </a:cubicBezTo>
                    <a:cubicBezTo>
                      <a:pt x="475" y="81"/>
                      <a:pt x="475" y="81"/>
                      <a:pt x="475" y="81"/>
                    </a:cubicBezTo>
                    <a:cubicBezTo>
                      <a:pt x="473" y="81"/>
                      <a:pt x="471" y="82"/>
                      <a:pt x="461" y="84"/>
                    </a:cubicBezTo>
                    <a:cubicBezTo>
                      <a:pt x="460" y="84"/>
                      <a:pt x="460" y="84"/>
                      <a:pt x="460" y="84"/>
                    </a:cubicBezTo>
                    <a:cubicBezTo>
                      <a:pt x="461" y="84"/>
                      <a:pt x="462" y="84"/>
                      <a:pt x="463" y="85"/>
                    </a:cubicBezTo>
                    <a:cubicBezTo>
                      <a:pt x="468" y="86"/>
                      <a:pt x="472" y="84"/>
                      <a:pt x="477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7"/>
                      <a:pt x="480" y="88"/>
                    </a:cubicBezTo>
                    <a:cubicBezTo>
                      <a:pt x="480" y="88"/>
                      <a:pt x="480" y="88"/>
                      <a:pt x="480" y="88"/>
                    </a:cubicBezTo>
                    <a:cubicBezTo>
                      <a:pt x="479" y="89"/>
                      <a:pt x="479" y="89"/>
                      <a:pt x="478" y="90"/>
                    </a:cubicBezTo>
                    <a:cubicBezTo>
                      <a:pt x="478" y="90"/>
                      <a:pt x="478" y="90"/>
                      <a:pt x="478" y="90"/>
                    </a:cubicBezTo>
                    <a:cubicBezTo>
                      <a:pt x="478" y="90"/>
                      <a:pt x="477" y="90"/>
                      <a:pt x="477" y="9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5" y="91"/>
                      <a:pt x="475" y="91"/>
                      <a:pt x="473" y="91"/>
                    </a:cubicBezTo>
                    <a:cubicBezTo>
                      <a:pt x="472" y="91"/>
                      <a:pt x="472" y="91"/>
                      <a:pt x="472" y="91"/>
                    </a:cubicBezTo>
                    <a:cubicBezTo>
                      <a:pt x="472" y="92"/>
                      <a:pt x="471" y="92"/>
                      <a:pt x="471" y="92"/>
                    </a:cubicBezTo>
                    <a:cubicBezTo>
                      <a:pt x="470" y="92"/>
                      <a:pt x="470" y="92"/>
                      <a:pt x="469" y="92"/>
                    </a:cubicBezTo>
                    <a:cubicBezTo>
                      <a:pt x="468" y="93"/>
                      <a:pt x="468" y="93"/>
                      <a:pt x="468" y="93"/>
                    </a:cubicBezTo>
                    <a:cubicBezTo>
                      <a:pt x="467" y="93"/>
                      <a:pt x="467" y="93"/>
                      <a:pt x="465" y="93"/>
                    </a:cubicBezTo>
                    <a:cubicBezTo>
                      <a:pt x="459" y="93"/>
                      <a:pt x="453" y="94"/>
                      <a:pt x="447" y="94"/>
                    </a:cubicBezTo>
                    <a:cubicBezTo>
                      <a:pt x="445" y="93"/>
                      <a:pt x="445" y="93"/>
                      <a:pt x="445" y="93"/>
                    </a:cubicBezTo>
                    <a:cubicBezTo>
                      <a:pt x="445" y="92"/>
                      <a:pt x="445" y="91"/>
                      <a:pt x="445" y="90"/>
                    </a:cubicBezTo>
                    <a:cubicBezTo>
                      <a:pt x="444" y="88"/>
                      <a:pt x="442" y="88"/>
                      <a:pt x="440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90"/>
                      <a:pt x="439" y="90"/>
                      <a:pt x="439" y="90"/>
                    </a:cubicBezTo>
                    <a:cubicBezTo>
                      <a:pt x="440" y="90"/>
                      <a:pt x="440" y="90"/>
                      <a:pt x="438" y="91"/>
                    </a:cubicBezTo>
                    <a:cubicBezTo>
                      <a:pt x="437" y="92"/>
                      <a:pt x="435" y="94"/>
                      <a:pt x="434" y="95"/>
                    </a:cubicBezTo>
                    <a:cubicBezTo>
                      <a:pt x="434" y="96"/>
                      <a:pt x="434" y="96"/>
                      <a:pt x="434" y="96"/>
                    </a:cubicBezTo>
                    <a:cubicBezTo>
                      <a:pt x="433" y="96"/>
                      <a:pt x="432" y="96"/>
                      <a:pt x="432" y="96"/>
                    </a:cubicBezTo>
                    <a:cubicBezTo>
                      <a:pt x="431" y="96"/>
                      <a:pt x="431" y="96"/>
                      <a:pt x="430" y="97"/>
                    </a:cubicBezTo>
                    <a:cubicBezTo>
                      <a:pt x="429" y="97"/>
                      <a:pt x="429" y="97"/>
                      <a:pt x="429" y="97"/>
                    </a:cubicBezTo>
                    <a:cubicBezTo>
                      <a:pt x="428" y="98"/>
                      <a:pt x="427" y="98"/>
                      <a:pt x="427" y="98"/>
                    </a:cubicBezTo>
                    <a:cubicBezTo>
                      <a:pt x="426" y="98"/>
                      <a:pt x="425" y="98"/>
                      <a:pt x="425" y="98"/>
                    </a:cubicBezTo>
                    <a:cubicBezTo>
                      <a:pt x="424" y="99"/>
                      <a:pt x="424" y="99"/>
                      <a:pt x="423" y="99"/>
                    </a:cubicBezTo>
                    <a:cubicBezTo>
                      <a:pt x="422" y="99"/>
                      <a:pt x="422" y="99"/>
                      <a:pt x="422" y="99"/>
                    </a:cubicBezTo>
                    <a:cubicBezTo>
                      <a:pt x="421" y="100"/>
                      <a:pt x="420" y="100"/>
                      <a:pt x="419" y="100"/>
                    </a:cubicBezTo>
                    <a:cubicBezTo>
                      <a:pt x="419" y="100"/>
                      <a:pt x="418" y="100"/>
                      <a:pt x="417" y="100"/>
                    </a:cubicBezTo>
                    <a:cubicBezTo>
                      <a:pt x="417" y="100"/>
                      <a:pt x="417" y="100"/>
                      <a:pt x="417" y="100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8"/>
                      <a:pt x="417" y="98"/>
                      <a:pt x="417" y="98"/>
                    </a:cubicBezTo>
                    <a:cubicBezTo>
                      <a:pt x="416" y="98"/>
                      <a:pt x="416" y="98"/>
                      <a:pt x="416" y="98"/>
                    </a:cubicBezTo>
                    <a:cubicBezTo>
                      <a:pt x="417" y="98"/>
                      <a:pt x="418" y="97"/>
                      <a:pt x="419" y="96"/>
                    </a:cubicBezTo>
                    <a:cubicBezTo>
                      <a:pt x="419" y="96"/>
                      <a:pt x="420" y="95"/>
                      <a:pt x="420" y="94"/>
                    </a:cubicBezTo>
                    <a:cubicBezTo>
                      <a:pt x="419" y="93"/>
                      <a:pt x="419" y="93"/>
                      <a:pt x="419" y="93"/>
                    </a:cubicBezTo>
                    <a:cubicBezTo>
                      <a:pt x="418" y="93"/>
                      <a:pt x="417" y="92"/>
                      <a:pt x="417" y="91"/>
                    </a:cubicBezTo>
                    <a:cubicBezTo>
                      <a:pt x="417" y="91"/>
                      <a:pt x="417" y="91"/>
                      <a:pt x="418" y="90"/>
                    </a:cubicBezTo>
                    <a:cubicBezTo>
                      <a:pt x="423" y="88"/>
                      <a:pt x="423" y="88"/>
                      <a:pt x="425" y="86"/>
                    </a:cubicBezTo>
                    <a:cubicBezTo>
                      <a:pt x="420" y="85"/>
                      <a:pt x="420" y="84"/>
                      <a:pt x="419" y="81"/>
                    </a:cubicBezTo>
                    <a:cubicBezTo>
                      <a:pt x="419" y="81"/>
                      <a:pt x="385" y="76"/>
                      <a:pt x="375" y="80"/>
                    </a:cubicBezTo>
                    <a:cubicBezTo>
                      <a:pt x="374" y="81"/>
                      <a:pt x="372" y="81"/>
                      <a:pt x="370" y="82"/>
                    </a:cubicBezTo>
                    <a:cubicBezTo>
                      <a:pt x="367" y="84"/>
                      <a:pt x="364" y="84"/>
                      <a:pt x="361" y="86"/>
                    </a:cubicBezTo>
                    <a:cubicBezTo>
                      <a:pt x="360" y="87"/>
                      <a:pt x="359" y="88"/>
                      <a:pt x="357" y="89"/>
                    </a:cubicBezTo>
                    <a:cubicBezTo>
                      <a:pt x="357" y="89"/>
                      <a:pt x="357" y="89"/>
                      <a:pt x="358" y="89"/>
                    </a:cubicBezTo>
                    <a:cubicBezTo>
                      <a:pt x="358" y="90"/>
                      <a:pt x="358" y="90"/>
                      <a:pt x="358" y="90"/>
                    </a:cubicBezTo>
                    <a:cubicBezTo>
                      <a:pt x="357" y="96"/>
                      <a:pt x="351" y="96"/>
                      <a:pt x="347" y="100"/>
                    </a:cubicBezTo>
                    <a:cubicBezTo>
                      <a:pt x="344" y="102"/>
                      <a:pt x="343" y="106"/>
                      <a:pt x="339" y="109"/>
                    </a:cubicBezTo>
                    <a:cubicBezTo>
                      <a:pt x="338" y="109"/>
                      <a:pt x="338" y="109"/>
                      <a:pt x="338" y="109"/>
                    </a:cubicBezTo>
                    <a:cubicBezTo>
                      <a:pt x="338" y="110"/>
                      <a:pt x="337" y="110"/>
                      <a:pt x="337" y="110"/>
                    </a:cubicBezTo>
                    <a:cubicBezTo>
                      <a:pt x="337" y="110"/>
                      <a:pt x="336" y="110"/>
                      <a:pt x="336" y="110"/>
                    </a:cubicBezTo>
                    <a:cubicBezTo>
                      <a:pt x="336" y="111"/>
                      <a:pt x="336" y="111"/>
                      <a:pt x="336" y="111"/>
                    </a:cubicBezTo>
                    <a:cubicBezTo>
                      <a:pt x="335" y="111"/>
                      <a:pt x="334" y="111"/>
                      <a:pt x="334" y="111"/>
                    </a:cubicBezTo>
                    <a:cubicBezTo>
                      <a:pt x="333" y="112"/>
                      <a:pt x="333" y="112"/>
                      <a:pt x="333" y="112"/>
                    </a:cubicBezTo>
                    <a:cubicBezTo>
                      <a:pt x="332" y="112"/>
                      <a:pt x="332" y="112"/>
                      <a:pt x="332" y="112"/>
                    </a:cubicBezTo>
                    <a:cubicBezTo>
                      <a:pt x="331" y="112"/>
                      <a:pt x="331" y="113"/>
                      <a:pt x="331" y="113"/>
                    </a:cubicBezTo>
                    <a:cubicBezTo>
                      <a:pt x="319" y="116"/>
                      <a:pt x="319" y="116"/>
                      <a:pt x="307" y="123"/>
                    </a:cubicBezTo>
                    <a:cubicBezTo>
                      <a:pt x="309" y="124"/>
                      <a:pt x="310" y="125"/>
                      <a:pt x="315" y="123"/>
                    </a:cubicBezTo>
                    <a:cubicBezTo>
                      <a:pt x="331" y="117"/>
                      <a:pt x="338" y="117"/>
                      <a:pt x="345" y="117"/>
                    </a:cubicBezTo>
                    <a:cubicBezTo>
                      <a:pt x="352" y="119"/>
                      <a:pt x="352" y="119"/>
                      <a:pt x="357" y="117"/>
                    </a:cubicBezTo>
                    <a:cubicBezTo>
                      <a:pt x="360" y="117"/>
                      <a:pt x="360" y="117"/>
                      <a:pt x="381" y="109"/>
                    </a:cubicBezTo>
                    <a:cubicBezTo>
                      <a:pt x="384" y="109"/>
                      <a:pt x="384" y="109"/>
                      <a:pt x="384" y="109"/>
                    </a:cubicBezTo>
                    <a:cubicBezTo>
                      <a:pt x="386" y="108"/>
                      <a:pt x="387" y="108"/>
                      <a:pt x="389" y="109"/>
                    </a:cubicBezTo>
                    <a:cubicBezTo>
                      <a:pt x="391" y="109"/>
                      <a:pt x="393" y="109"/>
                      <a:pt x="394" y="108"/>
                    </a:cubicBezTo>
                    <a:cubicBezTo>
                      <a:pt x="411" y="105"/>
                      <a:pt x="411" y="105"/>
                      <a:pt x="414" y="107"/>
                    </a:cubicBezTo>
                    <a:cubicBezTo>
                      <a:pt x="414" y="107"/>
                      <a:pt x="414" y="107"/>
                      <a:pt x="415" y="109"/>
                    </a:cubicBezTo>
                    <a:cubicBezTo>
                      <a:pt x="415" y="111"/>
                      <a:pt x="415" y="113"/>
                      <a:pt x="416" y="115"/>
                    </a:cubicBezTo>
                    <a:cubicBezTo>
                      <a:pt x="415" y="116"/>
                      <a:pt x="414" y="116"/>
                      <a:pt x="414" y="117"/>
                    </a:cubicBezTo>
                    <a:cubicBezTo>
                      <a:pt x="412" y="119"/>
                      <a:pt x="409" y="121"/>
                      <a:pt x="408" y="123"/>
                    </a:cubicBezTo>
                    <a:cubicBezTo>
                      <a:pt x="407" y="124"/>
                      <a:pt x="407" y="124"/>
                      <a:pt x="407" y="124"/>
                    </a:cubicBezTo>
                    <a:cubicBezTo>
                      <a:pt x="406" y="125"/>
                      <a:pt x="405" y="125"/>
                      <a:pt x="404" y="125"/>
                    </a:cubicBezTo>
                    <a:cubicBezTo>
                      <a:pt x="404" y="126"/>
                      <a:pt x="403" y="126"/>
                      <a:pt x="403" y="126"/>
                    </a:cubicBezTo>
                    <a:cubicBezTo>
                      <a:pt x="403" y="126"/>
                      <a:pt x="402" y="127"/>
                      <a:pt x="401" y="127"/>
                    </a:cubicBezTo>
                    <a:cubicBezTo>
                      <a:pt x="400" y="127"/>
                      <a:pt x="400" y="127"/>
                      <a:pt x="400" y="127"/>
                    </a:cubicBezTo>
                    <a:cubicBezTo>
                      <a:pt x="398" y="127"/>
                      <a:pt x="398" y="128"/>
                      <a:pt x="397" y="129"/>
                    </a:cubicBezTo>
                    <a:cubicBezTo>
                      <a:pt x="397" y="129"/>
                      <a:pt x="396" y="129"/>
                      <a:pt x="395" y="129"/>
                    </a:cubicBezTo>
                    <a:cubicBezTo>
                      <a:pt x="395" y="129"/>
                      <a:pt x="394" y="130"/>
                      <a:pt x="393" y="130"/>
                    </a:cubicBezTo>
                    <a:cubicBezTo>
                      <a:pt x="392" y="130"/>
                      <a:pt x="392" y="130"/>
                      <a:pt x="391" y="132"/>
                    </a:cubicBezTo>
                    <a:cubicBezTo>
                      <a:pt x="391" y="132"/>
                      <a:pt x="391" y="132"/>
                      <a:pt x="391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89" y="132"/>
                    </a:cubicBezTo>
                    <a:cubicBezTo>
                      <a:pt x="389" y="132"/>
                      <a:pt x="389" y="132"/>
                      <a:pt x="389" y="132"/>
                    </a:cubicBezTo>
                    <a:cubicBezTo>
                      <a:pt x="388" y="133"/>
                      <a:pt x="386" y="134"/>
                      <a:pt x="385" y="137"/>
                    </a:cubicBezTo>
                    <a:cubicBezTo>
                      <a:pt x="386" y="137"/>
                      <a:pt x="386" y="137"/>
                      <a:pt x="386" y="137"/>
                    </a:cubicBezTo>
                    <a:cubicBezTo>
                      <a:pt x="387" y="137"/>
                      <a:pt x="388" y="137"/>
                      <a:pt x="389" y="136"/>
                    </a:cubicBezTo>
                    <a:cubicBezTo>
                      <a:pt x="389" y="136"/>
                      <a:pt x="389" y="136"/>
                      <a:pt x="391" y="137"/>
                    </a:cubicBezTo>
                    <a:cubicBezTo>
                      <a:pt x="391" y="137"/>
                      <a:pt x="392" y="137"/>
                      <a:pt x="393" y="137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6" y="137"/>
                      <a:pt x="397" y="137"/>
                      <a:pt x="403" y="135"/>
                    </a:cubicBezTo>
                    <a:cubicBezTo>
                      <a:pt x="403" y="136"/>
                      <a:pt x="404" y="135"/>
                      <a:pt x="405" y="135"/>
                    </a:cubicBezTo>
                    <a:cubicBezTo>
                      <a:pt x="405" y="135"/>
                      <a:pt x="405" y="135"/>
                      <a:pt x="405" y="135"/>
                    </a:cubicBezTo>
                    <a:cubicBezTo>
                      <a:pt x="405" y="136"/>
                      <a:pt x="405" y="136"/>
                      <a:pt x="405" y="136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7" y="137"/>
                      <a:pt x="407" y="137"/>
                      <a:pt x="407" y="137"/>
                    </a:cubicBezTo>
                    <a:cubicBezTo>
                      <a:pt x="408" y="137"/>
                      <a:pt x="408" y="137"/>
                      <a:pt x="408" y="137"/>
                    </a:cubicBezTo>
                    <a:cubicBezTo>
                      <a:pt x="408" y="138"/>
                      <a:pt x="408" y="138"/>
                      <a:pt x="408" y="138"/>
                    </a:cubicBezTo>
                    <a:cubicBezTo>
                      <a:pt x="398" y="144"/>
                      <a:pt x="386" y="150"/>
                      <a:pt x="376" y="157"/>
                    </a:cubicBezTo>
                    <a:cubicBezTo>
                      <a:pt x="368" y="164"/>
                      <a:pt x="368" y="164"/>
                      <a:pt x="366" y="165"/>
                    </a:cubicBezTo>
                    <a:cubicBezTo>
                      <a:pt x="365" y="168"/>
                      <a:pt x="362" y="169"/>
                      <a:pt x="360" y="171"/>
                    </a:cubicBezTo>
                    <a:cubicBezTo>
                      <a:pt x="360" y="172"/>
                      <a:pt x="360" y="173"/>
                      <a:pt x="360" y="174"/>
                    </a:cubicBezTo>
                    <a:cubicBezTo>
                      <a:pt x="361" y="175"/>
                      <a:pt x="362" y="176"/>
                      <a:pt x="363" y="176"/>
                    </a:cubicBezTo>
                    <a:cubicBezTo>
                      <a:pt x="363" y="177"/>
                      <a:pt x="363" y="177"/>
                      <a:pt x="363" y="177"/>
                    </a:cubicBezTo>
                    <a:cubicBezTo>
                      <a:pt x="362" y="177"/>
                      <a:pt x="361" y="180"/>
                      <a:pt x="360" y="180"/>
                    </a:cubicBezTo>
                    <a:cubicBezTo>
                      <a:pt x="360" y="181"/>
                      <a:pt x="360" y="181"/>
                      <a:pt x="360" y="181"/>
                    </a:cubicBezTo>
                    <a:cubicBezTo>
                      <a:pt x="360" y="182"/>
                      <a:pt x="360" y="182"/>
                      <a:pt x="360" y="182"/>
                    </a:cubicBezTo>
                    <a:cubicBezTo>
                      <a:pt x="358" y="182"/>
                      <a:pt x="358" y="182"/>
                      <a:pt x="357" y="182"/>
                    </a:cubicBezTo>
                    <a:cubicBezTo>
                      <a:pt x="357" y="183"/>
                      <a:pt x="357" y="183"/>
                      <a:pt x="357" y="183"/>
                    </a:cubicBezTo>
                    <a:cubicBezTo>
                      <a:pt x="357" y="183"/>
                      <a:pt x="356" y="185"/>
                      <a:pt x="355" y="185"/>
                    </a:cubicBezTo>
                    <a:cubicBezTo>
                      <a:pt x="355" y="185"/>
                      <a:pt x="355" y="185"/>
                      <a:pt x="354" y="185"/>
                    </a:cubicBezTo>
                    <a:cubicBezTo>
                      <a:pt x="353" y="186"/>
                      <a:pt x="353" y="186"/>
                      <a:pt x="353" y="186"/>
                    </a:cubicBezTo>
                    <a:cubicBezTo>
                      <a:pt x="352" y="186"/>
                      <a:pt x="352" y="186"/>
                      <a:pt x="352" y="187"/>
                    </a:cubicBezTo>
                    <a:cubicBezTo>
                      <a:pt x="352" y="187"/>
                      <a:pt x="351" y="187"/>
                      <a:pt x="351" y="188"/>
                    </a:cubicBezTo>
                    <a:cubicBezTo>
                      <a:pt x="350" y="187"/>
                      <a:pt x="350" y="187"/>
                      <a:pt x="350" y="187"/>
                    </a:cubicBezTo>
                    <a:cubicBezTo>
                      <a:pt x="350" y="187"/>
                      <a:pt x="350" y="187"/>
                      <a:pt x="349" y="188"/>
                    </a:cubicBezTo>
                    <a:cubicBezTo>
                      <a:pt x="346" y="189"/>
                      <a:pt x="346" y="189"/>
                      <a:pt x="332" y="191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1" y="195"/>
                      <a:pt x="331" y="195"/>
                      <a:pt x="327" y="198"/>
                    </a:cubicBezTo>
                    <a:cubicBezTo>
                      <a:pt x="322" y="199"/>
                      <a:pt x="320" y="200"/>
                      <a:pt x="320" y="205"/>
                    </a:cubicBezTo>
                    <a:cubicBezTo>
                      <a:pt x="322" y="206"/>
                      <a:pt x="322" y="206"/>
                      <a:pt x="322" y="206"/>
                    </a:cubicBezTo>
                    <a:cubicBezTo>
                      <a:pt x="321" y="207"/>
                      <a:pt x="321" y="208"/>
                      <a:pt x="319" y="214"/>
                    </a:cubicBezTo>
                    <a:cubicBezTo>
                      <a:pt x="317" y="216"/>
                      <a:pt x="317" y="216"/>
                      <a:pt x="317" y="216"/>
                    </a:cubicBezTo>
                    <a:cubicBezTo>
                      <a:pt x="316" y="216"/>
                      <a:pt x="316" y="216"/>
                      <a:pt x="316" y="216"/>
                    </a:cubicBezTo>
                    <a:moveTo>
                      <a:pt x="120" y="776"/>
                    </a:moveTo>
                    <a:cubicBezTo>
                      <a:pt x="120" y="781"/>
                      <a:pt x="119" y="785"/>
                      <a:pt x="118" y="794"/>
                    </a:cubicBezTo>
                    <a:cubicBezTo>
                      <a:pt x="111" y="797"/>
                      <a:pt x="107" y="801"/>
                      <a:pt x="106" y="809"/>
                    </a:cubicBezTo>
                    <a:cubicBezTo>
                      <a:pt x="106" y="809"/>
                      <a:pt x="106" y="809"/>
                      <a:pt x="106" y="810"/>
                    </a:cubicBezTo>
                    <a:cubicBezTo>
                      <a:pt x="104" y="810"/>
                      <a:pt x="102" y="811"/>
                      <a:pt x="101" y="812"/>
                    </a:cubicBezTo>
                    <a:cubicBezTo>
                      <a:pt x="101" y="813"/>
                      <a:pt x="101" y="815"/>
                      <a:pt x="101" y="816"/>
                    </a:cubicBezTo>
                    <a:cubicBezTo>
                      <a:pt x="100" y="816"/>
                      <a:pt x="100" y="815"/>
                      <a:pt x="100" y="815"/>
                    </a:cubicBezTo>
                    <a:cubicBezTo>
                      <a:pt x="100" y="815"/>
                      <a:pt x="100" y="815"/>
                      <a:pt x="100" y="815"/>
                    </a:cubicBezTo>
                    <a:cubicBezTo>
                      <a:pt x="99" y="815"/>
                      <a:pt x="99" y="815"/>
                      <a:pt x="99" y="815"/>
                    </a:cubicBezTo>
                    <a:cubicBezTo>
                      <a:pt x="99" y="814"/>
                      <a:pt x="99" y="814"/>
                      <a:pt x="99" y="814"/>
                    </a:cubicBezTo>
                    <a:cubicBezTo>
                      <a:pt x="101" y="831"/>
                      <a:pt x="105" y="847"/>
                      <a:pt x="108" y="863"/>
                    </a:cubicBezTo>
                    <a:cubicBezTo>
                      <a:pt x="108" y="869"/>
                      <a:pt x="109" y="875"/>
                      <a:pt x="109" y="880"/>
                    </a:cubicBezTo>
                    <a:cubicBezTo>
                      <a:pt x="109" y="881"/>
                      <a:pt x="108" y="882"/>
                      <a:pt x="107" y="883"/>
                    </a:cubicBezTo>
                    <a:cubicBezTo>
                      <a:pt x="105" y="882"/>
                      <a:pt x="105" y="882"/>
                      <a:pt x="105" y="882"/>
                    </a:cubicBezTo>
                    <a:cubicBezTo>
                      <a:pt x="105" y="882"/>
                      <a:pt x="105" y="882"/>
                      <a:pt x="105" y="880"/>
                    </a:cubicBezTo>
                    <a:cubicBezTo>
                      <a:pt x="103" y="880"/>
                      <a:pt x="102" y="878"/>
                      <a:pt x="101" y="877"/>
                    </a:cubicBezTo>
                    <a:cubicBezTo>
                      <a:pt x="96" y="873"/>
                      <a:pt x="90" y="873"/>
                      <a:pt x="90" y="873"/>
                    </a:cubicBezTo>
                    <a:cubicBezTo>
                      <a:pt x="90" y="876"/>
                      <a:pt x="91" y="878"/>
                      <a:pt x="92" y="880"/>
                    </a:cubicBezTo>
                    <a:cubicBezTo>
                      <a:pt x="92" y="880"/>
                      <a:pt x="96" y="887"/>
                      <a:pt x="103" y="901"/>
                    </a:cubicBezTo>
                    <a:cubicBezTo>
                      <a:pt x="104" y="903"/>
                      <a:pt x="104" y="903"/>
                      <a:pt x="109" y="911"/>
                    </a:cubicBezTo>
                    <a:cubicBezTo>
                      <a:pt x="109" y="913"/>
                      <a:pt x="110" y="914"/>
                      <a:pt x="112" y="917"/>
                    </a:cubicBezTo>
                    <a:cubicBezTo>
                      <a:pt x="113" y="918"/>
                      <a:pt x="114" y="919"/>
                      <a:pt x="114" y="920"/>
                    </a:cubicBezTo>
                    <a:cubicBezTo>
                      <a:pt x="105" y="907"/>
                      <a:pt x="93" y="888"/>
                      <a:pt x="85" y="875"/>
                    </a:cubicBezTo>
                    <a:cubicBezTo>
                      <a:pt x="62" y="837"/>
                      <a:pt x="59" y="831"/>
                      <a:pt x="38" y="781"/>
                    </a:cubicBezTo>
                    <a:cubicBezTo>
                      <a:pt x="24" y="743"/>
                      <a:pt x="22" y="737"/>
                      <a:pt x="10" y="682"/>
                    </a:cubicBezTo>
                    <a:cubicBezTo>
                      <a:pt x="3" y="643"/>
                      <a:pt x="3" y="638"/>
                      <a:pt x="0" y="579"/>
                    </a:cubicBezTo>
                    <a:cubicBezTo>
                      <a:pt x="1" y="535"/>
                      <a:pt x="2" y="530"/>
                      <a:pt x="10" y="470"/>
                    </a:cubicBezTo>
                    <a:cubicBezTo>
                      <a:pt x="16" y="444"/>
                      <a:pt x="25" y="410"/>
                      <a:pt x="33" y="386"/>
                    </a:cubicBezTo>
                    <a:cubicBezTo>
                      <a:pt x="33" y="385"/>
                      <a:pt x="34" y="383"/>
                      <a:pt x="34" y="382"/>
                    </a:cubicBezTo>
                    <a:cubicBezTo>
                      <a:pt x="35" y="381"/>
                      <a:pt x="35" y="381"/>
                      <a:pt x="35" y="381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3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5"/>
                      <a:pt x="34" y="385"/>
                      <a:pt x="33" y="385"/>
                    </a:cubicBezTo>
                    <a:cubicBezTo>
                      <a:pt x="34" y="385"/>
                      <a:pt x="34" y="385"/>
                      <a:pt x="34" y="385"/>
                    </a:cubicBezTo>
                    <a:cubicBezTo>
                      <a:pt x="34" y="384"/>
                      <a:pt x="35" y="383"/>
                      <a:pt x="36" y="382"/>
                    </a:cubicBezTo>
                    <a:cubicBezTo>
                      <a:pt x="36" y="381"/>
                      <a:pt x="36" y="381"/>
                      <a:pt x="36" y="381"/>
                    </a:cubicBezTo>
                    <a:cubicBezTo>
                      <a:pt x="36" y="381"/>
                      <a:pt x="36" y="382"/>
                      <a:pt x="36" y="382"/>
                    </a:cubicBezTo>
                    <a:cubicBezTo>
                      <a:pt x="36" y="382"/>
                      <a:pt x="36" y="382"/>
                      <a:pt x="36" y="383"/>
                    </a:cubicBezTo>
                    <a:cubicBezTo>
                      <a:pt x="36" y="384"/>
                      <a:pt x="36" y="384"/>
                      <a:pt x="36" y="384"/>
                    </a:cubicBezTo>
                    <a:cubicBezTo>
                      <a:pt x="36" y="385"/>
                      <a:pt x="36" y="385"/>
                      <a:pt x="36" y="385"/>
                    </a:cubicBezTo>
                    <a:cubicBezTo>
                      <a:pt x="35" y="386"/>
                      <a:pt x="35" y="386"/>
                      <a:pt x="35" y="386"/>
                    </a:cubicBezTo>
                    <a:cubicBezTo>
                      <a:pt x="35" y="387"/>
                      <a:pt x="35" y="387"/>
                      <a:pt x="35" y="387"/>
                    </a:cubicBezTo>
                    <a:cubicBezTo>
                      <a:pt x="35" y="388"/>
                      <a:pt x="35" y="388"/>
                      <a:pt x="35" y="388"/>
                    </a:cubicBezTo>
                    <a:cubicBezTo>
                      <a:pt x="35" y="388"/>
                      <a:pt x="35" y="388"/>
                      <a:pt x="34" y="390"/>
                    </a:cubicBezTo>
                    <a:cubicBezTo>
                      <a:pt x="32" y="396"/>
                      <a:pt x="32" y="396"/>
                      <a:pt x="33" y="398"/>
                    </a:cubicBezTo>
                    <a:cubicBezTo>
                      <a:pt x="32" y="399"/>
                      <a:pt x="32" y="401"/>
                      <a:pt x="32" y="403"/>
                    </a:cubicBezTo>
                    <a:cubicBezTo>
                      <a:pt x="32" y="404"/>
                      <a:pt x="32" y="404"/>
                      <a:pt x="32" y="404"/>
                    </a:cubicBezTo>
                    <a:cubicBezTo>
                      <a:pt x="32" y="405"/>
                      <a:pt x="31" y="407"/>
                      <a:pt x="31" y="408"/>
                    </a:cubicBezTo>
                    <a:cubicBezTo>
                      <a:pt x="31" y="408"/>
                      <a:pt x="31" y="408"/>
                      <a:pt x="31" y="408"/>
                    </a:cubicBezTo>
                    <a:cubicBezTo>
                      <a:pt x="33" y="423"/>
                      <a:pt x="22" y="437"/>
                      <a:pt x="31" y="451"/>
                    </a:cubicBezTo>
                    <a:cubicBezTo>
                      <a:pt x="32" y="451"/>
                      <a:pt x="33" y="450"/>
                      <a:pt x="34" y="450"/>
                    </a:cubicBezTo>
                    <a:cubicBezTo>
                      <a:pt x="35" y="450"/>
                      <a:pt x="36" y="451"/>
                      <a:pt x="36" y="451"/>
                    </a:cubicBezTo>
                    <a:cubicBezTo>
                      <a:pt x="37" y="452"/>
                      <a:pt x="37" y="452"/>
                      <a:pt x="37" y="452"/>
                    </a:cubicBezTo>
                    <a:cubicBezTo>
                      <a:pt x="37" y="452"/>
                      <a:pt x="37" y="452"/>
                      <a:pt x="37" y="453"/>
                    </a:cubicBezTo>
                    <a:cubicBezTo>
                      <a:pt x="37" y="453"/>
                      <a:pt x="37" y="455"/>
                      <a:pt x="37" y="456"/>
                    </a:cubicBezTo>
                    <a:cubicBezTo>
                      <a:pt x="33" y="458"/>
                      <a:pt x="33" y="458"/>
                      <a:pt x="31" y="463"/>
                    </a:cubicBezTo>
                    <a:cubicBezTo>
                      <a:pt x="31" y="464"/>
                      <a:pt x="31" y="464"/>
                      <a:pt x="31" y="464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28" y="490"/>
                      <a:pt x="27" y="497"/>
                      <a:pt x="28" y="512"/>
                    </a:cubicBezTo>
                    <a:cubicBezTo>
                      <a:pt x="28" y="516"/>
                      <a:pt x="28" y="520"/>
                      <a:pt x="29" y="524"/>
                    </a:cubicBezTo>
                    <a:cubicBezTo>
                      <a:pt x="31" y="533"/>
                      <a:pt x="36" y="541"/>
                      <a:pt x="39" y="549"/>
                    </a:cubicBezTo>
                    <a:cubicBezTo>
                      <a:pt x="40" y="557"/>
                      <a:pt x="40" y="565"/>
                      <a:pt x="42" y="573"/>
                    </a:cubicBezTo>
                    <a:cubicBezTo>
                      <a:pt x="42" y="573"/>
                      <a:pt x="42" y="608"/>
                      <a:pt x="39" y="619"/>
                    </a:cubicBezTo>
                    <a:cubicBezTo>
                      <a:pt x="39" y="620"/>
                      <a:pt x="39" y="620"/>
                      <a:pt x="39" y="620"/>
                    </a:cubicBezTo>
                    <a:cubicBezTo>
                      <a:pt x="39" y="620"/>
                      <a:pt x="39" y="620"/>
                      <a:pt x="39" y="621"/>
                    </a:cubicBezTo>
                    <a:cubicBezTo>
                      <a:pt x="39" y="621"/>
                      <a:pt x="40" y="621"/>
                      <a:pt x="40" y="622"/>
                    </a:cubicBezTo>
                    <a:cubicBezTo>
                      <a:pt x="40" y="623"/>
                      <a:pt x="40" y="623"/>
                      <a:pt x="40" y="623"/>
                    </a:cubicBezTo>
                    <a:cubicBezTo>
                      <a:pt x="40" y="624"/>
                      <a:pt x="40" y="624"/>
                      <a:pt x="42" y="624"/>
                    </a:cubicBezTo>
                    <a:cubicBezTo>
                      <a:pt x="42" y="625"/>
                      <a:pt x="42" y="625"/>
                      <a:pt x="42" y="625"/>
                    </a:cubicBezTo>
                    <a:cubicBezTo>
                      <a:pt x="43" y="626"/>
                      <a:pt x="43" y="626"/>
                      <a:pt x="43" y="626"/>
                    </a:cubicBezTo>
                    <a:cubicBezTo>
                      <a:pt x="43" y="626"/>
                      <a:pt x="43" y="626"/>
                      <a:pt x="43" y="627"/>
                    </a:cubicBezTo>
                    <a:cubicBezTo>
                      <a:pt x="43" y="627"/>
                      <a:pt x="43" y="627"/>
                      <a:pt x="44" y="629"/>
                    </a:cubicBezTo>
                    <a:cubicBezTo>
                      <a:pt x="45" y="631"/>
                      <a:pt x="45" y="633"/>
                      <a:pt x="46" y="635"/>
                    </a:cubicBezTo>
                    <a:cubicBezTo>
                      <a:pt x="46" y="636"/>
                      <a:pt x="46" y="636"/>
                      <a:pt x="46" y="636"/>
                    </a:cubicBezTo>
                    <a:cubicBezTo>
                      <a:pt x="45" y="637"/>
                      <a:pt x="45" y="637"/>
                      <a:pt x="45" y="637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5" y="640"/>
                      <a:pt x="45" y="640"/>
                      <a:pt x="45" y="640"/>
                    </a:cubicBezTo>
                    <a:cubicBezTo>
                      <a:pt x="45" y="640"/>
                      <a:pt x="45" y="641"/>
                      <a:pt x="45" y="641"/>
                    </a:cubicBezTo>
                    <a:cubicBezTo>
                      <a:pt x="45" y="641"/>
                      <a:pt x="45" y="641"/>
                      <a:pt x="45" y="643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8" y="642"/>
                      <a:pt x="48" y="642"/>
                      <a:pt x="48" y="642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9" y="643"/>
                      <a:pt x="49" y="644"/>
                      <a:pt x="50" y="644"/>
                    </a:cubicBezTo>
                    <a:cubicBezTo>
                      <a:pt x="50" y="644"/>
                      <a:pt x="50" y="645"/>
                      <a:pt x="50" y="646"/>
                    </a:cubicBezTo>
                    <a:cubicBezTo>
                      <a:pt x="51" y="646"/>
                      <a:pt x="51" y="646"/>
                      <a:pt x="51" y="647"/>
                    </a:cubicBezTo>
                    <a:cubicBezTo>
                      <a:pt x="51" y="647"/>
                      <a:pt x="52" y="648"/>
                      <a:pt x="52" y="648"/>
                    </a:cubicBezTo>
                    <a:cubicBezTo>
                      <a:pt x="53" y="649"/>
                      <a:pt x="53" y="649"/>
                      <a:pt x="53" y="649"/>
                    </a:cubicBezTo>
                    <a:cubicBezTo>
                      <a:pt x="54" y="649"/>
                      <a:pt x="54" y="650"/>
                      <a:pt x="54" y="650"/>
                    </a:cubicBezTo>
                    <a:cubicBezTo>
                      <a:pt x="54" y="651"/>
                      <a:pt x="55" y="651"/>
                      <a:pt x="55" y="652"/>
                    </a:cubicBezTo>
                    <a:cubicBezTo>
                      <a:pt x="56" y="656"/>
                      <a:pt x="56" y="656"/>
                      <a:pt x="63" y="669"/>
                    </a:cubicBezTo>
                    <a:cubicBezTo>
                      <a:pt x="63" y="670"/>
                      <a:pt x="63" y="670"/>
                      <a:pt x="63" y="670"/>
                    </a:cubicBezTo>
                    <a:cubicBezTo>
                      <a:pt x="62" y="671"/>
                      <a:pt x="62" y="671"/>
                      <a:pt x="62" y="672"/>
                    </a:cubicBezTo>
                    <a:cubicBezTo>
                      <a:pt x="62" y="673"/>
                      <a:pt x="62" y="673"/>
                      <a:pt x="62" y="673"/>
                    </a:cubicBezTo>
                    <a:cubicBezTo>
                      <a:pt x="62" y="674"/>
                      <a:pt x="62" y="674"/>
                      <a:pt x="62" y="675"/>
                    </a:cubicBezTo>
                    <a:cubicBezTo>
                      <a:pt x="62" y="675"/>
                      <a:pt x="62" y="675"/>
                      <a:pt x="62" y="676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9"/>
                      <a:pt x="62" y="680"/>
                      <a:pt x="63" y="681"/>
                    </a:cubicBezTo>
                    <a:cubicBezTo>
                      <a:pt x="68" y="684"/>
                      <a:pt x="74" y="689"/>
                      <a:pt x="91" y="712"/>
                    </a:cubicBezTo>
                    <a:cubicBezTo>
                      <a:pt x="94" y="718"/>
                      <a:pt x="96" y="724"/>
                      <a:pt x="99" y="729"/>
                    </a:cubicBezTo>
                    <a:cubicBezTo>
                      <a:pt x="103" y="734"/>
                      <a:pt x="105" y="741"/>
                      <a:pt x="109" y="745"/>
                    </a:cubicBezTo>
                    <a:cubicBezTo>
                      <a:pt x="110" y="746"/>
                      <a:pt x="110" y="746"/>
                      <a:pt x="110" y="746"/>
                    </a:cubicBezTo>
                    <a:cubicBezTo>
                      <a:pt x="111" y="748"/>
                      <a:pt x="112" y="750"/>
                      <a:pt x="114" y="751"/>
                    </a:cubicBezTo>
                    <a:cubicBezTo>
                      <a:pt x="115" y="751"/>
                      <a:pt x="116" y="752"/>
                      <a:pt x="118" y="758"/>
                    </a:cubicBezTo>
                    <a:cubicBezTo>
                      <a:pt x="119" y="759"/>
                      <a:pt x="120" y="770"/>
                      <a:pt x="120" y="776"/>
                    </a:cubicBezTo>
                    <a:moveTo>
                      <a:pt x="495" y="49"/>
                    </a:moveTo>
                    <a:cubicBezTo>
                      <a:pt x="497" y="49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moveTo>
                      <a:pt x="575" y="154"/>
                    </a:moveTo>
                    <a:cubicBezTo>
                      <a:pt x="575" y="153"/>
                      <a:pt x="575" y="153"/>
                      <a:pt x="575" y="153"/>
                    </a:cubicBezTo>
                    <a:cubicBezTo>
                      <a:pt x="575" y="153"/>
                      <a:pt x="575" y="152"/>
                      <a:pt x="576" y="151"/>
                    </a:cubicBezTo>
                    <a:cubicBezTo>
                      <a:pt x="576" y="150"/>
                      <a:pt x="576" y="150"/>
                      <a:pt x="576" y="149"/>
                    </a:cubicBezTo>
                    <a:cubicBezTo>
                      <a:pt x="576" y="150"/>
                      <a:pt x="576" y="150"/>
                      <a:pt x="576" y="150"/>
                    </a:cubicBezTo>
                    <a:cubicBezTo>
                      <a:pt x="575" y="150"/>
                      <a:pt x="575" y="150"/>
                      <a:pt x="575" y="150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4" y="151"/>
                      <a:pt x="574" y="151"/>
                      <a:pt x="574" y="151"/>
                    </a:cubicBezTo>
                    <a:cubicBezTo>
                      <a:pt x="573" y="151"/>
                      <a:pt x="573" y="151"/>
                      <a:pt x="573" y="152"/>
                    </a:cubicBezTo>
                    <a:cubicBezTo>
                      <a:pt x="573" y="152"/>
                      <a:pt x="573" y="152"/>
                      <a:pt x="573" y="152"/>
                    </a:cubicBezTo>
                    <a:cubicBezTo>
                      <a:pt x="573" y="152"/>
                      <a:pt x="573" y="152"/>
                      <a:pt x="573" y="153"/>
                    </a:cubicBezTo>
                    <a:cubicBezTo>
                      <a:pt x="573" y="153"/>
                      <a:pt x="573" y="153"/>
                      <a:pt x="572" y="153"/>
                    </a:cubicBezTo>
                    <a:cubicBezTo>
                      <a:pt x="572" y="153"/>
                      <a:pt x="572" y="153"/>
                      <a:pt x="572" y="153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3" y="154"/>
                      <a:pt x="573" y="154"/>
                      <a:pt x="573" y="154"/>
                    </a:cubicBezTo>
                    <a:cubicBezTo>
                      <a:pt x="573" y="154"/>
                      <a:pt x="574" y="154"/>
                      <a:pt x="575" y="154"/>
                    </a:cubicBezTo>
                    <a:moveTo>
                      <a:pt x="639" y="113"/>
                    </a:moveTo>
                    <a:cubicBezTo>
                      <a:pt x="638" y="114"/>
                      <a:pt x="637" y="115"/>
                      <a:pt x="636" y="116"/>
                    </a:cubicBezTo>
                    <a:cubicBezTo>
                      <a:pt x="635" y="116"/>
                      <a:pt x="635" y="116"/>
                      <a:pt x="635" y="116"/>
                    </a:cubicBezTo>
                    <a:cubicBezTo>
                      <a:pt x="635" y="116"/>
                      <a:pt x="635" y="116"/>
                      <a:pt x="634" y="116"/>
                    </a:cubicBezTo>
                    <a:cubicBezTo>
                      <a:pt x="631" y="117"/>
                      <a:pt x="631" y="117"/>
                      <a:pt x="629" y="116"/>
                    </a:cubicBezTo>
                    <a:cubicBezTo>
                      <a:pt x="627" y="118"/>
                      <a:pt x="625" y="120"/>
                      <a:pt x="621" y="122"/>
                    </a:cubicBezTo>
                    <a:cubicBezTo>
                      <a:pt x="621" y="123"/>
                      <a:pt x="621" y="123"/>
                      <a:pt x="621" y="123"/>
                    </a:cubicBezTo>
                    <a:cubicBezTo>
                      <a:pt x="621" y="123"/>
                      <a:pt x="621" y="124"/>
                      <a:pt x="620" y="124"/>
                    </a:cubicBezTo>
                    <a:cubicBezTo>
                      <a:pt x="620" y="124"/>
                      <a:pt x="620" y="125"/>
                      <a:pt x="619" y="125"/>
                    </a:cubicBezTo>
                    <a:cubicBezTo>
                      <a:pt x="619" y="126"/>
                      <a:pt x="619" y="126"/>
                      <a:pt x="619" y="126"/>
                    </a:cubicBezTo>
                    <a:cubicBezTo>
                      <a:pt x="618" y="126"/>
                      <a:pt x="618" y="126"/>
                      <a:pt x="618" y="126"/>
                    </a:cubicBezTo>
                    <a:cubicBezTo>
                      <a:pt x="618" y="127"/>
                      <a:pt x="618" y="127"/>
                      <a:pt x="618" y="127"/>
                    </a:cubicBezTo>
                    <a:cubicBezTo>
                      <a:pt x="616" y="127"/>
                      <a:pt x="616" y="127"/>
                      <a:pt x="616" y="127"/>
                    </a:cubicBezTo>
                    <a:cubicBezTo>
                      <a:pt x="616" y="129"/>
                      <a:pt x="616" y="129"/>
                      <a:pt x="616" y="129"/>
                    </a:cubicBezTo>
                    <a:cubicBezTo>
                      <a:pt x="616" y="129"/>
                      <a:pt x="616" y="129"/>
                      <a:pt x="615" y="129"/>
                    </a:cubicBezTo>
                    <a:cubicBezTo>
                      <a:pt x="602" y="138"/>
                      <a:pt x="602" y="138"/>
                      <a:pt x="586" y="143"/>
                    </a:cubicBezTo>
                    <a:cubicBezTo>
                      <a:pt x="585" y="144"/>
                      <a:pt x="585" y="144"/>
                      <a:pt x="585" y="144"/>
                    </a:cubicBezTo>
                    <a:cubicBezTo>
                      <a:pt x="585" y="144"/>
                      <a:pt x="585" y="144"/>
                      <a:pt x="586" y="144"/>
                    </a:cubicBezTo>
                    <a:cubicBezTo>
                      <a:pt x="586" y="145"/>
                      <a:pt x="586" y="146"/>
                      <a:pt x="586" y="146"/>
                    </a:cubicBezTo>
                    <a:cubicBezTo>
                      <a:pt x="586" y="148"/>
                      <a:pt x="586" y="148"/>
                      <a:pt x="586" y="151"/>
                    </a:cubicBezTo>
                    <a:cubicBezTo>
                      <a:pt x="571" y="164"/>
                      <a:pt x="564" y="165"/>
                      <a:pt x="545" y="160"/>
                    </a:cubicBezTo>
                    <a:cubicBezTo>
                      <a:pt x="545" y="160"/>
                      <a:pt x="545" y="160"/>
                      <a:pt x="545" y="160"/>
                    </a:cubicBezTo>
                    <a:cubicBezTo>
                      <a:pt x="543" y="159"/>
                      <a:pt x="543" y="159"/>
                      <a:pt x="535" y="161"/>
                    </a:cubicBezTo>
                    <a:cubicBezTo>
                      <a:pt x="534" y="160"/>
                      <a:pt x="532" y="162"/>
                      <a:pt x="529" y="164"/>
                    </a:cubicBezTo>
                    <a:cubicBezTo>
                      <a:pt x="526" y="165"/>
                      <a:pt x="522" y="165"/>
                      <a:pt x="519" y="165"/>
                    </a:cubicBezTo>
                    <a:cubicBezTo>
                      <a:pt x="516" y="167"/>
                      <a:pt x="512" y="164"/>
                      <a:pt x="508" y="164"/>
                    </a:cubicBezTo>
                    <a:cubicBezTo>
                      <a:pt x="506" y="164"/>
                      <a:pt x="506" y="164"/>
                      <a:pt x="506" y="164"/>
                    </a:cubicBezTo>
                    <a:cubicBezTo>
                      <a:pt x="506" y="164"/>
                      <a:pt x="506" y="164"/>
                      <a:pt x="506" y="163"/>
                    </a:cubicBezTo>
                    <a:cubicBezTo>
                      <a:pt x="470" y="175"/>
                      <a:pt x="470" y="175"/>
                      <a:pt x="470" y="175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0"/>
                      <a:pt x="451" y="180"/>
                      <a:pt x="451" y="180"/>
                    </a:cubicBezTo>
                    <a:cubicBezTo>
                      <a:pt x="449" y="180"/>
                      <a:pt x="449" y="180"/>
                      <a:pt x="449" y="180"/>
                    </a:cubicBezTo>
                    <a:cubicBezTo>
                      <a:pt x="448" y="180"/>
                      <a:pt x="448" y="180"/>
                      <a:pt x="448" y="180"/>
                    </a:cubicBezTo>
                    <a:cubicBezTo>
                      <a:pt x="448" y="179"/>
                      <a:pt x="447" y="179"/>
                      <a:pt x="447" y="178"/>
                    </a:cubicBezTo>
                    <a:cubicBezTo>
                      <a:pt x="447" y="178"/>
                      <a:pt x="447" y="178"/>
                      <a:pt x="446" y="178"/>
                    </a:cubicBezTo>
                    <a:cubicBezTo>
                      <a:pt x="446" y="178"/>
                      <a:pt x="446" y="177"/>
                      <a:pt x="446" y="177"/>
                    </a:cubicBezTo>
                    <a:cubicBezTo>
                      <a:pt x="446" y="177"/>
                      <a:pt x="446" y="177"/>
                      <a:pt x="445" y="177"/>
                    </a:cubicBezTo>
                    <a:cubicBezTo>
                      <a:pt x="449" y="163"/>
                      <a:pt x="449" y="163"/>
                      <a:pt x="457" y="156"/>
                    </a:cubicBezTo>
                    <a:cubicBezTo>
                      <a:pt x="457" y="155"/>
                      <a:pt x="458" y="155"/>
                      <a:pt x="458" y="155"/>
                    </a:cubicBezTo>
                    <a:cubicBezTo>
                      <a:pt x="459" y="154"/>
                      <a:pt x="460" y="154"/>
                      <a:pt x="460" y="153"/>
                    </a:cubicBezTo>
                    <a:cubicBezTo>
                      <a:pt x="461" y="153"/>
                      <a:pt x="462" y="153"/>
                      <a:pt x="462" y="152"/>
                    </a:cubicBezTo>
                    <a:cubicBezTo>
                      <a:pt x="463" y="152"/>
                      <a:pt x="463" y="152"/>
                      <a:pt x="464" y="151"/>
                    </a:cubicBezTo>
                    <a:cubicBezTo>
                      <a:pt x="465" y="151"/>
                      <a:pt x="465" y="151"/>
                      <a:pt x="465" y="150"/>
                    </a:cubicBezTo>
                    <a:cubicBezTo>
                      <a:pt x="466" y="150"/>
                      <a:pt x="467" y="150"/>
                      <a:pt x="467" y="149"/>
                    </a:cubicBezTo>
                    <a:cubicBezTo>
                      <a:pt x="468" y="149"/>
                      <a:pt x="468" y="148"/>
                      <a:pt x="469" y="148"/>
                    </a:cubicBezTo>
                    <a:cubicBezTo>
                      <a:pt x="470" y="148"/>
                      <a:pt x="470" y="148"/>
                      <a:pt x="471" y="147"/>
                    </a:cubicBezTo>
                    <a:cubicBezTo>
                      <a:pt x="473" y="146"/>
                      <a:pt x="476" y="145"/>
                      <a:pt x="477" y="143"/>
                    </a:cubicBezTo>
                    <a:cubicBezTo>
                      <a:pt x="477" y="143"/>
                      <a:pt x="478" y="143"/>
                      <a:pt x="478" y="143"/>
                    </a:cubicBezTo>
                    <a:cubicBezTo>
                      <a:pt x="479" y="142"/>
                      <a:pt x="479" y="142"/>
                      <a:pt x="479" y="142"/>
                    </a:cubicBezTo>
                    <a:cubicBezTo>
                      <a:pt x="480" y="141"/>
                      <a:pt x="481" y="141"/>
                      <a:pt x="481" y="141"/>
                    </a:cubicBezTo>
                    <a:cubicBezTo>
                      <a:pt x="482" y="140"/>
                      <a:pt x="482" y="140"/>
                      <a:pt x="483" y="140"/>
                    </a:cubicBezTo>
                    <a:cubicBezTo>
                      <a:pt x="484" y="139"/>
                      <a:pt x="484" y="139"/>
                      <a:pt x="484" y="139"/>
                    </a:cubicBezTo>
                    <a:cubicBezTo>
                      <a:pt x="484" y="139"/>
                      <a:pt x="484" y="139"/>
                      <a:pt x="485" y="138"/>
                    </a:cubicBezTo>
                    <a:cubicBezTo>
                      <a:pt x="486" y="138"/>
                      <a:pt x="487" y="138"/>
                      <a:pt x="487" y="137"/>
                    </a:cubicBezTo>
                    <a:cubicBezTo>
                      <a:pt x="487" y="137"/>
                      <a:pt x="488" y="137"/>
                      <a:pt x="489" y="137"/>
                    </a:cubicBezTo>
                    <a:cubicBezTo>
                      <a:pt x="490" y="137"/>
                      <a:pt x="490" y="137"/>
                      <a:pt x="492" y="135"/>
                    </a:cubicBezTo>
                    <a:cubicBezTo>
                      <a:pt x="495" y="133"/>
                      <a:pt x="498" y="133"/>
                      <a:pt x="501" y="133"/>
                    </a:cubicBezTo>
                    <a:cubicBezTo>
                      <a:pt x="503" y="132"/>
                      <a:pt x="504" y="132"/>
                      <a:pt x="506" y="132"/>
                    </a:cubicBezTo>
                    <a:cubicBezTo>
                      <a:pt x="510" y="130"/>
                      <a:pt x="513" y="130"/>
                      <a:pt x="517" y="129"/>
                    </a:cubicBezTo>
                    <a:cubicBezTo>
                      <a:pt x="523" y="127"/>
                      <a:pt x="523" y="127"/>
                      <a:pt x="530" y="120"/>
                    </a:cubicBezTo>
                    <a:cubicBezTo>
                      <a:pt x="532" y="117"/>
                      <a:pt x="537" y="117"/>
                      <a:pt x="540" y="114"/>
                    </a:cubicBezTo>
                    <a:cubicBezTo>
                      <a:pt x="540" y="114"/>
                      <a:pt x="553" y="108"/>
                      <a:pt x="555" y="103"/>
                    </a:cubicBezTo>
                    <a:cubicBezTo>
                      <a:pt x="558" y="100"/>
                      <a:pt x="552" y="98"/>
                      <a:pt x="551" y="95"/>
                    </a:cubicBezTo>
                    <a:cubicBezTo>
                      <a:pt x="552" y="95"/>
                      <a:pt x="553" y="95"/>
                      <a:pt x="553" y="94"/>
                    </a:cubicBezTo>
                    <a:cubicBezTo>
                      <a:pt x="554" y="94"/>
                      <a:pt x="554" y="94"/>
                      <a:pt x="555" y="94"/>
                    </a:cubicBezTo>
                    <a:cubicBezTo>
                      <a:pt x="556" y="93"/>
                      <a:pt x="556" y="93"/>
                      <a:pt x="557" y="93"/>
                    </a:cubicBezTo>
                    <a:cubicBezTo>
                      <a:pt x="558" y="93"/>
                      <a:pt x="558" y="93"/>
                      <a:pt x="559" y="92"/>
                    </a:cubicBezTo>
                    <a:cubicBezTo>
                      <a:pt x="560" y="92"/>
                      <a:pt x="560" y="92"/>
                      <a:pt x="560" y="92"/>
                    </a:cubicBezTo>
                    <a:cubicBezTo>
                      <a:pt x="562" y="92"/>
                      <a:pt x="562" y="91"/>
                      <a:pt x="563" y="91"/>
                    </a:cubicBezTo>
                    <a:cubicBezTo>
                      <a:pt x="564" y="91"/>
                      <a:pt x="564" y="91"/>
                      <a:pt x="565" y="90"/>
                    </a:cubicBezTo>
                    <a:cubicBezTo>
                      <a:pt x="565" y="90"/>
                      <a:pt x="566" y="90"/>
                      <a:pt x="567" y="90"/>
                    </a:cubicBezTo>
                    <a:cubicBezTo>
                      <a:pt x="567" y="90"/>
                      <a:pt x="568" y="90"/>
                      <a:pt x="569" y="89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70" y="90"/>
                    </a:cubicBezTo>
                    <a:cubicBezTo>
                      <a:pt x="571" y="90"/>
                      <a:pt x="572" y="90"/>
                      <a:pt x="572" y="90"/>
                    </a:cubicBezTo>
                    <a:cubicBezTo>
                      <a:pt x="573" y="90"/>
                      <a:pt x="573" y="90"/>
                      <a:pt x="573" y="90"/>
                    </a:cubicBezTo>
                    <a:cubicBezTo>
                      <a:pt x="576" y="93"/>
                      <a:pt x="583" y="92"/>
                      <a:pt x="590" y="91"/>
                    </a:cubicBezTo>
                    <a:cubicBezTo>
                      <a:pt x="593" y="91"/>
                      <a:pt x="595" y="91"/>
                      <a:pt x="597" y="90"/>
                    </a:cubicBezTo>
                    <a:cubicBezTo>
                      <a:pt x="598" y="90"/>
                      <a:pt x="598" y="90"/>
                      <a:pt x="599" y="90"/>
                    </a:cubicBezTo>
                    <a:cubicBezTo>
                      <a:pt x="600" y="91"/>
                      <a:pt x="600" y="91"/>
                      <a:pt x="601" y="92"/>
                    </a:cubicBezTo>
                    <a:cubicBezTo>
                      <a:pt x="602" y="92"/>
                      <a:pt x="602" y="92"/>
                      <a:pt x="602" y="92"/>
                    </a:cubicBezTo>
                    <a:cubicBezTo>
                      <a:pt x="602" y="93"/>
                      <a:pt x="602" y="93"/>
                      <a:pt x="602" y="93"/>
                    </a:cubicBezTo>
                    <a:cubicBezTo>
                      <a:pt x="607" y="96"/>
                      <a:pt x="613" y="98"/>
                      <a:pt x="626" y="99"/>
                    </a:cubicBezTo>
                    <a:cubicBezTo>
                      <a:pt x="626" y="99"/>
                      <a:pt x="626" y="99"/>
                      <a:pt x="627" y="99"/>
                    </a:cubicBezTo>
                    <a:cubicBezTo>
                      <a:pt x="627" y="99"/>
                      <a:pt x="627" y="100"/>
                      <a:pt x="627" y="100"/>
                    </a:cubicBezTo>
                    <a:cubicBezTo>
                      <a:pt x="627" y="100"/>
                      <a:pt x="627" y="100"/>
                      <a:pt x="628" y="99"/>
                    </a:cubicBezTo>
                    <a:cubicBezTo>
                      <a:pt x="629" y="99"/>
                      <a:pt x="631" y="99"/>
                      <a:pt x="632" y="99"/>
                    </a:cubicBezTo>
                    <a:cubicBezTo>
                      <a:pt x="632" y="99"/>
                      <a:pt x="632" y="99"/>
                      <a:pt x="632" y="99"/>
                    </a:cubicBezTo>
                    <a:cubicBezTo>
                      <a:pt x="632" y="99"/>
                      <a:pt x="632" y="99"/>
                      <a:pt x="632" y="100"/>
                    </a:cubicBezTo>
                    <a:cubicBezTo>
                      <a:pt x="634" y="101"/>
                      <a:pt x="635" y="103"/>
                      <a:pt x="636" y="104"/>
                    </a:cubicBezTo>
                    <a:cubicBezTo>
                      <a:pt x="636" y="104"/>
                      <a:pt x="636" y="104"/>
                      <a:pt x="637" y="104"/>
                    </a:cubicBezTo>
                    <a:cubicBezTo>
                      <a:pt x="635" y="107"/>
                      <a:pt x="635" y="107"/>
                      <a:pt x="635" y="109"/>
                    </a:cubicBezTo>
                    <a:cubicBezTo>
                      <a:pt x="635" y="109"/>
                      <a:pt x="635" y="109"/>
                      <a:pt x="635" y="110"/>
                    </a:cubicBezTo>
                    <a:cubicBezTo>
                      <a:pt x="636" y="110"/>
                      <a:pt x="636" y="109"/>
                      <a:pt x="637" y="109"/>
                    </a:cubicBezTo>
                    <a:cubicBezTo>
                      <a:pt x="637" y="109"/>
                      <a:pt x="637" y="109"/>
                      <a:pt x="637" y="109"/>
                    </a:cubicBezTo>
                    <a:cubicBezTo>
                      <a:pt x="638" y="109"/>
                      <a:pt x="638" y="109"/>
                      <a:pt x="638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1"/>
                      <a:pt x="640" y="112"/>
                      <a:pt x="639" y="113"/>
                    </a:cubicBezTo>
                    <a:moveTo>
                      <a:pt x="591" y="310"/>
                    </a:moveTo>
                    <a:cubicBezTo>
                      <a:pt x="592" y="307"/>
                      <a:pt x="591" y="306"/>
                      <a:pt x="588" y="305"/>
                    </a:cubicBezTo>
                    <a:cubicBezTo>
                      <a:pt x="585" y="304"/>
                      <a:pt x="583" y="303"/>
                      <a:pt x="585" y="297"/>
                    </a:cubicBezTo>
                    <a:cubicBezTo>
                      <a:pt x="583" y="295"/>
                      <a:pt x="583" y="293"/>
                      <a:pt x="585" y="287"/>
                    </a:cubicBezTo>
                    <a:cubicBezTo>
                      <a:pt x="585" y="287"/>
                      <a:pt x="584" y="286"/>
                      <a:pt x="584" y="285"/>
                    </a:cubicBezTo>
                    <a:cubicBezTo>
                      <a:pt x="583" y="283"/>
                      <a:pt x="584" y="280"/>
                      <a:pt x="583" y="278"/>
                    </a:cubicBezTo>
                    <a:cubicBezTo>
                      <a:pt x="583" y="276"/>
                      <a:pt x="583" y="276"/>
                      <a:pt x="581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1" y="271"/>
                      <a:pt x="584" y="269"/>
                      <a:pt x="585" y="266"/>
                    </a:cubicBezTo>
                    <a:cubicBezTo>
                      <a:pt x="585" y="264"/>
                      <a:pt x="585" y="264"/>
                      <a:pt x="583" y="263"/>
                    </a:cubicBezTo>
                    <a:cubicBezTo>
                      <a:pt x="582" y="261"/>
                      <a:pt x="580" y="261"/>
                      <a:pt x="583" y="257"/>
                    </a:cubicBezTo>
                    <a:cubicBezTo>
                      <a:pt x="583" y="257"/>
                      <a:pt x="583" y="257"/>
                      <a:pt x="582" y="257"/>
                    </a:cubicBezTo>
                    <a:cubicBezTo>
                      <a:pt x="581" y="256"/>
                      <a:pt x="581" y="256"/>
                      <a:pt x="581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78" y="256"/>
                      <a:pt x="578" y="256"/>
                      <a:pt x="578" y="256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7" y="255"/>
                      <a:pt x="577" y="255"/>
                      <a:pt x="576" y="255"/>
                    </a:cubicBezTo>
                    <a:cubicBezTo>
                      <a:pt x="571" y="261"/>
                      <a:pt x="571" y="261"/>
                      <a:pt x="569" y="261"/>
                    </a:cubicBezTo>
                    <a:cubicBezTo>
                      <a:pt x="559" y="282"/>
                      <a:pt x="566" y="285"/>
                      <a:pt x="570" y="287"/>
                    </a:cubicBezTo>
                    <a:cubicBezTo>
                      <a:pt x="570" y="288"/>
                      <a:pt x="569" y="289"/>
                      <a:pt x="569" y="290"/>
                    </a:cubicBezTo>
                    <a:cubicBezTo>
                      <a:pt x="567" y="293"/>
                      <a:pt x="566" y="295"/>
                      <a:pt x="562" y="294"/>
                    </a:cubicBezTo>
                    <a:cubicBezTo>
                      <a:pt x="562" y="294"/>
                      <a:pt x="562" y="294"/>
                      <a:pt x="561" y="294"/>
                    </a:cubicBezTo>
                    <a:cubicBezTo>
                      <a:pt x="560" y="296"/>
                      <a:pt x="559" y="296"/>
                      <a:pt x="559" y="295"/>
                    </a:cubicBezTo>
                    <a:cubicBezTo>
                      <a:pt x="556" y="302"/>
                      <a:pt x="554" y="302"/>
                      <a:pt x="553" y="302"/>
                    </a:cubicBezTo>
                    <a:cubicBezTo>
                      <a:pt x="553" y="302"/>
                      <a:pt x="553" y="303"/>
                      <a:pt x="552" y="304"/>
                    </a:cubicBezTo>
                    <a:cubicBezTo>
                      <a:pt x="552" y="305"/>
                      <a:pt x="552" y="305"/>
                      <a:pt x="552" y="305"/>
                    </a:cubicBezTo>
                    <a:cubicBezTo>
                      <a:pt x="551" y="305"/>
                      <a:pt x="551" y="305"/>
                      <a:pt x="551" y="306"/>
                    </a:cubicBezTo>
                    <a:cubicBezTo>
                      <a:pt x="551" y="306"/>
                      <a:pt x="551" y="306"/>
                      <a:pt x="551" y="307"/>
                    </a:cubicBezTo>
                    <a:cubicBezTo>
                      <a:pt x="551" y="307"/>
                      <a:pt x="551" y="307"/>
                      <a:pt x="551" y="307"/>
                    </a:cubicBezTo>
                    <a:cubicBezTo>
                      <a:pt x="550" y="307"/>
                      <a:pt x="550" y="307"/>
                      <a:pt x="550" y="307"/>
                    </a:cubicBezTo>
                    <a:cubicBezTo>
                      <a:pt x="550" y="308"/>
                      <a:pt x="550" y="308"/>
                      <a:pt x="550" y="308"/>
                    </a:cubicBezTo>
                    <a:cubicBezTo>
                      <a:pt x="551" y="309"/>
                      <a:pt x="552" y="312"/>
                      <a:pt x="553" y="312"/>
                    </a:cubicBezTo>
                    <a:cubicBezTo>
                      <a:pt x="553" y="312"/>
                      <a:pt x="553" y="312"/>
                      <a:pt x="554" y="312"/>
                    </a:cubicBezTo>
                    <a:cubicBezTo>
                      <a:pt x="554" y="312"/>
                      <a:pt x="555" y="312"/>
                      <a:pt x="556" y="313"/>
                    </a:cubicBezTo>
                    <a:cubicBezTo>
                      <a:pt x="556" y="313"/>
                      <a:pt x="556" y="313"/>
                      <a:pt x="549" y="315"/>
                    </a:cubicBezTo>
                    <a:cubicBezTo>
                      <a:pt x="547" y="314"/>
                      <a:pt x="546" y="315"/>
                      <a:pt x="544" y="316"/>
                    </a:cubicBezTo>
                    <a:cubicBezTo>
                      <a:pt x="544" y="321"/>
                      <a:pt x="545" y="323"/>
                      <a:pt x="549" y="324"/>
                    </a:cubicBezTo>
                    <a:cubicBezTo>
                      <a:pt x="553" y="325"/>
                      <a:pt x="555" y="325"/>
                      <a:pt x="562" y="324"/>
                    </a:cubicBezTo>
                    <a:cubicBezTo>
                      <a:pt x="568" y="323"/>
                      <a:pt x="572" y="323"/>
                      <a:pt x="576" y="324"/>
                    </a:cubicBezTo>
                    <a:cubicBezTo>
                      <a:pt x="578" y="324"/>
                      <a:pt x="578" y="325"/>
                      <a:pt x="580" y="326"/>
                    </a:cubicBezTo>
                    <a:cubicBezTo>
                      <a:pt x="583" y="320"/>
                      <a:pt x="589" y="317"/>
                      <a:pt x="591" y="310"/>
                    </a:cubicBezTo>
                    <a:moveTo>
                      <a:pt x="63" y="388"/>
                    </a:moveTo>
                    <a:cubicBezTo>
                      <a:pt x="63" y="387"/>
                      <a:pt x="63" y="387"/>
                      <a:pt x="63" y="387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2" y="386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1" y="388"/>
                      <a:pt x="61" y="388"/>
                      <a:pt x="61" y="388"/>
                    </a:cubicBezTo>
                    <a:cubicBezTo>
                      <a:pt x="61" y="389"/>
                      <a:pt x="61" y="389"/>
                      <a:pt x="61" y="389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59" y="391"/>
                    </a:cubicBezTo>
                    <a:cubicBezTo>
                      <a:pt x="59" y="392"/>
                      <a:pt x="59" y="392"/>
                      <a:pt x="59" y="392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58" y="395"/>
                      <a:pt x="58" y="395"/>
                      <a:pt x="58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6"/>
                      <a:pt x="59" y="396"/>
                      <a:pt x="59" y="396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1" y="393"/>
                      <a:pt x="61" y="393"/>
                      <a:pt x="61" y="393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2"/>
                      <a:pt x="61" y="392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2" y="391"/>
                      <a:pt x="62" y="391"/>
                      <a:pt x="62" y="391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89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moveTo>
                      <a:pt x="114" y="247"/>
                    </a:moveTo>
                    <a:cubicBezTo>
                      <a:pt x="114" y="246"/>
                      <a:pt x="114" y="245"/>
                      <a:pt x="115" y="245"/>
                    </a:cubicBezTo>
                    <a:cubicBezTo>
                      <a:pt x="115" y="245"/>
                      <a:pt x="115" y="245"/>
                      <a:pt x="115" y="245"/>
                    </a:cubicBezTo>
                    <a:cubicBezTo>
                      <a:pt x="115" y="244"/>
                      <a:pt x="115" y="244"/>
                      <a:pt x="115" y="244"/>
                    </a:cubicBezTo>
                    <a:cubicBezTo>
                      <a:pt x="115" y="243"/>
                      <a:pt x="115" y="243"/>
                      <a:pt x="115" y="243"/>
                    </a:cubicBezTo>
                    <a:cubicBezTo>
                      <a:pt x="115" y="242"/>
                      <a:pt x="115" y="242"/>
                      <a:pt x="115" y="242"/>
                    </a:cubicBezTo>
                    <a:cubicBezTo>
                      <a:pt x="116" y="242"/>
                      <a:pt x="116" y="242"/>
                      <a:pt x="116" y="242"/>
                    </a:cubicBezTo>
                    <a:cubicBezTo>
                      <a:pt x="116" y="241"/>
                      <a:pt x="116" y="241"/>
                      <a:pt x="116" y="241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7" y="239"/>
                      <a:pt x="117" y="239"/>
                      <a:pt x="117" y="239"/>
                    </a:cubicBezTo>
                    <a:cubicBezTo>
                      <a:pt x="117" y="238"/>
                      <a:pt x="117" y="238"/>
                      <a:pt x="117" y="238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6"/>
                      <a:pt x="117" y="236"/>
                      <a:pt x="117" y="236"/>
                    </a:cubicBezTo>
                    <a:cubicBezTo>
                      <a:pt x="118" y="235"/>
                      <a:pt x="118" y="235"/>
                      <a:pt x="118" y="235"/>
                    </a:cubicBezTo>
                    <a:cubicBezTo>
                      <a:pt x="113" y="242"/>
                      <a:pt x="107" y="248"/>
                      <a:pt x="102" y="255"/>
                    </a:cubicBezTo>
                    <a:cubicBezTo>
                      <a:pt x="101" y="257"/>
                      <a:pt x="99" y="259"/>
                      <a:pt x="98" y="261"/>
                    </a:cubicBezTo>
                    <a:cubicBezTo>
                      <a:pt x="98" y="261"/>
                      <a:pt x="98" y="263"/>
                      <a:pt x="97" y="263"/>
                    </a:cubicBezTo>
                    <a:cubicBezTo>
                      <a:pt x="98" y="263"/>
                      <a:pt x="98" y="263"/>
                      <a:pt x="98" y="263"/>
                    </a:cubicBezTo>
                    <a:cubicBezTo>
                      <a:pt x="98" y="263"/>
                      <a:pt x="99" y="261"/>
                      <a:pt x="101" y="259"/>
                    </a:cubicBezTo>
                    <a:cubicBezTo>
                      <a:pt x="105" y="254"/>
                      <a:pt x="105" y="253"/>
                      <a:pt x="107" y="253"/>
                    </a:cubicBezTo>
                    <a:cubicBezTo>
                      <a:pt x="107" y="253"/>
                      <a:pt x="107" y="253"/>
                      <a:pt x="106" y="256"/>
                    </a:cubicBezTo>
                    <a:cubicBezTo>
                      <a:pt x="106" y="255"/>
                      <a:pt x="107" y="255"/>
                      <a:pt x="107" y="255"/>
                    </a:cubicBezTo>
                    <a:cubicBezTo>
                      <a:pt x="107" y="254"/>
                      <a:pt x="108" y="253"/>
                      <a:pt x="108" y="253"/>
                    </a:cubicBezTo>
                    <a:cubicBezTo>
                      <a:pt x="108" y="253"/>
                      <a:pt x="109" y="252"/>
                      <a:pt x="109" y="252"/>
                    </a:cubicBezTo>
                    <a:cubicBezTo>
                      <a:pt x="109" y="251"/>
                      <a:pt x="110" y="251"/>
                      <a:pt x="110" y="250"/>
                    </a:cubicBezTo>
                    <a:cubicBezTo>
                      <a:pt x="111" y="250"/>
                      <a:pt x="111" y="249"/>
                      <a:pt x="111" y="249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4" y="247"/>
                      <a:pt x="114" y="247"/>
                      <a:pt x="114" y="247"/>
                    </a:cubicBezTo>
                  </a:path>
                </a:pathLst>
              </a:custGeom>
              <a:solidFill>
                <a:srgbClr val="96C8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8"/>
              <p:cNvSpPr/>
              <p:nvPr/>
            </p:nvSpPr>
            <p:spPr bwMode="auto">
              <a:xfrm>
                <a:off x="4456239" y="4573741"/>
                <a:ext cx="531206" cy="390772"/>
              </a:xfrm>
              <a:custGeom>
                <a:avLst/>
                <a:gdLst>
                  <a:gd name="T0" fmla="*/ 92 w 136"/>
                  <a:gd name="T1" fmla="*/ 0 h 100"/>
                  <a:gd name="T2" fmla="*/ 56 w 136"/>
                  <a:gd name="T3" fmla="*/ 15 h 100"/>
                  <a:gd name="T4" fmla="*/ 79 w 136"/>
                  <a:gd name="T5" fmla="*/ 95 h 100"/>
                  <a:gd name="T6" fmla="*/ 76 w 136"/>
                  <a:gd name="T7" fmla="*/ 95 h 100"/>
                  <a:gd name="T8" fmla="*/ 19 w 136"/>
                  <a:gd name="T9" fmla="*/ 90 h 100"/>
                  <a:gd name="T10" fmla="*/ 8 w 136"/>
                  <a:gd name="T11" fmla="*/ 89 h 100"/>
                  <a:gd name="T12" fmla="*/ 3 w 136"/>
                  <a:gd name="T13" fmla="*/ 90 h 100"/>
                  <a:gd name="T14" fmla="*/ 13 w 136"/>
                  <a:gd name="T15" fmla="*/ 93 h 100"/>
                  <a:gd name="T16" fmla="*/ 80 w 136"/>
                  <a:gd name="T17" fmla="*/ 100 h 100"/>
                  <a:gd name="T18" fmla="*/ 109 w 136"/>
                  <a:gd name="T19" fmla="*/ 97 h 100"/>
                  <a:gd name="T20" fmla="*/ 116 w 136"/>
                  <a:gd name="T21" fmla="*/ 94 h 100"/>
                  <a:gd name="T22" fmla="*/ 136 w 136"/>
                  <a:gd name="T23" fmla="*/ 82 h 100"/>
                  <a:gd name="T24" fmla="*/ 121 w 136"/>
                  <a:gd name="T25" fmla="*/ 82 h 100"/>
                  <a:gd name="T26" fmla="*/ 117 w 136"/>
                  <a:gd name="T27" fmla="*/ 84 h 100"/>
                  <a:gd name="T28" fmla="*/ 104 w 136"/>
                  <a:gd name="T29" fmla="*/ 90 h 100"/>
                  <a:gd name="T30" fmla="*/ 104 w 136"/>
                  <a:gd name="T31" fmla="*/ 90 h 100"/>
                  <a:gd name="T32" fmla="*/ 66 w 136"/>
                  <a:gd name="T33" fmla="*/ 73 h 100"/>
                  <a:gd name="T34" fmla="*/ 97 w 136"/>
                  <a:gd name="T35" fmla="*/ 7 h 100"/>
                  <a:gd name="T36" fmla="*/ 92 w 136"/>
                  <a:gd name="T3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6" h="100">
                    <a:moveTo>
                      <a:pt x="92" y="0"/>
                    </a:moveTo>
                    <a:cubicBezTo>
                      <a:pt x="77" y="5"/>
                      <a:pt x="65" y="10"/>
                      <a:pt x="56" y="15"/>
                    </a:cubicBezTo>
                    <a:cubicBezTo>
                      <a:pt x="0" y="49"/>
                      <a:pt x="34" y="84"/>
                      <a:pt x="79" y="95"/>
                    </a:cubicBezTo>
                    <a:cubicBezTo>
                      <a:pt x="78" y="95"/>
                      <a:pt x="77" y="95"/>
                      <a:pt x="76" y="95"/>
                    </a:cubicBezTo>
                    <a:cubicBezTo>
                      <a:pt x="51" y="95"/>
                      <a:pt x="36" y="93"/>
                      <a:pt x="19" y="90"/>
                    </a:cubicBezTo>
                    <a:cubicBezTo>
                      <a:pt x="13" y="89"/>
                      <a:pt x="10" y="89"/>
                      <a:pt x="8" y="89"/>
                    </a:cubicBezTo>
                    <a:cubicBezTo>
                      <a:pt x="4" y="89"/>
                      <a:pt x="4" y="90"/>
                      <a:pt x="3" y="90"/>
                    </a:cubicBezTo>
                    <a:cubicBezTo>
                      <a:pt x="4" y="91"/>
                      <a:pt x="6" y="91"/>
                      <a:pt x="13" y="93"/>
                    </a:cubicBezTo>
                    <a:cubicBezTo>
                      <a:pt x="42" y="98"/>
                      <a:pt x="64" y="100"/>
                      <a:pt x="80" y="100"/>
                    </a:cubicBezTo>
                    <a:cubicBezTo>
                      <a:pt x="100" y="100"/>
                      <a:pt x="109" y="97"/>
                      <a:pt x="109" y="97"/>
                    </a:cubicBezTo>
                    <a:cubicBezTo>
                      <a:pt x="113" y="96"/>
                      <a:pt x="114" y="95"/>
                      <a:pt x="116" y="94"/>
                    </a:cubicBezTo>
                    <a:cubicBezTo>
                      <a:pt x="122" y="89"/>
                      <a:pt x="129" y="86"/>
                      <a:pt x="136" y="82"/>
                    </a:cubicBezTo>
                    <a:cubicBezTo>
                      <a:pt x="131" y="82"/>
                      <a:pt x="126" y="82"/>
                      <a:pt x="121" y="82"/>
                    </a:cubicBezTo>
                    <a:cubicBezTo>
                      <a:pt x="120" y="82"/>
                      <a:pt x="118" y="83"/>
                      <a:pt x="117" y="84"/>
                    </a:cubicBezTo>
                    <a:cubicBezTo>
                      <a:pt x="113" y="86"/>
                      <a:pt x="108" y="90"/>
                      <a:pt x="104" y="90"/>
                    </a:cubicBezTo>
                    <a:cubicBezTo>
                      <a:pt x="104" y="90"/>
                      <a:pt x="104" y="90"/>
                      <a:pt x="104" y="90"/>
                    </a:cubicBezTo>
                    <a:cubicBezTo>
                      <a:pt x="104" y="90"/>
                      <a:pt x="79" y="84"/>
                      <a:pt x="66" y="73"/>
                    </a:cubicBezTo>
                    <a:cubicBezTo>
                      <a:pt x="40" y="51"/>
                      <a:pt x="56" y="25"/>
                      <a:pt x="97" y="7"/>
                    </a:cubicBezTo>
                    <a:cubicBezTo>
                      <a:pt x="96" y="5"/>
                      <a:pt x="94" y="3"/>
                      <a:pt x="92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9"/>
              <p:cNvSpPr>
                <a:spLocks noEditPoints="1"/>
              </p:cNvSpPr>
              <p:nvPr/>
            </p:nvSpPr>
            <p:spPr bwMode="auto">
              <a:xfrm>
                <a:off x="4816482" y="4518789"/>
                <a:ext cx="385888" cy="374897"/>
              </a:xfrm>
              <a:custGeom>
                <a:avLst/>
                <a:gdLst>
                  <a:gd name="T0" fmla="*/ 71 w 99"/>
                  <a:gd name="T1" fmla="*/ 81 h 96"/>
                  <a:gd name="T2" fmla="*/ 44 w 99"/>
                  <a:gd name="T3" fmla="*/ 90 h 96"/>
                  <a:gd name="T4" fmla="*/ 29 w 99"/>
                  <a:gd name="T5" fmla="*/ 96 h 96"/>
                  <a:gd name="T6" fmla="*/ 44 w 99"/>
                  <a:gd name="T7" fmla="*/ 96 h 96"/>
                  <a:gd name="T8" fmla="*/ 71 w 99"/>
                  <a:gd name="T9" fmla="*/ 81 h 96"/>
                  <a:gd name="T10" fmla="*/ 96 w 99"/>
                  <a:gd name="T11" fmla="*/ 0 h 96"/>
                  <a:gd name="T12" fmla="*/ 0 w 99"/>
                  <a:gd name="T13" fmla="*/ 14 h 96"/>
                  <a:gd name="T14" fmla="*/ 5 w 99"/>
                  <a:gd name="T15" fmla="*/ 21 h 96"/>
                  <a:gd name="T16" fmla="*/ 99 w 99"/>
                  <a:gd name="T17" fmla="*/ 0 h 96"/>
                  <a:gd name="T18" fmla="*/ 96 w 99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6">
                    <a:moveTo>
                      <a:pt x="71" y="81"/>
                    </a:moveTo>
                    <a:cubicBezTo>
                      <a:pt x="69" y="81"/>
                      <a:pt x="48" y="88"/>
                      <a:pt x="44" y="90"/>
                    </a:cubicBezTo>
                    <a:cubicBezTo>
                      <a:pt x="40" y="91"/>
                      <a:pt x="34" y="94"/>
                      <a:pt x="29" y="96"/>
                    </a:cubicBezTo>
                    <a:cubicBezTo>
                      <a:pt x="34" y="96"/>
                      <a:pt x="39" y="96"/>
                      <a:pt x="44" y="96"/>
                    </a:cubicBezTo>
                    <a:cubicBezTo>
                      <a:pt x="53" y="91"/>
                      <a:pt x="62" y="87"/>
                      <a:pt x="71" y="81"/>
                    </a:cubicBezTo>
                    <a:moveTo>
                      <a:pt x="96" y="0"/>
                    </a:moveTo>
                    <a:cubicBezTo>
                      <a:pt x="58" y="0"/>
                      <a:pt x="25" y="6"/>
                      <a:pt x="0" y="14"/>
                    </a:cubicBezTo>
                    <a:cubicBezTo>
                      <a:pt x="2" y="17"/>
                      <a:pt x="4" y="19"/>
                      <a:pt x="5" y="21"/>
                    </a:cubicBezTo>
                    <a:cubicBezTo>
                      <a:pt x="29" y="10"/>
                      <a:pt x="61" y="3"/>
                      <a:pt x="99" y="0"/>
                    </a:cubicBezTo>
                    <a:cubicBezTo>
                      <a:pt x="98" y="0"/>
                      <a:pt x="97" y="0"/>
                      <a:pt x="96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10"/>
              <p:cNvSpPr/>
              <p:nvPr/>
            </p:nvSpPr>
            <p:spPr bwMode="auto">
              <a:xfrm>
                <a:off x="3125171" y="3480799"/>
                <a:ext cx="961056" cy="956171"/>
              </a:xfrm>
              <a:custGeom>
                <a:avLst/>
                <a:gdLst>
                  <a:gd name="T0" fmla="*/ 234 w 246"/>
                  <a:gd name="T1" fmla="*/ 0 h 245"/>
                  <a:gd name="T2" fmla="*/ 76 w 246"/>
                  <a:gd name="T3" fmla="*/ 221 h 245"/>
                  <a:gd name="T4" fmla="*/ 102 w 246"/>
                  <a:gd name="T5" fmla="*/ 245 h 245"/>
                  <a:gd name="T6" fmla="*/ 87 w 246"/>
                  <a:gd name="T7" fmla="*/ 229 h 245"/>
                  <a:gd name="T8" fmla="*/ 246 w 246"/>
                  <a:gd name="T9" fmla="*/ 13 h 245"/>
                  <a:gd name="T10" fmla="*/ 234 w 246"/>
                  <a:gd name="T1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6" h="245">
                    <a:moveTo>
                      <a:pt x="234" y="0"/>
                    </a:moveTo>
                    <a:cubicBezTo>
                      <a:pt x="85" y="51"/>
                      <a:pt x="0" y="135"/>
                      <a:pt x="76" y="221"/>
                    </a:cubicBezTo>
                    <a:cubicBezTo>
                      <a:pt x="83" y="228"/>
                      <a:pt x="93" y="237"/>
                      <a:pt x="102" y="245"/>
                    </a:cubicBezTo>
                    <a:cubicBezTo>
                      <a:pt x="94" y="238"/>
                      <a:pt x="89" y="232"/>
                      <a:pt x="87" y="229"/>
                    </a:cubicBezTo>
                    <a:cubicBezTo>
                      <a:pt x="27" y="149"/>
                      <a:pt x="106" y="66"/>
                      <a:pt x="246" y="13"/>
                    </a:cubicBezTo>
                    <a:cubicBezTo>
                      <a:pt x="243" y="10"/>
                      <a:pt x="239" y="6"/>
                      <a:pt x="234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11"/>
              <p:cNvSpPr/>
              <p:nvPr/>
            </p:nvSpPr>
            <p:spPr bwMode="auto">
              <a:xfrm>
                <a:off x="4038601" y="3285414"/>
                <a:ext cx="1945313" cy="245454"/>
              </a:xfrm>
              <a:custGeom>
                <a:avLst/>
                <a:gdLst>
                  <a:gd name="T0" fmla="*/ 317 w 498"/>
                  <a:gd name="T1" fmla="*/ 0 h 63"/>
                  <a:gd name="T2" fmla="*/ 0 w 498"/>
                  <a:gd name="T3" fmla="*/ 50 h 63"/>
                  <a:gd name="T4" fmla="*/ 12 w 498"/>
                  <a:gd name="T5" fmla="*/ 63 h 63"/>
                  <a:gd name="T6" fmla="*/ 352 w 498"/>
                  <a:gd name="T7" fmla="*/ 6 h 63"/>
                  <a:gd name="T8" fmla="*/ 498 w 498"/>
                  <a:gd name="T9" fmla="*/ 17 h 63"/>
                  <a:gd name="T10" fmla="*/ 377 w 498"/>
                  <a:gd name="T11" fmla="*/ 2 h 63"/>
                  <a:gd name="T12" fmla="*/ 317 w 498"/>
                  <a:gd name="T1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63">
                    <a:moveTo>
                      <a:pt x="317" y="0"/>
                    </a:moveTo>
                    <a:cubicBezTo>
                      <a:pt x="203" y="0"/>
                      <a:pt x="90" y="19"/>
                      <a:pt x="0" y="50"/>
                    </a:cubicBezTo>
                    <a:cubicBezTo>
                      <a:pt x="5" y="56"/>
                      <a:pt x="9" y="60"/>
                      <a:pt x="12" y="63"/>
                    </a:cubicBezTo>
                    <a:cubicBezTo>
                      <a:pt x="106" y="28"/>
                      <a:pt x="227" y="6"/>
                      <a:pt x="352" y="6"/>
                    </a:cubicBezTo>
                    <a:cubicBezTo>
                      <a:pt x="401" y="6"/>
                      <a:pt x="450" y="9"/>
                      <a:pt x="498" y="17"/>
                    </a:cubicBezTo>
                    <a:cubicBezTo>
                      <a:pt x="449" y="7"/>
                      <a:pt x="415" y="4"/>
                      <a:pt x="377" y="2"/>
                    </a:cubicBezTo>
                    <a:cubicBezTo>
                      <a:pt x="357" y="1"/>
                      <a:pt x="337" y="0"/>
                      <a:pt x="317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12"/>
              <p:cNvSpPr/>
              <p:nvPr/>
            </p:nvSpPr>
            <p:spPr bwMode="auto">
              <a:xfrm>
                <a:off x="3523270" y="4436970"/>
                <a:ext cx="23202" cy="23202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2" y="2"/>
                      <a:pt x="4" y="4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13"/>
              <p:cNvSpPr/>
              <p:nvPr/>
            </p:nvSpPr>
            <p:spPr bwMode="auto">
              <a:xfrm>
                <a:off x="2844304" y="1812690"/>
                <a:ext cx="2146805" cy="867026"/>
              </a:xfrm>
              <a:custGeom>
                <a:avLst/>
                <a:gdLst>
                  <a:gd name="T0" fmla="*/ 550 w 550"/>
                  <a:gd name="T1" fmla="*/ 0 h 222"/>
                  <a:gd name="T2" fmla="*/ 0 w 550"/>
                  <a:gd name="T3" fmla="*/ 200 h 222"/>
                  <a:gd name="T4" fmla="*/ 9 w 550"/>
                  <a:gd name="T5" fmla="*/ 221 h 222"/>
                  <a:gd name="T6" fmla="*/ 9 w 550"/>
                  <a:gd name="T7" fmla="*/ 222 h 222"/>
                  <a:gd name="T8" fmla="*/ 508 w 550"/>
                  <a:gd name="T9" fmla="*/ 17 h 222"/>
                  <a:gd name="T10" fmla="*/ 507 w 550"/>
                  <a:gd name="T11" fmla="*/ 16 h 222"/>
                  <a:gd name="T12" fmla="*/ 507 w 550"/>
                  <a:gd name="T13" fmla="*/ 14 h 222"/>
                  <a:gd name="T14" fmla="*/ 507 w 550"/>
                  <a:gd name="T15" fmla="*/ 12 h 222"/>
                  <a:gd name="T16" fmla="*/ 508 w 550"/>
                  <a:gd name="T17" fmla="*/ 12 h 222"/>
                  <a:gd name="T18" fmla="*/ 508 w 550"/>
                  <a:gd name="T19" fmla="*/ 10 h 222"/>
                  <a:gd name="T20" fmla="*/ 509 w 550"/>
                  <a:gd name="T21" fmla="*/ 9 h 222"/>
                  <a:gd name="T22" fmla="*/ 510 w 550"/>
                  <a:gd name="T23" fmla="*/ 8 h 222"/>
                  <a:gd name="T24" fmla="*/ 510 w 550"/>
                  <a:gd name="T25" fmla="*/ 6 h 222"/>
                  <a:gd name="T26" fmla="*/ 512 w 550"/>
                  <a:gd name="T27" fmla="*/ 5 h 222"/>
                  <a:gd name="T28" fmla="*/ 515 w 550"/>
                  <a:gd name="T29" fmla="*/ 7 h 222"/>
                  <a:gd name="T30" fmla="*/ 519 w 550"/>
                  <a:gd name="T31" fmla="*/ 8 h 222"/>
                  <a:gd name="T32" fmla="*/ 524 w 550"/>
                  <a:gd name="T33" fmla="*/ 8 h 222"/>
                  <a:gd name="T34" fmla="*/ 532 w 550"/>
                  <a:gd name="T35" fmla="*/ 4 h 222"/>
                  <a:gd name="T36" fmla="*/ 537 w 550"/>
                  <a:gd name="T37" fmla="*/ 6 h 222"/>
                  <a:gd name="T38" fmla="*/ 541 w 550"/>
                  <a:gd name="T39" fmla="*/ 5 h 222"/>
                  <a:gd name="T40" fmla="*/ 542 w 550"/>
                  <a:gd name="T41" fmla="*/ 4 h 222"/>
                  <a:gd name="T42" fmla="*/ 545 w 550"/>
                  <a:gd name="T43" fmla="*/ 4 h 222"/>
                  <a:gd name="T44" fmla="*/ 550 w 550"/>
                  <a:gd name="T45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0" h="222">
                    <a:moveTo>
                      <a:pt x="550" y="0"/>
                    </a:moveTo>
                    <a:cubicBezTo>
                      <a:pt x="304" y="12"/>
                      <a:pt x="69" y="89"/>
                      <a:pt x="0" y="200"/>
                    </a:cubicBezTo>
                    <a:cubicBezTo>
                      <a:pt x="2" y="208"/>
                      <a:pt x="6" y="215"/>
                      <a:pt x="9" y="221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79" y="119"/>
                      <a:pt x="285" y="42"/>
                      <a:pt x="508" y="17"/>
                    </a:cubicBezTo>
                    <a:cubicBezTo>
                      <a:pt x="508" y="17"/>
                      <a:pt x="507" y="16"/>
                      <a:pt x="507" y="16"/>
                    </a:cubicBezTo>
                    <a:cubicBezTo>
                      <a:pt x="507" y="16"/>
                      <a:pt x="507" y="15"/>
                      <a:pt x="507" y="14"/>
                    </a:cubicBezTo>
                    <a:cubicBezTo>
                      <a:pt x="507" y="14"/>
                      <a:pt x="507" y="13"/>
                      <a:pt x="507" y="12"/>
                    </a:cubicBezTo>
                    <a:cubicBezTo>
                      <a:pt x="508" y="12"/>
                      <a:pt x="508" y="12"/>
                      <a:pt x="508" y="12"/>
                    </a:cubicBezTo>
                    <a:cubicBezTo>
                      <a:pt x="508" y="11"/>
                      <a:pt x="508" y="11"/>
                      <a:pt x="508" y="10"/>
                    </a:cubicBezTo>
                    <a:cubicBezTo>
                      <a:pt x="508" y="10"/>
                      <a:pt x="509" y="10"/>
                      <a:pt x="509" y="9"/>
                    </a:cubicBezTo>
                    <a:cubicBezTo>
                      <a:pt x="510" y="8"/>
                      <a:pt x="510" y="8"/>
                      <a:pt x="510" y="8"/>
                    </a:cubicBezTo>
                    <a:cubicBezTo>
                      <a:pt x="510" y="8"/>
                      <a:pt x="510" y="7"/>
                      <a:pt x="510" y="6"/>
                    </a:cubicBezTo>
                    <a:cubicBezTo>
                      <a:pt x="510" y="6"/>
                      <a:pt x="510" y="6"/>
                      <a:pt x="512" y="5"/>
                    </a:cubicBezTo>
                    <a:cubicBezTo>
                      <a:pt x="515" y="7"/>
                      <a:pt x="515" y="7"/>
                      <a:pt x="515" y="7"/>
                    </a:cubicBezTo>
                    <a:cubicBezTo>
                      <a:pt x="519" y="8"/>
                      <a:pt x="519" y="8"/>
                      <a:pt x="519" y="8"/>
                    </a:cubicBezTo>
                    <a:cubicBezTo>
                      <a:pt x="524" y="8"/>
                      <a:pt x="524" y="8"/>
                      <a:pt x="524" y="8"/>
                    </a:cubicBezTo>
                    <a:cubicBezTo>
                      <a:pt x="526" y="7"/>
                      <a:pt x="529" y="5"/>
                      <a:pt x="532" y="4"/>
                    </a:cubicBezTo>
                    <a:cubicBezTo>
                      <a:pt x="534" y="4"/>
                      <a:pt x="536" y="5"/>
                      <a:pt x="537" y="6"/>
                    </a:cubicBezTo>
                    <a:cubicBezTo>
                      <a:pt x="541" y="5"/>
                      <a:pt x="541" y="5"/>
                      <a:pt x="541" y="5"/>
                    </a:cubicBezTo>
                    <a:cubicBezTo>
                      <a:pt x="542" y="4"/>
                      <a:pt x="542" y="4"/>
                      <a:pt x="542" y="4"/>
                    </a:cubicBezTo>
                    <a:cubicBezTo>
                      <a:pt x="542" y="4"/>
                      <a:pt x="542" y="4"/>
                      <a:pt x="545" y="4"/>
                    </a:cubicBezTo>
                    <a:cubicBezTo>
                      <a:pt x="546" y="3"/>
                      <a:pt x="548" y="1"/>
                      <a:pt x="55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14"/>
              <p:cNvSpPr>
                <a:spLocks noEditPoints="1"/>
              </p:cNvSpPr>
              <p:nvPr/>
            </p:nvSpPr>
            <p:spPr bwMode="auto">
              <a:xfrm>
                <a:off x="2766149" y="1805363"/>
                <a:ext cx="3990761" cy="1199182"/>
              </a:xfrm>
              <a:custGeom>
                <a:avLst/>
                <a:gdLst>
                  <a:gd name="T0" fmla="*/ 20 w 1022"/>
                  <a:gd name="T1" fmla="*/ 202 h 307"/>
                  <a:gd name="T2" fmla="*/ 0 w 1022"/>
                  <a:gd name="T3" fmla="*/ 261 h 307"/>
                  <a:gd name="T4" fmla="*/ 1 w 1022"/>
                  <a:gd name="T5" fmla="*/ 284 h 307"/>
                  <a:gd name="T6" fmla="*/ 4 w 1022"/>
                  <a:gd name="T7" fmla="*/ 307 h 307"/>
                  <a:gd name="T8" fmla="*/ 29 w 1022"/>
                  <a:gd name="T9" fmla="*/ 224 h 307"/>
                  <a:gd name="T10" fmla="*/ 29 w 1022"/>
                  <a:gd name="T11" fmla="*/ 223 h 307"/>
                  <a:gd name="T12" fmla="*/ 20 w 1022"/>
                  <a:gd name="T13" fmla="*/ 202 h 307"/>
                  <a:gd name="T14" fmla="*/ 640 w 1022"/>
                  <a:gd name="T15" fmla="*/ 0 h 307"/>
                  <a:gd name="T16" fmla="*/ 570 w 1022"/>
                  <a:gd name="T17" fmla="*/ 2 h 307"/>
                  <a:gd name="T18" fmla="*/ 565 w 1022"/>
                  <a:gd name="T19" fmla="*/ 6 h 307"/>
                  <a:gd name="T20" fmla="*/ 562 w 1022"/>
                  <a:gd name="T21" fmla="*/ 6 h 307"/>
                  <a:gd name="T22" fmla="*/ 561 w 1022"/>
                  <a:gd name="T23" fmla="*/ 7 h 307"/>
                  <a:gd name="T24" fmla="*/ 557 w 1022"/>
                  <a:gd name="T25" fmla="*/ 8 h 307"/>
                  <a:gd name="T26" fmla="*/ 552 w 1022"/>
                  <a:gd name="T27" fmla="*/ 6 h 307"/>
                  <a:gd name="T28" fmla="*/ 544 w 1022"/>
                  <a:gd name="T29" fmla="*/ 10 h 307"/>
                  <a:gd name="T30" fmla="*/ 539 w 1022"/>
                  <a:gd name="T31" fmla="*/ 10 h 307"/>
                  <a:gd name="T32" fmla="*/ 535 w 1022"/>
                  <a:gd name="T33" fmla="*/ 9 h 307"/>
                  <a:gd name="T34" fmla="*/ 532 w 1022"/>
                  <a:gd name="T35" fmla="*/ 7 h 307"/>
                  <a:gd name="T36" fmla="*/ 530 w 1022"/>
                  <a:gd name="T37" fmla="*/ 8 h 307"/>
                  <a:gd name="T38" fmla="*/ 530 w 1022"/>
                  <a:gd name="T39" fmla="*/ 10 h 307"/>
                  <a:gd name="T40" fmla="*/ 529 w 1022"/>
                  <a:gd name="T41" fmla="*/ 11 h 307"/>
                  <a:gd name="T42" fmla="*/ 528 w 1022"/>
                  <a:gd name="T43" fmla="*/ 12 h 307"/>
                  <a:gd name="T44" fmla="*/ 528 w 1022"/>
                  <a:gd name="T45" fmla="*/ 14 h 307"/>
                  <a:gd name="T46" fmla="*/ 527 w 1022"/>
                  <a:gd name="T47" fmla="*/ 14 h 307"/>
                  <a:gd name="T48" fmla="*/ 527 w 1022"/>
                  <a:gd name="T49" fmla="*/ 16 h 307"/>
                  <a:gd name="T50" fmla="*/ 527 w 1022"/>
                  <a:gd name="T51" fmla="*/ 18 h 307"/>
                  <a:gd name="T52" fmla="*/ 528 w 1022"/>
                  <a:gd name="T53" fmla="*/ 19 h 307"/>
                  <a:gd name="T54" fmla="*/ 677 w 1022"/>
                  <a:gd name="T55" fmla="*/ 11 h 307"/>
                  <a:gd name="T56" fmla="*/ 1022 w 1022"/>
                  <a:gd name="T57" fmla="*/ 69 h 307"/>
                  <a:gd name="T58" fmla="*/ 640 w 1022"/>
                  <a:gd name="T5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2" h="307">
                    <a:moveTo>
                      <a:pt x="20" y="202"/>
                    </a:moveTo>
                    <a:cubicBezTo>
                      <a:pt x="9" y="221"/>
                      <a:pt x="2" y="241"/>
                      <a:pt x="0" y="261"/>
                    </a:cubicBezTo>
                    <a:cubicBezTo>
                      <a:pt x="1" y="284"/>
                      <a:pt x="1" y="284"/>
                      <a:pt x="1" y="284"/>
                    </a:cubicBezTo>
                    <a:cubicBezTo>
                      <a:pt x="4" y="307"/>
                      <a:pt x="4" y="307"/>
                      <a:pt x="4" y="307"/>
                    </a:cubicBezTo>
                    <a:cubicBezTo>
                      <a:pt x="2" y="278"/>
                      <a:pt x="11" y="250"/>
                      <a:pt x="29" y="224"/>
                    </a:cubicBezTo>
                    <a:cubicBezTo>
                      <a:pt x="29" y="224"/>
                      <a:pt x="29" y="224"/>
                      <a:pt x="29" y="223"/>
                    </a:cubicBezTo>
                    <a:cubicBezTo>
                      <a:pt x="26" y="217"/>
                      <a:pt x="22" y="210"/>
                      <a:pt x="20" y="202"/>
                    </a:cubicBezTo>
                    <a:moveTo>
                      <a:pt x="640" y="0"/>
                    </a:moveTo>
                    <a:cubicBezTo>
                      <a:pt x="617" y="0"/>
                      <a:pt x="593" y="1"/>
                      <a:pt x="570" y="2"/>
                    </a:cubicBezTo>
                    <a:cubicBezTo>
                      <a:pt x="568" y="3"/>
                      <a:pt x="566" y="5"/>
                      <a:pt x="565" y="6"/>
                    </a:cubicBezTo>
                    <a:cubicBezTo>
                      <a:pt x="562" y="6"/>
                      <a:pt x="562" y="6"/>
                      <a:pt x="562" y="6"/>
                    </a:cubicBezTo>
                    <a:cubicBezTo>
                      <a:pt x="561" y="7"/>
                      <a:pt x="561" y="7"/>
                      <a:pt x="561" y="7"/>
                    </a:cubicBezTo>
                    <a:cubicBezTo>
                      <a:pt x="557" y="8"/>
                      <a:pt x="557" y="8"/>
                      <a:pt x="557" y="8"/>
                    </a:cubicBezTo>
                    <a:cubicBezTo>
                      <a:pt x="556" y="7"/>
                      <a:pt x="554" y="6"/>
                      <a:pt x="552" y="6"/>
                    </a:cubicBezTo>
                    <a:cubicBezTo>
                      <a:pt x="549" y="7"/>
                      <a:pt x="546" y="9"/>
                      <a:pt x="544" y="10"/>
                    </a:cubicBezTo>
                    <a:cubicBezTo>
                      <a:pt x="539" y="10"/>
                      <a:pt x="539" y="10"/>
                      <a:pt x="539" y="10"/>
                    </a:cubicBezTo>
                    <a:cubicBezTo>
                      <a:pt x="535" y="9"/>
                      <a:pt x="535" y="9"/>
                      <a:pt x="535" y="9"/>
                    </a:cubicBezTo>
                    <a:cubicBezTo>
                      <a:pt x="532" y="7"/>
                      <a:pt x="532" y="7"/>
                      <a:pt x="532" y="7"/>
                    </a:cubicBezTo>
                    <a:cubicBezTo>
                      <a:pt x="530" y="8"/>
                      <a:pt x="530" y="8"/>
                      <a:pt x="530" y="8"/>
                    </a:cubicBezTo>
                    <a:cubicBezTo>
                      <a:pt x="530" y="9"/>
                      <a:pt x="530" y="10"/>
                      <a:pt x="530" y="10"/>
                    </a:cubicBezTo>
                    <a:cubicBezTo>
                      <a:pt x="529" y="11"/>
                      <a:pt x="529" y="11"/>
                      <a:pt x="529" y="11"/>
                    </a:cubicBezTo>
                    <a:cubicBezTo>
                      <a:pt x="529" y="12"/>
                      <a:pt x="528" y="12"/>
                      <a:pt x="528" y="12"/>
                    </a:cubicBezTo>
                    <a:cubicBezTo>
                      <a:pt x="528" y="13"/>
                      <a:pt x="528" y="13"/>
                      <a:pt x="528" y="14"/>
                    </a:cubicBezTo>
                    <a:cubicBezTo>
                      <a:pt x="528" y="14"/>
                      <a:pt x="528" y="14"/>
                      <a:pt x="527" y="14"/>
                    </a:cubicBezTo>
                    <a:cubicBezTo>
                      <a:pt x="527" y="15"/>
                      <a:pt x="527" y="16"/>
                      <a:pt x="527" y="16"/>
                    </a:cubicBezTo>
                    <a:cubicBezTo>
                      <a:pt x="527" y="17"/>
                      <a:pt x="527" y="18"/>
                      <a:pt x="527" y="18"/>
                    </a:cubicBezTo>
                    <a:cubicBezTo>
                      <a:pt x="527" y="18"/>
                      <a:pt x="528" y="19"/>
                      <a:pt x="528" y="19"/>
                    </a:cubicBezTo>
                    <a:cubicBezTo>
                      <a:pt x="577" y="14"/>
                      <a:pt x="627" y="11"/>
                      <a:pt x="677" y="11"/>
                    </a:cubicBezTo>
                    <a:cubicBezTo>
                      <a:pt x="801" y="11"/>
                      <a:pt x="923" y="29"/>
                      <a:pt x="1022" y="69"/>
                    </a:cubicBezTo>
                    <a:cubicBezTo>
                      <a:pt x="915" y="21"/>
                      <a:pt x="779" y="0"/>
                      <a:pt x="640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15"/>
              <p:cNvSpPr>
                <a:spLocks noEditPoints="1"/>
              </p:cNvSpPr>
              <p:nvPr/>
            </p:nvSpPr>
            <p:spPr bwMode="auto">
              <a:xfrm>
                <a:off x="3722320" y="750278"/>
                <a:ext cx="2080862" cy="285752"/>
              </a:xfrm>
              <a:custGeom>
                <a:avLst/>
                <a:gdLst>
                  <a:gd name="T0" fmla="*/ 3 w 533"/>
                  <a:gd name="T1" fmla="*/ 73 h 73"/>
                  <a:gd name="T2" fmla="*/ 2 w 533"/>
                  <a:gd name="T3" fmla="*/ 71 h 73"/>
                  <a:gd name="T4" fmla="*/ 2 w 533"/>
                  <a:gd name="T5" fmla="*/ 71 h 73"/>
                  <a:gd name="T6" fmla="*/ 3 w 533"/>
                  <a:gd name="T7" fmla="*/ 70 h 73"/>
                  <a:gd name="T8" fmla="*/ 3 w 533"/>
                  <a:gd name="T9" fmla="*/ 70 h 73"/>
                  <a:gd name="T10" fmla="*/ 5 w 533"/>
                  <a:gd name="T11" fmla="*/ 71 h 73"/>
                  <a:gd name="T12" fmla="*/ 4 w 533"/>
                  <a:gd name="T13" fmla="*/ 70 h 73"/>
                  <a:gd name="T14" fmla="*/ 0 w 533"/>
                  <a:gd name="T15" fmla="*/ 69 h 73"/>
                  <a:gd name="T16" fmla="*/ 2 w 533"/>
                  <a:gd name="T17" fmla="*/ 69 h 73"/>
                  <a:gd name="T18" fmla="*/ 2 w 533"/>
                  <a:gd name="T19" fmla="*/ 69 h 73"/>
                  <a:gd name="T20" fmla="*/ 3 w 533"/>
                  <a:gd name="T21" fmla="*/ 68 h 73"/>
                  <a:gd name="T22" fmla="*/ 2 w 533"/>
                  <a:gd name="T23" fmla="*/ 69 h 73"/>
                  <a:gd name="T24" fmla="*/ 3 w 533"/>
                  <a:gd name="T25" fmla="*/ 68 h 73"/>
                  <a:gd name="T26" fmla="*/ 3 w 533"/>
                  <a:gd name="T27" fmla="*/ 68 h 73"/>
                  <a:gd name="T28" fmla="*/ 3 w 533"/>
                  <a:gd name="T29" fmla="*/ 67 h 73"/>
                  <a:gd name="T30" fmla="*/ 3 w 533"/>
                  <a:gd name="T31" fmla="*/ 67 h 73"/>
                  <a:gd name="T32" fmla="*/ 12 w 533"/>
                  <a:gd name="T33" fmla="*/ 63 h 73"/>
                  <a:gd name="T34" fmla="*/ 11 w 533"/>
                  <a:gd name="T35" fmla="*/ 67 h 73"/>
                  <a:gd name="T36" fmla="*/ 25 w 533"/>
                  <a:gd name="T37" fmla="*/ 58 h 73"/>
                  <a:gd name="T38" fmla="*/ 103 w 533"/>
                  <a:gd name="T39" fmla="*/ 32 h 73"/>
                  <a:gd name="T40" fmla="*/ 103 w 533"/>
                  <a:gd name="T41" fmla="*/ 33 h 73"/>
                  <a:gd name="T42" fmla="*/ 97 w 533"/>
                  <a:gd name="T43" fmla="*/ 40 h 73"/>
                  <a:gd name="T44" fmla="*/ 143 w 533"/>
                  <a:gd name="T45" fmla="*/ 23 h 73"/>
                  <a:gd name="T46" fmla="*/ 255 w 533"/>
                  <a:gd name="T47" fmla="*/ 5 h 73"/>
                  <a:gd name="T48" fmla="*/ 254 w 533"/>
                  <a:gd name="T49" fmla="*/ 6 h 73"/>
                  <a:gd name="T50" fmla="*/ 251 w 533"/>
                  <a:gd name="T51" fmla="*/ 6 h 73"/>
                  <a:gd name="T52" fmla="*/ 244 w 533"/>
                  <a:gd name="T53" fmla="*/ 7 h 73"/>
                  <a:gd name="T54" fmla="*/ 241 w 533"/>
                  <a:gd name="T55" fmla="*/ 7 h 73"/>
                  <a:gd name="T56" fmla="*/ 222 w 533"/>
                  <a:gd name="T57" fmla="*/ 10 h 73"/>
                  <a:gd name="T58" fmla="*/ 206 w 533"/>
                  <a:gd name="T59" fmla="*/ 11 h 73"/>
                  <a:gd name="T60" fmla="*/ 204 w 533"/>
                  <a:gd name="T61" fmla="*/ 16 h 73"/>
                  <a:gd name="T62" fmla="*/ 223 w 533"/>
                  <a:gd name="T63" fmla="*/ 12 h 73"/>
                  <a:gd name="T64" fmla="*/ 223 w 533"/>
                  <a:gd name="T65" fmla="*/ 14 h 73"/>
                  <a:gd name="T66" fmla="*/ 223 w 533"/>
                  <a:gd name="T67" fmla="*/ 14 h 73"/>
                  <a:gd name="T68" fmla="*/ 235 w 533"/>
                  <a:gd name="T69" fmla="*/ 12 h 73"/>
                  <a:gd name="T70" fmla="*/ 245 w 533"/>
                  <a:gd name="T71" fmla="*/ 9 h 73"/>
                  <a:gd name="T72" fmla="*/ 246 w 533"/>
                  <a:gd name="T73" fmla="*/ 9 h 73"/>
                  <a:gd name="T74" fmla="*/ 248 w 533"/>
                  <a:gd name="T75" fmla="*/ 9 h 73"/>
                  <a:gd name="T76" fmla="*/ 249 w 533"/>
                  <a:gd name="T77" fmla="*/ 9 h 73"/>
                  <a:gd name="T78" fmla="*/ 250 w 533"/>
                  <a:gd name="T79" fmla="*/ 9 h 73"/>
                  <a:gd name="T80" fmla="*/ 251 w 533"/>
                  <a:gd name="T81" fmla="*/ 9 h 73"/>
                  <a:gd name="T82" fmla="*/ 252 w 533"/>
                  <a:gd name="T83" fmla="*/ 10 h 73"/>
                  <a:gd name="T84" fmla="*/ 378 w 533"/>
                  <a:gd name="T85" fmla="*/ 3 h 73"/>
                  <a:gd name="T86" fmla="*/ 360 w 533"/>
                  <a:gd name="T8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33" h="73">
                    <a:moveTo>
                      <a:pt x="2" y="71"/>
                    </a:moveTo>
                    <a:cubicBezTo>
                      <a:pt x="1" y="72"/>
                      <a:pt x="1" y="73"/>
                      <a:pt x="3" y="73"/>
                    </a:cubicBezTo>
                    <a:cubicBezTo>
                      <a:pt x="1" y="73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3" y="70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3" y="71"/>
                      <a:pt x="3" y="70"/>
                    </a:cubicBezTo>
                    <a:moveTo>
                      <a:pt x="4" y="70"/>
                    </a:moveTo>
                    <a:cubicBezTo>
                      <a:pt x="4" y="70"/>
                      <a:pt x="3" y="70"/>
                      <a:pt x="3" y="70"/>
                    </a:cubicBezTo>
                    <a:cubicBezTo>
                      <a:pt x="3" y="70"/>
                      <a:pt x="4" y="70"/>
                      <a:pt x="4" y="70"/>
                    </a:cubicBezTo>
                    <a:cubicBezTo>
                      <a:pt x="4" y="70"/>
                      <a:pt x="5" y="70"/>
                      <a:pt x="5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70"/>
                      <a:pt x="4" y="70"/>
                      <a:pt x="4" y="70"/>
                    </a:cubicBezTo>
                    <a:moveTo>
                      <a:pt x="1" y="68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9"/>
                      <a:pt x="1" y="68"/>
                    </a:cubicBezTo>
                    <a:moveTo>
                      <a:pt x="3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9"/>
                    </a:cubicBezTo>
                    <a:cubicBezTo>
                      <a:pt x="2" y="68"/>
                      <a:pt x="3" y="68"/>
                      <a:pt x="3" y="68"/>
                    </a:cubicBezTo>
                    <a:moveTo>
                      <a:pt x="3" y="68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moveTo>
                      <a:pt x="3" y="67"/>
                    </a:move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7"/>
                    </a:cubicBezTo>
                    <a:moveTo>
                      <a:pt x="25" y="58"/>
                    </a:moveTo>
                    <a:cubicBezTo>
                      <a:pt x="20" y="60"/>
                      <a:pt x="16" y="62"/>
                      <a:pt x="12" y="63"/>
                    </a:cubicBezTo>
                    <a:cubicBezTo>
                      <a:pt x="12" y="64"/>
                      <a:pt x="12" y="65"/>
                      <a:pt x="12" y="66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2" y="67"/>
                      <a:pt x="12" y="67"/>
                      <a:pt x="13" y="66"/>
                    </a:cubicBezTo>
                    <a:cubicBezTo>
                      <a:pt x="17" y="64"/>
                      <a:pt x="21" y="61"/>
                      <a:pt x="25" y="58"/>
                    </a:cubicBezTo>
                    <a:moveTo>
                      <a:pt x="143" y="23"/>
                    </a:moveTo>
                    <a:cubicBezTo>
                      <a:pt x="130" y="26"/>
                      <a:pt x="116" y="29"/>
                      <a:pt x="103" y="32"/>
                    </a:cubicBezTo>
                    <a:cubicBezTo>
                      <a:pt x="103" y="33"/>
                      <a:pt x="103" y="33"/>
                      <a:pt x="102" y="33"/>
                    </a:cubicBezTo>
                    <a:cubicBezTo>
                      <a:pt x="102" y="33"/>
                      <a:pt x="102" y="33"/>
                      <a:pt x="103" y="33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7"/>
                      <a:pt x="100" y="39"/>
                      <a:pt x="97" y="40"/>
                    </a:cubicBezTo>
                    <a:cubicBezTo>
                      <a:pt x="118" y="35"/>
                      <a:pt x="139" y="29"/>
                      <a:pt x="161" y="25"/>
                    </a:cubicBezTo>
                    <a:cubicBezTo>
                      <a:pt x="157" y="24"/>
                      <a:pt x="150" y="23"/>
                      <a:pt x="143" y="23"/>
                    </a:cubicBezTo>
                    <a:moveTo>
                      <a:pt x="360" y="0"/>
                    </a:moveTo>
                    <a:cubicBezTo>
                      <a:pt x="325" y="0"/>
                      <a:pt x="289" y="2"/>
                      <a:pt x="255" y="5"/>
                    </a:cubicBezTo>
                    <a:cubicBezTo>
                      <a:pt x="255" y="6"/>
                      <a:pt x="255" y="6"/>
                      <a:pt x="255" y="6"/>
                    </a:cubicBezTo>
                    <a:cubicBezTo>
                      <a:pt x="254" y="6"/>
                      <a:pt x="254" y="6"/>
                      <a:pt x="254" y="6"/>
                    </a:cubicBezTo>
                    <a:cubicBezTo>
                      <a:pt x="253" y="6"/>
                      <a:pt x="252" y="6"/>
                      <a:pt x="252" y="6"/>
                    </a:cubicBezTo>
                    <a:cubicBezTo>
                      <a:pt x="251" y="6"/>
                      <a:pt x="251" y="6"/>
                      <a:pt x="251" y="6"/>
                    </a:cubicBezTo>
                    <a:cubicBezTo>
                      <a:pt x="251" y="6"/>
                      <a:pt x="250" y="6"/>
                      <a:pt x="250" y="6"/>
                    </a:cubicBezTo>
                    <a:cubicBezTo>
                      <a:pt x="248" y="6"/>
                      <a:pt x="246" y="6"/>
                      <a:pt x="244" y="7"/>
                    </a:cubicBezTo>
                    <a:cubicBezTo>
                      <a:pt x="243" y="7"/>
                      <a:pt x="243" y="7"/>
                      <a:pt x="242" y="7"/>
                    </a:cubicBezTo>
                    <a:cubicBezTo>
                      <a:pt x="242" y="7"/>
                      <a:pt x="241" y="7"/>
                      <a:pt x="241" y="7"/>
                    </a:cubicBezTo>
                    <a:cubicBezTo>
                      <a:pt x="239" y="7"/>
                      <a:pt x="236" y="8"/>
                      <a:pt x="234" y="8"/>
                    </a:cubicBezTo>
                    <a:cubicBezTo>
                      <a:pt x="227" y="10"/>
                      <a:pt x="225" y="10"/>
                      <a:pt x="222" y="10"/>
                    </a:cubicBezTo>
                    <a:cubicBezTo>
                      <a:pt x="220" y="10"/>
                      <a:pt x="219" y="10"/>
                      <a:pt x="217" y="10"/>
                    </a:cubicBezTo>
                    <a:cubicBezTo>
                      <a:pt x="213" y="10"/>
                      <a:pt x="210" y="11"/>
                      <a:pt x="206" y="11"/>
                    </a:cubicBezTo>
                    <a:cubicBezTo>
                      <a:pt x="205" y="12"/>
                      <a:pt x="205" y="13"/>
                      <a:pt x="204" y="14"/>
                    </a:cubicBezTo>
                    <a:cubicBezTo>
                      <a:pt x="204" y="14"/>
                      <a:pt x="204" y="15"/>
                      <a:pt x="204" y="16"/>
                    </a:cubicBezTo>
                    <a:cubicBezTo>
                      <a:pt x="211" y="12"/>
                      <a:pt x="211" y="12"/>
                      <a:pt x="218" y="11"/>
                    </a:cubicBezTo>
                    <a:cubicBezTo>
                      <a:pt x="220" y="11"/>
                      <a:pt x="221" y="12"/>
                      <a:pt x="223" y="12"/>
                    </a:cubicBezTo>
                    <a:cubicBezTo>
                      <a:pt x="223" y="12"/>
                      <a:pt x="223" y="12"/>
                      <a:pt x="223" y="12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7" y="14"/>
                      <a:pt x="231" y="13"/>
                      <a:pt x="235" y="12"/>
                    </a:cubicBezTo>
                    <a:cubicBezTo>
                      <a:pt x="235" y="12"/>
                      <a:pt x="235" y="12"/>
                      <a:pt x="235" y="12"/>
                    </a:cubicBezTo>
                    <a:cubicBezTo>
                      <a:pt x="240" y="11"/>
                      <a:pt x="240" y="11"/>
                      <a:pt x="242" y="10"/>
                    </a:cubicBezTo>
                    <a:cubicBezTo>
                      <a:pt x="243" y="10"/>
                      <a:pt x="244" y="10"/>
                      <a:pt x="245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7" y="9"/>
                      <a:pt x="247" y="9"/>
                      <a:pt x="247" y="9"/>
                    </a:cubicBezTo>
                    <a:cubicBezTo>
                      <a:pt x="247" y="9"/>
                      <a:pt x="247" y="9"/>
                      <a:pt x="248" y="9"/>
                    </a:cubicBezTo>
                    <a:cubicBezTo>
                      <a:pt x="248" y="9"/>
                      <a:pt x="248" y="9"/>
                      <a:pt x="248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50" y="9"/>
                      <a:pt x="250" y="9"/>
                      <a:pt x="250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2" y="9"/>
                      <a:pt x="252" y="9"/>
                      <a:pt x="252" y="9"/>
                    </a:cubicBezTo>
                    <a:cubicBezTo>
                      <a:pt x="252" y="10"/>
                      <a:pt x="252" y="10"/>
                      <a:pt x="252" y="10"/>
                    </a:cubicBezTo>
                    <a:cubicBezTo>
                      <a:pt x="252" y="10"/>
                      <a:pt x="252" y="10"/>
                      <a:pt x="253" y="10"/>
                    </a:cubicBezTo>
                    <a:cubicBezTo>
                      <a:pt x="294" y="6"/>
                      <a:pt x="336" y="3"/>
                      <a:pt x="378" y="3"/>
                    </a:cubicBezTo>
                    <a:cubicBezTo>
                      <a:pt x="431" y="3"/>
                      <a:pt x="483" y="7"/>
                      <a:pt x="533" y="15"/>
                    </a:cubicBezTo>
                    <a:cubicBezTo>
                      <a:pt x="477" y="5"/>
                      <a:pt x="418" y="0"/>
                      <a:pt x="36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16"/>
              <p:cNvSpPr>
                <a:spLocks noEditPoints="1"/>
              </p:cNvSpPr>
              <p:nvPr/>
            </p:nvSpPr>
            <p:spPr bwMode="auto">
              <a:xfrm>
                <a:off x="3226528" y="769818"/>
                <a:ext cx="1492261" cy="625236"/>
              </a:xfrm>
              <a:custGeom>
                <a:avLst/>
                <a:gdLst>
                  <a:gd name="T0" fmla="*/ 0 w 382"/>
                  <a:gd name="T1" fmla="*/ 160 h 160"/>
                  <a:gd name="T2" fmla="*/ 131 w 382"/>
                  <a:gd name="T3" fmla="*/ 65 h 160"/>
                  <a:gd name="T4" fmla="*/ 129 w 382"/>
                  <a:gd name="T5" fmla="*/ 66 h 160"/>
                  <a:gd name="T6" fmla="*/ 129 w 382"/>
                  <a:gd name="T7" fmla="*/ 66 h 160"/>
                  <a:gd name="T8" fmla="*/ 130 w 382"/>
                  <a:gd name="T9" fmla="*/ 68 h 160"/>
                  <a:gd name="T10" fmla="*/ 132 w 382"/>
                  <a:gd name="T11" fmla="*/ 66 h 160"/>
                  <a:gd name="T12" fmla="*/ 130 w 382"/>
                  <a:gd name="T13" fmla="*/ 62 h 160"/>
                  <a:gd name="T14" fmla="*/ 129 w 382"/>
                  <a:gd name="T15" fmla="*/ 64 h 160"/>
                  <a:gd name="T16" fmla="*/ 129 w 382"/>
                  <a:gd name="T17" fmla="*/ 63 h 160"/>
                  <a:gd name="T18" fmla="*/ 130 w 382"/>
                  <a:gd name="T19" fmla="*/ 63 h 160"/>
                  <a:gd name="T20" fmla="*/ 130 w 382"/>
                  <a:gd name="T21" fmla="*/ 63 h 160"/>
                  <a:gd name="T22" fmla="*/ 130 w 382"/>
                  <a:gd name="T23" fmla="*/ 65 h 160"/>
                  <a:gd name="T24" fmla="*/ 132 w 382"/>
                  <a:gd name="T25" fmla="*/ 66 h 160"/>
                  <a:gd name="T26" fmla="*/ 132 w 382"/>
                  <a:gd name="T27" fmla="*/ 66 h 160"/>
                  <a:gd name="T28" fmla="*/ 130 w 382"/>
                  <a:gd name="T29" fmla="*/ 68 h 160"/>
                  <a:gd name="T30" fmla="*/ 129 w 382"/>
                  <a:gd name="T31" fmla="*/ 66 h 160"/>
                  <a:gd name="T32" fmla="*/ 230 w 382"/>
                  <a:gd name="T33" fmla="*/ 27 h 160"/>
                  <a:gd name="T34" fmla="*/ 140 w 382"/>
                  <a:gd name="T35" fmla="*/ 61 h 160"/>
                  <a:gd name="T36" fmla="*/ 139 w 382"/>
                  <a:gd name="T37" fmla="*/ 61 h 160"/>
                  <a:gd name="T38" fmla="*/ 130 w 382"/>
                  <a:gd name="T39" fmla="*/ 62 h 160"/>
                  <a:gd name="T40" fmla="*/ 130 w 382"/>
                  <a:gd name="T41" fmla="*/ 63 h 160"/>
                  <a:gd name="T42" fmla="*/ 130 w 382"/>
                  <a:gd name="T43" fmla="*/ 63 h 160"/>
                  <a:gd name="T44" fmla="*/ 129 w 382"/>
                  <a:gd name="T45" fmla="*/ 64 h 160"/>
                  <a:gd name="T46" fmla="*/ 127 w 382"/>
                  <a:gd name="T47" fmla="*/ 64 h 160"/>
                  <a:gd name="T48" fmla="*/ 20 w 382"/>
                  <a:gd name="T49" fmla="*/ 135 h 160"/>
                  <a:gd name="T50" fmla="*/ 224 w 382"/>
                  <a:gd name="T51" fmla="*/ 35 h 160"/>
                  <a:gd name="T52" fmla="*/ 230 w 382"/>
                  <a:gd name="T53" fmla="*/ 28 h 160"/>
                  <a:gd name="T54" fmla="*/ 230 w 382"/>
                  <a:gd name="T55" fmla="*/ 27 h 160"/>
                  <a:gd name="T56" fmla="*/ 331 w 382"/>
                  <a:gd name="T57" fmla="*/ 11 h 160"/>
                  <a:gd name="T58" fmla="*/ 333 w 382"/>
                  <a:gd name="T59" fmla="*/ 6 h 160"/>
                  <a:gd name="T60" fmla="*/ 288 w 382"/>
                  <a:gd name="T61" fmla="*/ 20 h 160"/>
                  <a:gd name="T62" fmla="*/ 350 w 382"/>
                  <a:gd name="T63" fmla="*/ 9 h 160"/>
                  <a:gd name="T64" fmla="*/ 350 w 382"/>
                  <a:gd name="T65" fmla="*/ 7 h 160"/>
                  <a:gd name="T66" fmla="*/ 345 w 382"/>
                  <a:gd name="T67" fmla="*/ 6 h 160"/>
                  <a:gd name="T68" fmla="*/ 378 w 382"/>
                  <a:gd name="T69" fmla="*/ 4 h 160"/>
                  <a:gd name="T70" fmla="*/ 376 w 382"/>
                  <a:gd name="T71" fmla="*/ 4 h 160"/>
                  <a:gd name="T72" fmla="*/ 375 w 382"/>
                  <a:gd name="T73" fmla="*/ 4 h 160"/>
                  <a:gd name="T74" fmla="*/ 374 w 382"/>
                  <a:gd name="T75" fmla="*/ 4 h 160"/>
                  <a:gd name="T76" fmla="*/ 373 w 382"/>
                  <a:gd name="T77" fmla="*/ 4 h 160"/>
                  <a:gd name="T78" fmla="*/ 369 w 382"/>
                  <a:gd name="T79" fmla="*/ 5 h 160"/>
                  <a:gd name="T80" fmla="*/ 362 w 382"/>
                  <a:gd name="T81" fmla="*/ 7 h 160"/>
                  <a:gd name="T82" fmla="*/ 379 w 382"/>
                  <a:gd name="T83" fmla="*/ 5 h 160"/>
                  <a:gd name="T84" fmla="*/ 378 w 382"/>
                  <a:gd name="T85" fmla="*/ 4 h 160"/>
                  <a:gd name="T86" fmla="*/ 344 w 382"/>
                  <a:gd name="T87" fmla="*/ 5 h 160"/>
                  <a:gd name="T88" fmla="*/ 361 w 382"/>
                  <a:gd name="T89" fmla="*/ 3 h 160"/>
                  <a:gd name="T90" fmla="*/ 368 w 382"/>
                  <a:gd name="T91" fmla="*/ 2 h 160"/>
                  <a:gd name="T92" fmla="*/ 371 w 382"/>
                  <a:gd name="T93" fmla="*/ 2 h 160"/>
                  <a:gd name="T94" fmla="*/ 377 w 382"/>
                  <a:gd name="T95" fmla="*/ 1 h 160"/>
                  <a:gd name="T96" fmla="*/ 379 w 382"/>
                  <a:gd name="T97" fmla="*/ 1 h 160"/>
                  <a:gd name="T98" fmla="*/ 382 w 382"/>
                  <a:gd name="T9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82" h="160">
                    <a:moveTo>
                      <a:pt x="4" y="155"/>
                    </a:moveTo>
                    <a:cubicBezTo>
                      <a:pt x="2" y="157"/>
                      <a:pt x="1" y="158"/>
                      <a:pt x="0" y="160"/>
                    </a:cubicBezTo>
                    <a:cubicBezTo>
                      <a:pt x="4" y="155"/>
                      <a:pt x="4" y="155"/>
                      <a:pt x="4" y="155"/>
                    </a:cubicBezTo>
                    <a:moveTo>
                      <a:pt x="131" y="65"/>
                    </a:moveTo>
                    <a:cubicBezTo>
                      <a:pt x="131" y="65"/>
                      <a:pt x="130" y="65"/>
                      <a:pt x="130" y="65"/>
                    </a:cubicBezTo>
                    <a:cubicBezTo>
                      <a:pt x="130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8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1" y="66"/>
                      <a:pt x="132" y="66"/>
                      <a:pt x="132" y="66"/>
                    </a:cubicBezTo>
                    <a:cubicBezTo>
                      <a:pt x="132" y="65"/>
                      <a:pt x="131" y="65"/>
                      <a:pt x="131" y="65"/>
                    </a:cubicBezTo>
                    <a:moveTo>
                      <a:pt x="130" y="62"/>
                    </a:moveTo>
                    <a:cubicBezTo>
                      <a:pt x="129" y="63"/>
                      <a:pt x="128" y="63"/>
                      <a:pt x="128" y="63"/>
                    </a:cubicBezTo>
                    <a:cubicBezTo>
                      <a:pt x="128" y="64"/>
                      <a:pt x="129" y="64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2"/>
                    </a:cubicBezTo>
                    <a:moveTo>
                      <a:pt x="130" y="65"/>
                    </a:moveTo>
                    <a:cubicBezTo>
                      <a:pt x="130" y="65"/>
                      <a:pt x="131" y="65"/>
                      <a:pt x="131" y="65"/>
                    </a:cubicBezTo>
                    <a:cubicBezTo>
                      <a:pt x="131" y="65"/>
                      <a:pt x="132" y="65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1" y="66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28" y="68"/>
                      <a:pt x="128" y="67"/>
                      <a:pt x="129" y="66"/>
                    </a:cubicBezTo>
                    <a:cubicBezTo>
                      <a:pt x="129" y="66"/>
                      <a:pt x="129" y="66"/>
                      <a:pt x="130" y="65"/>
                    </a:cubicBezTo>
                    <a:moveTo>
                      <a:pt x="230" y="27"/>
                    </a:moveTo>
                    <a:cubicBezTo>
                      <a:pt x="203" y="35"/>
                      <a:pt x="176" y="44"/>
                      <a:pt x="152" y="53"/>
                    </a:cubicBezTo>
                    <a:cubicBezTo>
                      <a:pt x="148" y="56"/>
                      <a:pt x="144" y="59"/>
                      <a:pt x="140" y="61"/>
                    </a:cubicBezTo>
                    <a:cubicBezTo>
                      <a:pt x="139" y="62"/>
                      <a:pt x="139" y="62"/>
                      <a:pt x="138" y="62"/>
                    </a:cubicBezTo>
                    <a:cubicBezTo>
                      <a:pt x="139" y="61"/>
                      <a:pt x="139" y="61"/>
                      <a:pt x="139" y="61"/>
                    </a:cubicBezTo>
                    <a:cubicBezTo>
                      <a:pt x="139" y="60"/>
                      <a:pt x="139" y="59"/>
                      <a:pt x="139" y="58"/>
                    </a:cubicBezTo>
                    <a:cubicBezTo>
                      <a:pt x="136" y="60"/>
                      <a:pt x="133" y="61"/>
                      <a:pt x="130" y="62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29" y="63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4"/>
                      <a:pt x="128" y="64"/>
                      <a:pt x="127" y="64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83" y="84"/>
                      <a:pt x="46" y="108"/>
                      <a:pt x="20" y="135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46" y="104"/>
                      <a:pt x="126" y="63"/>
                      <a:pt x="224" y="35"/>
                    </a:cubicBezTo>
                    <a:cubicBezTo>
                      <a:pt x="227" y="34"/>
                      <a:pt x="229" y="32"/>
                      <a:pt x="230" y="29"/>
                    </a:cubicBezTo>
                    <a:cubicBezTo>
                      <a:pt x="230" y="28"/>
                      <a:pt x="230" y="28"/>
                      <a:pt x="230" y="28"/>
                    </a:cubicBezTo>
                    <a:cubicBezTo>
                      <a:pt x="229" y="28"/>
                      <a:pt x="229" y="28"/>
                      <a:pt x="229" y="28"/>
                    </a:cubicBezTo>
                    <a:cubicBezTo>
                      <a:pt x="230" y="28"/>
                      <a:pt x="230" y="28"/>
                      <a:pt x="230" y="27"/>
                    </a:cubicBezTo>
                    <a:moveTo>
                      <a:pt x="345" y="6"/>
                    </a:moveTo>
                    <a:cubicBezTo>
                      <a:pt x="338" y="7"/>
                      <a:pt x="338" y="7"/>
                      <a:pt x="331" y="11"/>
                    </a:cubicBezTo>
                    <a:cubicBezTo>
                      <a:pt x="331" y="10"/>
                      <a:pt x="331" y="9"/>
                      <a:pt x="331" y="9"/>
                    </a:cubicBezTo>
                    <a:cubicBezTo>
                      <a:pt x="332" y="8"/>
                      <a:pt x="332" y="7"/>
                      <a:pt x="333" y="6"/>
                    </a:cubicBezTo>
                    <a:cubicBezTo>
                      <a:pt x="312" y="10"/>
                      <a:pt x="291" y="13"/>
                      <a:pt x="270" y="18"/>
                    </a:cubicBezTo>
                    <a:cubicBezTo>
                      <a:pt x="277" y="18"/>
                      <a:pt x="284" y="19"/>
                      <a:pt x="288" y="20"/>
                    </a:cubicBezTo>
                    <a:cubicBezTo>
                      <a:pt x="308" y="16"/>
                      <a:pt x="329" y="12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48" y="7"/>
                      <a:pt x="347" y="6"/>
                      <a:pt x="345" y="6"/>
                    </a:cubicBezTo>
                    <a:moveTo>
                      <a:pt x="378" y="4"/>
                    </a:moveTo>
                    <a:cubicBezTo>
                      <a:pt x="378" y="4"/>
                      <a:pt x="378" y="4"/>
                      <a:pt x="378" y="4"/>
                    </a:cubicBezTo>
                    <a:cubicBezTo>
                      <a:pt x="377" y="4"/>
                      <a:pt x="377" y="4"/>
                      <a:pt x="377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4" y="4"/>
                      <a:pt x="374" y="4"/>
                      <a:pt x="374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2" y="4"/>
                      <a:pt x="372" y="4"/>
                      <a:pt x="372" y="4"/>
                    </a:cubicBezTo>
                    <a:cubicBezTo>
                      <a:pt x="371" y="5"/>
                      <a:pt x="370" y="5"/>
                      <a:pt x="369" y="5"/>
                    </a:cubicBezTo>
                    <a:cubicBezTo>
                      <a:pt x="367" y="6"/>
                      <a:pt x="367" y="6"/>
                      <a:pt x="362" y="7"/>
                    </a:cubicBezTo>
                    <a:cubicBezTo>
                      <a:pt x="362" y="7"/>
                      <a:pt x="362" y="7"/>
                      <a:pt x="362" y="7"/>
                    </a:cubicBezTo>
                    <a:cubicBezTo>
                      <a:pt x="368" y="7"/>
                      <a:pt x="374" y="6"/>
                      <a:pt x="380" y="5"/>
                    </a:cubicBezTo>
                    <a:cubicBezTo>
                      <a:pt x="379" y="5"/>
                      <a:pt x="379" y="5"/>
                      <a:pt x="379" y="5"/>
                    </a:cubicBezTo>
                    <a:cubicBezTo>
                      <a:pt x="379" y="4"/>
                      <a:pt x="379" y="4"/>
                      <a:pt x="379" y="4"/>
                    </a:cubicBezTo>
                    <a:cubicBezTo>
                      <a:pt x="378" y="4"/>
                      <a:pt x="378" y="4"/>
                      <a:pt x="378" y="4"/>
                    </a:cubicBezTo>
                    <a:moveTo>
                      <a:pt x="361" y="3"/>
                    </a:moveTo>
                    <a:cubicBezTo>
                      <a:pt x="355" y="3"/>
                      <a:pt x="350" y="4"/>
                      <a:pt x="344" y="5"/>
                    </a:cubicBezTo>
                    <a:cubicBezTo>
                      <a:pt x="346" y="5"/>
                      <a:pt x="347" y="5"/>
                      <a:pt x="349" y="5"/>
                    </a:cubicBezTo>
                    <a:cubicBezTo>
                      <a:pt x="352" y="5"/>
                      <a:pt x="354" y="5"/>
                      <a:pt x="361" y="3"/>
                    </a:cubicBezTo>
                    <a:moveTo>
                      <a:pt x="371" y="2"/>
                    </a:moveTo>
                    <a:cubicBezTo>
                      <a:pt x="370" y="2"/>
                      <a:pt x="369" y="2"/>
                      <a:pt x="368" y="2"/>
                    </a:cubicBezTo>
                    <a:cubicBezTo>
                      <a:pt x="368" y="2"/>
                      <a:pt x="369" y="2"/>
                      <a:pt x="369" y="2"/>
                    </a:cubicBezTo>
                    <a:cubicBezTo>
                      <a:pt x="370" y="2"/>
                      <a:pt x="370" y="2"/>
                      <a:pt x="371" y="2"/>
                    </a:cubicBezTo>
                    <a:moveTo>
                      <a:pt x="382" y="0"/>
                    </a:moveTo>
                    <a:cubicBezTo>
                      <a:pt x="380" y="1"/>
                      <a:pt x="378" y="1"/>
                      <a:pt x="377" y="1"/>
                    </a:cubicBezTo>
                    <a:cubicBezTo>
                      <a:pt x="377" y="1"/>
                      <a:pt x="378" y="1"/>
                      <a:pt x="378" y="1"/>
                    </a:cubicBezTo>
                    <a:cubicBezTo>
                      <a:pt x="378" y="1"/>
                      <a:pt x="378" y="1"/>
                      <a:pt x="379" y="1"/>
                    </a:cubicBezTo>
                    <a:cubicBezTo>
                      <a:pt x="379" y="1"/>
                      <a:pt x="380" y="1"/>
                      <a:pt x="381" y="1"/>
                    </a:cubicBezTo>
                    <a:cubicBezTo>
                      <a:pt x="382" y="1"/>
                      <a:pt x="382" y="1"/>
                      <a:pt x="382" y="1"/>
                    </a:cubicBezTo>
                    <a:cubicBezTo>
                      <a:pt x="382" y="0"/>
                      <a:pt x="382" y="0"/>
                      <a:pt x="382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17"/>
              <p:cNvSpPr/>
              <p:nvPr/>
            </p:nvSpPr>
            <p:spPr bwMode="auto">
              <a:xfrm>
                <a:off x="3421914" y="4342940"/>
                <a:ext cx="1538666" cy="589822"/>
              </a:xfrm>
              <a:custGeom>
                <a:avLst/>
                <a:gdLst>
                  <a:gd name="T0" fmla="*/ 393 w 394"/>
                  <a:gd name="T1" fmla="*/ 105 h 151"/>
                  <a:gd name="T2" fmla="*/ 385 w 394"/>
                  <a:gd name="T3" fmla="*/ 96 h 151"/>
                  <a:gd name="T4" fmla="*/ 226 w 394"/>
                  <a:gd name="T5" fmla="*/ 20 h 151"/>
                  <a:gd name="T6" fmla="*/ 182 w 394"/>
                  <a:gd name="T7" fmla="*/ 27 h 151"/>
                  <a:gd name="T8" fmla="*/ 294 w 394"/>
                  <a:gd name="T9" fmla="*/ 91 h 151"/>
                  <a:gd name="T10" fmla="*/ 0 w 394"/>
                  <a:gd name="T11" fmla="*/ 0 h 151"/>
                  <a:gd name="T12" fmla="*/ 32 w 394"/>
                  <a:gd name="T13" fmla="*/ 30 h 151"/>
                  <a:gd name="T14" fmla="*/ 305 w 394"/>
                  <a:gd name="T15" fmla="*/ 115 h 151"/>
                  <a:gd name="T16" fmla="*/ 261 w 394"/>
                  <a:gd name="T17" fmla="*/ 135 h 151"/>
                  <a:gd name="T18" fmla="*/ 260 w 394"/>
                  <a:gd name="T19" fmla="*/ 137 h 151"/>
                  <a:gd name="T20" fmla="*/ 296 w 394"/>
                  <a:gd name="T21" fmla="*/ 150 h 151"/>
                  <a:gd name="T22" fmla="*/ 389 w 394"/>
                  <a:gd name="T23" fmla="*/ 114 h 151"/>
                  <a:gd name="T24" fmla="*/ 393 w 394"/>
                  <a:gd name="T25" fmla="*/ 10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4" h="151">
                    <a:moveTo>
                      <a:pt x="393" y="105"/>
                    </a:moveTo>
                    <a:cubicBezTo>
                      <a:pt x="393" y="102"/>
                      <a:pt x="392" y="99"/>
                      <a:pt x="385" y="96"/>
                    </a:cubicBezTo>
                    <a:cubicBezTo>
                      <a:pt x="326" y="73"/>
                      <a:pt x="289" y="56"/>
                      <a:pt x="226" y="20"/>
                    </a:cubicBezTo>
                    <a:cubicBezTo>
                      <a:pt x="203" y="7"/>
                      <a:pt x="178" y="14"/>
                      <a:pt x="182" y="27"/>
                    </a:cubicBezTo>
                    <a:cubicBezTo>
                      <a:pt x="183" y="31"/>
                      <a:pt x="186" y="41"/>
                      <a:pt x="294" y="91"/>
                    </a:cubicBezTo>
                    <a:cubicBezTo>
                      <a:pt x="194" y="83"/>
                      <a:pt x="70" y="65"/>
                      <a:pt x="0" y="0"/>
                    </a:cubicBezTo>
                    <a:cubicBezTo>
                      <a:pt x="9" y="9"/>
                      <a:pt x="22" y="21"/>
                      <a:pt x="32" y="30"/>
                    </a:cubicBezTo>
                    <a:cubicBezTo>
                      <a:pt x="117" y="95"/>
                      <a:pt x="240" y="111"/>
                      <a:pt x="305" y="115"/>
                    </a:cubicBezTo>
                    <a:cubicBezTo>
                      <a:pt x="285" y="124"/>
                      <a:pt x="285" y="124"/>
                      <a:pt x="261" y="135"/>
                    </a:cubicBezTo>
                    <a:cubicBezTo>
                      <a:pt x="261" y="136"/>
                      <a:pt x="261" y="137"/>
                      <a:pt x="260" y="137"/>
                    </a:cubicBezTo>
                    <a:cubicBezTo>
                      <a:pt x="270" y="146"/>
                      <a:pt x="292" y="149"/>
                      <a:pt x="296" y="150"/>
                    </a:cubicBezTo>
                    <a:cubicBezTo>
                      <a:pt x="301" y="151"/>
                      <a:pt x="310" y="151"/>
                      <a:pt x="389" y="114"/>
                    </a:cubicBezTo>
                    <a:cubicBezTo>
                      <a:pt x="394" y="111"/>
                      <a:pt x="394" y="110"/>
                      <a:pt x="393" y="10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 18"/>
              <p:cNvSpPr/>
              <p:nvPr/>
            </p:nvSpPr>
            <p:spPr bwMode="auto">
              <a:xfrm>
                <a:off x="2766149" y="2823813"/>
                <a:ext cx="2912475" cy="1465396"/>
              </a:xfrm>
              <a:custGeom>
                <a:avLst/>
                <a:gdLst>
                  <a:gd name="T0" fmla="*/ 745 w 746"/>
                  <a:gd name="T1" fmla="*/ 198 h 375"/>
                  <a:gd name="T2" fmla="*/ 735 w 746"/>
                  <a:gd name="T3" fmla="*/ 178 h 375"/>
                  <a:gd name="T4" fmla="*/ 520 w 746"/>
                  <a:gd name="T5" fmla="*/ 49 h 375"/>
                  <a:gd name="T6" fmla="*/ 451 w 746"/>
                  <a:gd name="T7" fmla="*/ 81 h 375"/>
                  <a:gd name="T8" fmla="*/ 591 w 746"/>
                  <a:gd name="T9" fmla="*/ 187 h 375"/>
                  <a:gd name="T10" fmla="*/ 0 w 746"/>
                  <a:gd name="T11" fmla="*/ 0 h 375"/>
                  <a:gd name="T12" fmla="*/ 1 w 746"/>
                  <a:gd name="T13" fmla="*/ 23 h 375"/>
                  <a:gd name="T14" fmla="*/ 4 w 746"/>
                  <a:gd name="T15" fmla="*/ 46 h 375"/>
                  <a:gd name="T16" fmla="*/ 595 w 746"/>
                  <a:gd name="T17" fmla="*/ 247 h 375"/>
                  <a:gd name="T18" fmla="*/ 477 w 746"/>
                  <a:gd name="T19" fmla="*/ 332 h 375"/>
                  <a:gd name="T20" fmla="*/ 515 w 746"/>
                  <a:gd name="T21" fmla="*/ 375 h 375"/>
                  <a:gd name="T22" fmla="*/ 519 w 746"/>
                  <a:gd name="T23" fmla="*/ 375 h 375"/>
                  <a:gd name="T24" fmla="*/ 736 w 746"/>
                  <a:gd name="T25" fmla="*/ 222 h 375"/>
                  <a:gd name="T26" fmla="*/ 745 w 746"/>
                  <a:gd name="T27" fmla="*/ 19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6" h="375">
                    <a:moveTo>
                      <a:pt x="745" y="198"/>
                    </a:moveTo>
                    <a:cubicBezTo>
                      <a:pt x="744" y="191"/>
                      <a:pt x="744" y="184"/>
                      <a:pt x="735" y="178"/>
                    </a:cubicBezTo>
                    <a:cubicBezTo>
                      <a:pt x="666" y="132"/>
                      <a:pt x="589" y="98"/>
                      <a:pt x="520" y="49"/>
                    </a:cubicBezTo>
                    <a:cubicBezTo>
                      <a:pt x="485" y="29"/>
                      <a:pt x="446" y="56"/>
                      <a:pt x="451" y="81"/>
                    </a:cubicBezTo>
                    <a:cubicBezTo>
                      <a:pt x="454" y="101"/>
                      <a:pt x="568" y="173"/>
                      <a:pt x="591" y="187"/>
                    </a:cubicBezTo>
                    <a:cubicBezTo>
                      <a:pt x="34" y="213"/>
                      <a:pt x="2" y="22"/>
                      <a:pt x="0" y="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0" y="222"/>
                      <a:pt x="407" y="263"/>
                      <a:pt x="595" y="247"/>
                    </a:cubicBezTo>
                    <a:cubicBezTo>
                      <a:pt x="555" y="277"/>
                      <a:pt x="533" y="294"/>
                      <a:pt x="477" y="332"/>
                    </a:cubicBezTo>
                    <a:cubicBezTo>
                      <a:pt x="454" y="352"/>
                      <a:pt x="488" y="373"/>
                      <a:pt x="515" y="375"/>
                    </a:cubicBezTo>
                    <a:cubicBezTo>
                      <a:pt x="516" y="375"/>
                      <a:pt x="518" y="375"/>
                      <a:pt x="519" y="375"/>
                    </a:cubicBezTo>
                    <a:cubicBezTo>
                      <a:pt x="561" y="372"/>
                      <a:pt x="734" y="224"/>
                      <a:pt x="736" y="222"/>
                    </a:cubicBezTo>
                    <a:cubicBezTo>
                      <a:pt x="746" y="212"/>
                      <a:pt x="745" y="205"/>
                      <a:pt x="745" y="198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19"/>
              <p:cNvSpPr/>
              <p:nvPr/>
            </p:nvSpPr>
            <p:spPr bwMode="auto">
              <a:xfrm>
                <a:off x="2808890" y="1297360"/>
                <a:ext cx="1968515" cy="1464175"/>
              </a:xfrm>
              <a:custGeom>
                <a:avLst/>
                <a:gdLst>
                  <a:gd name="T0" fmla="*/ 504 w 504"/>
                  <a:gd name="T1" fmla="*/ 235 h 375"/>
                  <a:gd name="T2" fmla="*/ 501 w 504"/>
                  <a:gd name="T3" fmla="*/ 220 h 375"/>
                  <a:gd name="T4" fmla="*/ 403 w 504"/>
                  <a:gd name="T5" fmla="*/ 99 h 375"/>
                  <a:gd name="T6" fmla="*/ 362 w 504"/>
                  <a:gd name="T7" fmla="*/ 118 h 375"/>
                  <a:gd name="T8" fmla="*/ 414 w 504"/>
                  <a:gd name="T9" fmla="*/ 208 h 375"/>
                  <a:gd name="T10" fmla="*/ 127 w 504"/>
                  <a:gd name="T11" fmla="*/ 0 h 375"/>
                  <a:gd name="T12" fmla="*/ 107 w 504"/>
                  <a:gd name="T13" fmla="*/ 25 h 375"/>
                  <a:gd name="T14" fmla="*/ 407 w 504"/>
                  <a:gd name="T15" fmla="*/ 257 h 375"/>
                  <a:gd name="T16" fmla="*/ 315 w 504"/>
                  <a:gd name="T17" fmla="*/ 325 h 375"/>
                  <a:gd name="T18" fmla="*/ 334 w 504"/>
                  <a:gd name="T19" fmla="*/ 373 h 375"/>
                  <a:gd name="T20" fmla="*/ 497 w 504"/>
                  <a:gd name="T21" fmla="*/ 254 h 375"/>
                  <a:gd name="T22" fmla="*/ 504 w 504"/>
                  <a:gd name="T23" fmla="*/ 23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4" h="375">
                    <a:moveTo>
                      <a:pt x="504" y="235"/>
                    </a:moveTo>
                    <a:cubicBezTo>
                      <a:pt x="504" y="229"/>
                      <a:pt x="504" y="224"/>
                      <a:pt x="501" y="220"/>
                    </a:cubicBezTo>
                    <a:cubicBezTo>
                      <a:pt x="470" y="178"/>
                      <a:pt x="429" y="145"/>
                      <a:pt x="403" y="99"/>
                    </a:cubicBezTo>
                    <a:cubicBezTo>
                      <a:pt x="391" y="82"/>
                      <a:pt x="365" y="102"/>
                      <a:pt x="362" y="118"/>
                    </a:cubicBezTo>
                    <a:cubicBezTo>
                      <a:pt x="359" y="129"/>
                      <a:pt x="376" y="160"/>
                      <a:pt x="414" y="208"/>
                    </a:cubicBezTo>
                    <a:cubicBezTo>
                      <a:pt x="0" y="168"/>
                      <a:pt x="112" y="17"/>
                      <a:pt x="127" y="0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5" y="175"/>
                      <a:pt x="256" y="251"/>
                      <a:pt x="407" y="257"/>
                    </a:cubicBezTo>
                    <a:cubicBezTo>
                      <a:pt x="370" y="286"/>
                      <a:pt x="362" y="292"/>
                      <a:pt x="315" y="325"/>
                    </a:cubicBezTo>
                    <a:cubicBezTo>
                      <a:pt x="295" y="342"/>
                      <a:pt x="310" y="369"/>
                      <a:pt x="334" y="373"/>
                    </a:cubicBezTo>
                    <a:cubicBezTo>
                      <a:pt x="358" y="375"/>
                      <a:pt x="456" y="290"/>
                      <a:pt x="497" y="254"/>
                    </a:cubicBezTo>
                    <a:cubicBezTo>
                      <a:pt x="504" y="247"/>
                      <a:pt x="504" y="243"/>
                      <a:pt x="504" y="23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20"/>
              <p:cNvSpPr/>
              <p:nvPr/>
            </p:nvSpPr>
            <p:spPr bwMode="auto">
              <a:xfrm>
                <a:off x="4155833" y="543901"/>
                <a:ext cx="762006" cy="687515"/>
              </a:xfrm>
              <a:custGeom>
                <a:avLst/>
                <a:gdLst>
                  <a:gd name="T0" fmla="*/ 114 w 195"/>
                  <a:gd name="T1" fmla="*/ 111 h 176"/>
                  <a:gd name="T2" fmla="*/ 140 w 195"/>
                  <a:gd name="T3" fmla="*/ 72 h 176"/>
                  <a:gd name="T4" fmla="*/ 162 w 195"/>
                  <a:gd name="T5" fmla="*/ 53 h 176"/>
                  <a:gd name="T6" fmla="*/ 165 w 195"/>
                  <a:gd name="T7" fmla="*/ 52 h 176"/>
                  <a:gd name="T8" fmla="*/ 108 w 195"/>
                  <a:gd name="T9" fmla="*/ 96 h 176"/>
                  <a:gd name="T10" fmla="*/ 58 w 195"/>
                  <a:gd name="T11" fmla="*/ 63 h 176"/>
                  <a:gd name="T12" fmla="*/ 93 w 195"/>
                  <a:gd name="T13" fmla="*/ 22 h 176"/>
                  <a:gd name="T14" fmla="*/ 195 w 195"/>
                  <a:gd name="T15" fmla="*/ 0 h 176"/>
                  <a:gd name="T16" fmla="*/ 43 w 195"/>
                  <a:gd name="T17" fmla="*/ 96 h 176"/>
                  <a:gd name="T18" fmla="*/ 84 w 195"/>
                  <a:gd name="T19" fmla="*/ 118 h 176"/>
                  <a:gd name="T20" fmla="*/ 30 w 195"/>
                  <a:gd name="T21" fmla="*/ 149 h 176"/>
                  <a:gd name="T22" fmla="*/ 15 w 195"/>
                  <a:gd name="T23" fmla="*/ 174 h 176"/>
                  <a:gd name="T24" fmla="*/ 106 w 195"/>
                  <a:gd name="T25" fmla="*/ 120 h 176"/>
                  <a:gd name="T26" fmla="*/ 114 w 195"/>
                  <a:gd name="T27" fmla="*/ 11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5" h="176">
                    <a:moveTo>
                      <a:pt x="114" y="111"/>
                    </a:moveTo>
                    <a:cubicBezTo>
                      <a:pt x="124" y="99"/>
                      <a:pt x="130" y="84"/>
                      <a:pt x="140" y="72"/>
                    </a:cubicBezTo>
                    <a:cubicBezTo>
                      <a:pt x="145" y="65"/>
                      <a:pt x="155" y="58"/>
                      <a:pt x="162" y="53"/>
                    </a:cubicBezTo>
                    <a:cubicBezTo>
                      <a:pt x="163" y="53"/>
                      <a:pt x="164" y="52"/>
                      <a:pt x="165" y="52"/>
                    </a:cubicBezTo>
                    <a:cubicBezTo>
                      <a:pt x="164" y="52"/>
                      <a:pt x="132" y="61"/>
                      <a:pt x="108" y="96"/>
                    </a:cubicBezTo>
                    <a:cubicBezTo>
                      <a:pt x="70" y="82"/>
                      <a:pt x="61" y="79"/>
                      <a:pt x="58" y="63"/>
                    </a:cubicBezTo>
                    <a:cubicBezTo>
                      <a:pt x="55" y="49"/>
                      <a:pt x="68" y="34"/>
                      <a:pt x="93" y="22"/>
                    </a:cubicBezTo>
                    <a:cubicBezTo>
                      <a:pt x="108" y="15"/>
                      <a:pt x="141" y="2"/>
                      <a:pt x="195" y="0"/>
                    </a:cubicBezTo>
                    <a:cubicBezTo>
                      <a:pt x="82" y="3"/>
                      <a:pt x="0" y="55"/>
                      <a:pt x="43" y="96"/>
                    </a:cubicBezTo>
                    <a:cubicBezTo>
                      <a:pt x="59" y="112"/>
                      <a:pt x="84" y="118"/>
                      <a:pt x="84" y="118"/>
                    </a:cubicBezTo>
                    <a:cubicBezTo>
                      <a:pt x="54" y="136"/>
                      <a:pt x="54" y="136"/>
                      <a:pt x="30" y="149"/>
                    </a:cubicBezTo>
                    <a:cubicBezTo>
                      <a:pt x="16" y="156"/>
                      <a:pt x="8" y="170"/>
                      <a:pt x="15" y="174"/>
                    </a:cubicBezTo>
                    <a:cubicBezTo>
                      <a:pt x="25" y="176"/>
                      <a:pt x="105" y="121"/>
                      <a:pt x="106" y="120"/>
                    </a:cubicBezTo>
                    <a:cubicBezTo>
                      <a:pt x="109" y="117"/>
                      <a:pt x="111" y="116"/>
                      <a:pt x="114" y="111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6" name="组合 665"/>
              <p:cNvGrpSpPr/>
              <p:nvPr/>
            </p:nvGrpSpPr>
            <p:grpSpPr>
              <a:xfrm>
                <a:off x="1617668" y="2803054"/>
                <a:ext cx="2303533" cy="1089279"/>
                <a:chOff x="-1438275" y="4605338"/>
                <a:chExt cx="2370138" cy="1120775"/>
              </a:xfrm>
            </p:grpSpPr>
            <p:sp>
              <p:nvSpPr>
                <p:cNvPr id="675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7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7" name="组合 666"/>
              <p:cNvGrpSpPr/>
              <p:nvPr/>
            </p:nvGrpSpPr>
            <p:grpSpPr>
              <a:xfrm>
                <a:off x="1933386" y="918798"/>
                <a:ext cx="1823197" cy="862141"/>
                <a:chOff x="-1438275" y="4605338"/>
                <a:chExt cx="2370138" cy="1120775"/>
              </a:xfrm>
            </p:grpSpPr>
            <p:sp>
              <p:nvSpPr>
                <p:cNvPr id="672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3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Freeform 30"/>
                <p:cNvSpPr/>
                <p:nvPr/>
              </p:nvSpPr>
              <p:spPr bwMode="auto">
                <a:xfrm>
                  <a:off x="-1333500" y="4665662"/>
                  <a:ext cx="2182468" cy="1033463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8" name="组合 667"/>
              <p:cNvGrpSpPr/>
              <p:nvPr/>
            </p:nvGrpSpPr>
            <p:grpSpPr>
              <a:xfrm>
                <a:off x="4203627" y="2762318"/>
                <a:ext cx="4040677" cy="1910728"/>
                <a:chOff x="-1438275" y="4605338"/>
                <a:chExt cx="2370138" cy="1120775"/>
              </a:xfrm>
            </p:grpSpPr>
            <p:sp>
              <p:nvSpPr>
                <p:cNvPr id="669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1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769" name="Freeform 5"/>
            <p:cNvSpPr/>
            <p:nvPr/>
          </p:nvSpPr>
          <p:spPr bwMode="auto">
            <a:xfrm>
              <a:off x="1426669" y="3190277"/>
              <a:ext cx="1817870" cy="1279996"/>
            </a:xfrm>
            <a:custGeom>
              <a:avLst/>
              <a:gdLst>
                <a:gd name="T0" fmla="*/ 1328 w 1390"/>
                <a:gd name="T1" fmla="*/ 0 h 978"/>
                <a:gd name="T2" fmla="*/ 61 w 1390"/>
                <a:gd name="T3" fmla="*/ 0 h 978"/>
                <a:gd name="T4" fmla="*/ 0 w 1390"/>
                <a:gd name="T5" fmla="*/ 62 h 978"/>
                <a:gd name="T6" fmla="*/ 0 w 1390"/>
                <a:gd name="T7" fmla="*/ 757 h 978"/>
                <a:gd name="T8" fmla="*/ 61 w 1390"/>
                <a:gd name="T9" fmla="*/ 818 h 978"/>
                <a:gd name="T10" fmla="*/ 589 w 1390"/>
                <a:gd name="T11" fmla="*/ 818 h 978"/>
                <a:gd name="T12" fmla="*/ 589 w 1390"/>
                <a:gd name="T13" fmla="*/ 934 h 978"/>
                <a:gd name="T14" fmla="*/ 292 w 1390"/>
                <a:gd name="T15" fmla="*/ 934 h 978"/>
                <a:gd name="T16" fmla="*/ 695 w 1390"/>
                <a:gd name="T17" fmla="*/ 978 h 978"/>
                <a:gd name="T18" fmla="*/ 1097 w 1390"/>
                <a:gd name="T19" fmla="*/ 934 h 978"/>
                <a:gd name="T20" fmla="*/ 800 w 1390"/>
                <a:gd name="T21" fmla="*/ 934 h 978"/>
                <a:gd name="T22" fmla="*/ 800 w 1390"/>
                <a:gd name="T23" fmla="*/ 818 h 978"/>
                <a:gd name="T24" fmla="*/ 1328 w 1390"/>
                <a:gd name="T25" fmla="*/ 818 h 978"/>
                <a:gd name="T26" fmla="*/ 1390 w 1390"/>
                <a:gd name="T27" fmla="*/ 757 h 978"/>
                <a:gd name="T28" fmla="*/ 1390 w 1390"/>
                <a:gd name="T29" fmla="*/ 62 h 978"/>
                <a:gd name="T30" fmla="*/ 1328 w 1390"/>
                <a:gd name="T31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0" h="978">
                  <a:moveTo>
                    <a:pt x="1328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27" y="0"/>
                    <a:pt x="0" y="28"/>
                    <a:pt x="0" y="62"/>
                  </a:cubicBezTo>
                  <a:cubicBezTo>
                    <a:pt x="0" y="757"/>
                    <a:pt x="0" y="757"/>
                    <a:pt x="0" y="757"/>
                  </a:cubicBezTo>
                  <a:cubicBezTo>
                    <a:pt x="0" y="790"/>
                    <a:pt x="27" y="818"/>
                    <a:pt x="61" y="818"/>
                  </a:cubicBezTo>
                  <a:cubicBezTo>
                    <a:pt x="589" y="818"/>
                    <a:pt x="589" y="818"/>
                    <a:pt x="589" y="818"/>
                  </a:cubicBezTo>
                  <a:cubicBezTo>
                    <a:pt x="589" y="934"/>
                    <a:pt x="589" y="934"/>
                    <a:pt x="589" y="934"/>
                  </a:cubicBezTo>
                  <a:cubicBezTo>
                    <a:pt x="292" y="934"/>
                    <a:pt x="292" y="934"/>
                    <a:pt x="292" y="934"/>
                  </a:cubicBezTo>
                  <a:cubicBezTo>
                    <a:pt x="292" y="958"/>
                    <a:pt x="472" y="978"/>
                    <a:pt x="695" y="978"/>
                  </a:cubicBezTo>
                  <a:cubicBezTo>
                    <a:pt x="917" y="978"/>
                    <a:pt x="1097" y="958"/>
                    <a:pt x="1097" y="934"/>
                  </a:cubicBezTo>
                  <a:cubicBezTo>
                    <a:pt x="800" y="934"/>
                    <a:pt x="800" y="934"/>
                    <a:pt x="800" y="934"/>
                  </a:cubicBezTo>
                  <a:cubicBezTo>
                    <a:pt x="800" y="818"/>
                    <a:pt x="800" y="818"/>
                    <a:pt x="800" y="818"/>
                  </a:cubicBezTo>
                  <a:cubicBezTo>
                    <a:pt x="1328" y="818"/>
                    <a:pt x="1328" y="818"/>
                    <a:pt x="1328" y="818"/>
                  </a:cubicBezTo>
                  <a:cubicBezTo>
                    <a:pt x="1362" y="818"/>
                    <a:pt x="1390" y="790"/>
                    <a:pt x="1390" y="757"/>
                  </a:cubicBezTo>
                  <a:cubicBezTo>
                    <a:pt x="1390" y="62"/>
                    <a:pt x="1390" y="62"/>
                    <a:pt x="1390" y="62"/>
                  </a:cubicBezTo>
                  <a:cubicBezTo>
                    <a:pt x="1390" y="28"/>
                    <a:pt x="1362" y="0"/>
                    <a:pt x="1328" y="0"/>
                  </a:cubicBezTo>
                  <a:close/>
                </a:path>
              </a:pathLst>
            </a:custGeom>
            <a:solidFill>
              <a:srgbClr val="1B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pic>
          <p:nvPicPr>
            <p:cNvPr id="772" name="Picture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637" y="3254968"/>
              <a:ext cx="1686309" cy="87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3" name="Rectangle 10"/>
            <p:cNvSpPr>
              <a:spLocks noChangeArrowheads="1"/>
            </p:cNvSpPr>
            <p:nvPr/>
          </p:nvSpPr>
          <p:spPr bwMode="auto">
            <a:xfrm>
              <a:off x="1493540" y="3268778"/>
              <a:ext cx="1664504" cy="846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682" name="组合 681"/>
            <p:cNvGrpSpPr/>
            <p:nvPr/>
          </p:nvGrpSpPr>
          <p:grpSpPr>
            <a:xfrm>
              <a:off x="3316498" y="3493377"/>
              <a:ext cx="768289" cy="1035772"/>
              <a:chOff x="4472775" y="4060165"/>
              <a:chExt cx="1024385" cy="1381029"/>
            </a:xfrm>
          </p:grpSpPr>
          <p:sp>
            <p:nvSpPr>
              <p:cNvPr id="796" name="Freeform 34"/>
              <p:cNvSpPr/>
              <p:nvPr/>
            </p:nvSpPr>
            <p:spPr bwMode="auto">
              <a:xfrm>
                <a:off x="4472775" y="4060165"/>
                <a:ext cx="1024385" cy="1381029"/>
              </a:xfrm>
              <a:custGeom>
                <a:avLst/>
                <a:gdLst>
                  <a:gd name="T0" fmla="*/ 57 w 588"/>
                  <a:gd name="T1" fmla="*/ 791 h 791"/>
                  <a:gd name="T2" fmla="*/ 0 w 588"/>
                  <a:gd name="T3" fmla="*/ 731 h 791"/>
                  <a:gd name="T4" fmla="*/ 0 w 588"/>
                  <a:gd name="T5" fmla="*/ 60 h 791"/>
                  <a:gd name="T6" fmla="*/ 57 w 588"/>
                  <a:gd name="T7" fmla="*/ 0 h 791"/>
                  <a:gd name="T8" fmla="*/ 531 w 588"/>
                  <a:gd name="T9" fmla="*/ 0 h 791"/>
                  <a:gd name="T10" fmla="*/ 588 w 588"/>
                  <a:gd name="T11" fmla="*/ 60 h 791"/>
                  <a:gd name="T12" fmla="*/ 588 w 588"/>
                  <a:gd name="T13" fmla="*/ 731 h 791"/>
                  <a:gd name="T14" fmla="*/ 531 w 588"/>
                  <a:gd name="T15" fmla="*/ 791 h 791"/>
                  <a:gd name="T16" fmla="*/ 57 w 588"/>
                  <a:gd name="T17" fmla="*/ 791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8" h="791">
                    <a:moveTo>
                      <a:pt x="57" y="791"/>
                    </a:moveTo>
                    <a:cubicBezTo>
                      <a:pt x="25" y="791"/>
                      <a:pt x="0" y="764"/>
                      <a:pt x="0" y="73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5" y="0"/>
                      <a:pt x="57" y="0"/>
                    </a:cubicBezTo>
                    <a:cubicBezTo>
                      <a:pt x="531" y="0"/>
                      <a:pt x="531" y="0"/>
                      <a:pt x="531" y="0"/>
                    </a:cubicBezTo>
                    <a:cubicBezTo>
                      <a:pt x="562" y="0"/>
                      <a:pt x="588" y="27"/>
                      <a:pt x="588" y="60"/>
                    </a:cubicBezTo>
                    <a:cubicBezTo>
                      <a:pt x="588" y="731"/>
                      <a:pt x="588" y="731"/>
                      <a:pt x="588" y="731"/>
                    </a:cubicBezTo>
                    <a:cubicBezTo>
                      <a:pt x="588" y="764"/>
                      <a:pt x="562" y="791"/>
                      <a:pt x="531" y="791"/>
                    </a:cubicBezTo>
                    <a:cubicBezTo>
                      <a:pt x="57" y="791"/>
                      <a:pt x="57" y="791"/>
                      <a:pt x="57" y="791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Rectangle 36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Rectangle 37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Freeform 38"/>
              <p:cNvSpPr/>
              <p:nvPr/>
            </p:nvSpPr>
            <p:spPr bwMode="auto">
              <a:xfrm>
                <a:off x="4948625" y="5336526"/>
                <a:ext cx="52334" cy="55241"/>
              </a:xfrm>
              <a:custGeom>
                <a:avLst/>
                <a:gdLst>
                  <a:gd name="T0" fmla="*/ 27 w 30"/>
                  <a:gd name="T1" fmla="*/ 12 h 32"/>
                  <a:gd name="T2" fmla="*/ 19 w 30"/>
                  <a:gd name="T3" fmla="*/ 3 h 32"/>
                  <a:gd name="T4" fmla="*/ 19 w 30"/>
                  <a:gd name="T5" fmla="*/ 3 h 32"/>
                  <a:gd name="T6" fmla="*/ 19 w 30"/>
                  <a:gd name="T7" fmla="*/ 3 h 32"/>
                  <a:gd name="T8" fmla="*/ 18 w 30"/>
                  <a:gd name="T9" fmla="*/ 2 h 32"/>
                  <a:gd name="T10" fmla="*/ 12 w 30"/>
                  <a:gd name="T11" fmla="*/ 2 h 32"/>
                  <a:gd name="T12" fmla="*/ 10 w 30"/>
                  <a:gd name="T13" fmla="*/ 3 h 32"/>
                  <a:gd name="T14" fmla="*/ 9 w 30"/>
                  <a:gd name="T15" fmla="*/ 5 h 32"/>
                  <a:gd name="T16" fmla="*/ 2 w 30"/>
                  <a:gd name="T17" fmla="*/ 12 h 32"/>
                  <a:gd name="T18" fmla="*/ 4 w 30"/>
                  <a:gd name="T19" fmla="*/ 16 h 32"/>
                  <a:gd name="T20" fmla="*/ 4 w 30"/>
                  <a:gd name="T21" fmla="*/ 28 h 32"/>
                  <a:gd name="T22" fmla="*/ 8 w 30"/>
                  <a:gd name="T23" fmla="*/ 32 h 32"/>
                  <a:gd name="T24" fmla="*/ 10 w 30"/>
                  <a:gd name="T25" fmla="*/ 32 h 32"/>
                  <a:gd name="T26" fmla="*/ 10 w 30"/>
                  <a:gd name="T27" fmla="*/ 20 h 32"/>
                  <a:gd name="T28" fmla="*/ 15 w 30"/>
                  <a:gd name="T29" fmla="*/ 16 h 32"/>
                  <a:gd name="T30" fmla="*/ 19 w 30"/>
                  <a:gd name="T31" fmla="*/ 20 h 32"/>
                  <a:gd name="T32" fmla="*/ 19 w 30"/>
                  <a:gd name="T33" fmla="*/ 32 h 32"/>
                  <a:gd name="T34" fmla="*/ 21 w 30"/>
                  <a:gd name="T35" fmla="*/ 32 h 32"/>
                  <a:gd name="T36" fmla="*/ 26 w 30"/>
                  <a:gd name="T37" fmla="*/ 28 h 32"/>
                  <a:gd name="T38" fmla="*/ 26 w 30"/>
                  <a:gd name="T39" fmla="*/ 16 h 32"/>
                  <a:gd name="T40" fmla="*/ 27 w 30"/>
                  <a:gd name="T4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32">
                    <a:moveTo>
                      <a:pt x="27" y="12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6" y="0"/>
                      <a:pt x="13" y="0"/>
                      <a:pt x="12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4"/>
                      <a:pt x="0" y="16"/>
                      <a:pt x="4" y="16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30"/>
                      <a:pt x="6" y="32"/>
                      <a:pt x="8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8"/>
                      <a:pt x="12" y="16"/>
                      <a:pt x="15" y="16"/>
                    </a:cubicBezTo>
                    <a:cubicBezTo>
                      <a:pt x="17" y="16"/>
                      <a:pt x="19" y="18"/>
                      <a:pt x="19" y="2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4" y="32"/>
                      <a:pt x="26" y="30"/>
                      <a:pt x="26" y="28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6"/>
                      <a:pt x="30" y="14"/>
                      <a:pt x="27" y="12"/>
                    </a:cubicBezTo>
                    <a:close/>
                  </a:path>
                </a:pathLst>
              </a:custGeom>
              <a:solidFill>
                <a:srgbClr val="CBC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39"/>
              <p:cNvSpPr/>
              <p:nvPr/>
            </p:nvSpPr>
            <p:spPr bwMode="auto">
              <a:xfrm>
                <a:off x="4817790" y="5345249"/>
                <a:ext cx="44581" cy="43611"/>
              </a:xfrm>
              <a:custGeom>
                <a:avLst/>
                <a:gdLst>
                  <a:gd name="T0" fmla="*/ 24 w 26"/>
                  <a:gd name="T1" fmla="*/ 2 h 25"/>
                  <a:gd name="T2" fmla="*/ 22 w 26"/>
                  <a:gd name="T3" fmla="*/ 4 h 25"/>
                  <a:gd name="T4" fmla="*/ 12 w 26"/>
                  <a:gd name="T5" fmla="*/ 0 h 25"/>
                  <a:gd name="T6" fmla="*/ 0 w 26"/>
                  <a:gd name="T7" fmla="*/ 12 h 25"/>
                  <a:gd name="T8" fmla="*/ 12 w 26"/>
                  <a:gd name="T9" fmla="*/ 25 h 25"/>
                  <a:gd name="T10" fmla="*/ 22 w 26"/>
                  <a:gd name="T11" fmla="*/ 21 h 25"/>
                  <a:gd name="T12" fmla="*/ 18 w 26"/>
                  <a:gd name="T13" fmla="*/ 17 h 25"/>
                  <a:gd name="T14" fmla="*/ 12 w 26"/>
                  <a:gd name="T15" fmla="*/ 20 h 25"/>
                  <a:gd name="T16" fmla="*/ 5 w 26"/>
                  <a:gd name="T17" fmla="*/ 12 h 25"/>
                  <a:gd name="T18" fmla="*/ 12 w 26"/>
                  <a:gd name="T19" fmla="*/ 5 h 25"/>
                  <a:gd name="T20" fmla="*/ 18 w 26"/>
                  <a:gd name="T21" fmla="*/ 8 h 25"/>
                  <a:gd name="T22" fmla="*/ 16 w 26"/>
                  <a:gd name="T23" fmla="*/ 9 h 25"/>
                  <a:gd name="T24" fmla="*/ 17 w 26"/>
                  <a:gd name="T25" fmla="*/ 12 h 25"/>
                  <a:gd name="T26" fmla="*/ 23 w 26"/>
                  <a:gd name="T27" fmla="*/ 12 h 25"/>
                  <a:gd name="T28" fmla="*/ 23 w 26"/>
                  <a:gd name="T29" fmla="*/ 12 h 25"/>
                  <a:gd name="T30" fmla="*/ 23 w 26"/>
                  <a:gd name="T31" fmla="*/ 12 h 25"/>
                  <a:gd name="T32" fmla="*/ 24 w 26"/>
                  <a:gd name="T33" fmla="*/ 12 h 25"/>
                  <a:gd name="T34" fmla="*/ 26 w 26"/>
                  <a:gd name="T35" fmla="*/ 10 h 25"/>
                  <a:gd name="T36" fmla="*/ 26 w 26"/>
                  <a:gd name="T37" fmla="*/ 8 h 25"/>
                  <a:gd name="T38" fmla="*/ 26 w 26"/>
                  <a:gd name="T39" fmla="*/ 7 h 25"/>
                  <a:gd name="T40" fmla="*/ 26 w 26"/>
                  <a:gd name="T41" fmla="*/ 3 h 25"/>
                  <a:gd name="T42" fmla="*/ 24 w 26"/>
                  <a:gd name="T4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5">
                    <a:moveTo>
                      <a:pt x="24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9" y="1"/>
                      <a:pt x="16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0"/>
                      <a:pt x="5" y="25"/>
                      <a:pt x="12" y="25"/>
                    </a:cubicBezTo>
                    <a:cubicBezTo>
                      <a:pt x="16" y="25"/>
                      <a:pt x="20" y="23"/>
                      <a:pt x="22" y="21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5" y="20"/>
                      <a:pt x="12" y="20"/>
                    </a:cubicBezTo>
                    <a:cubicBezTo>
                      <a:pt x="8" y="20"/>
                      <a:pt x="5" y="16"/>
                      <a:pt x="5" y="12"/>
                    </a:cubicBezTo>
                    <a:cubicBezTo>
                      <a:pt x="5" y="8"/>
                      <a:pt x="8" y="5"/>
                      <a:pt x="12" y="5"/>
                    </a:cubicBezTo>
                    <a:cubicBezTo>
                      <a:pt x="15" y="5"/>
                      <a:pt x="17" y="6"/>
                      <a:pt x="18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1"/>
                      <a:pt x="15" y="12"/>
                      <a:pt x="17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2"/>
                      <a:pt x="26" y="11"/>
                      <a:pt x="26" y="1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1"/>
                      <a:pt x="25" y="0"/>
                      <a:pt x="24" y="2"/>
                    </a:cubicBezTo>
                    <a:close/>
                  </a:path>
                </a:pathLst>
              </a:custGeom>
              <a:solidFill>
                <a:srgbClr val="C0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40"/>
              <p:cNvSpPr>
                <a:spLocks noEditPoints="1"/>
              </p:cNvSpPr>
              <p:nvPr/>
            </p:nvSpPr>
            <p:spPr bwMode="auto">
              <a:xfrm>
                <a:off x="5073644" y="5341372"/>
                <a:ext cx="52334" cy="52334"/>
              </a:xfrm>
              <a:custGeom>
                <a:avLst/>
                <a:gdLst>
                  <a:gd name="T0" fmla="*/ 28 w 30"/>
                  <a:gd name="T1" fmla="*/ 22 h 30"/>
                  <a:gd name="T2" fmla="*/ 20 w 30"/>
                  <a:gd name="T3" fmla="*/ 14 h 30"/>
                  <a:gd name="T4" fmla="*/ 21 w 30"/>
                  <a:gd name="T5" fmla="*/ 10 h 30"/>
                  <a:gd name="T6" fmla="*/ 10 w 30"/>
                  <a:gd name="T7" fmla="*/ 0 h 30"/>
                  <a:gd name="T8" fmla="*/ 0 w 30"/>
                  <a:gd name="T9" fmla="*/ 10 h 30"/>
                  <a:gd name="T10" fmla="*/ 10 w 30"/>
                  <a:gd name="T11" fmla="*/ 20 h 30"/>
                  <a:gd name="T12" fmla="*/ 14 w 30"/>
                  <a:gd name="T13" fmla="*/ 20 h 30"/>
                  <a:gd name="T14" fmla="*/ 22 w 30"/>
                  <a:gd name="T15" fmla="*/ 28 h 30"/>
                  <a:gd name="T16" fmla="*/ 28 w 30"/>
                  <a:gd name="T17" fmla="*/ 28 h 30"/>
                  <a:gd name="T18" fmla="*/ 28 w 30"/>
                  <a:gd name="T19" fmla="*/ 22 h 30"/>
                  <a:gd name="T20" fmla="*/ 10 w 30"/>
                  <a:gd name="T21" fmla="*/ 15 h 30"/>
                  <a:gd name="T22" fmla="*/ 6 w 30"/>
                  <a:gd name="T23" fmla="*/ 10 h 30"/>
                  <a:gd name="T24" fmla="*/ 10 w 30"/>
                  <a:gd name="T25" fmla="*/ 5 h 30"/>
                  <a:gd name="T26" fmla="*/ 15 w 30"/>
                  <a:gd name="T27" fmla="*/ 10 h 30"/>
                  <a:gd name="T28" fmla="*/ 10 w 30"/>
                  <a:gd name="T2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30">
                    <a:moveTo>
                      <a:pt x="28" y="22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2"/>
                      <a:pt x="21" y="11"/>
                      <a:pt x="21" y="10"/>
                    </a:cubicBezTo>
                    <a:cubicBezTo>
                      <a:pt x="21" y="4"/>
                      <a:pt x="16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6"/>
                      <a:pt x="5" y="20"/>
                      <a:pt x="10" y="20"/>
                    </a:cubicBezTo>
                    <a:cubicBezTo>
                      <a:pt x="12" y="20"/>
                      <a:pt x="13" y="20"/>
                      <a:pt x="14" y="20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30"/>
                      <a:pt x="27" y="30"/>
                      <a:pt x="28" y="28"/>
                    </a:cubicBezTo>
                    <a:cubicBezTo>
                      <a:pt x="30" y="26"/>
                      <a:pt x="30" y="23"/>
                      <a:pt x="28" y="22"/>
                    </a:cubicBezTo>
                    <a:close/>
                    <a:moveTo>
                      <a:pt x="10" y="15"/>
                    </a:moveTo>
                    <a:cubicBezTo>
                      <a:pt x="8" y="15"/>
                      <a:pt x="6" y="13"/>
                      <a:pt x="6" y="10"/>
                    </a:cubicBezTo>
                    <a:cubicBezTo>
                      <a:pt x="6" y="7"/>
                      <a:pt x="8" y="5"/>
                      <a:pt x="10" y="5"/>
                    </a:cubicBezTo>
                    <a:cubicBezTo>
                      <a:pt x="13" y="5"/>
                      <a:pt x="15" y="7"/>
                      <a:pt x="15" y="10"/>
                    </a:cubicBezTo>
                    <a:cubicBezTo>
                      <a:pt x="15" y="13"/>
                      <a:pt x="13" y="15"/>
                      <a:pt x="10" y="15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Rectangle 42"/>
              <p:cNvSpPr>
                <a:spLocks noChangeArrowheads="1"/>
              </p:cNvSpPr>
              <p:nvPr/>
            </p:nvSpPr>
            <p:spPr bwMode="auto">
              <a:xfrm>
                <a:off x="4532862" y="4121221"/>
                <a:ext cx="877075" cy="30043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Freeform 43"/>
              <p:cNvSpPr/>
              <p:nvPr/>
            </p:nvSpPr>
            <p:spPr bwMode="auto">
              <a:xfrm>
                <a:off x="4545461" y="4138665"/>
                <a:ext cx="8723" cy="5815"/>
              </a:xfrm>
              <a:custGeom>
                <a:avLst/>
                <a:gdLst>
                  <a:gd name="T0" fmla="*/ 9 w 9"/>
                  <a:gd name="T1" fmla="*/ 6 h 6"/>
                  <a:gd name="T2" fmla="*/ 0 w 9"/>
                  <a:gd name="T3" fmla="*/ 6 h 6"/>
                  <a:gd name="T4" fmla="*/ 0 w 9"/>
                  <a:gd name="T5" fmla="*/ 0 h 6"/>
                  <a:gd name="T6" fmla="*/ 9 w 9"/>
                  <a:gd name="T7" fmla="*/ 2 h 6"/>
                  <a:gd name="T8" fmla="*/ 9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Rectangle 44"/>
              <p:cNvSpPr>
                <a:spLocks noChangeArrowheads="1"/>
              </p:cNvSpPr>
              <p:nvPr/>
            </p:nvSpPr>
            <p:spPr bwMode="auto">
              <a:xfrm>
                <a:off x="4554183" y="4133820"/>
                <a:ext cx="10661" cy="10660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Rectangle 45"/>
              <p:cNvSpPr>
                <a:spLocks noChangeArrowheads="1"/>
              </p:cNvSpPr>
              <p:nvPr/>
            </p:nvSpPr>
            <p:spPr bwMode="auto">
              <a:xfrm>
                <a:off x="4564844" y="4129943"/>
                <a:ext cx="15506" cy="14537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Rectangle 46"/>
              <p:cNvSpPr>
                <a:spLocks noChangeArrowheads="1"/>
              </p:cNvSpPr>
              <p:nvPr/>
            </p:nvSpPr>
            <p:spPr bwMode="auto">
              <a:xfrm>
                <a:off x="5363418" y="4128974"/>
                <a:ext cx="31013" cy="15506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Rectangle 47"/>
              <p:cNvSpPr>
                <a:spLocks noChangeArrowheads="1"/>
              </p:cNvSpPr>
              <p:nvPr/>
            </p:nvSpPr>
            <p:spPr bwMode="auto">
              <a:xfrm>
                <a:off x="5394431" y="4131882"/>
                <a:ext cx="1938" cy="8722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Rectangle 48"/>
              <p:cNvSpPr>
                <a:spLocks noChangeArrowheads="1"/>
              </p:cNvSpPr>
              <p:nvPr/>
            </p:nvSpPr>
            <p:spPr bwMode="auto">
              <a:xfrm>
                <a:off x="4595857" y="5130099"/>
                <a:ext cx="750117" cy="129865"/>
              </a:xfrm>
              <a:prstGeom prst="rect">
                <a:avLst/>
              </a:prstGeom>
              <a:solidFill>
                <a:srgbClr val="778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49"/>
              <p:cNvSpPr/>
              <p:nvPr/>
            </p:nvSpPr>
            <p:spPr bwMode="auto">
              <a:xfrm>
                <a:off x="4785809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5 w 6"/>
                  <a:gd name="T13" fmla="*/ 62 h 62"/>
                  <a:gd name="T14" fmla="*/ 6 w 6"/>
                  <a:gd name="T15" fmla="*/ 61 h 62"/>
                  <a:gd name="T16" fmla="*/ 6 w 6"/>
                  <a:gd name="T17" fmla="*/ 2 h 62"/>
                  <a:gd name="T18" fmla="*/ 5 w 6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B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Freeform 50"/>
              <p:cNvSpPr/>
              <p:nvPr/>
            </p:nvSpPr>
            <p:spPr bwMode="auto">
              <a:xfrm>
                <a:off x="4966070" y="5140759"/>
                <a:ext cx="969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1 w 6"/>
                  <a:gd name="T5" fmla="*/ 0 h 62"/>
                  <a:gd name="T6" fmla="*/ 0 w 6"/>
                  <a:gd name="T7" fmla="*/ 2 h 62"/>
                  <a:gd name="T8" fmla="*/ 0 w 6"/>
                  <a:gd name="T9" fmla="*/ 61 h 62"/>
                  <a:gd name="T10" fmla="*/ 1 w 6"/>
                  <a:gd name="T11" fmla="*/ 62 h 62"/>
                  <a:gd name="T12" fmla="*/ 1 w 6"/>
                  <a:gd name="T13" fmla="*/ 62 h 62"/>
                  <a:gd name="T14" fmla="*/ 5 w 6"/>
                  <a:gd name="T15" fmla="*/ 62 h 62"/>
                  <a:gd name="T16" fmla="*/ 6 w 6"/>
                  <a:gd name="T17" fmla="*/ 61 h 62"/>
                  <a:gd name="T18" fmla="*/ 6 w 6"/>
                  <a:gd name="T19" fmla="*/ 2 h 62"/>
                  <a:gd name="T20" fmla="*/ 5 w 6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6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59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51"/>
              <p:cNvSpPr/>
              <p:nvPr/>
            </p:nvSpPr>
            <p:spPr bwMode="auto">
              <a:xfrm>
                <a:off x="5145361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6 w 6"/>
                  <a:gd name="T13" fmla="*/ 61 h 62"/>
                  <a:gd name="T14" fmla="*/ 6 w 6"/>
                  <a:gd name="T15" fmla="*/ 2 h 62"/>
                  <a:gd name="T16" fmla="*/ 5 w 6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A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Freeform 52"/>
              <p:cNvSpPr/>
              <p:nvPr/>
            </p:nvSpPr>
            <p:spPr bwMode="auto">
              <a:xfrm>
                <a:off x="4654006" y="5162080"/>
                <a:ext cx="70748" cy="67840"/>
              </a:xfrm>
              <a:custGeom>
                <a:avLst/>
                <a:gdLst>
                  <a:gd name="T0" fmla="*/ 18 w 41"/>
                  <a:gd name="T1" fmla="*/ 2 h 39"/>
                  <a:gd name="T2" fmla="*/ 22 w 41"/>
                  <a:gd name="T3" fmla="*/ 2 h 39"/>
                  <a:gd name="T4" fmla="*/ 25 w 41"/>
                  <a:gd name="T5" fmla="*/ 8 h 39"/>
                  <a:gd name="T6" fmla="*/ 32 w 41"/>
                  <a:gd name="T7" fmla="*/ 13 h 39"/>
                  <a:gd name="T8" fmla="*/ 38 w 41"/>
                  <a:gd name="T9" fmla="*/ 13 h 39"/>
                  <a:gd name="T10" fmla="*/ 39 w 41"/>
                  <a:gd name="T11" fmla="*/ 17 h 39"/>
                  <a:gd name="T12" fmla="*/ 35 w 41"/>
                  <a:gd name="T13" fmla="*/ 21 h 39"/>
                  <a:gd name="T14" fmla="*/ 32 w 41"/>
                  <a:gd name="T15" fmla="*/ 29 h 39"/>
                  <a:gd name="T16" fmla="*/ 33 w 41"/>
                  <a:gd name="T17" fmla="*/ 35 h 39"/>
                  <a:gd name="T18" fmla="*/ 30 w 41"/>
                  <a:gd name="T19" fmla="*/ 38 h 39"/>
                  <a:gd name="T20" fmla="*/ 25 w 41"/>
                  <a:gd name="T21" fmla="*/ 35 h 39"/>
                  <a:gd name="T22" fmla="*/ 16 w 41"/>
                  <a:gd name="T23" fmla="*/ 35 h 39"/>
                  <a:gd name="T24" fmla="*/ 11 w 41"/>
                  <a:gd name="T25" fmla="*/ 38 h 39"/>
                  <a:gd name="T26" fmla="*/ 8 w 41"/>
                  <a:gd name="T27" fmla="*/ 35 h 39"/>
                  <a:gd name="T28" fmla="*/ 9 w 41"/>
                  <a:gd name="T29" fmla="*/ 29 h 39"/>
                  <a:gd name="T30" fmla="*/ 6 w 41"/>
                  <a:gd name="T31" fmla="*/ 21 h 39"/>
                  <a:gd name="T32" fmla="*/ 2 w 41"/>
                  <a:gd name="T33" fmla="*/ 17 h 39"/>
                  <a:gd name="T34" fmla="*/ 3 w 41"/>
                  <a:gd name="T35" fmla="*/ 13 h 39"/>
                  <a:gd name="T36" fmla="*/ 9 w 41"/>
                  <a:gd name="T37" fmla="*/ 13 h 39"/>
                  <a:gd name="T38" fmla="*/ 16 w 41"/>
                  <a:gd name="T39" fmla="*/ 8 h 39"/>
                  <a:gd name="T40" fmla="*/ 18 w 41"/>
                  <a:gd name="T41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39">
                    <a:moveTo>
                      <a:pt x="18" y="2"/>
                    </a:moveTo>
                    <a:cubicBezTo>
                      <a:pt x="20" y="0"/>
                      <a:pt x="21" y="0"/>
                      <a:pt x="22" y="2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6" y="10"/>
                      <a:pt x="29" y="12"/>
                      <a:pt x="32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40" y="14"/>
                      <a:pt x="41" y="16"/>
                      <a:pt x="39" y="17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3" y="23"/>
                      <a:pt x="32" y="27"/>
                      <a:pt x="32" y="2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8"/>
                      <a:pt x="32" y="39"/>
                      <a:pt x="30" y="38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2" y="34"/>
                      <a:pt x="19" y="34"/>
                      <a:pt x="16" y="35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9" y="39"/>
                      <a:pt x="7" y="38"/>
                      <a:pt x="8" y="35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7"/>
                      <a:pt x="8" y="23"/>
                      <a:pt x="6" y="21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6"/>
                      <a:pt x="1" y="14"/>
                      <a:pt x="3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2" y="12"/>
                      <a:pt x="15" y="10"/>
                      <a:pt x="16" y="8"/>
                    </a:cubicBez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Freeform 53"/>
              <p:cNvSpPr/>
              <p:nvPr/>
            </p:nvSpPr>
            <p:spPr bwMode="auto">
              <a:xfrm>
                <a:off x="4852680" y="5164988"/>
                <a:ext cx="55241" cy="60087"/>
              </a:xfrm>
              <a:custGeom>
                <a:avLst/>
                <a:gdLst>
                  <a:gd name="T0" fmla="*/ 30 w 32"/>
                  <a:gd name="T1" fmla="*/ 12 h 34"/>
                  <a:gd name="T2" fmla="*/ 21 w 32"/>
                  <a:gd name="T3" fmla="*/ 3 h 34"/>
                  <a:gd name="T4" fmla="*/ 21 w 32"/>
                  <a:gd name="T5" fmla="*/ 3 h 34"/>
                  <a:gd name="T6" fmla="*/ 20 w 32"/>
                  <a:gd name="T7" fmla="*/ 3 h 34"/>
                  <a:gd name="T8" fmla="*/ 19 w 32"/>
                  <a:gd name="T9" fmla="*/ 2 h 34"/>
                  <a:gd name="T10" fmla="*/ 13 w 32"/>
                  <a:gd name="T11" fmla="*/ 2 h 34"/>
                  <a:gd name="T12" fmla="*/ 11 w 32"/>
                  <a:gd name="T13" fmla="*/ 3 h 34"/>
                  <a:gd name="T14" fmla="*/ 10 w 32"/>
                  <a:gd name="T15" fmla="*/ 5 h 34"/>
                  <a:gd name="T16" fmla="*/ 2 w 32"/>
                  <a:gd name="T17" fmla="*/ 12 h 34"/>
                  <a:gd name="T18" fmla="*/ 4 w 32"/>
                  <a:gd name="T19" fmla="*/ 17 h 34"/>
                  <a:gd name="T20" fmla="*/ 4 w 32"/>
                  <a:gd name="T21" fmla="*/ 30 h 34"/>
                  <a:gd name="T22" fmla="*/ 9 w 32"/>
                  <a:gd name="T23" fmla="*/ 34 h 34"/>
                  <a:gd name="T24" fmla="*/ 11 w 32"/>
                  <a:gd name="T25" fmla="*/ 34 h 34"/>
                  <a:gd name="T26" fmla="*/ 11 w 32"/>
                  <a:gd name="T27" fmla="*/ 21 h 34"/>
                  <a:gd name="T28" fmla="*/ 16 w 32"/>
                  <a:gd name="T29" fmla="*/ 16 h 34"/>
                  <a:gd name="T30" fmla="*/ 21 w 32"/>
                  <a:gd name="T31" fmla="*/ 21 h 34"/>
                  <a:gd name="T32" fmla="*/ 21 w 32"/>
                  <a:gd name="T33" fmla="*/ 34 h 34"/>
                  <a:gd name="T34" fmla="*/ 23 w 32"/>
                  <a:gd name="T35" fmla="*/ 34 h 34"/>
                  <a:gd name="T36" fmla="*/ 28 w 32"/>
                  <a:gd name="T37" fmla="*/ 30 h 34"/>
                  <a:gd name="T38" fmla="*/ 28 w 32"/>
                  <a:gd name="T39" fmla="*/ 17 h 34"/>
                  <a:gd name="T40" fmla="*/ 30 w 32"/>
                  <a:gd name="T41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4">
                    <a:moveTo>
                      <a:pt x="30" y="12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0"/>
                      <a:pt x="15" y="0"/>
                      <a:pt x="13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5"/>
                      <a:pt x="1" y="17"/>
                      <a:pt x="4" y="1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2"/>
                      <a:pt x="6" y="34"/>
                      <a:pt x="9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9"/>
                      <a:pt x="13" y="16"/>
                      <a:pt x="16" y="16"/>
                    </a:cubicBezTo>
                    <a:cubicBezTo>
                      <a:pt x="19" y="16"/>
                      <a:pt x="21" y="19"/>
                      <a:pt x="21" y="21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6" y="34"/>
                      <a:pt x="28" y="32"/>
                      <a:pt x="28" y="30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1" y="17"/>
                      <a:pt x="32" y="15"/>
                      <a:pt x="3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54"/>
              <p:cNvSpPr/>
              <p:nvPr/>
            </p:nvSpPr>
            <p:spPr bwMode="auto">
              <a:xfrm>
                <a:off x="5218047" y="5166926"/>
                <a:ext cx="60087" cy="58149"/>
              </a:xfrm>
              <a:custGeom>
                <a:avLst/>
                <a:gdLst>
                  <a:gd name="T0" fmla="*/ 31 w 34"/>
                  <a:gd name="T1" fmla="*/ 3 h 33"/>
                  <a:gd name="T2" fmla="*/ 29 w 34"/>
                  <a:gd name="T3" fmla="*/ 5 h 33"/>
                  <a:gd name="T4" fmla="*/ 17 w 34"/>
                  <a:gd name="T5" fmla="*/ 0 h 33"/>
                  <a:gd name="T6" fmla="*/ 0 w 34"/>
                  <a:gd name="T7" fmla="*/ 17 h 33"/>
                  <a:gd name="T8" fmla="*/ 17 w 34"/>
                  <a:gd name="T9" fmla="*/ 33 h 33"/>
                  <a:gd name="T10" fmla="*/ 29 w 34"/>
                  <a:gd name="T11" fmla="*/ 27 h 33"/>
                  <a:gd name="T12" fmla="*/ 24 w 34"/>
                  <a:gd name="T13" fmla="*/ 22 h 33"/>
                  <a:gd name="T14" fmla="*/ 17 w 34"/>
                  <a:gd name="T15" fmla="*/ 26 h 33"/>
                  <a:gd name="T16" fmla="*/ 7 w 34"/>
                  <a:gd name="T17" fmla="*/ 17 h 33"/>
                  <a:gd name="T18" fmla="*/ 17 w 34"/>
                  <a:gd name="T19" fmla="*/ 7 h 33"/>
                  <a:gd name="T20" fmla="*/ 24 w 34"/>
                  <a:gd name="T21" fmla="*/ 11 h 33"/>
                  <a:gd name="T22" fmla="*/ 21 w 34"/>
                  <a:gd name="T23" fmla="*/ 13 h 33"/>
                  <a:gd name="T24" fmla="*/ 22 w 34"/>
                  <a:gd name="T25" fmla="*/ 16 h 33"/>
                  <a:gd name="T26" fmla="*/ 30 w 34"/>
                  <a:gd name="T27" fmla="*/ 16 h 33"/>
                  <a:gd name="T28" fmla="*/ 30 w 34"/>
                  <a:gd name="T29" fmla="*/ 16 h 33"/>
                  <a:gd name="T30" fmla="*/ 31 w 34"/>
                  <a:gd name="T31" fmla="*/ 16 h 33"/>
                  <a:gd name="T32" fmla="*/ 31 w 34"/>
                  <a:gd name="T33" fmla="*/ 16 h 33"/>
                  <a:gd name="T34" fmla="*/ 34 w 34"/>
                  <a:gd name="T35" fmla="*/ 13 h 33"/>
                  <a:gd name="T36" fmla="*/ 34 w 34"/>
                  <a:gd name="T37" fmla="*/ 12 h 33"/>
                  <a:gd name="T38" fmla="*/ 34 w 34"/>
                  <a:gd name="T39" fmla="*/ 10 h 33"/>
                  <a:gd name="T40" fmla="*/ 34 w 34"/>
                  <a:gd name="T41" fmla="*/ 4 h 33"/>
                  <a:gd name="T42" fmla="*/ 31 w 34"/>
                  <a:gd name="T43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33">
                    <a:moveTo>
                      <a:pt x="31" y="3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6" y="2"/>
                      <a:pt x="21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7" y="33"/>
                    </a:cubicBezTo>
                    <a:cubicBezTo>
                      <a:pt x="22" y="33"/>
                      <a:pt x="26" y="31"/>
                      <a:pt x="29" y="27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4"/>
                      <a:pt x="20" y="26"/>
                      <a:pt x="17" y="26"/>
                    </a:cubicBezTo>
                    <a:cubicBezTo>
                      <a:pt x="12" y="26"/>
                      <a:pt x="7" y="22"/>
                      <a:pt x="7" y="17"/>
                    </a:cubicBezTo>
                    <a:cubicBezTo>
                      <a:pt x="7" y="12"/>
                      <a:pt x="11" y="7"/>
                      <a:pt x="17" y="7"/>
                    </a:cubicBezTo>
                    <a:cubicBezTo>
                      <a:pt x="19" y="7"/>
                      <a:pt x="22" y="9"/>
                      <a:pt x="24" y="11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4"/>
                      <a:pt x="20" y="16"/>
                      <a:pt x="22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3" y="16"/>
                      <a:pt x="34" y="14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2"/>
                      <a:pt x="33" y="1"/>
                      <a:pt x="3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55"/>
              <p:cNvSpPr>
                <a:spLocks noEditPoints="1"/>
              </p:cNvSpPr>
              <p:nvPr/>
            </p:nvSpPr>
            <p:spPr bwMode="auto">
              <a:xfrm>
                <a:off x="5027125" y="5164988"/>
                <a:ext cx="61056" cy="62994"/>
              </a:xfrm>
              <a:custGeom>
                <a:avLst/>
                <a:gdLst>
                  <a:gd name="T0" fmla="*/ 33 w 35"/>
                  <a:gd name="T1" fmla="*/ 27 h 36"/>
                  <a:gd name="T2" fmla="*/ 24 w 35"/>
                  <a:gd name="T3" fmla="*/ 17 h 36"/>
                  <a:gd name="T4" fmla="*/ 24 w 35"/>
                  <a:gd name="T5" fmla="*/ 12 h 36"/>
                  <a:gd name="T6" fmla="*/ 12 w 35"/>
                  <a:gd name="T7" fmla="*/ 0 h 36"/>
                  <a:gd name="T8" fmla="*/ 0 w 35"/>
                  <a:gd name="T9" fmla="*/ 12 h 36"/>
                  <a:gd name="T10" fmla="*/ 12 w 35"/>
                  <a:gd name="T11" fmla="*/ 25 h 36"/>
                  <a:gd name="T12" fmla="*/ 16 w 35"/>
                  <a:gd name="T13" fmla="*/ 24 h 36"/>
                  <a:gd name="T14" fmla="*/ 26 w 35"/>
                  <a:gd name="T15" fmla="*/ 34 h 36"/>
                  <a:gd name="T16" fmla="*/ 33 w 35"/>
                  <a:gd name="T17" fmla="*/ 34 h 36"/>
                  <a:gd name="T18" fmla="*/ 33 w 35"/>
                  <a:gd name="T19" fmla="*/ 27 h 36"/>
                  <a:gd name="T20" fmla="*/ 12 w 35"/>
                  <a:gd name="T21" fmla="*/ 18 h 36"/>
                  <a:gd name="T22" fmla="*/ 7 w 35"/>
                  <a:gd name="T23" fmla="*/ 12 h 36"/>
                  <a:gd name="T24" fmla="*/ 12 w 35"/>
                  <a:gd name="T25" fmla="*/ 7 h 36"/>
                  <a:gd name="T26" fmla="*/ 18 w 35"/>
                  <a:gd name="T27" fmla="*/ 12 h 36"/>
                  <a:gd name="T28" fmla="*/ 12 w 35"/>
                  <a:gd name="T2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6">
                    <a:moveTo>
                      <a:pt x="33" y="27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5"/>
                      <a:pt x="24" y="14"/>
                      <a:pt x="24" y="12"/>
                    </a:cubicBezTo>
                    <a:cubicBezTo>
                      <a:pt x="24" y="6"/>
                      <a:pt x="19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19"/>
                      <a:pt x="5" y="25"/>
                      <a:pt x="12" y="25"/>
                    </a:cubicBezTo>
                    <a:cubicBezTo>
                      <a:pt x="14" y="25"/>
                      <a:pt x="15" y="24"/>
                      <a:pt x="16" y="2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8" y="36"/>
                      <a:pt x="31" y="36"/>
                      <a:pt x="33" y="34"/>
                    </a:cubicBezTo>
                    <a:cubicBezTo>
                      <a:pt x="35" y="32"/>
                      <a:pt x="35" y="28"/>
                      <a:pt x="33" y="27"/>
                    </a:cubicBezTo>
                    <a:close/>
                    <a:moveTo>
                      <a:pt x="12" y="18"/>
                    </a:moveTo>
                    <a:cubicBezTo>
                      <a:pt x="9" y="18"/>
                      <a:pt x="7" y="15"/>
                      <a:pt x="7" y="12"/>
                    </a:cubicBezTo>
                    <a:cubicBezTo>
                      <a:pt x="7" y="9"/>
                      <a:pt x="9" y="7"/>
                      <a:pt x="12" y="7"/>
                    </a:cubicBezTo>
                    <a:cubicBezTo>
                      <a:pt x="15" y="7"/>
                      <a:pt x="18" y="9"/>
                      <a:pt x="18" y="12"/>
                    </a:cubicBezTo>
                    <a:cubicBezTo>
                      <a:pt x="18" y="15"/>
                      <a:pt x="15" y="18"/>
                      <a:pt x="1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79" name="图片 67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3418"/>
            <a:stretch>
              <a:fillRect/>
            </a:stretch>
          </p:blipFill>
          <p:spPr>
            <a:xfrm>
              <a:off x="1487669" y="3267007"/>
              <a:ext cx="1664229" cy="843478"/>
            </a:xfrm>
            <a:prstGeom prst="rect">
              <a:avLst/>
            </a:prstGeom>
          </p:spPr>
        </p:pic>
        <p:grpSp>
          <p:nvGrpSpPr>
            <p:cNvPr id="681" name="组合 680"/>
            <p:cNvGrpSpPr/>
            <p:nvPr/>
          </p:nvGrpSpPr>
          <p:grpSpPr>
            <a:xfrm>
              <a:off x="1290747" y="3999996"/>
              <a:ext cx="341623" cy="598203"/>
              <a:chOff x="1771774" y="4735657"/>
              <a:chExt cx="455497" cy="797604"/>
            </a:xfrm>
          </p:grpSpPr>
          <p:sp>
            <p:nvSpPr>
              <p:cNvPr id="775" name="Freeform 12"/>
              <p:cNvSpPr/>
              <p:nvPr/>
            </p:nvSpPr>
            <p:spPr bwMode="auto">
              <a:xfrm>
                <a:off x="1771774" y="4735657"/>
                <a:ext cx="455497" cy="797604"/>
              </a:xfrm>
              <a:custGeom>
                <a:avLst/>
                <a:gdLst>
                  <a:gd name="T0" fmla="*/ 25 w 261"/>
                  <a:gd name="T1" fmla="*/ 457 h 457"/>
                  <a:gd name="T2" fmla="*/ 0 w 261"/>
                  <a:gd name="T3" fmla="*/ 422 h 457"/>
                  <a:gd name="T4" fmla="*/ 0 w 261"/>
                  <a:gd name="T5" fmla="*/ 35 h 457"/>
                  <a:gd name="T6" fmla="*/ 25 w 261"/>
                  <a:gd name="T7" fmla="*/ 0 h 457"/>
                  <a:gd name="T8" fmla="*/ 236 w 261"/>
                  <a:gd name="T9" fmla="*/ 0 h 457"/>
                  <a:gd name="T10" fmla="*/ 261 w 261"/>
                  <a:gd name="T11" fmla="*/ 35 h 457"/>
                  <a:gd name="T12" fmla="*/ 261 w 261"/>
                  <a:gd name="T13" fmla="*/ 422 h 457"/>
                  <a:gd name="T14" fmla="*/ 236 w 261"/>
                  <a:gd name="T15" fmla="*/ 457 h 457"/>
                  <a:gd name="T16" fmla="*/ 25 w 261"/>
                  <a:gd name="T17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457">
                    <a:moveTo>
                      <a:pt x="25" y="457"/>
                    </a:moveTo>
                    <a:cubicBezTo>
                      <a:pt x="11" y="457"/>
                      <a:pt x="0" y="441"/>
                      <a:pt x="0" y="42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1" y="0"/>
                      <a:pt x="25" y="0"/>
                    </a:cubicBezTo>
                    <a:cubicBezTo>
                      <a:pt x="236" y="0"/>
                      <a:pt x="236" y="0"/>
                      <a:pt x="236" y="0"/>
                    </a:cubicBezTo>
                    <a:cubicBezTo>
                      <a:pt x="250" y="0"/>
                      <a:pt x="261" y="16"/>
                      <a:pt x="261" y="35"/>
                    </a:cubicBezTo>
                    <a:cubicBezTo>
                      <a:pt x="261" y="422"/>
                      <a:pt x="261" y="422"/>
                      <a:pt x="261" y="422"/>
                    </a:cubicBezTo>
                    <a:cubicBezTo>
                      <a:pt x="261" y="441"/>
                      <a:pt x="250" y="457"/>
                      <a:pt x="236" y="457"/>
                    </a:cubicBezTo>
                    <a:cubicBezTo>
                      <a:pt x="25" y="457"/>
                      <a:pt x="25" y="457"/>
                      <a:pt x="25" y="457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Rectangle 14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Rectangle 15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778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187" y="4763763"/>
                <a:ext cx="408010" cy="695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9" name="Rectangle 17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0565" cy="17445"/>
              </a:xfrm>
              <a:prstGeom prst="rect">
                <a:avLst/>
              </a:prstGeom>
              <a:solidFill>
                <a:srgbClr val="5454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Rectangle 18"/>
              <p:cNvSpPr>
                <a:spLocks noChangeArrowheads="1"/>
              </p:cNvSpPr>
              <p:nvPr/>
            </p:nvSpPr>
            <p:spPr bwMode="auto">
              <a:xfrm>
                <a:off x="1808601" y="4781207"/>
                <a:ext cx="4846" cy="38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Rectangle 19"/>
              <p:cNvSpPr>
                <a:spLocks noChangeArrowheads="1"/>
              </p:cNvSpPr>
              <p:nvPr/>
            </p:nvSpPr>
            <p:spPr bwMode="auto">
              <a:xfrm>
                <a:off x="1813447" y="4779269"/>
                <a:ext cx="5815" cy="58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Rectangle 20"/>
              <p:cNvSpPr>
                <a:spLocks noChangeArrowheads="1"/>
              </p:cNvSpPr>
              <p:nvPr/>
            </p:nvSpPr>
            <p:spPr bwMode="auto">
              <a:xfrm>
                <a:off x="1819262" y="4776361"/>
                <a:ext cx="8723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Rectangle 21"/>
              <p:cNvSpPr>
                <a:spLocks noChangeArrowheads="1"/>
              </p:cNvSpPr>
              <p:nvPr/>
            </p:nvSpPr>
            <p:spPr bwMode="auto">
              <a:xfrm>
                <a:off x="2157493" y="4776361"/>
                <a:ext cx="17445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Rectangle 22"/>
              <p:cNvSpPr>
                <a:spLocks noChangeArrowheads="1"/>
              </p:cNvSpPr>
              <p:nvPr/>
            </p:nvSpPr>
            <p:spPr bwMode="auto">
              <a:xfrm>
                <a:off x="2174938" y="4778300"/>
                <a:ext cx="969" cy="48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Freeform 23"/>
              <p:cNvSpPr>
                <a:spLocks noEditPoints="1"/>
              </p:cNvSpPr>
              <p:nvPr/>
            </p:nvSpPr>
            <p:spPr bwMode="auto">
              <a:xfrm>
                <a:off x="1808601" y="5358817"/>
                <a:ext cx="369244" cy="64932"/>
              </a:xfrm>
              <a:custGeom>
                <a:avLst/>
                <a:gdLst>
                  <a:gd name="T0" fmla="*/ 54 w 212"/>
                  <a:gd name="T1" fmla="*/ 34 h 37"/>
                  <a:gd name="T2" fmla="*/ 53 w 212"/>
                  <a:gd name="T3" fmla="*/ 33 h 37"/>
                  <a:gd name="T4" fmla="*/ 53 w 212"/>
                  <a:gd name="T5" fmla="*/ 4 h 37"/>
                  <a:gd name="T6" fmla="*/ 54 w 212"/>
                  <a:gd name="T7" fmla="*/ 3 h 37"/>
                  <a:gd name="T8" fmla="*/ 56 w 212"/>
                  <a:gd name="T9" fmla="*/ 3 h 37"/>
                  <a:gd name="T10" fmla="*/ 56 w 212"/>
                  <a:gd name="T11" fmla="*/ 4 h 37"/>
                  <a:gd name="T12" fmla="*/ 56 w 212"/>
                  <a:gd name="T13" fmla="*/ 33 h 37"/>
                  <a:gd name="T14" fmla="*/ 56 w 212"/>
                  <a:gd name="T15" fmla="*/ 34 h 37"/>
                  <a:gd name="T16" fmla="*/ 56 w 212"/>
                  <a:gd name="T17" fmla="*/ 34 h 37"/>
                  <a:gd name="T18" fmla="*/ 54 w 212"/>
                  <a:gd name="T19" fmla="*/ 34 h 37"/>
                  <a:gd name="T20" fmla="*/ 54 w 212"/>
                  <a:gd name="T21" fmla="*/ 34 h 37"/>
                  <a:gd name="T22" fmla="*/ 105 w 212"/>
                  <a:gd name="T23" fmla="*/ 34 h 37"/>
                  <a:gd name="T24" fmla="*/ 104 w 212"/>
                  <a:gd name="T25" fmla="*/ 33 h 37"/>
                  <a:gd name="T26" fmla="*/ 104 w 212"/>
                  <a:gd name="T27" fmla="*/ 4 h 37"/>
                  <a:gd name="T28" fmla="*/ 105 w 212"/>
                  <a:gd name="T29" fmla="*/ 3 h 37"/>
                  <a:gd name="T30" fmla="*/ 107 w 212"/>
                  <a:gd name="T31" fmla="*/ 3 h 37"/>
                  <a:gd name="T32" fmla="*/ 107 w 212"/>
                  <a:gd name="T33" fmla="*/ 4 h 37"/>
                  <a:gd name="T34" fmla="*/ 107 w 212"/>
                  <a:gd name="T35" fmla="*/ 33 h 37"/>
                  <a:gd name="T36" fmla="*/ 107 w 212"/>
                  <a:gd name="T37" fmla="*/ 34 h 37"/>
                  <a:gd name="T38" fmla="*/ 105 w 212"/>
                  <a:gd name="T39" fmla="*/ 34 h 37"/>
                  <a:gd name="T40" fmla="*/ 155 w 212"/>
                  <a:gd name="T41" fmla="*/ 34 h 37"/>
                  <a:gd name="T42" fmla="*/ 155 w 212"/>
                  <a:gd name="T43" fmla="*/ 33 h 37"/>
                  <a:gd name="T44" fmla="*/ 155 w 212"/>
                  <a:gd name="T45" fmla="*/ 4 h 37"/>
                  <a:gd name="T46" fmla="*/ 155 w 212"/>
                  <a:gd name="T47" fmla="*/ 3 h 37"/>
                  <a:gd name="T48" fmla="*/ 157 w 212"/>
                  <a:gd name="T49" fmla="*/ 3 h 37"/>
                  <a:gd name="T50" fmla="*/ 158 w 212"/>
                  <a:gd name="T51" fmla="*/ 4 h 37"/>
                  <a:gd name="T52" fmla="*/ 158 w 212"/>
                  <a:gd name="T53" fmla="*/ 33 h 37"/>
                  <a:gd name="T54" fmla="*/ 157 w 212"/>
                  <a:gd name="T55" fmla="*/ 34 h 37"/>
                  <a:gd name="T56" fmla="*/ 155 w 212"/>
                  <a:gd name="T57" fmla="*/ 34 h 37"/>
                  <a:gd name="T58" fmla="*/ 206 w 212"/>
                  <a:gd name="T59" fmla="*/ 0 h 37"/>
                  <a:gd name="T60" fmla="*/ 6 w 212"/>
                  <a:gd name="T61" fmla="*/ 0 h 37"/>
                  <a:gd name="T62" fmla="*/ 0 w 212"/>
                  <a:gd name="T63" fmla="*/ 6 h 37"/>
                  <a:gd name="T64" fmla="*/ 0 w 212"/>
                  <a:gd name="T65" fmla="*/ 31 h 37"/>
                  <a:gd name="T66" fmla="*/ 6 w 212"/>
                  <a:gd name="T67" fmla="*/ 37 h 37"/>
                  <a:gd name="T68" fmla="*/ 206 w 212"/>
                  <a:gd name="T69" fmla="*/ 37 h 37"/>
                  <a:gd name="T70" fmla="*/ 212 w 212"/>
                  <a:gd name="T71" fmla="*/ 31 h 37"/>
                  <a:gd name="T72" fmla="*/ 212 w 212"/>
                  <a:gd name="T73" fmla="*/ 6 h 37"/>
                  <a:gd name="T74" fmla="*/ 206 w 212"/>
                  <a:gd name="T7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37">
                    <a:moveTo>
                      <a:pt x="54" y="34"/>
                    </a:moveTo>
                    <a:cubicBezTo>
                      <a:pt x="53" y="34"/>
                      <a:pt x="53" y="33"/>
                      <a:pt x="53" y="33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4"/>
                      <a:pt x="53" y="3"/>
                      <a:pt x="54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4"/>
                      <a:pt x="56" y="4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4" y="34"/>
                      <a:pt x="54" y="34"/>
                      <a:pt x="54" y="34"/>
                    </a:cubicBezTo>
                    <a:moveTo>
                      <a:pt x="105" y="34"/>
                    </a:moveTo>
                    <a:cubicBezTo>
                      <a:pt x="104" y="34"/>
                      <a:pt x="104" y="33"/>
                      <a:pt x="104" y="33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3"/>
                      <a:pt x="105" y="3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7" y="3"/>
                      <a:pt x="107" y="4"/>
                      <a:pt x="107" y="4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107" y="33"/>
                      <a:pt x="107" y="34"/>
                      <a:pt x="107" y="34"/>
                    </a:cubicBezTo>
                    <a:cubicBezTo>
                      <a:pt x="105" y="34"/>
                      <a:pt x="105" y="34"/>
                      <a:pt x="105" y="34"/>
                    </a:cubicBezTo>
                    <a:moveTo>
                      <a:pt x="155" y="34"/>
                    </a:moveTo>
                    <a:cubicBezTo>
                      <a:pt x="155" y="34"/>
                      <a:pt x="155" y="33"/>
                      <a:pt x="155" y="33"/>
                    </a:cubicBezTo>
                    <a:cubicBezTo>
                      <a:pt x="155" y="4"/>
                      <a:pt x="155" y="4"/>
                      <a:pt x="155" y="4"/>
                    </a:cubicBezTo>
                    <a:cubicBezTo>
                      <a:pt x="155" y="4"/>
                      <a:pt x="155" y="3"/>
                      <a:pt x="155" y="3"/>
                    </a:cubicBezTo>
                    <a:cubicBezTo>
                      <a:pt x="157" y="3"/>
                      <a:pt x="157" y="3"/>
                      <a:pt x="157" y="3"/>
                    </a:cubicBezTo>
                    <a:cubicBezTo>
                      <a:pt x="157" y="3"/>
                      <a:pt x="158" y="4"/>
                      <a:pt x="158" y="4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58" y="33"/>
                      <a:pt x="157" y="34"/>
                      <a:pt x="157" y="34"/>
                    </a:cubicBezTo>
                    <a:cubicBezTo>
                      <a:pt x="155" y="34"/>
                      <a:pt x="155" y="34"/>
                      <a:pt x="155" y="34"/>
                    </a:cubicBezTo>
                    <a:moveTo>
                      <a:pt x="20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4"/>
                      <a:pt x="2" y="37"/>
                      <a:pt x="6" y="37"/>
                    </a:cubicBezTo>
                    <a:cubicBezTo>
                      <a:pt x="206" y="37"/>
                      <a:pt x="206" y="37"/>
                      <a:pt x="206" y="37"/>
                    </a:cubicBezTo>
                    <a:cubicBezTo>
                      <a:pt x="209" y="37"/>
                      <a:pt x="212" y="34"/>
                      <a:pt x="212" y="31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212" y="3"/>
                      <a:pt x="209" y="0"/>
                      <a:pt x="206" y="0"/>
                    </a:cubicBezTo>
                  </a:path>
                </a:pathLst>
              </a:custGeom>
              <a:solidFill>
                <a:srgbClr val="899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Freeform 24"/>
              <p:cNvSpPr/>
              <p:nvPr/>
            </p:nvSpPr>
            <p:spPr bwMode="auto">
              <a:xfrm>
                <a:off x="1900670" y="5364632"/>
                <a:ext cx="5815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1 w 3"/>
                  <a:gd name="T11" fmla="*/ 31 h 31"/>
                  <a:gd name="T12" fmla="*/ 3 w 3"/>
                  <a:gd name="T13" fmla="*/ 31 h 31"/>
                  <a:gd name="T14" fmla="*/ 3 w 3"/>
                  <a:gd name="T15" fmla="*/ 31 h 31"/>
                  <a:gd name="T16" fmla="*/ 3 w 3"/>
                  <a:gd name="T17" fmla="*/ 30 h 31"/>
                  <a:gd name="T18" fmla="*/ 3 w 3"/>
                  <a:gd name="T19" fmla="*/ 1 h 31"/>
                  <a:gd name="T20" fmla="*/ 3 w 3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6AB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Freeform 25"/>
              <p:cNvSpPr/>
              <p:nvPr/>
            </p:nvSpPr>
            <p:spPr bwMode="auto">
              <a:xfrm>
                <a:off x="1989831" y="5364632"/>
                <a:ext cx="4846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3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3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4A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Freeform 26"/>
              <p:cNvSpPr/>
              <p:nvPr/>
            </p:nvSpPr>
            <p:spPr bwMode="auto">
              <a:xfrm>
                <a:off x="2078992" y="5364632"/>
                <a:ext cx="4846" cy="53303"/>
              </a:xfrm>
              <a:custGeom>
                <a:avLst/>
                <a:gdLst>
                  <a:gd name="T0" fmla="*/ 2 w 3"/>
                  <a:gd name="T1" fmla="*/ 0 h 31"/>
                  <a:gd name="T2" fmla="*/ 0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0 w 3"/>
                  <a:gd name="T9" fmla="*/ 31 h 31"/>
                  <a:gd name="T10" fmla="*/ 2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2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0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rgbClr val="A8A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Freeform 27"/>
              <p:cNvSpPr/>
              <p:nvPr/>
            </p:nvSpPr>
            <p:spPr bwMode="auto">
              <a:xfrm>
                <a:off x="1836706" y="5374323"/>
                <a:ext cx="34889" cy="33920"/>
              </a:xfrm>
              <a:custGeom>
                <a:avLst/>
                <a:gdLst>
                  <a:gd name="T0" fmla="*/ 9 w 20"/>
                  <a:gd name="T1" fmla="*/ 1 h 19"/>
                  <a:gd name="T2" fmla="*/ 11 w 20"/>
                  <a:gd name="T3" fmla="*/ 1 h 19"/>
                  <a:gd name="T4" fmla="*/ 12 w 20"/>
                  <a:gd name="T5" fmla="*/ 4 h 19"/>
                  <a:gd name="T6" fmla="*/ 16 w 20"/>
                  <a:gd name="T7" fmla="*/ 6 h 19"/>
                  <a:gd name="T8" fmla="*/ 19 w 20"/>
                  <a:gd name="T9" fmla="*/ 7 h 19"/>
                  <a:gd name="T10" fmla="*/ 19 w 20"/>
                  <a:gd name="T11" fmla="*/ 8 h 19"/>
                  <a:gd name="T12" fmla="*/ 17 w 20"/>
                  <a:gd name="T13" fmla="*/ 11 h 19"/>
                  <a:gd name="T14" fmla="*/ 16 w 20"/>
                  <a:gd name="T15" fmla="*/ 14 h 19"/>
                  <a:gd name="T16" fmla="*/ 16 w 20"/>
                  <a:gd name="T17" fmla="*/ 17 h 19"/>
                  <a:gd name="T18" fmla="*/ 15 w 20"/>
                  <a:gd name="T19" fmla="*/ 18 h 19"/>
                  <a:gd name="T20" fmla="*/ 12 w 20"/>
                  <a:gd name="T21" fmla="*/ 17 h 19"/>
                  <a:gd name="T22" fmla="*/ 8 w 20"/>
                  <a:gd name="T23" fmla="*/ 17 h 19"/>
                  <a:gd name="T24" fmla="*/ 6 w 20"/>
                  <a:gd name="T25" fmla="*/ 18 h 19"/>
                  <a:gd name="T26" fmla="*/ 4 w 20"/>
                  <a:gd name="T27" fmla="*/ 17 h 19"/>
                  <a:gd name="T28" fmla="*/ 4 w 20"/>
                  <a:gd name="T29" fmla="*/ 14 h 19"/>
                  <a:gd name="T30" fmla="*/ 3 w 20"/>
                  <a:gd name="T31" fmla="*/ 11 h 19"/>
                  <a:gd name="T32" fmla="*/ 1 w 20"/>
                  <a:gd name="T33" fmla="*/ 8 h 19"/>
                  <a:gd name="T34" fmla="*/ 2 w 20"/>
                  <a:gd name="T35" fmla="*/ 7 h 19"/>
                  <a:gd name="T36" fmla="*/ 5 w 20"/>
                  <a:gd name="T37" fmla="*/ 6 h 19"/>
                  <a:gd name="T38" fmla="*/ 8 w 20"/>
                  <a:gd name="T39" fmla="*/ 4 h 19"/>
                  <a:gd name="T40" fmla="*/ 9 w 20"/>
                  <a:gd name="T4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19">
                    <a:moveTo>
                      <a:pt x="9" y="1"/>
                    </a:moveTo>
                    <a:cubicBezTo>
                      <a:pt x="10" y="0"/>
                      <a:pt x="11" y="0"/>
                      <a:pt x="11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6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7"/>
                      <a:pt x="20" y="8"/>
                      <a:pt x="19" y="8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3"/>
                      <a:pt x="16" y="14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7" y="19"/>
                      <a:pt x="16" y="19"/>
                      <a:pt x="15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9"/>
                      <a:pt x="4" y="19"/>
                      <a:pt x="4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4" y="11"/>
                      <a:pt x="3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7"/>
                      <a:pt x="2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5"/>
                      <a:pt x="8" y="4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28"/>
              <p:cNvSpPr/>
              <p:nvPr/>
            </p:nvSpPr>
            <p:spPr bwMode="auto">
              <a:xfrm>
                <a:off x="1933621" y="5376261"/>
                <a:ext cx="28105" cy="30043"/>
              </a:xfrm>
              <a:custGeom>
                <a:avLst/>
                <a:gdLst>
                  <a:gd name="T0" fmla="*/ 15 w 16"/>
                  <a:gd name="T1" fmla="*/ 6 h 17"/>
                  <a:gd name="T2" fmla="*/ 10 w 16"/>
                  <a:gd name="T3" fmla="*/ 2 h 17"/>
                  <a:gd name="T4" fmla="*/ 10 w 16"/>
                  <a:gd name="T5" fmla="*/ 1 h 17"/>
                  <a:gd name="T6" fmla="*/ 10 w 16"/>
                  <a:gd name="T7" fmla="*/ 1 h 17"/>
                  <a:gd name="T8" fmla="*/ 10 w 16"/>
                  <a:gd name="T9" fmla="*/ 1 h 17"/>
                  <a:gd name="T10" fmla="*/ 6 w 16"/>
                  <a:gd name="T11" fmla="*/ 1 h 17"/>
                  <a:gd name="T12" fmla="*/ 6 w 16"/>
                  <a:gd name="T13" fmla="*/ 2 h 17"/>
                  <a:gd name="T14" fmla="*/ 5 w 16"/>
                  <a:gd name="T15" fmla="*/ 2 h 17"/>
                  <a:gd name="T16" fmla="*/ 1 w 16"/>
                  <a:gd name="T17" fmla="*/ 6 h 17"/>
                  <a:gd name="T18" fmla="*/ 2 w 16"/>
                  <a:gd name="T19" fmla="*/ 8 h 17"/>
                  <a:gd name="T20" fmla="*/ 2 w 16"/>
                  <a:gd name="T21" fmla="*/ 15 h 17"/>
                  <a:gd name="T22" fmla="*/ 5 w 16"/>
                  <a:gd name="T23" fmla="*/ 17 h 17"/>
                  <a:gd name="T24" fmla="*/ 6 w 16"/>
                  <a:gd name="T25" fmla="*/ 17 h 17"/>
                  <a:gd name="T26" fmla="*/ 6 w 16"/>
                  <a:gd name="T27" fmla="*/ 11 h 17"/>
                  <a:gd name="T28" fmla="*/ 8 w 16"/>
                  <a:gd name="T29" fmla="*/ 8 h 17"/>
                  <a:gd name="T30" fmla="*/ 11 w 16"/>
                  <a:gd name="T31" fmla="*/ 11 h 17"/>
                  <a:gd name="T32" fmla="*/ 11 w 16"/>
                  <a:gd name="T33" fmla="*/ 17 h 17"/>
                  <a:gd name="T34" fmla="*/ 12 w 16"/>
                  <a:gd name="T35" fmla="*/ 17 h 17"/>
                  <a:gd name="T36" fmla="*/ 14 w 16"/>
                  <a:gd name="T37" fmla="*/ 15 h 17"/>
                  <a:gd name="T38" fmla="*/ 14 w 16"/>
                  <a:gd name="T39" fmla="*/ 8 h 17"/>
                  <a:gd name="T40" fmla="*/ 15 w 16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17">
                    <a:moveTo>
                      <a:pt x="15" y="6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7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3" y="17"/>
                      <a:pt x="5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9"/>
                      <a:pt x="7" y="8"/>
                      <a:pt x="8" y="8"/>
                    </a:cubicBezTo>
                    <a:cubicBezTo>
                      <a:pt x="9" y="8"/>
                      <a:pt x="11" y="9"/>
                      <a:pt x="11" y="11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6"/>
                      <a:pt x="14" y="1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7"/>
                      <a:pt x="1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Freeform 29"/>
              <p:cNvSpPr/>
              <p:nvPr/>
            </p:nvSpPr>
            <p:spPr bwMode="auto">
              <a:xfrm>
                <a:off x="2115819" y="5378200"/>
                <a:ext cx="27136" cy="28105"/>
              </a:xfrm>
              <a:custGeom>
                <a:avLst/>
                <a:gdLst>
                  <a:gd name="T0" fmla="*/ 15 w 16"/>
                  <a:gd name="T1" fmla="*/ 1 h 16"/>
                  <a:gd name="T2" fmla="*/ 14 w 16"/>
                  <a:gd name="T3" fmla="*/ 2 h 16"/>
                  <a:gd name="T4" fmla="*/ 8 w 16"/>
                  <a:gd name="T5" fmla="*/ 0 h 16"/>
                  <a:gd name="T6" fmla="*/ 0 w 16"/>
                  <a:gd name="T7" fmla="*/ 8 h 16"/>
                  <a:gd name="T8" fmla="*/ 8 w 16"/>
                  <a:gd name="T9" fmla="*/ 16 h 16"/>
                  <a:gd name="T10" fmla="*/ 14 w 16"/>
                  <a:gd name="T11" fmla="*/ 13 h 16"/>
                  <a:gd name="T12" fmla="*/ 11 w 16"/>
                  <a:gd name="T13" fmla="*/ 10 h 16"/>
                  <a:gd name="T14" fmla="*/ 8 w 16"/>
                  <a:gd name="T15" fmla="*/ 12 h 16"/>
                  <a:gd name="T16" fmla="*/ 3 w 16"/>
                  <a:gd name="T17" fmla="*/ 8 h 16"/>
                  <a:gd name="T18" fmla="*/ 8 w 16"/>
                  <a:gd name="T19" fmla="*/ 3 h 16"/>
                  <a:gd name="T20" fmla="*/ 11 w 16"/>
                  <a:gd name="T21" fmla="*/ 5 h 16"/>
                  <a:gd name="T22" fmla="*/ 10 w 16"/>
                  <a:gd name="T23" fmla="*/ 6 h 16"/>
                  <a:gd name="T24" fmla="*/ 11 w 16"/>
                  <a:gd name="T25" fmla="*/ 7 h 16"/>
                  <a:gd name="T26" fmla="*/ 14 w 16"/>
                  <a:gd name="T27" fmla="*/ 7 h 16"/>
                  <a:gd name="T28" fmla="*/ 14 w 16"/>
                  <a:gd name="T29" fmla="*/ 7 h 16"/>
                  <a:gd name="T30" fmla="*/ 15 w 16"/>
                  <a:gd name="T31" fmla="*/ 7 h 16"/>
                  <a:gd name="T32" fmla="*/ 15 w 16"/>
                  <a:gd name="T33" fmla="*/ 7 h 16"/>
                  <a:gd name="T34" fmla="*/ 16 w 16"/>
                  <a:gd name="T35" fmla="*/ 6 h 16"/>
                  <a:gd name="T36" fmla="*/ 16 w 16"/>
                  <a:gd name="T37" fmla="*/ 5 h 16"/>
                  <a:gd name="T38" fmla="*/ 16 w 16"/>
                  <a:gd name="T39" fmla="*/ 4 h 16"/>
                  <a:gd name="T40" fmla="*/ 16 w 16"/>
                  <a:gd name="T41" fmla="*/ 1 h 16"/>
                  <a:gd name="T42" fmla="*/ 15 w 16"/>
                  <a:gd name="T4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" h="16">
                    <a:moveTo>
                      <a:pt x="15" y="1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10" y="16"/>
                      <a:pt x="12" y="15"/>
                      <a:pt x="14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9" y="12"/>
                      <a:pt x="8" y="12"/>
                    </a:cubicBezTo>
                    <a:cubicBezTo>
                      <a:pt x="5" y="12"/>
                      <a:pt x="3" y="10"/>
                      <a:pt x="3" y="8"/>
                    </a:cubicBezTo>
                    <a:cubicBezTo>
                      <a:pt x="3" y="5"/>
                      <a:pt x="5" y="3"/>
                      <a:pt x="8" y="3"/>
                    </a:cubicBezTo>
                    <a:cubicBezTo>
                      <a:pt x="9" y="3"/>
                      <a:pt x="10" y="4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11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Freeform 30"/>
              <p:cNvSpPr>
                <a:spLocks noEditPoints="1"/>
              </p:cNvSpPr>
              <p:nvPr/>
            </p:nvSpPr>
            <p:spPr bwMode="auto">
              <a:xfrm>
                <a:off x="2019875" y="5376261"/>
                <a:ext cx="31013" cy="31981"/>
              </a:xfrm>
              <a:custGeom>
                <a:avLst/>
                <a:gdLst>
                  <a:gd name="T0" fmla="*/ 17 w 18"/>
                  <a:gd name="T1" fmla="*/ 13 h 18"/>
                  <a:gd name="T2" fmla="*/ 12 w 18"/>
                  <a:gd name="T3" fmla="*/ 8 h 18"/>
                  <a:gd name="T4" fmla="*/ 12 w 18"/>
                  <a:gd name="T5" fmla="*/ 6 h 18"/>
                  <a:gd name="T6" fmla="*/ 6 w 18"/>
                  <a:gd name="T7" fmla="*/ 0 h 18"/>
                  <a:gd name="T8" fmla="*/ 0 w 18"/>
                  <a:gd name="T9" fmla="*/ 6 h 18"/>
                  <a:gd name="T10" fmla="*/ 6 w 18"/>
                  <a:gd name="T11" fmla="*/ 12 h 18"/>
                  <a:gd name="T12" fmla="*/ 8 w 18"/>
                  <a:gd name="T13" fmla="*/ 12 h 18"/>
                  <a:gd name="T14" fmla="*/ 13 w 18"/>
                  <a:gd name="T15" fmla="*/ 17 h 18"/>
                  <a:gd name="T16" fmla="*/ 17 w 18"/>
                  <a:gd name="T17" fmla="*/ 17 h 18"/>
                  <a:gd name="T18" fmla="*/ 17 w 18"/>
                  <a:gd name="T19" fmla="*/ 13 h 18"/>
                  <a:gd name="T20" fmla="*/ 6 w 18"/>
                  <a:gd name="T21" fmla="*/ 9 h 18"/>
                  <a:gd name="T22" fmla="*/ 4 w 18"/>
                  <a:gd name="T23" fmla="*/ 6 h 18"/>
                  <a:gd name="T24" fmla="*/ 6 w 18"/>
                  <a:gd name="T25" fmla="*/ 3 h 18"/>
                  <a:gd name="T26" fmla="*/ 9 w 18"/>
                  <a:gd name="T27" fmla="*/ 6 h 18"/>
                  <a:gd name="T28" fmla="*/ 6 w 18"/>
                  <a:gd name="T2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8">
                    <a:moveTo>
                      <a:pt x="17" y="13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8"/>
                      <a:pt x="16" y="18"/>
                      <a:pt x="17" y="17"/>
                    </a:cubicBezTo>
                    <a:cubicBezTo>
                      <a:pt x="18" y="16"/>
                      <a:pt x="18" y="14"/>
                      <a:pt x="17" y="13"/>
                    </a:cubicBezTo>
                    <a:close/>
                    <a:moveTo>
                      <a:pt x="6" y="9"/>
                    </a:moveTo>
                    <a:cubicBezTo>
                      <a:pt x="5" y="9"/>
                      <a:pt x="4" y="8"/>
                      <a:pt x="4" y="6"/>
                    </a:cubicBezTo>
                    <a:cubicBezTo>
                      <a:pt x="4" y="5"/>
                      <a:pt x="5" y="3"/>
                      <a:pt x="6" y="3"/>
                    </a:cubicBezTo>
                    <a:cubicBezTo>
                      <a:pt x="8" y="3"/>
                      <a:pt x="9" y="5"/>
                      <a:pt x="9" y="6"/>
                    </a:cubicBezTo>
                    <a:cubicBezTo>
                      <a:pt x="9" y="8"/>
                      <a:pt x="8" y="9"/>
                      <a:pt x="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Freeform 31"/>
              <p:cNvSpPr/>
              <p:nvPr/>
            </p:nvSpPr>
            <p:spPr bwMode="auto">
              <a:xfrm>
                <a:off x="1979171" y="5472206"/>
                <a:ext cx="30044" cy="32951"/>
              </a:xfrm>
              <a:custGeom>
                <a:avLst/>
                <a:gdLst>
                  <a:gd name="T0" fmla="*/ 16 w 17"/>
                  <a:gd name="T1" fmla="*/ 7 h 19"/>
                  <a:gd name="T2" fmla="*/ 11 w 17"/>
                  <a:gd name="T3" fmla="*/ 2 h 19"/>
                  <a:gd name="T4" fmla="*/ 11 w 17"/>
                  <a:gd name="T5" fmla="*/ 2 h 19"/>
                  <a:gd name="T6" fmla="*/ 11 w 17"/>
                  <a:gd name="T7" fmla="*/ 2 h 19"/>
                  <a:gd name="T8" fmla="*/ 10 w 17"/>
                  <a:gd name="T9" fmla="*/ 1 h 19"/>
                  <a:gd name="T10" fmla="*/ 7 w 17"/>
                  <a:gd name="T11" fmla="*/ 1 h 19"/>
                  <a:gd name="T12" fmla="*/ 6 w 17"/>
                  <a:gd name="T13" fmla="*/ 2 h 19"/>
                  <a:gd name="T14" fmla="*/ 5 w 17"/>
                  <a:gd name="T15" fmla="*/ 3 h 19"/>
                  <a:gd name="T16" fmla="*/ 1 w 17"/>
                  <a:gd name="T17" fmla="*/ 7 h 19"/>
                  <a:gd name="T18" fmla="*/ 2 w 17"/>
                  <a:gd name="T19" fmla="*/ 9 h 19"/>
                  <a:gd name="T20" fmla="*/ 2 w 17"/>
                  <a:gd name="T21" fmla="*/ 16 h 19"/>
                  <a:gd name="T22" fmla="*/ 5 w 17"/>
                  <a:gd name="T23" fmla="*/ 19 h 19"/>
                  <a:gd name="T24" fmla="*/ 6 w 17"/>
                  <a:gd name="T25" fmla="*/ 19 h 19"/>
                  <a:gd name="T26" fmla="*/ 6 w 17"/>
                  <a:gd name="T27" fmla="*/ 12 h 19"/>
                  <a:gd name="T28" fmla="*/ 9 w 17"/>
                  <a:gd name="T29" fmla="*/ 9 h 19"/>
                  <a:gd name="T30" fmla="*/ 11 w 17"/>
                  <a:gd name="T31" fmla="*/ 12 h 19"/>
                  <a:gd name="T32" fmla="*/ 11 w 17"/>
                  <a:gd name="T33" fmla="*/ 19 h 19"/>
                  <a:gd name="T34" fmla="*/ 12 w 17"/>
                  <a:gd name="T35" fmla="*/ 19 h 19"/>
                  <a:gd name="T36" fmla="*/ 15 w 17"/>
                  <a:gd name="T37" fmla="*/ 16 h 19"/>
                  <a:gd name="T38" fmla="*/ 15 w 17"/>
                  <a:gd name="T39" fmla="*/ 9 h 19"/>
                  <a:gd name="T40" fmla="*/ 16 w 17"/>
                  <a:gd name="T4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9">
                    <a:moveTo>
                      <a:pt x="16" y="7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8" y="0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3" y="19"/>
                      <a:pt x="5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7" y="9"/>
                      <a:pt x="9" y="9"/>
                    </a:cubicBezTo>
                    <a:cubicBezTo>
                      <a:pt x="10" y="9"/>
                      <a:pt x="11" y="10"/>
                      <a:pt x="11" y="12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9"/>
                      <a:pt x="15" y="17"/>
                      <a:pt x="15" y="1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7" y="9"/>
                      <a:pt x="17" y="8"/>
                      <a:pt x="16" y="7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Freeform 32"/>
              <p:cNvSpPr/>
              <p:nvPr/>
            </p:nvSpPr>
            <p:spPr bwMode="auto">
              <a:xfrm>
                <a:off x="1904546" y="5478021"/>
                <a:ext cx="26167" cy="26167"/>
              </a:xfrm>
              <a:custGeom>
                <a:avLst/>
                <a:gdLst>
                  <a:gd name="T0" fmla="*/ 14 w 15"/>
                  <a:gd name="T1" fmla="*/ 1 h 15"/>
                  <a:gd name="T2" fmla="*/ 12 w 15"/>
                  <a:gd name="T3" fmla="*/ 2 h 15"/>
                  <a:gd name="T4" fmla="*/ 7 w 15"/>
                  <a:gd name="T5" fmla="*/ 0 h 15"/>
                  <a:gd name="T6" fmla="*/ 0 w 15"/>
                  <a:gd name="T7" fmla="*/ 7 h 15"/>
                  <a:gd name="T8" fmla="*/ 7 w 15"/>
                  <a:gd name="T9" fmla="*/ 15 h 15"/>
                  <a:gd name="T10" fmla="*/ 13 w 15"/>
                  <a:gd name="T11" fmla="*/ 12 h 15"/>
                  <a:gd name="T12" fmla="*/ 10 w 15"/>
                  <a:gd name="T13" fmla="*/ 9 h 15"/>
                  <a:gd name="T14" fmla="*/ 7 w 15"/>
                  <a:gd name="T15" fmla="*/ 11 h 15"/>
                  <a:gd name="T16" fmla="*/ 3 w 15"/>
                  <a:gd name="T17" fmla="*/ 7 h 15"/>
                  <a:gd name="T18" fmla="*/ 7 w 15"/>
                  <a:gd name="T19" fmla="*/ 3 h 15"/>
                  <a:gd name="T20" fmla="*/ 10 w 15"/>
                  <a:gd name="T21" fmla="*/ 4 h 15"/>
                  <a:gd name="T22" fmla="*/ 9 w 15"/>
                  <a:gd name="T23" fmla="*/ 5 h 15"/>
                  <a:gd name="T24" fmla="*/ 10 w 15"/>
                  <a:gd name="T25" fmla="*/ 7 h 15"/>
                  <a:gd name="T26" fmla="*/ 13 w 15"/>
                  <a:gd name="T27" fmla="*/ 7 h 15"/>
                  <a:gd name="T28" fmla="*/ 13 w 15"/>
                  <a:gd name="T29" fmla="*/ 7 h 15"/>
                  <a:gd name="T30" fmla="*/ 13 w 15"/>
                  <a:gd name="T31" fmla="*/ 7 h 15"/>
                  <a:gd name="T32" fmla="*/ 14 w 15"/>
                  <a:gd name="T33" fmla="*/ 7 h 15"/>
                  <a:gd name="T34" fmla="*/ 15 w 15"/>
                  <a:gd name="T35" fmla="*/ 5 h 15"/>
                  <a:gd name="T36" fmla="*/ 15 w 15"/>
                  <a:gd name="T37" fmla="*/ 5 h 15"/>
                  <a:gd name="T38" fmla="*/ 15 w 15"/>
                  <a:gd name="T39" fmla="*/ 4 h 15"/>
                  <a:gd name="T40" fmla="*/ 15 w 15"/>
                  <a:gd name="T41" fmla="*/ 1 h 15"/>
                  <a:gd name="T42" fmla="*/ 14 w 15"/>
                  <a:gd name="T4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5">
                    <a:moveTo>
                      <a:pt x="14" y="1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9" y="15"/>
                      <a:pt x="11" y="13"/>
                      <a:pt x="13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3"/>
                      <a:pt x="7" y="3"/>
                    </a:cubicBezTo>
                    <a:cubicBezTo>
                      <a:pt x="8" y="3"/>
                      <a:pt x="9" y="3"/>
                      <a:pt x="10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6"/>
                      <a:pt x="9" y="7"/>
                      <a:pt x="10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5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1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Freeform 33"/>
              <p:cNvSpPr>
                <a:spLocks noEditPoints="1"/>
              </p:cNvSpPr>
              <p:nvPr/>
            </p:nvSpPr>
            <p:spPr bwMode="auto">
              <a:xfrm>
                <a:off x="2052825" y="5476083"/>
                <a:ext cx="29074" cy="29074"/>
              </a:xfrm>
              <a:custGeom>
                <a:avLst/>
                <a:gdLst>
                  <a:gd name="T0" fmla="*/ 16 w 17"/>
                  <a:gd name="T1" fmla="*/ 12 h 17"/>
                  <a:gd name="T2" fmla="*/ 11 w 17"/>
                  <a:gd name="T3" fmla="*/ 8 h 17"/>
                  <a:gd name="T4" fmla="*/ 12 w 17"/>
                  <a:gd name="T5" fmla="*/ 6 h 17"/>
                  <a:gd name="T6" fmla="*/ 6 w 17"/>
                  <a:gd name="T7" fmla="*/ 0 h 17"/>
                  <a:gd name="T8" fmla="*/ 0 w 17"/>
                  <a:gd name="T9" fmla="*/ 6 h 17"/>
                  <a:gd name="T10" fmla="*/ 6 w 17"/>
                  <a:gd name="T11" fmla="*/ 11 h 17"/>
                  <a:gd name="T12" fmla="*/ 8 w 17"/>
                  <a:gd name="T13" fmla="*/ 11 h 17"/>
                  <a:gd name="T14" fmla="*/ 13 w 17"/>
                  <a:gd name="T15" fmla="*/ 16 h 17"/>
                  <a:gd name="T16" fmla="*/ 16 w 17"/>
                  <a:gd name="T17" fmla="*/ 16 h 17"/>
                  <a:gd name="T18" fmla="*/ 16 w 17"/>
                  <a:gd name="T19" fmla="*/ 12 h 17"/>
                  <a:gd name="T20" fmla="*/ 6 w 17"/>
                  <a:gd name="T21" fmla="*/ 8 h 17"/>
                  <a:gd name="T22" fmla="*/ 3 w 17"/>
                  <a:gd name="T23" fmla="*/ 6 h 17"/>
                  <a:gd name="T24" fmla="*/ 6 w 17"/>
                  <a:gd name="T25" fmla="*/ 3 h 17"/>
                  <a:gd name="T26" fmla="*/ 8 w 17"/>
                  <a:gd name="T27" fmla="*/ 6 h 17"/>
                  <a:gd name="T28" fmla="*/ 6 w 17"/>
                  <a:gd name="T2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7">
                    <a:moveTo>
                      <a:pt x="16" y="12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2" y="6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9"/>
                      <a:pt x="2" y="11"/>
                      <a:pt x="6" y="11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5" y="17"/>
                      <a:pt x="16" y="16"/>
                    </a:cubicBezTo>
                    <a:cubicBezTo>
                      <a:pt x="17" y="15"/>
                      <a:pt x="17" y="13"/>
                      <a:pt x="16" y="12"/>
                    </a:cubicBezTo>
                    <a:close/>
                    <a:moveTo>
                      <a:pt x="6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3" name="组合 682"/>
            <p:cNvGrpSpPr/>
            <p:nvPr/>
          </p:nvGrpSpPr>
          <p:grpSpPr>
            <a:xfrm>
              <a:off x="1853335" y="3808833"/>
              <a:ext cx="1817143" cy="904937"/>
              <a:chOff x="2521891" y="4480773"/>
              <a:chExt cx="2422857" cy="1206583"/>
            </a:xfrm>
          </p:grpSpPr>
          <p:sp>
            <p:nvSpPr>
              <p:cNvPr id="771" name="Rectangle 7"/>
              <p:cNvSpPr>
                <a:spLocks noChangeArrowheads="1"/>
              </p:cNvSpPr>
              <p:nvPr/>
            </p:nvSpPr>
            <p:spPr bwMode="auto">
              <a:xfrm>
                <a:off x="2969635" y="5044814"/>
                <a:ext cx="366336" cy="265545"/>
              </a:xfrm>
              <a:prstGeom prst="rect">
                <a:avLst/>
              </a:prstGeom>
              <a:solidFill>
                <a:srgbClr val="1A12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Rectangle 11"/>
              <p:cNvSpPr>
                <a:spLocks noChangeArrowheads="1"/>
              </p:cNvSpPr>
              <p:nvPr/>
            </p:nvSpPr>
            <p:spPr bwMode="auto">
              <a:xfrm>
                <a:off x="2952190" y="4946931"/>
                <a:ext cx="401225" cy="31981"/>
              </a:xfrm>
              <a:prstGeom prst="rect">
                <a:avLst/>
              </a:prstGeom>
              <a:solidFill>
                <a:srgbClr val="7B71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Freeform 56"/>
              <p:cNvSpPr/>
              <p:nvPr/>
            </p:nvSpPr>
            <p:spPr bwMode="auto">
              <a:xfrm>
                <a:off x="2531582" y="4480773"/>
                <a:ext cx="2413166" cy="1206583"/>
              </a:xfrm>
              <a:custGeom>
                <a:avLst/>
                <a:gdLst>
                  <a:gd name="T0" fmla="*/ 1253 w 1384"/>
                  <a:gd name="T1" fmla="*/ 617 h 691"/>
                  <a:gd name="T2" fmla="*/ 1254 w 1384"/>
                  <a:gd name="T3" fmla="*/ 611 h 691"/>
                  <a:gd name="T4" fmla="*/ 1254 w 1384"/>
                  <a:gd name="T5" fmla="*/ 49 h 691"/>
                  <a:gd name="T6" fmla="*/ 1205 w 1384"/>
                  <a:gd name="T7" fmla="*/ 0 h 691"/>
                  <a:gd name="T8" fmla="*/ 180 w 1384"/>
                  <a:gd name="T9" fmla="*/ 0 h 691"/>
                  <a:gd name="T10" fmla="*/ 130 w 1384"/>
                  <a:gd name="T11" fmla="*/ 49 h 691"/>
                  <a:gd name="T12" fmla="*/ 130 w 1384"/>
                  <a:gd name="T13" fmla="*/ 611 h 691"/>
                  <a:gd name="T14" fmla="*/ 131 w 1384"/>
                  <a:gd name="T15" fmla="*/ 617 h 691"/>
                  <a:gd name="T16" fmla="*/ 0 w 1384"/>
                  <a:gd name="T17" fmla="*/ 617 h 691"/>
                  <a:gd name="T18" fmla="*/ 0 w 1384"/>
                  <a:gd name="T19" fmla="*/ 642 h 691"/>
                  <a:gd name="T20" fmla="*/ 61 w 1384"/>
                  <a:gd name="T21" fmla="*/ 691 h 691"/>
                  <a:gd name="T22" fmla="*/ 1323 w 1384"/>
                  <a:gd name="T23" fmla="*/ 691 h 691"/>
                  <a:gd name="T24" fmla="*/ 1384 w 1384"/>
                  <a:gd name="T25" fmla="*/ 642 h 691"/>
                  <a:gd name="T26" fmla="*/ 1384 w 1384"/>
                  <a:gd name="T27" fmla="*/ 617 h 691"/>
                  <a:gd name="T28" fmla="*/ 1253 w 1384"/>
                  <a:gd name="T29" fmla="*/ 617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84" h="691">
                    <a:moveTo>
                      <a:pt x="1253" y="617"/>
                    </a:moveTo>
                    <a:cubicBezTo>
                      <a:pt x="1253" y="615"/>
                      <a:pt x="1254" y="613"/>
                      <a:pt x="1254" y="611"/>
                    </a:cubicBezTo>
                    <a:cubicBezTo>
                      <a:pt x="1254" y="49"/>
                      <a:pt x="1254" y="49"/>
                      <a:pt x="1254" y="49"/>
                    </a:cubicBezTo>
                    <a:cubicBezTo>
                      <a:pt x="1254" y="22"/>
                      <a:pt x="1232" y="0"/>
                      <a:pt x="1205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52" y="0"/>
                      <a:pt x="130" y="22"/>
                      <a:pt x="130" y="49"/>
                    </a:cubicBezTo>
                    <a:cubicBezTo>
                      <a:pt x="130" y="611"/>
                      <a:pt x="130" y="611"/>
                      <a:pt x="130" y="611"/>
                    </a:cubicBezTo>
                    <a:cubicBezTo>
                      <a:pt x="130" y="613"/>
                      <a:pt x="131" y="615"/>
                      <a:pt x="131" y="617"/>
                    </a:cubicBezTo>
                    <a:cubicBezTo>
                      <a:pt x="0" y="617"/>
                      <a:pt x="0" y="617"/>
                      <a:pt x="0" y="617"/>
                    </a:cubicBezTo>
                    <a:cubicBezTo>
                      <a:pt x="0" y="642"/>
                      <a:pt x="0" y="642"/>
                      <a:pt x="0" y="642"/>
                    </a:cubicBezTo>
                    <a:cubicBezTo>
                      <a:pt x="0" y="669"/>
                      <a:pt x="28" y="691"/>
                      <a:pt x="61" y="691"/>
                    </a:cubicBezTo>
                    <a:cubicBezTo>
                      <a:pt x="1323" y="691"/>
                      <a:pt x="1323" y="691"/>
                      <a:pt x="1323" y="691"/>
                    </a:cubicBezTo>
                    <a:cubicBezTo>
                      <a:pt x="1357" y="691"/>
                      <a:pt x="1384" y="669"/>
                      <a:pt x="1384" y="642"/>
                    </a:cubicBezTo>
                    <a:cubicBezTo>
                      <a:pt x="1384" y="617"/>
                      <a:pt x="1384" y="617"/>
                      <a:pt x="1384" y="617"/>
                    </a:cubicBezTo>
                    <a:lnTo>
                      <a:pt x="1253" y="617"/>
                    </a:lnTo>
                    <a:close/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18" name="Picture 5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510" y="4547644"/>
                <a:ext cx="1824897" cy="942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" name="Rectangle 59"/>
              <p:cNvSpPr>
                <a:spLocks noChangeArrowheads="1"/>
              </p:cNvSpPr>
              <p:nvPr/>
            </p:nvSpPr>
            <p:spPr bwMode="auto">
              <a:xfrm>
                <a:off x="2830078" y="4563150"/>
                <a:ext cx="1795822" cy="912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Oval 60"/>
              <p:cNvSpPr>
                <a:spLocks noChangeArrowheads="1"/>
              </p:cNvSpPr>
              <p:nvPr/>
            </p:nvSpPr>
            <p:spPr bwMode="auto">
              <a:xfrm>
                <a:off x="3707152" y="4491433"/>
                <a:ext cx="41673" cy="41673"/>
              </a:xfrm>
              <a:prstGeom prst="ellipse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61"/>
              <p:cNvSpPr/>
              <p:nvPr/>
            </p:nvSpPr>
            <p:spPr bwMode="auto">
              <a:xfrm>
                <a:off x="2521891" y="5547799"/>
                <a:ext cx="2412197" cy="128896"/>
              </a:xfrm>
              <a:custGeom>
                <a:avLst/>
                <a:gdLst>
                  <a:gd name="T0" fmla="*/ 0 w 1384"/>
                  <a:gd name="T1" fmla="*/ 0 h 74"/>
                  <a:gd name="T2" fmla="*/ 0 w 1384"/>
                  <a:gd name="T3" fmla="*/ 25 h 74"/>
                  <a:gd name="T4" fmla="*/ 61 w 1384"/>
                  <a:gd name="T5" fmla="*/ 74 h 74"/>
                  <a:gd name="T6" fmla="*/ 1323 w 1384"/>
                  <a:gd name="T7" fmla="*/ 74 h 74"/>
                  <a:gd name="T8" fmla="*/ 1384 w 1384"/>
                  <a:gd name="T9" fmla="*/ 25 h 74"/>
                  <a:gd name="T10" fmla="*/ 1384 w 1384"/>
                  <a:gd name="T11" fmla="*/ 0 h 74"/>
                  <a:gd name="T12" fmla="*/ 0 w 1384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4" h="74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52"/>
                      <a:pt x="27" y="74"/>
                      <a:pt x="61" y="74"/>
                    </a:cubicBezTo>
                    <a:cubicBezTo>
                      <a:pt x="1323" y="74"/>
                      <a:pt x="1323" y="74"/>
                      <a:pt x="1323" y="74"/>
                    </a:cubicBezTo>
                    <a:cubicBezTo>
                      <a:pt x="1356" y="74"/>
                      <a:pt x="1384" y="52"/>
                      <a:pt x="1384" y="25"/>
                    </a:cubicBezTo>
                    <a:cubicBezTo>
                      <a:pt x="1384" y="0"/>
                      <a:pt x="1384" y="0"/>
                      <a:pt x="138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Rectangle 62"/>
              <p:cNvSpPr>
                <a:spLocks noChangeArrowheads="1"/>
              </p:cNvSpPr>
              <p:nvPr/>
            </p:nvSpPr>
            <p:spPr bwMode="auto">
              <a:xfrm>
                <a:off x="3565658" y="5556522"/>
                <a:ext cx="322725" cy="26167"/>
              </a:xfrm>
              <a:prstGeom prst="rect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23" name="图片 822"/>
              <p:cNvPicPr>
                <a:picLocks noChangeAspect="1"/>
              </p:cNvPicPr>
              <p:nvPr/>
            </p:nvPicPr>
            <p:blipFill rotWithShape="1">
              <a:blip r:embed="rId5"/>
              <a:srcRect t="1412" r="13390"/>
              <a:stretch>
                <a:fillRect/>
              </a:stretch>
            </p:blipFill>
            <p:spPr>
              <a:xfrm>
                <a:off x="2947851" y="4772128"/>
                <a:ext cx="1669142" cy="525781"/>
              </a:xfrm>
              <a:prstGeom prst="rect">
                <a:avLst/>
              </a:prstGeom>
            </p:spPr>
          </p:pic>
        </p:grpSp>
      </p:grpSp>
      <p:sp>
        <p:nvSpPr>
          <p:cNvPr id="680" name="圆角矩形 679"/>
          <p:cNvSpPr/>
          <p:nvPr/>
        </p:nvSpPr>
        <p:spPr>
          <a:xfrm>
            <a:off x="4537864" y="4262904"/>
            <a:ext cx="1358278" cy="4539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prstClr val="white"/>
                </a:solidFill>
              </a:rPr>
              <a:t>第 </a:t>
            </a:r>
            <a:r>
              <a:rPr lang="en-US" altLang="zh-CN" sz="2000" dirty="0" smtClean="0">
                <a:solidFill>
                  <a:prstClr val="white"/>
                </a:solidFill>
              </a:rPr>
              <a:t>2 </a:t>
            </a:r>
            <a:r>
              <a:rPr lang="zh-CN" altLang="en-US" sz="2000" dirty="0" smtClean="0">
                <a:solidFill>
                  <a:prstClr val="white"/>
                </a:solidFill>
              </a:rPr>
              <a:t>章</a:t>
            </a:r>
            <a:endParaRPr lang="zh-CN" altLang="en-US" sz="2000" dirty="0">
              <a:solidFill>
                <a:prstClr val="white"/>
              </a:solidFill>
            </a:endParaRPr>
          </a:p>
        </p:txBody>
      </p:sp>
      <p:sp>
        <p:nvSpPr>
          <p:cNvPr id="741" name="文本框 740"/>
          <p:cNvSpPr txBox="1"/>
          <p:nvPr/>
        </p:nvSpPr>
        <p:spPr>
          <a:xfrm>
            <a:off x="-1733289" y="4819474"/>
            <a:ext cx="10836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Google</a:t>
            </a:r>
            <a:r>
              <a:rPr lang="zh-CN" altLang="en-US" sz="4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云计算原理</a:t>
            </a:r>
            <a:r>
              <a:rPr lang="zh-CN" altLang="en-US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与应用（一）</a:t>
            </a:r>
            <a:endParaRPr lang="zh-CN" altLang="en-US" sz="4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/>
          <p:cNvSpPr txBox="1"/>
          <p:nvPr/>
        </p:nvSpPr>
        <p:spPr>
          <a:xfrm>
            <a:off x="399253" y="818340"/>
            <a:ext cx="1697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6"/>
                </a:solidFill>
              </a:rPr>
              <a:t>GFS</a:t>
            </a:r>
            <a:r>
              <a:rPr lang="zh-CN" altLang="en-US" sz="2400" b="1" dirty="0">
                <a:solidFill>
                  <a:schemeClr val="accent6"/>
                </a:solidFill>
              </a:rPr>
              <a:t>的特点</a:t>
            </a:r>
            <a:endParaRPr lang="zh-CN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293525" y="964646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文本框 6"/>
          <p:cNvSpPr txBox="1"/>
          <p:nvPr/>
        </p:nvSpPr>
        <p:spPr>
          <a:xfrm>
            <a:off x="751080" y="1628368"/>
            <a:ext cx="1236236" cy="3404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525" dirty="0">
                <a:solidFill>
                  <a:schemeClr val="bg1">
                    <a:lumMod val="75000"/>
                  </a:schemeClr>
                </a:solidFill>
                <a:latin typeface="Impact" panose="020B0806030902050204" pitchFamily="34" charset="0"/>
              </a:rPr>
              <a:t>1</a:t>
            </a:r>
            <a:endParaRPr lang="zh-CN" altLang="en-US" sz="21525" dirty="0">
              <a:solidFill>
                <a:schemeClr val="bg1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17264" y="2224564"/>
            <a:ext cx="364715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429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zh-CN" altLang="en-US" sz="30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采用中心服务器模式</a:t>
            </a:r>
            <a:endParaRPr lang="zh-CN" altLang="en-US" sz="30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182550" y="3201815"/>
            <a:ext cx="696144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可以方便地增加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Chunk Server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Master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掌握系统内所有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Chunk Server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的情况，方便进行负载均衡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不存在元数据的一致性问题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997032" y="3390653"/>
            <a:ext cx="128835" cy="128835"/>
          </a:xfrm>
          <a:prstGeom prst="ellips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3" name="椭圆 22"/>
          <p:cNvSpPr/>
          <p:nvPr/>
        </p:nvSpPr>
        <p:spPr>
          <a:xfrm>
            <a:off x="1997032" y="3795269"/>
            <a:ext cx="128835" cy="128835"/>
          </a:xfrm>
          <a:prstGeom prst="ellips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4" name="椭圆 23"/>
          <p:cNvSpPr/>
          <p:nvPr/>
        </p:nvSpPr>
        <p:spPr>
          <a:xfrm>
            <a:off x="1997032" y="4199886"/>
            <a:ext cx="128835" cy="128835"/>
          </a:xfrm>
          <a:prstGeom prst="ellips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99435" y="96020"/>
            <a:ext cx="41693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2.1 Google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文件系统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GFS</a:t>
            </a:r>
            <a:endParaRPr lang="zh-CN" altLang="en-US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/>
          <p:cNvSpPr txBox="1"/>
          <p:nvPr/>
        </p:nvSpPr>
        <p:spPr>
          <a:xfrm>
            <a:off x="399253" y="812419"/>
            <a:ext cx="1697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6"/>
                </a:solidFill>
              </a:rPr>
              <a:t>GFS</a:t>
            </a:r>
            <a:r>
              <a:rPr lang="zh-CN" altLang="en-US" sz="2400" b="1" dirty="0">
                <a:solidFill>
                  <a:schemeClr val="accent6"/>
                </a:solidFill>
              </a:rPr>
              <a:t>的特点</a:t>
            </a:r>
            <a:endParaRPr lang="zh-CN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293525" y="95872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文本框 6"/>
          <p:cNvSpPr txBox="1"/>
          <p:nvPr/>
        </p:nvSpPr>
        <p:spPr>
          <a:xfrm>
            <a:off x="496513" y="1704568"/>
            <a:ext cx="1569660" cy="3404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525" dirty="0">
                <a:solidFill>
                  <a:schemeClr val="bg1">
                    <a:lumMod val="75000"/>
                  </a:schemeClr>
                </a:solidFill>
                <a:latin typeface="Impact" panose="020B0806030902050204" pitchFamily="34" charset="0"/>
              </a:rPr>
              <a:t>2</a:t>
            </a:r>
            <a:endParaRPr lang="zh-CN" altLang="en-US" sz="21525" dirty="0">
              <a:solidFill>
                <a:schemeClr val="bg1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17465" y="2300764"/>
            <a:ext cx="222208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429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zh-CN" altLang="en-US" sz="30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不缓存数据 </a:t>
            </a:r>
            <a:endParaRPr lang="zh-CN" altLang="en-US" sz="30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182551" y="2884637"/>
            <a:ext cx="66828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文件操作大部分是流式读写，不存在大量重复读写，使用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对性能提高不大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Chunk Server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上数据存取使用本地文件系统从可行性看，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与实际数据的一致性维护也极其复杂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997032" y="3039762"/>
            <a:ext cx="128835" cy="128835"/>
          </a:xfrm>
          <a:prstGeom prst="ellips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3" name="椭圆 22"/>
          <p:cNvSpPr/>
          <p:nvPr/>
        </p:nvSpPr>
        <p:spPr>
          <a:xfrm>
            <a:off x="1997032" y="3923500"/>
            <a:ext cx="128835" cy="128835"/>
          </a:xfrm>
          <a:prstGeom prst="ellips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99435" y="96020"/>
            <a:ext cx="41693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2.1 Google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文件系统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GFS</a:t>
            </a:r>
            <a:endParaRPr lang="zh-CN" altLang="en-US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/>
          <p:cNvSpPr txBox="1"/>
          <p:nvPr/>
        </p:nvSpPr>
        <p:spPr>
          <a:xfrm>
            <a:off x="399253" y="818263"/>
            <a:ext cx="1697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6"/>
                </a:solidFill>
              </a:rPr>
              <a:t>GFS</a:t>
            </a:r>
            <a:r>
              <a:rPr lang="zh-CN" altLang="en-US" sz="2400" b="1" dirty="0">
                <a:solidFill>
                  <a:schemeClr val="accent6"/>
                </a:solidFill>
              </a:rPr>
              <a:t>的特点</a:t>
            </a:r>
            <a:endParaRPr lang="zh-CN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293525" y="964569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文本框 6"/>
          <p:cNvSpPr txBox="1"/>
          <p:nvPr/>
        </p:nvSpPr>
        <p:spPr>
          <a:xfrm>
            <a:off x="496513" y="1667825"/>
            <a:ext cx="1648208" cy="3404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525" dirty="0">
                <a:solidFill>
                  <a:schemeClr val="bg1">
                    <a:lumMod val="75000"/>
                  </a:schemeClr>
                </a:solidFill>
                <a:latin typeface="Impact" panose="020B0806030902050204" pitchFamily="34" charset="0"/>
              </a:rPr>
              <a:t>3</a:t>
            </a:r>
            <a:endParaRPr lang="zh-CN" altLang="en-US" sz="21525" dirty="0">
              <a:solidFill>
                <a:schemeClr val="bg1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17265" y="2168749"/>
            <a:ext cx="287771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429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zh-CN" altLang="en-US" sz="30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在用户态下实现</a:t>
            </a:r>
            <a:endParaRPr lang="zh-CN" altLang="en-US" sz="30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182551" y="2752623"/>
            <a:ext cx="66828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利用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POSIX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编程接口存取数据降低了实现难度，提高通用性 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POSIX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接口提供功能更丰富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用户态下有多种调试工具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Master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和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Chunk Server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都以进程方式运行，单个进程不影响整个操作系统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GFS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和操作系统运行在不同的空间，两者耦合性降低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997032" y="2907747"/>
            <a:ext cx="128835" cy="128835"/>
          </a:xfrm>
          <a:prstGeom prst="ellips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3" name="椭圆 22"/>
          <p:cNvSpPr/>
          <p:nvPr/>
        </p:nvSpPr>
        <p:spPr>
          <a:xfrm>
            <a:off x="1997032" y="3791485"/>
            <a:ext cx="128835" cy="128835"/>
          </a:xfrm>
          <a:prstGeom prst="ellips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4" name="椭圆 23"/>
          <p:cNvSpPr/>
          <p:nvPr/>
        </p:nvSpPr>
        <p:spPr>
          <a:xfrm>
            <a:off x="1997032" y="4174571"/>
            <a:ext cx="128835" cy="128835"/>
          </a:xfrm>
          <a:prstGeom prst="ellips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3" name="椭圆 12"/>
          <p:cNvSpPr/>
          <p:nvPr/>
        </p:nvSpPr>
        <p:spPr>
          <a:xfrm>
            <a:off x="1997032" y="3370214"/>
            <a:ext cx="128835" cy="128835"/>
          </a:xfrm>
          <a:prstGeom prst="ellips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椭圆 13"/>
          <p:cNvSpPr/>
          <p:nvPr/>
        </p:nvSpPr>
        <p:spPr>
          <a:xfrm>
            <a:off x="1997032" y="5011727"/>
            <a:ext cx="128835" cy="128835"/>
          </a:xfrm>
          <a:prstGeom prst="ellips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199435" y="96020"/>
            <a:ext cx="41693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2.1 Google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文件系统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GFS</a:t>
            </a:r>
            <a:endParaRPr lang="zh-CN" altLang="en-US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906225" y="2467204"/>
            <a:ext cx="548085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2.1 Google</a:t>
            </a:r>
            <a:r>
              <a:rPr lang="zh-CN" altLang="en-US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文件系统</a:t>
            </a:r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GFS</a:t>
            </a:r>
            <a:endParaRPr lang="zh-CN" altLang="en-US" sz="3300" b="1" spc="225" dirty="0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2517518" y="3905893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775325" y="3297985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2.1.1  </a:t>
            </a:r>
            <a:r>
              <a:rPr lang="zh-CN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系统架构</a:t>
            </a:r>
            <a:endParaRPr lang="zh-CN" altLang="en-US" sz="2100" spc="225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75325" y="3789652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2.1.2  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容错机制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775325" y="4271008"/>
            <a:ext cx="294022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2.1.3  </a:t>
            </a:r>
            <a:r>
              <a:rPr lang="zh-CN" altLang="en-US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系统管理技术</a:t>
            </a:r>
            <a:endParaRPr lang="zh-CN" altLang="en-US" sz="2100" spc="225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/>
          <p:cNvSpPr txBox="1"/>
          <p:nvPr/>
        </p:nvSpPr>
        <p:spPr>
          <a:xfrm>
            <a:off x="399253" y="808637"/>
            <a:ext cx="1882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6"/>
                </a:solidFill>
              </a:rPr>
              <a:t>Master</a:t>
            </a:r>
            <a:r>
              <a:rPr lang="zh-CN" altLang="en-US" sz="2400" b="1" dirty="0">
                <a:solidFill>
                  <a:schemeClr val="accent6"/>
                </a:solidFill>
              </a:rPr>
              <a:t>容错</a:t>
            </a:r>
            <a:endParaRPr lang="zh-CN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293525" y="954943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0" name="矩形 29"/>
          <p:cNvSpPr/>
          <p:nvPr/>
        </p:nvSpPr>
        <p:spPr>
          <a:xfrm>
            <a:off x="521495" y="4829789"/>
            <a:ext cx="828947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为了防止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Master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彻底死机的情况，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GFS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还提供了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Master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远程的实时备份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355133" y="2148832"/>
            <a:ext cx="8690895" cy="1551540"/>
            <a:chOff x="547972" y="1677710"/>
            <a:chExt cx="11587860" cy="2068720"/>
          </a:xfrm>
        </p:grpSpPr>
        <p:sp>
          <p:nvSpPr>
            <p:cNvPr id="16" name="任意多边形 15"/>
            <p:cNvSpPr/>
            <p:nvPr/>
          </p:nvSpPr>
          <p:spPr>
            <a:xfrm>
              <a:off x="9702800" y="1930400"/>
              <a:ext cx="355600" cy="762000"/>
            </a:xfrm>
            <a:custGeom>
              <a:avLst/>
              <a:gdLst>
                <a:gd name="connsiteX0" fmla="*/ 0 w 355600"/>
                <a:gd name="connsiteY0" fmla="*/ 0 h 762000"/>
                <a:gd name="connsiteX1" fmla="*/ 355600 w 355600"/>
                <a:gd name="connsiteY1" fmla="*/ 342900 h 762000"/>
                <a:gd name="connsiteX2" fmla="*/ 0 w 355600"/>
                <a:gd name="connsiteY2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762000">
                  <a:moveTo>
                    <a:pt x="0" y="0"/>
                  </a:moveTo>
                  <a:cubicBezTo>
                    <a:pt x="177800" y="107950"/>
                    <a:pt x="355600" y="215900"/>
                    <a:pt x="355600" y="342900"/>
                  </a:cubicBezTo>
                  <a:cubicBezTo>
                    <a:pt x="355600" y="469900"/>
                    <a:pt x="177800" y="615950"/>
                    <a:pt x="0" y="762000"/>
                  </a:cubicBezTo>
                </a:path>
              </a:pathLst>
            </a:cu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1487772" y="1677710"/>
              <a:ext cx="8240428" cy="544790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1487772" y="2430107"/>
              <a:ext cx="8240428" cy="54479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1487772" y="3182505"/>
              <a:ext cx="8240428" cy="544790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椭圆 4"/>
            <p:cNvSpPr/>
            <p:nvPr/>
          </p:nvSpPr>
          <p:spPr>
            <a:xfrm>
              <a:off x="547972" y="1677710"/>
              <a:ext cx="2047636" cy="204763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76200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Master</a:t>
              </a:r>
              <a:endParaRPr lang="zh-CN" altLang="en-US" sz="2000" dirty="0"/>
            </a:p>
          </p:txBody>
        </p:sp>
        <p:sp>
          <p:nvSpPr>
            <p:cNvPr id="9" name="矩形 8"/>
            <p:cNvSpPr/>
            <p:nvPr/>
          </p:nvSpPr>
          <p:spPr>
            <a:xfrm>
              <a:off x="2595608" y="1781827"/>
              <a:ext cx="775489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500" dirty="0">
                  <a:solidFill>
                    <a:schemeClr val="bg1"/>
                  </a:solidFill>
                </a:rPr>
                <a:t>命名空间（</a:t>
              </a:r>
              <a:r>
                <a:rPr lang="en-US" altLang="zh-CN" sz="1500" dirty="0">
                  <a:solidFill>
                    <a:schemeClr val="bg1"/>
                  </a:solidFill>
                </a:rPr>
                <a:t>Name Space</a:t>
              </a:r>
              <a:r>
                <a:rPr lang="zh-CN" altLang="en-US" sz="1500" dirty="0">
                  <a:solidFill>
                    <a:schemeClr val="bg1"/>
                  </a:solidFill>
                </a:rPr>
                <a:t>），也就是整个文件系统的目录结构。</a:t>
              </a:r>
              <a:endParaRPr lang="zh-CN" alt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2725265" y="2522729"/>
              <a:ext cx="315022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500" dirty="0">
                  <a:solidFill>
                    <a:schemeClr val="bg1"/>
                  </a:solidFill>
                </a:rPr>
                <a:t>Chunk</a:t>
              </a:r>
              <a:r>
                <a:rPr lang="zh-CN" altLang="en-US" sz="1500" dirty="0">
                  <a:solidFill>
                    <a:schemeClr val="bg1"/>
                  </a:solidFill>
                </a:rPr>
                <a:t>与文件名的映射表。</a:t>
              </a:r>
              <a:endParaRPr lang="zh-CN" alt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725265" y="3257765"/>
              <a:ext cx="6706556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500" dirty="0">
                  <a:solidFill>
                    <a:schemeClr val="bg1"/>
                  </a:solidFill>
                </a:rPr>
                <a:t>Chunk</a:t>
              </a:r>
              <a:r>
                <a:rPr lang="zh-CN" altLang="en-US" sz="1500" dirty="0">
                  <a:solidFill>
                    <a:schemeClr val="bg1"/>
                  </a:solidFill>
                </a:rPr>
                <a:t>副本的位置信息，每一个</a:t>
              </a:r>
              <a:r>
                <a:rPr lang="en-US" altLang="zh-CN" sz="1500" dirty="0">
                  <a:solidFill>
                    <a:schemeClr val="bg1"/>
                  </a:solidFill>
                </a:rPr>
                <a:t>Chunk</a:t>
              </a:r>
              <a:r>
                <a:rPr lang="zh-CN" altLang="en-US" sz="1500" dirty="0">
                  <a:solidFill>
                    <a:schemeClr val="bg1"/>
                  </a:solidFill>
                </a:rPr>
                <a:t>默认有三个副本。</a:t>
              </a:r>
              <a:endParaRPr lang="zh-CN" altLang="en-US" sz="1500" dirty="0">
                <a:solidFill>
                  <a:schemeClr val="bg1"/>
                </a:solidFill>
              </a:endParaRPr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9728200" y="3435350"/>
              <a:ext cx="304800" cy="0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7" name="矩形 26"/>
            <p:cNvSpPr/>
            <p:nvPr/>
          </p:nvSpPr>
          <p:spPr>
            <a:xfrm>
              <a:off x="10058400" y="2067837"/>
              <a:ext cx="707887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350" dirty="0"/>
                <a:t>日志</a:t>
              </a:r>
              <a:endParaRPr lang="zh-CN" altLang="en-US" sz="1350" dirty="0"/>
            </a:p>
          </p:txBody>
        </p:sp>
        <p:sp>
          <p:nvSpPr>
            <p:cNvPr id="28" name="矩形 27"/>
            <p:cNvSpPr/>
            <p:nvPr/>
          </p:nvSpPr>
          <p:spPr>
            <a:xfrm>
              <a:off x="10058400" y="3069322"/>
              <a:ext cx="2077432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350" dirty="0"/>
                <a:t>直接保存在各个</a:t>
              </a:r>
              <a:r>
                <a:rPr lang="en-US" altLang="zh-CN" sz="1350" dirty="0"/>
                <a:t>Chunk Server</a:t>
              </a:r>
              <a:r>
                <a:rPr lang="zh-CN" altLang="en-US" sz="1350" dirty="0"/>
                <a:t>上</a:t>
              </a:r>
              <a:endParaRPr lang="zh-CN" altLang="en-US" sz="1350" dirty="0"/>
            </a:p>
          </p:txBody>
        </p:sp>
      </p:grpSp>
      <p:sp>
        <p:nvSpPr>
          <p:cNvPr id="29" name="矩形 28"/>
          <p:cNvSpPr/>
          <p:nvPr/>
        </p:nvSpPr>
        <p:spPr>
          <a:xfrm>
            <a:off x="521495" y="4401329"/>
            <a:ext cx="828947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当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Master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发生故障时，在磁盘数据保存完好的情况下，可以迅速恢复以上元数据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06117" y="4401329"/>
            <a:ext cx="93216" cy="342828"/>
          </a:xfrm>
          <a:prstGeom prst="rect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3" name="矩形 32"/>
          <p:cNvSpPr/>
          <p:nvPr/>
        </p:nvSpPr>
        <p:spPr>
          <a:xfrm>
            <a:off x="406117" y="4829789"/>
            <a:ext cx="93216" cy="342828"/>
          </a:xfrm>
          <a:prstGeom prst="rect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199435" y="96020"/>
            <a:ext cx="41693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2.1 Google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文件系统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GFS</a:t>
            </a:r>
            <a:endParaRPr lang="zh-CN" altLang="en-US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/>
          <p:cNvSpPr txBox="1"/>
          <p:nvPr/>
        </p:nvSpPr>
        <p:spPr>
          <a:xfrm>
            <a:off x="399253" y="800100"/>
            <a:ext cx="2869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6"/>
                </a:solidFill>
              </a:rPr>
              <a:t>Chunk Server</a:t>
            </a:r>
            <a:r>
              <a:rPr lang="zh-CN" altLang="en-US" sz="2400" b="1" dirty="0">
                <a:solidFill>
                  <a:schemeClr val="accent6"/>
                </a:solidFill>
              </a:rPr>
              <a:t>容错</a:t>
            </a:r>
            <a:endParaRPr lang="zh-CN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293525" y="946406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矩形 1"/>
          <p:cNvSpPr/>
          <p:nvPr/>
        </p:nvSpPr>
        <p:spPr>
          <a:xfrm>
            <a:off x="496957" y="1900956"/>
            <a:ext cx="782675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GFS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采用副本的方式实现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Chunk Server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的容错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6957" y="2413151"/>
            <a:ext cx="782675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每一个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Chunk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有多个存储副本（默认为三个）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96957" y="2925346"/>
            <a:ext cx="782675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对于每一个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Chunk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，必须将所有的副本全部写入成功，才视为成功写入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96957" y="3437541"/>
            <a:ext cx="7826756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相关的副本出现丢失或不可恢复等情况，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Master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自动将该副本复制到其他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Chunk Server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96957" y="4226736"/>
            <a:ext cx="782675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GFS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中的每一个文件被划分成多个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Chunk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Chunk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的默认大小是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64MB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96957" y="4738931"/>
            <a:ext cx="7826756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每一个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Chunk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以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Block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为单位进行划分，大小为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64KB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，每一个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Block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对应一个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32bit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的校验和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99253" y="1900956"/>
            <a:ext cx="97704" cy="346249"/>
          </a:xfrm>
          <a:prstGeom prst="rect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 11"/>
          <p:cNvSpPr/>
          <p:nvPr/>
        </p:nvSpPr>
        <p:spPr>
          <a:xfrm>
            <a:off x="399253" y="2413151"/>
            <a:ext cx="97704" cy="346249"/>
          </a:xfrm>
          <a:prstGeom prst="rect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3" name="矩形 12"/>
          <p:cNvSpPr/>
          <p:nvPr/>
        </p:nvSpPr>
        <p:spPr>
          <a:xfrm>
            <a:off x="399253" y="2925346"/>
            <a:ext cx="97704" cy="346249"/>
          </a:xfrm>
          <a:prstGeom prst="rect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矩形 13"/>
          <p:cNvSpPr/>
          <p:nvPr/>
        </p:nvSpPr>
        <p:spPr>
          <a:xfrm>
            <a:off x="399253" y="4226736"/>
            <a:ext cx="97704" cy="346249"/>
          </a:xfrm>
          <a:prstGeom prst="rect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矩形 14"/>
          <p:cNvSpPr/>
          <p:nvPr/>
        </p:nvSpPr>
        <p:spPr>
          <a:xfrm>
            <a:off x="399253" y="3437542"/>
            <a:ext cx="97704" cy="623248"/>
          </a:xfrm>
          <a:prstGeom prst="rect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矩形 15"/>
          <p:cNvSpPr/>
          <p:nvPr/>
        </p:nvSpPr>
        <p:spPr>
          <a:xfrm>
            <a:off x="399253" y="4738931"/>
            <a:ext cx="97704" cy="623248"/>
          </a:xfrm>
          <a:prstGeom prst="rect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199435" y="96020"/>
            <a:ext cx="41693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2.1 Google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文件系统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GFS</a:t>
            </a:r>
            <a:endParaRPr lang="zh-CN" altLang="en-US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906225" y="2467204"/>
            <a:ext cx="548085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2.1 Google</a:t>
            </a:r>
            <a:r>
              <a:rPr lang="zh-CN" altLang="en-US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文件系统</a:t>
            </a:r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GFS</a:t>
            </a:r>
            <a:endParaRPr lang="zh-CN" altLang="en-US" sz="3300" b="1" spc="225" dirty="0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2517518" y="4387249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775325" y="3297985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2.1.1  </a:t>
            </a:r>
            <a:r>
              <a:rPr lang="zh-CN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系统架构</a:t>
            </a:r>
            <a:endParaRPr lang="zh-CN" altLang="en-US" sz="2100" spc="225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75325" y="3789652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2.1.2  </a:t>
            </a:r>
            <a:r>
              <a:rPr lang="zh-CN" altLang="en-US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容错机制</a:t>
            </a:r>
            <a:endParaRPr lang="zh-CN" altLang="en-US" sz="2100" spc="225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775325" y="4271008"/>
            <a:ext cx="294022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2.1.3  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系统管理技术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/>
          <p:cNvSpPr txBox="1"/>
          <p:nvPr/>
        </p:nvSpPr>
        <p:spPr>
          <a:xfrm>
            <a:off x="399253" y="80010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系统管理技术</a:t>
            </a:r>
            <a:endParaRPr lang="zh-CN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293525" y="946406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9" name="任意多边形 68"/>
          <p:cNvSpPr/>
          <p:nvPr/>
        </p:nvSpPr>
        <p:spPr>
          <a:xfrm>
            <a:off x="2845596" y="2111945"/>
            <a:ext cx="1607344" cy="1472656"/>
          </a:xfrm>
          <a:custGeom>
            <a:avLst/>
            <a:gdLst>
              <a:gd name="connsiteX0" fmla="*/ 0 w 2143125"/>
              <a:gd name="connsiteY0" fmla="*/ 0 h 1963541"/>
              <a:gd name="connsiteX1" fmla="*/ 2143125 w 2143125"/>
              <a:gd name="connsiteY1" fmla="*/ 0 h 1963541"/>
              <a:gd name="connsiteX2" fmla="*/ 2143125 w 2143125"/>
              <a:gd name="connsiteY2" fmla="*/ 1963541 h 1963541"/>
              <a:gd name="connsiteX3" fmla="*/ 0 w 2143125"/>
              <a:gd name="connsiteY3" fmla="*/ 1963541 h 1963541"/>
              <a:gd name="connsiteX4" fmla="*/ 0 w 2143125"/>
              <a:gd name="connsiteY4" fmla="*/ 0 h 196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3125" h="1963541">
                <a:moveTo>
                  <a:pt x="0" y="0"/>
                </a:moveTo>
                <a:lnTo>
                  <a:pt x="2143125" y="0"/>
                </a:lnTo>
                <a:lnTo>
                  <a:pt x="2143125" y="1963541"/>
                </a:lnTo>
                <a:lnTo>
                  <a:pt x="0" y="196354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8" name="任意多边形 67"/>
          <p:cNvSpPr/>
          <p:nvPr/>
        </p:nvSpPr>
        <p:spPr>
          <a:xfrm>
            <a:off x="4661096" y="2111945"/>
            <a:ext cx="1582542" cy="1472656"/>
          </a:xfrm>
          <a:custGeom>
            <a:avLst/>
            <a:gdLst>
              <a:gd name="connsiteX0" fmla="*/ 0 w 2110056"/>
              <a:gd name="connsiteY0" fmla="*/ 0 h 1963541"/>
              <a:gd name="connsiteX1" fmla="*/ 2110056 w 2110056"/>
              <a:gd name="connsiteY1" fmla="*/ 0 h 1963541"/>
              <a:gd name="connsiteX2" fmla="*/ 2110056 w 2110056"/>
              <a:gd name="connsiteY2" fmla="*/ 1963541 h 1963541"/>
              <a:gd name="connsiteX3" fmla="*/ 0 w 2110056"/>
              <a:gd name="connsiteY3" fmla="*/ 1963541 h 1963541"/>
              <a:gd name="connsiteX4" fmla="*/ 0 w 2110056"/>
              <a:gd name="connsiteY4" fmla="*/ 0 h 196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0056" h="1963541">
                <a:moveTo>
                  <a:pt x="0" y="0"/>
                </a:moveTo>
                <a:lnTo>
                  <a:pt x="2110056" y="0"/>
                </a:lnTo>
                <a:lnTo>
                  <a:pt x="2110056" y="1963541"/>
                </a:lnTo>
                <a:lnTo>
                  <a:pt x="0" y="196354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7" name="任意多边形 66"/>
          <p:cNvSpPr/>
          <p:nvPr/>
        </p:nvSpPr>
        <p:spPr>
          <a:xfrm>
            <a:off x="2845596" y="3794076"/>
            <a:ext cx="1607344" cy="1472656"/>
          </a:xfrm>
          <a:custGeom>
            <a:avLst/>
            <a:gdLst>
              <a:gd name="connsiteX0" fmla="*/ 0 w 2143125"/>
              <a:gd name="connsiteY0" fmla="*/ 0 h 1963541"/>
              <a:gd name="connsiteX1" fmla="*/ 2143125 w 2143125"/>
              <a:gd name="connsiteY1" fmla="*/ 0 h 1963541"/>
              <a:gd name="connsiteX2" fmla="*/ 2143125 w 2143125"/>
              <a:gd name="connsiteY2" fmla="*/ 1963541 h 1963541"/>
              <a:gd name="connsiteX3" fmla="*/ 0 w 2143125"/>
              <a:gd name="connsiteY3" fmla="*/ 1963541 h 1963541"/>
              <a:gd name="connsiteX4" fmla="*/ 0 w 2143125"/>
              <a:gd name="connsiteY4" fmla="*/ 0 h 196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3125" h="1963541">
                <a:moveTo>
                  <a:pt x="0" y="0"/>
                </a:moveTo>
                <a:lnTo>
                  <a:pt x="2143125" y="0"/>
                </a:lnTo>
                <a:lnTo>
                  <a:pt x="2143125" y="1963541"/>
                </a:lnTo>
                <a:lnTo>
                  <a:pt x="0" y="196354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6" name="任意多边形 65"/>
          <p:cNvSpPr/>
          <p:nvPr/>
        </p:nvSpPr>
        <p:spPr>
          <a:xfrm>
            <a:off x="4661096" y="3794076"/>
            <a:ext cx="1582542" cy="1472656"/>
          </a:xfrm>
          <a:custGeom>
            <a:avLst/>
            <a:gdLst>
              <a:gd name="connsiteX0" fmla="*/ 0 w 2110056"/>
              <a:gd name="connsiteY0" fmla="*/ 0 h 1963541"/>
              <a:gd name="connsiteX1" fmla="*/ 2110056 w 2110056"/>
              <a:gd name="connsiteY1" fmla="*/ 0 h 1963541"/>
              <a:gd name="connsiteX2" fmla="*/ 2110056 w 2110056"/>
              <a:gd name="connsiteY2" fmla="*/ 1963541 h 1963541"/>
              <a:gd name="connsiteX3" fmla="*/ 0 w 2110056"/>
              <a:gd name="connsiteY3" fmla="*/ 1963541 h 1963541"/>
              <a:gd name="connsiteX4" fmla="*/ 0 w 2110056"/>
              <a:gd name="connsiteY4" fmla="*/ 0 h 196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0056" h="1963541">
                <a:moveTo>
                  <a:pt x="0" y="0"/>
                </a:moveTo>
                <a:lnTo>
                  <a:pt x="2110056" y="0"/>
                </a:lnTo>
                <a:lnTo>
                  <a:pt x="2110056" y="1963541"/>
                </a:lnTo>
                <a:lnTo>
                  <a:pt x="0" y="196354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4" name="任意多边形 63"/>
          <p:cNvSpPr/>
          <p:nvPr/>
        </p:nvSpPr>
        <p:spPr>
          <a:xfrm>
            <a:off x="498672" y="2111945"/>
            <a:ext cx="2346923" cy="1472656"/>
          </a:xfrm>
          <a:custGeom>
            <a:avLst/>
            <a:gdLst>
              <a:gd name="connsiteX0" fmla="*/ 0 w 3129230"/>
              <a:gd name="connsiteY0" fmla="*/ 0 h 1963541"/>
              <a:gd name="connsiteX1" fmla="*/ 3129230 w 3129230"/>
              <a:gd name="connsiteY1" fmla="*/ 0 h 1963541"/>
              <a:gd name="connsiteX2" fmla="*/ 3129230 w 3129230"/>
              <a:gd name="connsiteY2" fmla="*/ 1963541 h 1963541"/>
              <a:gd name="connsiteX3" fmla="*/ 0 w 3129230"/>
              <a:gd name="connsiteY3" fmla="*/ 1963541 h 1963541"/>
              <a:gd name="connsiteX4" fmla="*/ 0 w 3129230"/>
              <a:gd name="connsiteY4" fmla="*/ 0 h 196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9230" h="1963541">
                <a:moveTo>
                  <a:pt x="0" y="0"/>
                </a:moveTo>
                <a:lnTo>
                  <a:pt x="3129230" y="0"/>
                </a:lnTo>
                <a:lnTo>
                  <a:pt x="3129230" y="1963541"/>
                </a:lnTo>
                <a:lnTo>
                  <a:pt x="0" y="196354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3" name="任意多边形 62"/>
          <p:cNvSpPr/>
          <p:nvPr/>
        </p:nvSpPr>
        <p:spPr>
          <a:xfrm>
            <a:off x="6243639" y="2111945"/>
            <a:ext cx="2371724" cy="1472656"/>
          </a:xfrm>
          <a:custGeom>
            <a:avLst/>
            <a:gdLst>
              <a:gd name="connsiteX0" fmla="*/ 0 w 3162299"/>
              <a:gd name="connsiteY0" fmla="*/ 0 h 1963541"/>
              <a:gd name="connsiteX1" fmla="*/ 3162299 w 3162299"/>
              <a:gd name="connsiteY1" fmla="*/ 0 h 1963541"/>
              <a:gd name="connsiteX2" fmla="*/ 3162299 w 3162299"/>
              <a:gd name="connsiteY2" fmla="*/ 1963541 h 1963541"/>
              <a:gd name="connsiteX3" fmla="*/ 0 w 3162299"/>
              <a:gd name="connsiteY3" fmla="*/ 1963541 h 1963541"/>
              <a:gd name="connsiteX4" fmla="*/ 0 w 3162299"/>
              <a:gd name="connsiteY4" fmla="*/ 0 h 196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2299" h="1963541">
                <a:moveTo>
                  <a:pt x="0" y="0"/>
                </a:moveTo>
                <a:lnTo>
                  <a:pt x="3162299" y="0"/>
                </a:lnTo>
                <a:lnTo>
                  <a:pt x="3162299" y="1963541"/>
                </a:lnTo>
                <a:lnTo>
                  <a:pt x="0" y="196354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2" name="任意多边形 61"/>
          <p:cNvSpPr/>
          <p:nvPr/>
        </p:nvSpPr>
        <p:spPr>
          <a:xfrm>
            <a:off x="498672" y="3794076"/>
            <a:ext cx="2346923" cy="1472656"/>
          </a:xfrm>
          <a:custGeom>
            <a:avLst/>
            <a:gdLst>
              <a:gd name="connsiteX0" fmla="*/ 0 w 3129230"/>
              <a:gd name="connsiteY0" fmla="*/ 0 h 1963541"/>
              <a:gd name="connsiteX1" fmla="*/ 3129230 w 3129230"/>
              <a:gd name="connsiteY1" fmla="*/ 0 h 1963541"/>
              <a:gd name="connsiteX2" fmla="*/ 3129230 w 3129230"/>
              <a:gd name="connsiteY2" fmla="*/ 1963541 h 1963541"/>
              <a:gd name="connsiteX3" fmla="*/ 0 w 3129230"/>
              <a:gd name="connsiteY3" fmla="*/ 1963541 h 1963541"/>
              <a:gd name="connsiteX4" fmla="*/ 0 w 3129230"/>
              <a:gd name="connsiteY4" fmla="*/ 0 h 196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9230" h="1963541">
                <a:moveTo>
                  <a:pt x="0" y="0"/>
                </a:moveTo>
                <a:lnTo>
                  <a:pt x="3129230" y="0"/>
                </a:lnTo>
                <a:lnTo>
                  <a:pt x="3129230" y="1963541"/>
                </a:lnTo>
                <a:lnTo>
                  <a:pt x="0" y="196354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1" name="任意多边形 60"/>
          <p:cNvSpPr/>
          <p:nvPr/>
        </p:nvSpPr>
        <p:spPr>
          <a:xfrm>
            <a:off x="6243639" y="3794076"/>
            <a:ext cx="2371724" cy="1472656"/>
          </a:xfrm>
          <a:custGeom>
            <a:avLst/>
            <a:gdLst>
              <a:gd name="connsiteX0" fmla="*/ 0 w 3162299"/>
              <a:gd name="connsiteY0" fmla="*/ 0 h 1963541"/>
              <a:gd name="connsiteX1" fmla="*/ 3162299 w 3162299"/>
              <a:gd name="connsiteY1" fmla="*/ 0 h 1963541"/>
              <a:gd name="connsiteX2" fmla="*/ 3162299 w 3162299"/>
              <a:gd name="connsiteY2" fmla="*/ 1963541 h 1963541"/>
              <a:gd name="connsiteX3" fmla="*/ 0 w 3162299"/>
              <a:gd name="connsiteY3" fmla="*/ 1963541 h 1963541"/>
              <a:gd name="connsiteX4" fmla="*/ 0 w 3162299"/>
              <a:gd name="connsiteY4" fmla="*/ 0 h 196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2299" h="1963541">
                <a:moveTo>
                  <a:pt x="0" y="0"/>
                </a:moveTo>
                <a:lnTo>
                  <a:pt x="3162299" y="0"/>
                </a:lnTo>
                <a:lnTo>
                  <a:pt x="3162299" y="1963541"/>
                </a:lnTo>
                <a:lnTo>
                  <a:pt x="0" y="196354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3601641" y="2717081"/>
            <a:ext cx="1885950" cy="1885950"/>
          </a:xfrm>
          <a:prstGeom prst="ellipse">
            <a:avLst/>
          </a:prstGeom>
          <a:solidFill>
            <a:schemeClr val="accent6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7" name="矩形 46"/>
          <p:cNvSpPr/>
          <p:nvPr/>
        </p:nvSpPr>
        <p:spPr>
          <a:xfrm>
            <a:off x="3818532" y="3239215"/>
            <a:ext cx="14157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</a:rPr>
              <a:t>系统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pPr algn="ctr"/>
            <a:r>
              <a:rPr lang="zh-CN" altLang="en-US" sz="2400" b="1" dirty="0">
                <a:solidFill>
                  <a:schemeClr val="bg1"/>
                </a:solidFill>
              </a:rPr>
              <a:t>管理技术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2980171" y="2338968"/>
            <a:ext cx="11206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大规模集群安装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技术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4927284" y="2338969"/>
            <a:ext cx="1120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solidFill>
                  <a:schemeClr val="bg1"/>
                </a:solidFill>
              </a:rPr>
              <a:t>故障检测技术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2980171" y="4152907"/>
            <a:ext cx="11206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节点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动态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加入技术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4927284" y="4667462"/>
            <a:ext cx="1120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节能技术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568542" y="2294274"/>
            <a:ext cx="2081315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GFS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集群中通常有非常多的节点，需要相应的技术支撑 </a:t>
            </a:r>
            <a:endParaRPr lang="zh-CN" alt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6314088" y="2130357"/>
            <a:ext cx="23012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GFS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构建在不可靠廉价计算机之上的文件系统，由于节点数目众多，故障发生十分频繁 </a:t>
            </a:r>
            <a:endParaRPr lang="zh-CN" alt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580052" y="3864367"/>
            <a:ext cx="2209763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新的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Chunk Server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加入时 ，只需裸机加入，大大减少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GFS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维护工作量 </a:t>
            </a:r>
            <a:endParaRPr lang="zh-CN" alt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6292393" y="3976405"/>
            <a:ext cx="234466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Google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采用了多种机制降低服务器能耗，如采用蓄电池代替昂贵的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UPS</a:t>
            </a: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199435" y="96020"/>
            <a:ext cx="41693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2.1 Google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文件系统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GFS</a:t>
            </a:r>
            <a:endParaRPr lang="zh-CN" altLang="en-US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75069" y="1514307"/>
            <a:ext cx="5693399" cy="394154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2951090" y="1498375"/>
            <a:ext cx="364817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2.1 Google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文件系统</a:t>
            </a:r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GFS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圆角矩形 40"/>
          <p:cNvSpPr/>
          <p:nvPr/>
        </p:nvSpPr>
        <p:spPr>
          <a:xfrm>
            <a:off x="2875069" y="197086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7AB8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3" name="矩形 62"/>
          <p:cNvSpPr/>
          <p:nvPr/>
        </p:nvSpPr>
        <p:spPr>
          <a:xfrm>
            <a:off x="2949618" y="1981649"/>
            <a:ext cx="463768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</a:t>
            </a:r>
            <a:r>
              <a: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数据处理</a:t>
            </a:r>
            <a:r>
              <a:rPr lang="en-US" altLang="zh-CN" sz="2100" spc="225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MapReduce</a:t>
            </a:r>
            <a:endParaRPr lang="zh-CN" altLang="en-US" sz="2100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2875069" y="2436473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6" name="矩形 35"/>
          <p:cNvSpPr/>
          <p:nvPr/>
        </p:nvSpPr>
        <p:spPr>
          <a:xfrm>
            <a:off x="2949618" y="2447253"/>
            <a:ext cx="372089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2.3 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锁服务</a:t>
            </a:r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Chubby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2875069" y="2902076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0" name="矩形 39"/>
          <p:cNvSpPr/>
          <p:nvPr/>
        </p:nvSpPr>
        <p:spPr>
          <a:xfrm>
            <a:off x="2949618" y="2912857"/>
            <a:ext cx="473398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2.4 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分布式结构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化数据表</a:t>
            </a:r>
            <a:r>
              <a:rPr lang="en-US" altLang="zh-CN" sz="2100" spc="22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Bigtable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圆角矩形 47"/>
          <p:cNvSpPr/>
          <p:nvPr/>
        </p:nvSpPr>
        <p:spPr>
          <a:xfrm>
            <a:off x="2875069" y="3367680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9" name="矩形 48"/>
          <p:cNvSpPr/>
          <p:nvPr/>
        </p:nvSpPr>
        <p:spPr>
          <a:xfrm>
            <a:off x="2949618" y="3378460"/>
            <a:ext cx="449071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2.5 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存储系统</a:t>
            </a:r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Megastore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圆角矩形 51"/>
          <p:cNvSpPr/>
          <p:nvPr/>
        </p:nvSpPr>
        <p:spPr>
          <a:xfrm>
            <a:off x="2875069" y="3833284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3" name="矩形 52"/>
          <p:cNvSpPr/>
          <p:nvPr/>
        </p:nvSpPr>
        <p:spPr>
          <a:xfrm>
            <a:off x="2949618" y="3844064"/>
            <a:ext cx="572464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2.6</a:t>
            </a:r>
            <a:r>
              <a:rPr lang="en-US" altLang="zh-C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大规模</a:t>
            </a:r>
            <a:r>
              <a:rPr lang="zh-CN" alt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分布式系统的监控基础架构</a:t>
            </a:r>
            <a:r>
              <a:rPr lang="en-US" altLang="zh-C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Dapper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圆角矩形 55"/>
          <p:cNvSpPr/>
          <p:nvPr/>
        </p:nvSpPr>
        <p:spPr>
          <a:xfrm>
            <a:off x="2875069" y="42988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7" name="矩形 56"/>
          <p:cNvSpPr/>
          <p:nvPr/>
        </p:nvSpPr>
        <p:spPr>
          <a:xfrm>
            <a:off x="2949618" y="4309668"/>
            <a:ext cx="544514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2.7 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海量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数据的交互式分析工具</a:t>
            </a:r>
            <a:r>
              <a:rPr lang="en-US" altLang="zh-CN" sz="2100" spc="22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Dremel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圆角矩形 59"/>
          <p:cNvSpPr/>
          <p:nvPr/>
        </p:nvSpPr>
        <p:spPr>
          <a:xfrm>
            <a:off x="2875069" y="4764491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1" name="矩形 60"/>
          <p:cNvSpPr/>
          <p:nvPr/>
        </p:nvSpPr>
        <p:spPr>
          <a:xfrm>
            <a:off x="2949618" y="4775272"/>
            <a:ext cx="505035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2.8 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内存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大数据分析系统</a:t>
            </a:r>
            <a:r>
              <a:rPr lang="en-US" altLang="zh-CN" sz="2100" spc="22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PowerDrill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圆角矩形 66"/>
          <p:cNvSpPr/>
          <p:nvPr/>
        </p:nvSpPr>
        <p:spPr>
          <a:xfrm>
            <a:off x="2875069" y="5230094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8" name="矩形 67"/>
          <p:cNvSpPr/>
          <p:nvPr/>
        </p:nvSpPr>
        <p:spPr>
          <a:xfrm>
            <a:off x="2949618" y="5240875"/>
            <a:ext cx="366318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2.9 Google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应用程序引擎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405482" y="2467204"/>
            <a:ext cx="684802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2.2</a:t>
            </a:r>
            <a:r>
              <a:rPr lang="zh-CN" altLang="en-US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分布式数据处理</a:t>
            </a:r>
            <a:r>
              <a:rPr lang="en-US" altLang="zh-CN" sz="3300" b="1" spc="225" dirty="0" err="1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MapReduce</a:t>
            </a:r>
            <a:endParaRPr lang="en-US" altLang="zh-CN" sz="3300" b="1" spc="225" dirty="0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2016776" y="3406036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274583" y="3297985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2.2.1  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产生背景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74583" y="3789652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2.2.2  </a:t>
            </a:r>
            <a:r>
              <a:rPr lang="zh-CN" altLang="en-US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编程模型</a:t>
            </a:r>
            <a:endParaRPr lang="zh-CN" altLang="en-US" sz="2100" spc="225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274583" y="4271008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2.2.3  </a:t>
            </a:r>
            <a:r>
              <a:rPr lang="zh-CN" altLang="en-US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实现机制</a:t>
            </a:r>
            <a:endParaRPr lang="zh-CN" altLang="en-US" sz="2100" spc="225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74583" y="4752363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2.2.4  </a:t>
            </a:r>
            <a:r>
              <a:rPr lang="zh-CN" altLang="en-US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案例分析</a:t>
            </a:r>
            <a:endParaRPr lang="zh-CN" altLang="en-US" sz="2100" spc="225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3581400"/>
            <a:ext cx="9144000" cy="3276600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5" name="图片 4">
            <a:hlinkClick r:id="rId1"/>
          </p:cNvPr>
          <p:cNvPicPr>
            <a:picLocks noChangeAspect="1"/>
          </p:cNvPicPr>
          <p:nvPr/>
        </p:nvPicPr>
        <p:blipFill rotWithShape="1">
          <a:blip r:embed="rId2"/>
          <a:srcRect t="1412" r="13390"/>
          <a:stretch>
            <a:fillRect/>
          </a:stretch>
        </p:blipFill>
        <p:spPr>
          <a:xfrm>
            <a:off x="3774622" y="1121196"/>
            <a:ext cx="2763791" cy="870596"/>
          </a:xfrm>
          <a:prstGeom prst="rect">
            <a:avLst/>
          </a:prstGeom>
        </p:spPr>
      </p:pic>
      <p:pic>
        <p:nvPicPr>
          <p:cNvPr id="3" name="图片 2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t="14107" b="57208"/>
          <a:stretch>
            <a:fillRect/>
          </a:stretch>
        </p:blipFill>
        <p:spPr>
          <a:xfrm>
            <a:off x="279400" y="1381302"/>
            <a:ext cx="3384649" cy="47479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hlinkClick r:id="rId5"/>
          </p:cNvPr>
          <p:cNvSpPr txBox="1"/>
          <p:nvPr/>
        </p:nvSpPr>
        <p:spPr>
          <a:xfrm>
            <a:off x="3878822" y="2028354"/>
            <a:ext cx="5261884" cy="30008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本套</a:t>
            </a:r>
            <a:r>
              <a:rPr lang="en-US" altLang="zh-CN" sz="1350" dirty="0">
                <a:solidFill>
                  <a:prstClr val="white"/>
                </a:solidFill>
              </a:rPr>
              <a:t>PPT</a:t>
            </a:r>
            <a:r>
              <a:rPr lang="zh-CN" altLang="en-US" sz="1350" dirty="0">
                <a:solidFill>
                  <a:prstClr val="white"/>
                </a:solidFill>
              </a:rPr>
              <a:t>下载地址：</a:t>
            </a:r>
            <a:r>
              <a:rPr lang="en-US" altLang="zh-CN" sz="1350" dirty="0">
                <a:solidFill>
                  <a:prstClr val="white"/>
                </a:solidFill>
              </a:rPr>
              <a:t>http://www.chinacloud.cn/list.aspx?cid=20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8" name="文本框 7">
            <a:hlinkClick r:id="rId3"/>
          </p:cNvPr>
          <p:cNvSpPr txBox="1"/>
          <p:nvPr/>
        </p:nvSpPr>
        <p:spPr>
          <a:xfrm>
            <a:off x="3774622" y="2422035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云</a:t>
            </a:r>
            <a:r>
              <a:rPr lang="zh-CN" altLang="en-US" sz="36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计算的</a:t>
            </a:r>
            <a:r>
              <a:rPr lang="zh-CN" altLang="en-US" sz="3600" b="1" dirty="0">
                <a:solidFill>
                  <a:srgbClr val="C00000"/>
                </a:solidFill>
              </a:rPr>
              <a:t>红宝书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10" name="文本框 9">
            <a:hlinkClick r:id="rId3"/>
          </p:cNvPr>
          <p:cNvSpPr txBox="1"/>
          <p:nvPr/>
        </p:nvSpPr>
        <p:spPr>
          <a:xfrm>
            <a:off x="3774622" y="3068366"/>
            <a:ext cx="49407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black">
                    <a:lumMod val="65000"/>
                    <a:lumOff val="35000"/>
                  </a:prstClr>
                </a:solidFill>
              </a:rPr>
              <a:t>书籍购买地址：</a:t>
            </a:r>
            <a:r>
              <a:rPr lang="en-US" altLang="zh-CN" sz="1000" dirty="0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http://weidian.com/item.html?itemID=1469775685&amp;p=-1</a:t>
            </a:r>
            <a:endParaRPr lang="en-US" altLang="zh-CN" sz="1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89601" y="4931529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微信扫描二维码</a:t>
            </a:r>
            <a:endParaRPr lang="zh-CN" altLang="en-US" sz="3200" dirty="0"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689601" y="5530371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prstClr val="white"/>
                </a:solidFill>
              </a:rPr>
              <a:t>关注云计算头条</a:t>
            </a:r>
            <a:endParaRPr lang="zh-CN" altLang="en-US" sz="3200" dirty="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822" y="4300413"/>
            <a:ext cx="1828800" cy="1828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241F-D2F4-4B3A-952F-D6E7DF06C30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文本框 15">
            <a:hlinkClick r:id="rId3"/>
          </p:cNvPr>
          <p:cNvSpPr txBox="1"/>
          <p:nvPr/>
        </p:nvSpPr>
        <p:spPr>
          <a:xfrm>
            <a:off x="3774622" y="3288070"/>
            <a:ext cx="26084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black">
                    <a:lumMod val="65000"/>
                    <a:lumOff val="35000"/>
                  </a:prstClr>
                </a:solidFill>
              </a:rPr>
              <a:t>（包邮且有刘鹏教授亲笔签名）</a:t>
            </a:r>
            <a:endParaRPr lang="zh-CN" altLang="en-US" sz="135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3011139" y="3401616"/>
            <a:ext cx="6383233" cy="2008584"/>
          </a:xfrm>
          <a:prstGeom prst="rect">
            <a:avLst/>
          </a:prstGeom>
          <a:gradFill>
            <a:gsLst>
              <a:gs pos="69000">
                <a:srgbClr val="85BA35"/>
              </a:gs>
              <a:gs pos="53000">
                <a:srgbClr val="80B739"/>
              </a:gs>
              <a:gs pos="19000">
                <a:schemeClr val="accent6"/>
              </a:gs>
              <a:gs pos="100000">
                <a:srgbClr val="96C527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4" name="Picture 2" descr="F:\share\无标题.bmp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93525" y="1944291"/>
            <a:ext cx="2717615" cy="3465909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noFill/>
            <a:miter lim="800000"/>
            <a:headEnd/>
            <a:tailEnd/>
          </a:ln>
          <a:effectLst/>
        </p:spPr>
      </p:pic>
      <p:sp>
        <p:nvSpPr>
          <p:cNvPr id="7" name="矩形 6"/>
          <p:cNvSpPr/>
          <p:nvPr/>
        </p:nvSpPr>
        <p:spPr>
          <a:xfrm>
            <a:off x="278606" y="4549378"/>
            <a:ext cx="2732534" cy="860822"/>
          </a:xfrm>
          <a:prstGeom prst="rect">
            <a:avLst/>
          </a:prstGeom>
          <a:gradFill>
            <a:gsLst>
              <a:gs pos="40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文本框 1"/>
          <p:cNvSpPr txBox="1"/>
          <p:nvPr/>
        </p:nvSpPr>
        <p:spPr>
          <a:xfrm>
            <a:off x="399253" y="80010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产生背景</a:t>
            </a:r>
            <a:endParaRPr lang="zh-CN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293525" y="946406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" name="矩形 5"/>
          <p:cNvSpPr/>
          <p:nvPr/>
        </p:nvSpPr>
        <p:spPr>
          <a:xfrm>
            <a:off x="357187" y="4598915"/>
            <a:ext cx="204509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500" dirty="0">
                <a:solidFill>
                  <a:schemeClr val="bg1"/>
                </a:solidFill>
              </a:rPr>
              <a:t>Google </a:t>
            </a:r>
            <a:r>
              <a:rPr lang="en-US" altLang="zh-CN" sz="1500" dirty="0" err="1">
                <a:solidFill>
                  <a:schemeClr val="bg1"/>
                </a:solidFill>
              </a:rPr>
              <a:t>MapReduce</a:t>
            </a:r>
            <a:endParaRPr lang="en-US" altLang="zh-CN" sz="1500" dirty="0">
              <a:solidFill>
                <a:schemeClr val="bg1"/>
              </a:solidFill>
            </a:endParaRPr>
          </a:p>
          <a:p>
            <a:r>
              <a:rPr lang="zh-CN" altLang="en-US" sz="1500" dirty="0">
                <a:solidFill>
                  <a:schemeClr val="bg1"/>
                </a:solidFill>
              </a:rPr>
              <a:t>架构设计师</a:t>
            </a:r>
            <a:endParaRPr lang="zh-CN" altLang="en-US" sz="1500" dirty="0">
              <a:solidFill>
                <a:schemeClr val="bg1"/>
              </a:solidFill>
            </a:endParaRPr>
          </a:p>
          <a:p>
            <a:r>
              <a:rPr lang="en-US" altLang="zh-CN" sz="1500" dirty="0">
                <a:solidFill>
                  <a:schemeClr val="bg1"/>
                </a:solidFill>
              </a:rPr>
              <a:t>Jeffrey Dean</a:t>
            </a:r>
            <a:endParaRPr lang="en-US" altLang="zh-CN" sz="15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228975" y="3401958"/>
            <a:ext cx="5105400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</a:rPr>
              <a:t>Jeffery Dean</a:t>
            </a:r>
            <a:r>
              <a:rPr lang="zh-CN" altLang="en-US" dirty="0">
                <a:solidFill>
                  <a:schemeClr val="bg1"/>
                </a:solidFill>
              </a:rPr>
              <a:t>设计一个新的抽象模型， 封装并行处理、容错处理、本地化计算、负载均衡的细节，还提供了一个简单而强大的接口。</a:t>
            </a:r>
            <a:endParaRPr lang="en-US" altLang="zh-CN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700" b="1" dirty="0">
                <a:solidFill>
                  <a:schemeClr val="bg1"/>
                </a:solidFill>
              </a:rPr>
              <a:t>这就是</a:t>
            </a:r>
            <a:r>
              <a:rPr lang="en-US" altLang="zh-CN" sz="2700" b="1" dirty="0" err="1">
                <a:solidFill>
                  <a:schemeClr val="bg1"/>
                </a:solidFill>
              </a:rPr>
              <a:t>MapReduce</a:t>
            </a:r>
            <a:endParaRPr lang="en-US" altLang="zh-CN" sz="2700" b="1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231" y="3401616"/>
            <a:ext cx="289294" cy="200858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176255" y="117574"/>
            <a:ext cx="5301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分布式数据处理</a:t>
            </a:r>
            <a:r>
              <a:rPr lang="en-US" altLang="zh-CN" sz="2400" b="1" spc="225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MapReduce</a:t>
            </a:r>
            <a:endParaRPr lang="zh-CN" altLang="en-US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0853" y="2670424"/>
            <a:ext cx="703320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err="1"/>
              <a:t>MapReduce</a:t>
            </a:r>
            <a:r>
              <a:rPr lang="zh-CN" altLang="en-US" dirty="0"/>
              <a:t>这种</a:t>
            </a:r>
            <a:r>
              <a:rPr lang="zh-CN" altLang="en-US" b="1" dirty="0">
                <a:solidFill>
                  <a:schemeClr val="accent6"/>
                </a:solidFill>
              </a:rPr>
              <a:t>并行编程模式</a:t>
            </a:r>
            <a:r>
              <a:rPr lang="zh-CN" altLang="en-US" dirty="0"/>
              <a:t>思想最早是在</a:t>
            </a:r>
            <a:r>
              <a:rPr lang="en-US" altLang="zh-CN" b="1" dirty="0">
                <a:solidFill>
                  <a:schemeClr val="accent6"/>
                </a:solidFill>
              </a:rPr>
              <a:t>1995</a:t>
            </a:r>
            <a:r>
              <a:rPr lang="zh-CN" altLang="en-US" b="1" dirty="0">
                <a:solidFill>
                  <a:schemeClr val="accent6"/>
                </a:solidFill>
              </a:rPr>
              <a:t>年</a:t>
            </a:r>
            <a:r>
              <a:rPr lang="zh-CN" altLang="en-US" dirty="0"/>
              <a:t>提出的。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420852" y="3372118"/>
            <a:ext cx="80104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与传统的分布式程序设计相比，</a:t>
            </a:r>
            <a:r>
              <a:rPr lang="en-US" altLang="zh-CN" dirty="0" err="1"/>
              <a:t>MapReduce</a:t>
            </a:r>
            <a:r>
              <a:rPr lang="zh-CN" altLang="en-US" dirty="0"/>
              <a:t>封装了</a:t>
            </a:r>
            <a:r>
              <a:rPr lang="zh-CN" altLang="en-US" b="1" dirty="0">
                <a:solidFill>
                  <a:schemeClr val="accent6"/>
                </a:solidFill>
              </a:rPr>
              <a:t>并行处理、容错处理、本地化计算、负载均衡</a:t>
            </a:r>
            <a:r>
              <a:rPr lang="zh-CN" altLang="en-US" dirty="0"/>
              <a:t>等细节，还提供了一个</a:t>
            </a:r>
            <a:r>
              <a:rPr lang="zh-CN" altLang="en-US" b="1" dirty="0">
                <a:solidFill>
                  <a:schemeClr val="accent6"/>
                </a:solidFill>
              </a:rPr>
              <a:t>简单而强大的接口</a:t>
            </a:r>
            <a:r>
              <a:rPr lang="zh-CN" altLang="en-US" dirty="0"/>
              <a:t>。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420852" y="4420061"/>
            <a:ext cx="80104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err="1"/>
              <a:t>MapReduce</a:t>
            </a:r>
            <a:r>
              <a:rPr lang="zh-CN" altLang="en-US" dirty="0"/>
              <a:t>把对数据集的大规模操作，</a:t>
            </a:r>
            <a:r>
              <a:rPr lang="zh-CN" altLang="en-US" b="1" dirty="0">
                <a:solidFill>
                  <a:schemeClr val="accent6"/>
                </a:solidFill>
              </a:rPr>
              <a:t>分发给一个主节点管理下的各分节点</a:t>
            </a:r>
            <a:r>
              <a:rPr lang="zh-CN" altLang="en-US" dirty="0"/>
              <a:t>共同完成，通过这种方式</a:t>
            </a:r>
            <a:r>
              <a:rPr lang="zh-CN" altLang="en-US" b="1" dirty="0">
                <a:solidFill>
                  <a:schemeClr val="accent6"/>
                </a:solidFill>
              </a:rPr>
              <a:t>实现任务的可靠执行与容错机制</a:t>
            </a:r>
            <a:r>
              <a:rPr lang="zh-CN" altLang="en-US" dirty="0"/>
              <a:t>。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399253" y="80010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产生背景</a:t>
            </a:r>
            <a:endParaRPr lang="zh-CN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293525" y="946406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176255" y="117574"/>
            <a:ext cx="5301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分布式数据处理</a:t>
            </a:r>
            <a:r>
              <a:rPr lang="en-US" altLang="zh-CN" sz="2400" b="1" spc="225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MapReduce</a:t>
            </a:r>
            <a:endParaRPr lang="zh-CN" altLang="en-US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405482" y="2467204"/>
            <a:ext cx="684802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2.2</a:t>
            </a:r>
            <a:r>
              <a:rPr lang="zh-CN" altLang="en-US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分布式数据处理</a:t>
            </a:r>
            <a:r>
              <a:rPr lang="en-US" altLang="zh-CN" sz="3300" b="1" spc="225" dirty="0" err="1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MapReduce</a:t>
            </a:r>
            <a:endParaRPr lang="en-US" altLang="zh-CN" sz="3300" b="1" spc="225" dirty="0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2016776" y="3905893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274583" y="3297985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2.2.1  </a:t>
            </a:r>
            <a:r>
              <a:rPr lang="zh-CN" altLang="en-US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产生背景</a:t>
            </a:r>
            <a:endParaRPr lang="zh-CN" altLang="en-US" sz="2100" spc="225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74583" y="3789652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2.2.2  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编程模型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274583" y="4271008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2.2.3  </a:t>
            </a:r>
            <a:r>
              <a:rPr lang="zh-CN" altLang="en-US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实现机制</a:t>
            </a:r>
            <a:endParaRPr lang="zh-CN" altLang="en-US" sz="2100" spc="225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74583" y="4752363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2.2.4  </a:t>
            </a:r>
            <a:r>
              <a:rPr lang="zh-CN" altLang="en-US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案例分析</a:t>
            </a:r>
            <a:endParaRPr lang="zh-CN" altLang="en-US" sz="2100" spc="225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9253" y="800891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编程模型</a:t>
            </a:r>
            <a:endParaRPr lang="zh-CN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293525" y="947197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4" name="组合 3"/>
          <p:cNvGrpSpPr/>
          <p:nvPr/>
        </p:nvGrpSpPr>
        <p:grpSpPr>
          <a:xfrm>
            <a:off x="420852" y="1782366"/>
            <a:ext cx="4466237" cy="3918531"/>
            <a:chOff x="2779451" y="944824"/>
            <a:chExt cx="6390811" cy="5607090"/>
          </a:xfrm>
        </p:grpSpPr>
        <p:sp>
          <p:nvSpPr>
            <p:cNvPr id="5" name="椭圆 4"/>
            <p:cNvSpPr/>
            <p:nvPr/>
          </p:nvSpPr>
          <p:spPr>
            <a:xfrm>
              <a:off x="2931887" y="1741715"/>
              <a:ext cx="1219200" cy="1219200"/>
            </a:xfrm>
            <a:prstGeom prst="ellipse">
              <a:avLst/>
            </a:prstGeom>
            <a:solidFill>
              <a:srgbClr val="96C5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/>
                <a:t>Map</a:t>
              </a:r>
              <a:endParaRPr lang="zh-CN" altLang="en-US" sz="1400" dirty="0"/>
            </a:p>
          </p:txBody>
        </p:sp>
        <p:sp>
          <p:nvSpPr>
            <p:cNvPr id="6" name="椭圆 5"/>
            <p:cNvSpPr/>
            <p:nvPr/>
          </p:nvSpPr>
          <p:spPr>
            <a:xfrm>
              <a:off x="5138058" y="1741715"/>
              <a:ext cx="1219200" cy="1219200"/>
            </a:xfrm>
            <a:prstGeom prst="ellipse">
              <a:avLst/>
            </a:prstGeom>
            <a:solidFill>
              <a:srgbClr val="96C5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/>
                <a:t>Map</a:t>
              </a:r>
              <a:endParaRPr lang="zh-CN" altLang="en-US" sz="1400" dirty="0"/>
            </a:p>
          </p:txBody>
        </p:sp>
        <p:sp>
          <p:nvSpPr>
            <p:cNvPr id="7" name="椭圆 6"/>
            <p:cNvSpPr/>
            <p:nvPr/>
          </p:nvSpPr>
          <p:spPr>
            <a:xfrm>
              <a:off x="7344229" y="1741715"/>
              <a:ext cx="1219200" cy="1219200"/>
            </a:xfrm>
            <a:prstGeom prst="ellipse">
              <a:avLst/>
            </a:prstGeom>
            <a:solidFill>
              <a:srgbClr val="96C5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/>
                <a:t>Map</a:t>
              </a:r>
              <a:endParaRPr lang="zh-CN" altLang="en-US" sz="1400" dirty="0"/>
            </a:p>
          </p:txBody>
        </p:sp>
        <p:sp>
          <p:nvSpPr>
            <p:cNvPr id="8" name="椭圆 7"/>
            <p:cNvSpPr/>
            <p:nvPr/>
          </p:nvSpPr>
          <p:spPr>
            <a:xfrm>
              <a:off x="3715657" y="3788230"/>
              <a:ext cx="1785258" cy="178525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/>
                <a:t>Reduce</a:t>
              </a:r>
              <a:endParaRPr lang="zh-CN" altLang="en-US" sz="1400" dirty="0"/>
            </a:p>
          </p:txBody>
        </p:sp>
        <p:sp>
          <p:nvSpPr>
            <p:cNvPr id="9" name="椭圆 8"/>
            <p:cNvSpPr/>
            <p:nvPr/>
          </p:nvSpPr>
          <p:spPr>
            <a:xfrm>
              <a:off x="6059488" y="3788230"/>
              <a:ext cx="1785258" cy="178525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/>
                <a:t>Reduce</a:t>
              </a:r>
              <a:endParaRPr lang="zh-CN" altLang="en-US" sz="1400" dirty="0"/>
            </a:p>
          </p:txBody>
        </p:sp>
        <p:cxnSp>
          <p:nvCxnSpPr>
            <p:cNvPr id="10" name="直接箭头连接符 9"/>
            <p:cNvCxnSpPr>
              <a:endCxn id="5" idx="0"/>
            </p:cNvCxnSpPr>
            <p:nvPr/>
          </p:nvCxnSpPr>
          <p:spPr>
            <a:xfrm>
              <a:off x="3541487" y="1364343"/>
              <a:ext cx="0" cy="377372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>
              <a:off x="5776688" y="1364343"/>
              <a:ext cx="0" cy="377372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/>
            <p:nvPr/>
          </p:nvCxnSpPr>
          <p:spPr>
            <a:xfrm>
              <a:off x="7953829" y="1364343"/>
              <a:ext cx="0" cy="377372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12"/>
            <p:cNvCxnSpPr/>
            <p:nvPr/>
          </p:nvCxnSpPr>
          <p:spPr>
            <a:xfrm>
              <a:off x="6952117" y="5384802"/>
              <a:ext cx="0" cy="638629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/>
            <p:nvPr/>
          </p:nvCxnSpPr>
          <p:spPr>
            <a:xfrm>
              <a:off x="4608286" y="5384802"/>
              <a:ext cx="0" cy="638629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>
              <a:stCxn id="5" idx="4"/>
              <a:endCxn id="8" idx="0"/>
            </p:cNvCxnSpPr>
            <p:nvPr/>
          </p:nvCxnSpPr>
          <p:spPr>
            <a:xfrm>
              <a:off x="3541487" y="2960915"/>
              <a:ext cx="1066799" cy="827315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>
              <a:stCxn id="5" idx="4"/>
              <a:endCxn id="9" idx="0"/>
            </p:cNvCxnSpPr>
            <p:nvPr/>
          </p:nvCxnSpPr>
          <p:spPr>
            <a:xfrm>
              <a:off x="3541487" y="2960915"/>
              <a:ext cx="3410630" cy="827315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>
              <a:stCxn id="6" idx="4"/>
              <a:endCxn id="8" idx="0"/>
            </p:cNvCxnSpPr>
            <p:nvPr/>
          </p:nvCxnSpPr>
          <p:spPr>
            <a:xfrm flipH="1">
              <a:off x="4608286" y="2960915"/>
              <a:ext cx="1139372" cy="827315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>
              <a:stCxn id="6" idx="4"/>
              <a:endCxn id="9" idx="0"/>
            </p:cNvCxnSpPr>
            <p:nvPr/>
          </p:nvCxnSpPr>
          <p:spPr>
            <a:xfrm>
              <a:off x="5747658" y="2960915"/>
              <a:ext cx="1204459" cy="827315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>
              <a:stCxn id="7" idx="4"/>
              <a:endCxn id="8" idx="0"/>
            </p:cNvCxnSpPr>
            <p:nvPr/>
          </p:nvCxnSpPr>
          <p:spPr>
            <a:xfrm flipH="1">
              <a:off x="4608286" y="2960915"/>
              <a:ext cx="3345543" cy="827315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>
              <a:stCxn id="7" idx="4"/>
              <a:endCxn id="9" idx="0"/>
            </p:cNvCxnSpPr>
            <p:nvPr/>
          </p:nvCxnSpPr>
          <p:spPr>
            <a:xfrm flipH="1">
              <a:off x="6952117" y="2960915"/>
              <a:ext cx="1001712" cy="827315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2779451" y="944824"/>
              <a:ext cx="1876758" cy="528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原始数据 </a:t>
              </a: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927561" y="944824"/>
              <a:ext cx="1876758" cy="528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原始数据 </a:t>
              </a: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7162761" y="944824"/>
              <a:ext cx="2007501" cy="528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原始数据 </a:t>
              </a: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5546002" y="4294127"/>
              <a:ext cx="622068" cy="660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/>
                <a:t>…</a:t>
              </a:r>
              <a:endParaRPr lang="zh-CN" altLang="en-US" sz="2400" dirty="0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095965" y="6023431"/>
              <a:ext cx="1216154" cy="528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结果 </a:t>
              </a: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428335" y="6023431"/>
              <a:ext cx="1239092" cy="528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结果 </a:t>
              </a: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567754" y="2006730"/>
              <a:ext cx="622068" cy="660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/>
                <a:t>…</a:t>
              </a:r>
              <a:endParaRPr lang="zh-CN" altLang="en-US" sz="2400" dirty="0"/>
            </a:p>
          </p:txBody>
        </p:sp>
      </p:grpSp>
      <p:sp>
        <p:nvSpPr>
          <p:cNvPr id="28" name="矩形 27"/>
          <p:cNvSpPr/>
          <p:nvPr/>
        </p:nvSpPr>
        <p:spPr>
          <a:xfrm>
            <a:off x="4833235" y="2105002"/>
            <a:ext cx="39663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500" b="1" dirty="0">
                <a:solidFill>
                  <a:schemeClr val="accent6"/>
                </a:solidFill>
              </a:rPr>
              <a:t>Map</a:t>
            </a:r>
            <a:r>
              <a:rPr lang="zh-CN" altLang="en-US" sz="1500" b="1" dirty="0">
                <a:solidFill>
                  <a:schemeClr val="accent6"/>
                </a:solidFill>
              </a:rPr>
              <a:t>函数</a:t>
            </a:r>
            <a:r>
              <a:rPr lang="en-US" altLang="zh-CN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——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对一部分原始数据进行指定的操作。每个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Map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操作都针对不同的原始数据，因此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Map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与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Map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之间是互相独立的，这使得它们可以充分并行化。</a:t>
            </a:r>
            <a:endParaRPr lang="zh-CN" alt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403028" y="3769489"/>
            <a:ext cx="43107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5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Reduce</a:t>
            </a:r>
            <a:r>
              <a:rPr lang="zh-CN" altLang="en-US" sz="15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对每个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Map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所产生的一部分中间结果进行合并操作，每个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Reduce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所处理的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Map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中间结果是互不交叉的，所有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Reduce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产生的最终结果经过简单连接就形成了完整的结果集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1" name="矩形 30"/>
          <p:cNvSpPr/>
          <p:nvPr/>
        </p:nvSpPr>
        <p:spPr>
          <a:xfrm>
            <a:off x="176255" y="117574"/>
            <a:ext cx="5301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分布式数据处理</a:t>
            </a:r>
            <a:r>
              <a:rPr lang="en-US" altLang="zh-CN" sz="2400" b="1" spc="225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MapReduce</a:t>
            </a:r>
            <a:endParaRPr lang="zh-CN" altLang="en-US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9253" y="80010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编程模型</a:t>
            </a:r>
            <a:endParaRPr lang="zh-CN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293525" y="946406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78606" y="1770826"/>
            <a:ext cx="8586788" cy="10618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628900" algn="ctr"/>
                <a:tab pos="5292725" algn="r"/>
              </a:tabLst>
              <a:defRPr sz="23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51943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628900" algn="ctr"/>
                <a:tab pos="5292725" algn="r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713105" indent="-192405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628900" algn="ctr"/>
                <a:tab pos="5292725" algn="r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954405" indent="-2413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628900" algn="ctr"/>
                <a:tab pos="5292725" algn="r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184275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628900" algn="ctr"/>
                <a:tab pos="5292725" algn="r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641475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628900" algn="ctr"/>
                <a:tab pos="5292725" algn="r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098675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628900" algn="ctr"/>
                <a:tab pos="5292725" algn="r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555875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628900" algn="ctr"/>
                <a:tab pos="5292725" algn="r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013075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628900" algn="ctr"/>
                <a:tab pos="5292725" algn="r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zh-C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rPr>
              <a:t>Map: (</a:t>
            </a:r>
            <a:r>
              <a:rPr lang="en-GB" altLang="zh-CN" sz="2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rPr>
              <a:t>in_key</a:t>
            </a:r>
            <a:r>
              <a:rPr lang="en-GB" altLang="zh-C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rPr>
              <a:t>, </a:t>
            </a:r>
            <a:r>
              <a:rPr lang="en-GB" altLang="zh-CN" sz="2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rPr>
              <a:t>in_value</a:t>
            </a:r>
            <a:r>
              <a:rPr lang="en-GB" altLang="zh-C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rPr>
              <a:t>) </a:t>
            </a:r>
            <a:r>
              <a:rPr lang="en-GB" altLang="zh-C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GB" altLang="zh-C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rPr>
              <a:t> {(</a:t>
            </a:r>
            <a:r>
              <a:rPr lang="en-GB" altLang="zh-CN" sz="2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  <a:sym typeface="Wingdings" panose="05000000000000000000" pitchFamily="2" charset="2"/>
              </a:rPr>
              <a:t>key</a:t>
            </a:r>
            <a:r>
              <a:rPr lang="en-GB" altLang="zh-CN" sz="2100" i="1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  <a:sym typeface="Wingdings" panose="05000000000000000000" pitchFamily="2" charset="2"/>
              </a:rPr>
              <a:t>j</a:t>
            </a:r>
            <a:r>
              <a:rPr lang="en-GB" altLang="zh-C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GB" altLang="zh-CN" sz="2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  <a:sym typeface="Wingdings" panose="05000000000000000000" pitchFamily="2" charset="2"/>
              </a:rPr>
              <a:t>value</a:t>
            </a:r>
            <a:r>
              <a:rPr lang="en-GB" altLang="zh-CN" sz="2100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  <a:sym typeface="Wingdings" panose="05000000000000000000" pitchFamily="2" charset="2"/>
              </a:rPr>
              <a:t>j</a:t>
            </a:r>
            <a:r>
              <a:rPr lang="en-GB" altLang="zh-C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  <a:sym typeface="Wingdings" panose="05000000000000000000" pitchFamily="2" charset="2"/>
              </a:rPr>
              <a:t>) | </a:t>
            </a:r>
            <a:r>
              <a:rPr lang="en-GB" altLang="zh-CN" sz="2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  <a:sym typeface="Wingdings" panose="05000000000000000000" pitchFamily="2" charset="2"/>
              </a:rPr>
              <a:t>j</a:t>
            </a:r>
            <a:r>
              <a:rPr lang="en-GB" altLang="zh-C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  <a:sym typeface="Wingdings" panose="05000000000000000000" pitchFamily="2" charset="2"/>
              </a:rPr>
              <a:t> = 1…</a:t>
            </a:r>
            <a:r>
              <a:rPr lang="en-GB" altLang="zh-CN" sz="2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  <a:sym typeface="Wingdings" panose="05000000000000000000" pitchFamily="2" charset="2"/>
              </a:rPr>
              <a:t>k</a:t>
            </a:r>
            <a:r>
              <a:rPr lang="en-GB" altLang="zh-C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  <a:sym typeface="Wingdings" panose="05000000000000000000" pitchFamily="2" charset="2"/>
              </a:rPr>
              <a:t>}</a:t>
            </a:r>
            <a:endParaRPr lang="en-US" altLang="zh-CN" sz="2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zh-C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  <a:sym typeface="Wingdings" panose="05000000000000000000" pitchFamily="2" charset="2"/>
              </a:rPr>
              <a:t>Reduce: (key, [value</a:t>
            </a:r>
            <a:r>
              <a:rPr lang="en-GB" altLang="zh-CN" sz="21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  <a:sym typeface="Wingdings" panose="05000000000000000000" pitchFamily="2" charset="2"/>
              </a:rPr>
              <a:t>1</a:t>
            </a:r>
            <a:r>
              <a:rPr lang="en-GB" altLang="zh-C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  <a:sym typeface="Wingdings" panose="05000000000000000000" pitchFamily="2" charset="2"/>
              </a:rPr>
              <a:t>,…,</a:t>
            </a:r>
            <a:r>
              <a:rPr lang="en-GB" altLang="zh-CN" sz="2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  <a:sym typeface="Wingdings" panose="05000000000000000000" pitchFamily="2" charset="2"/>
              </a:rPr>
              <a:t>value</a:t>
            </a:r>
            <a:r>
              <a:rPr lang="en-GB" altLang="zh-CN" sz="2100" i="1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  <a:sym typeface="Wingdings" panose="05000000000000000000" pitchFamily="2" charset="2"/>
              </a:rPr>
              <a:t>m</a:t>
            </a:r>
            <a:r>
              <a:rPr lang="en-GB" altLang="zh-C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  <a:sym typeface="Wingdings" panose="05000000000000000000" pitchFamily="2" charset="2"/>
              </a:rPr>
              <a:t>]) </a:t>
            </a:r>
            <a:r>
              <a:rPr lang="en-GB" altLang="zh-C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rPr>
              <a:t> (key, </a:t>
            </a:r>
            <a:r>
              <a:rPr lang="en-GB" altLang="zh-CN" sz="2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rPr>
              <a:t>final_value</a:t>
            </a:r>
            <a:r>
              <a:rPr lang="en-GB" altLang="zh-C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rPr>
              <a:t>) </a:t>
            </a:r>
            <a:endParaRPr lang="en-GB" altLang="zh-CN" sz="2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5" name="TextBox 54"/>
          <p:cNvSpPr txBox="1">
            <a:spLocks noChangeArrowheads="1"/>
          </p:cNvSpPr>
          <p:nvPr/>
        </p:nvSpPr>
        <p:spPr bwMode="auto">
          <a:xfrm>
            <a:off x="293525" y="3151909"/>
            <a:ext cx="3407618" cy="2077492"/>
          </a:xfrm>
          <a:prstGeom prst="rect">
            <a:avLst/>
          </a:prstGeom>
          <a:noFill/>
          <a:ln w="25400" algn="ctr">
            <a:solidFill>
              <a:srgbClr val="96C527"/>
            </a:solidFill>
            <a:miter lim="800000"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3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zh-CN" sz="18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Map</a:t>
            </a:r>
            <a:r>
              <a:rPr lang="zh-CN" altLang="en-US" sz="18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输入参数</a:t>
            </a:r>
            <a:r>
              <a:rPr lang="zh-CN" altLang="en-US" sz="18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GB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in_key</a:t>
            </a:r>
            <a:r>
              <a:rPr lang="zh-CN" alt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和</a:t>
            </a:r>
            <a:r>
              <a:rPr lang="en-GB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in_value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，它指明了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Map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需要处理的原始数据 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endParaRPr lang="zh-CN" altLang="en-US" sz="1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zh-CN" sz="18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Map</a:t>
            </a:r>
            <a:r>
              <a:rPr lang="zh-CN" altLang="en-US" sz="18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输出结果</a:t>
            </a:r>
            <a:r>
              <a:rPr lang="zh-CN" altLang="en-US" sz="18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一组</a:t>
            </a:r>
            <a:r>
              <a:rPr lang="en-GB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&lt;</a:t>
            </a:r>
            <a:r>
              <a:rPr lang="en-GB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key,value</a:t>
            </a:r>
            <a:r>
              <a:rPr lang="en-GB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&gt;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对，这是经过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Map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操作后所产生的中间结果</a:t>
            </a:r>
            <a:r>
              <a:rPr lang="zh-CN" alt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4"/>
          <p:cNvSpPr txBox="1">
            <a:spLocks noChangeArrowheads="1"/>
          </p:cNvSpPr>
          <p:nvPr/>
        </p:nvSpPr>
        <p:spPr bwMode="auto">
          <a:xfrm>
            <a:off x="4038599" y="3151909"/>
            <a:ext cx="4826795" cy="2585323"/>
          </a:xfrm>
          <a:prstGeom prst="rect">
            <a:avLst/>
          </a:prstGeom>
          <a:noFill/>
          <a:ln w="25400" algn="ctr">
            <a:solidFill>
              <a:srgbClr val="96C527"/>
            </a:solidFill>
            <a:miter lim="800000"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3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zh-CN" sz="18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Reduce</a:t>
            </a:r>
            <a:r>
              <a:rPr lang="zh-CN" altLang="en-US" sz="18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输入参数</a:t>
            </a:r>
            <a:r>
              <a:rPr lang="zh-CN" altLang="en-US" sz="18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zh-CN" alt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GB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key,[value</a:t>
            </a:r>
            <a:r>
              <a:rPr lang="en-GB" altLang="zh-CN" sz="18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en-GB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,…,</a:t>
            </a:r>
            <a:r>
              <a:rPr lang="en-GB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value</a:t>
            </a:r>
            <a:r>
              <a:rPr lang="en-GB" altLang="zh-CN" sz="1800" i="1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lang="en-GB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]</a:t>
            </a:r>
            <a:r>
              <a:rPr lang="zh-CN" alt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zh-CN" altLang="en-GB" sz="1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endParaRPr lang="zh-CN" altLang="en-GB" sz="1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GB" altLang="zh-CN" sz="18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Reduce</a:t>
            </a:r>
            <a:r>
              <a:rPr lang="zh-CN" altLang="en-GB" sz="18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工作</a:t>
            </a:r>
            <a:r>
              <a:rPr lang="zh-CN" altLang="en-GB" sz="18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endParaRPr lang="en-US" altLang="zh-CN" sz="180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zh-CN" alt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对这些对应相同</a:t>
            </a:r>
            <a:r>
              <a:rPr lang="en-GB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key</a:t>
            </a:r>
            <a:r>
              <a:rPr lang="zh-CN" alt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</a:t>
            </a:r>
            <a:r>
              <a:rPr lang="en-GB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value</a:t>
            </a:r>
            <a:r>
              <a:rPr lang="zh-CN" alt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值进行归并处理</a:t>
            </a:r>
            <a:endParaRPr lang="zh-CN" altLang="en-GB" sz="1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endParaRPr lang="zh-CN" altLang="en-GB" sz="1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zh-CN" sz="18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Reduce</a:t>
            </a:r>
            <a:r>
              <a:rPr lang="zh-CN" altLang="en-US" sz="18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输出结果</a:t>
            </a:r>
            <a:r>
              <a:rPr lang="zh-CN" altLang="en-GB" sz="18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endParaRPr lang="en-US" altLang="zh-CN" sz="180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zh-CN" alt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GB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key, </a:t>
            </a:r>
            <a:r>
              <a:rPr lang="en-GB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final_value</a:t>
            </a:r>
            <a:r>
              <a:rPr lang="zh-CN" alt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），所有</a:t>
            </a:r>
            <a:r>
              <a:rPr lang="en-GB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Reduce</a:t>
            </a:r>
            <a:r>
              <a:rPr lang="zh-CN" alt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的结果并在一起就是最终结果 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176255" y="117574"/>
            <a:ext cx="5301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分布式数据处理</a:t>
            </a:r>
            <a:r>
              <a:rPr lang="en-US" altLang="zh-CN" sz="2400" b="1" spc="225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MapReduce</a:t>
            </a:r>
            <a:endParaRPr lang="zh-CN" altLang="en-US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405482" y="2467204"/>
            <a:ext cx="684802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2.2</a:t>
            </a:r>
            <a:r>
              <a:rPr lang="zh-CN" altLang="en-US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分布式数据处理</a:t>
            </a:r>
            <a:r>
              <a:rPr lang="en-US" altLang="zh-CN" sz="3300" b="1" spc="225" dirty="0" err="1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MapReduce</a:t>
            </a:r>
            <a:endParaRPr lang="en-US" altLang="zh-CN" sz="3300" b="1" spc="225" dirty="0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2016776" y="4387249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274583" y="3297985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2.2.1  </a:t>
            </a:r>
            <a:r>
              <a:rPr lang="zh-CN" altLang="en-US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产生背景</a:t>
            </a:r>
            <a:endParaRPr lang="zh-CN" altLang="en-US" sz="2100" spc="225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74583" y="3789652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2.2.2  </a:t>
            </a:r>
            <a:r>
              <a:rPr lang="zh-CN" altLang="en-US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编程模型</a:t>
            </a:r>
            <a:endParaRPr lang="zh-CN" altLang="en-US" sz="2100" spc="225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274583" y="4271008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2.2.3  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实现机制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74583" y="4752363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2.2.4  </a:t>
            </a:r>
            <a:r>
              <a:rPr lang="zh-CN" altLang="en-US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案例分析</a:t>
            </a:r>
            <a:endParaRPr lang="zh-CN" altLang="en-US" sz="2100" spc="225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60" y="1265428"/>
            <a:ext cx="7127080" cy="455547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99253" y="75149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实现机制</a:t>
            </a:r>
            <a:endParaRPr lang="zh-CN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293525" y="897801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176255" y="117574"/>
            <a:ext cx="5301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分布式数据处理</a:t>
            </a:r>
            <a:r>
              <a:rPr lang="en-US" altLang="zh-CN" sz="2400" b="1" spc="225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MapReduce</a:t>
            </a:r>
            <a:endParaRPr lang="zh-CN" altLang="en-US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9253" y="81425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实现机制</a:t>
            </a:r>
            <a:endParaRPr lang="zh-CN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293525" y="960561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572182" y="1782366"/>
            <a:ext cx="61399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MapReduce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函数首先把</a:t>
            </a:r>
            <a:r>
              <a:rPr lang="zh-CN" altLang="en-US" b="1" dirty="0">
                <a:solidFill>
                  <a:schemeClr val="accent6"/>
                </a:solidFill>
              </a:rPr>
              <a:t>输入文件分成</a:t>
            </a:r>
            <a:r>
              <a:rPr lang="en-US" altLang="zh-CN" b="1" dirty="0">
                <a:solidFill>
                  <a:schemeClr val="accent6"/>
                </a:solidFill>
              </a:rPr>
              <a:t>M</a:t>
            </a:r>
            <a:r>
              <a:rPr lang="zh-CN" altLang="en-US" b="1" dirty="0">
                <a:solidFill>
                  <a:schemeClr val="accent6"/>
                </a:solidFill>
              </a:rPr>
              <a:t>块</a:t>
            </a:r>
            <a:endParaRPr lang="zh-CN" altLang="en-US" b="1" dirty="0">
              <a:solidFill>
                <a:schemeClr val="accent6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2182" y="2225127"/>
            <a:ext cx="6187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）分派的执行程序中有一个</a:t>
            </a:r>
            <a:r>
              <a:rPr lang="zh-CN" altLang="en-US" b="1" dirty="0">
                <a:solidFill>
                  <a:schemeClr val="accent6"/>
                </a:solidFill>
              </a:rPr>
              <a:t>主控程序</a:t>
            </a:r>
            <a:r>
              <a:rPr lang="en-US" altLang="zh-CN" b="1" dirty="0">
                <a:solidFill>
                  <a:schemeClr val="accent6"/>
                </a:solidFill>
              </a:rPr>
              <a:t>Master</a:t>
            </a:r>
            <a:endParaRPr lang="zh-CN" altLang="en-US" b="1" dirty="0">
              <a:solidFill>
                <a:schemeClr val="accent6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2182" y="2667888"/>
            <a:ext cx="75376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）一个被分配了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Map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任务的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Worker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读取并处理相关的输入块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72182" y="3110649"/>
            <a:ext cx="7771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）这些缓冲到内存的中间结果将被定时写到本地硬盘，这些</a:t>
            </a:r>
            <a:r>
              <a:rPr lang="zh-CN" altLang="en-US" b="1" dirty="0">
                <a:solidFill>
                  <a:schemeClr val="accent6"/>
                </a:solidFill>
              </a:rPr>
              <a:t>数据通过分区函数分成</a:t>
            </a:r>
            <a:r>
              <a:rPr lang="en-US" altLang="zh-CN" b="1" dirty="0">
                <a:solidFill>
                  <a:schemeClr val="accent6"/>
                </a:solidFill>
              </a:rPr>
              <a:t>R</a:t>
            </a:r>
            <a:r>
              <a:rPr lang="zh-CN" altLang="en-US" b="1" dirty="0">
                <a:solidFill>
                  <a:schemeClr val="accent6"/>
                </a:solidFill>
              </a:rPr>
              <a:t>个区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72182" y="3830410"/>
            <a:ext cx="7711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）当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Master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通知执行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Reduce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Worker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关于中间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&lt;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key,value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对的位置时，它调用远程过程，从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Map Worker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的本地硬盘上读取缓冲的中间数据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72182" y="4550170"/>
            <a:ext cx="7711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Reduce Worker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根据每一个唯一中间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key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来遍历所有的排序后的中间数据，并且把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key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和相关的中间结果值集合传递给用户定义的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Reduce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函数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72181" y="5269930"/>
            <a:ext cx="8005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）当所有的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Map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任务和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Reduce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任务都完成的时候，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Master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激活用户程序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76255" y="117574"/>
            <a:ext cx="5301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分布式数据处理</a:t>
            </a:r>
            <a:r>
              <a:rPr lang="en-US" altLang="zh-CN" sz="2400" b="1" spc="225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MapReduce</a:t>
            </a:r>
            <a:endParaRPr lang="zh-CN" altLang="en-US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9253" y="81280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容错机制</a:t>
            </a:r>
            <a:endParaRPr lang="zh-CN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293525" y="959106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278606" y="1591866"/>
            <a:ext cx="8586788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由于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MapReduce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在成百上千台机器上处理海量数据，所以容错机制是不可或缺的。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总的来说，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MapReduce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通过重新执行失效的地方来实现容错。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8606" y="2707822"/>
            <a:ext cx="4119222" cy="5152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4702628" y="2707822"/>
            <a:ext cx="4162766" cy="5152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7"/>
          <p:cNvSpPr/>
          <p:nvPr/>
        </p:nvSpPr>
        <p:spPr>
          <a:xfrm>
            <a:off x="1611288" y="2769214"/>
            <a:ext cx="161390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</a:rPr>
              <a:t>Master</a:t>
            </a:r>
            <a:r>
              <a:rPr lang="zh-CN" altLang="en-US" sz="2100" dirty="0">
                <a:solidFill>
                  <a:schemeClr val="bg1"/>
                </a:solidFill>
              </a:rPr>
              <a:t>失效</a:t>
            </a:r>
            <a:endParaRPr lang="zh-CN" altLang="en-US" sz="21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057081" y="2769214"/>
            <a:ext cx="165949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</a:rPr>
              <a:t>Worker</a:t>
            </a:r>
            <a:r>
              <a:rPr lang="zh-CN" altLang="en-US" sz="2100" dirty="0">
                <a:solidFill>
                  <a:schemeClr val="bg1"/>
                </a:solidFill>
              </a:rPr>
              <a:t>失效</a:t>
            </a:r>
            <a:endParaRPr lang="zh-CN" altLang="en-US" sz="21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93525" y="3281240"/>
            <a:ext cx="410430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Master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会周期性地设置检查点（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checkpoint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），并导出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Master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的数据。一旦某个任务失效，系统就从最近的一个检查点恢复并重新执行。</a:t>
            </a: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由于只有一个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Master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在运行，如果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Master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失效了，则只能终止整个</a:t>
            </a:r>
            <a:r>
              <a:rPr lang="en-US" altLang="zh-CN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MapReduce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程序的运行并重新开始。</a:t>
            </a:r>
            <a:endParaRPr lang="zh-CN" alt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02629" y="3281240"/>
            <a:ext cx="4104304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Master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会</a:t>
            </a:r>
            <a:r>
              <a:rPr lang="zh-CN" altLang="en-US" sz="1500" b="1" dirty="0">
                <a:solidFill>
                  <a:schemeClr val="accent6"/>
                </a:solidFill>
              </a:rPr>
              <a:t>周期性地给</a:t>
            </a:r>
            <a:r>
              <a:rPr lang="en-US" altLang="zh-CN" sz="1500" b="1" dirty="0">
                <a:solidFill>
                  <a:schemeClr val="accent6"/>
                </a:solidFill>
              </a:rPr>
              <a:t>Worker</a:t>
            </a:r>
            <a:r>
              <a:rPr lang="zh-CN" altLang="en-US" sz="1500" b="1" dirty="0">
                <a:solidFill>
                  <a:schemeClr val="accent6"/>
                </a:solidFill>
              </a:rPr>
              <a:t>发送</a:t>
            </a:r>
            <a:r>
              <a:rPr lang="en-US" altLang="zh-CN" sz="1500" b="1" dirty="0">
                <a:solidFill>
                  <a:schemeClr val="accent6"/>
                </a:solidFill>
              </a:rPr>
              <a:t>ping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命令，如果没有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Worker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的应答，则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Master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认为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Worker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失效，终止对这个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Worker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的任务调度，把失效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Worker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的任务调度到其他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Worker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上重新执行。</a:t>
            </a:r>
            <a:endParaRPr lang="zh-CN" alt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176255" y="117574"/>
            <a:ext cx="5301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分布式数据处理</a:t>
            </a:r>
            <a:r>
              <a:rPr lang="en-US" altLang="zh-CN" sz="2400" b="1" spc="225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MapReduce</a:t>
            </a:r>
            <a:endParaRPr lang="zh-CN" altLang="en-US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405482" y="2467204"/>
            <a:ext cx="684802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2.2</a:t>
            </a:r>
            <a:r>
              <a:rPr lang="zh-CN" altLang="en-US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分布式数据处理</a:t>
            </a:r>
            <a:r>
              <a:rPr lang="en-US" altLang="zh-CN" sz="3300" b="1" spc="225" dirty="0" err="1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MapReduce</a:t>
            </a:r>
            <a:endParaRPr lang="en-US" altLang="zh-CN" sz="3300" b="1" spc="225" dirty="0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2016776" y="4868604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274583" y="3297985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2.2.1  </a:t>
            </a:r>
            <a:r>
              <a:rPr lang="zh-CN" altLang="en-US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产生背景</a:t>
            </a:r>
            <a:endParaRPr lang="zh-CN" altLang="en-US" sz="2100" spc="225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74583" y="3789652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2.2.2  </a:t>
            </a:r>
            <a:r>
              <a:rPr lang="zh-CN" altLang="en-US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编程模型</a:t>
            </a:r>
            <a:endParaRPr lang="zh-CN" altLang="en-US" sz="2100" spc="225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274583" y="4271008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2.2.3  </a:t>
            </a:r>
            <a:r>
              <a:rPr lang="zh-CN" altLang="en-US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实现机制</a:t>
            </a:r>
            <a:endParaRPr lang="zh-CN" altLang="en-US" sz="2100" spc="225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74583" y="4752363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2.2.4  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案例分析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019300"/>
            <a:ext cx="9144000" cy="48387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1026" y="2942497"/>
            <a:ext cx="79438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教授、博导、学科带头人，清华大学博士。现任中国云计算专家咨询委员会秘书长、中国信息协会大数据分会副会长、工业与信息化部云计算研究中心专家。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主持完成科研项目</a:t>
            </a:r>
            <a:r>
              <a:rPr lang="en-US" altLang="zh-CN" sz="1600" dirty="0" smtClean="0">
                <a:solidFill>
                  <a:prstClr val="white"/>
                </a:solidFill>
              </a:rPr>
              <a:t>25</a:t>
            </a:r>
            <a:r>
              <a:rPr lang="zh-CN" altLang="en-US" sz="1600" dirty="0" smtClean="0">
                <a:solidFill>
                  <a:prstClr val="white"/>
                </a:solidFill>
              </a:rPr>
              <a:t>项，发表论文</a:t>
            </a:r>
            <a:r>
              <a:rPr lang="en-US" altLang="zh-CN" sz="1600" dirty="0" smtClean="0">
                <a:solidFill>
                  <a:prstClr val="white"/>
                </a:solidFill>
              </a:rPr>
              <a:t>80</a:t>
            </a:r>
            <a:r>
              <a:rPr lang="zh-CN" altLang="en-US" sz="1600" dirty="0" smtClean="0">
                <a:solidFill>
                  <a:prstClr val="white"/>
                </a:solidFill>
              </a:rPr>
              <a:t>余篇，出版专业书籍</a:t>
            </a:r>
            <a:r>
              <a:rPr lang="en-US" altLang="zh-CN" sz="1600" dirty="0" smtClean="0">
                <a:solidFill>
                  <a:prstClr val="white"/>
                </a:solidFill>
              </a:rPr>
              <a:t>15</a:t>
            </a:r>
            <a:r>
              <a:rPr lang="zh-CN" altLang="en-US" sz="1600" dirty="0" smtClean="0">
                <a:solidFill>
                  <a:prstClr val="white"/>
                </a:solidFill>
              </a:rPr>
              <a:t>本。获部级科技进步二等奖</a:t>
            </a:r>
            <a:r>
              <a:rPr lang="en-US" altLang="zh-CN" sz="1600" dirty="0" smtClean="0">
                <a:solidFill>
                  <a:prstClr val="white"/>
                </a:solidFill>
              </a:rPr>
              <a:t>4</a:t>
            </a:r>
            <a:r>
              <a:rPr lang="zh-CN" altLang="en-US" sz="1600" dirty="0" smtClean="0">
                <a:solidFill>
                  <a:prstClr val="white"/>
                </a:solidFill>
              </a:rPr>
              <a:t>项、三等奖</a:t>
            </a:r>
            <a:r>
              <a:rPr lang="en-US" altLang="zh-CN" sz="1600" dirty="0" smtClean="0">
                <a:solidFill>
                  <a:prstClr val="white"/>
                </a:solidFill>
              </a:rPr>
              <a:t>4</a:t>
            </a:r>
            <a:r>
              <a:rPr lang="zh-CN" altLang="en-US" sz="1600" dirty="0" smtClean="0">
                <a:solidFill>
                  <a:prstClr val="white"/>
                </a:solidFill>
              </a:rPr>
              <a:t>项。主编了国内第一本云计算教材</a:t>
            </a:r>
            <a:r>
              <a:rPr lang="en-US" altLang="zh-CN" sz="1600" dirty="0" smtClean="0">
                <a:solidFill>
                  <a:prstClr val="white"/>
                </a:solidFill>
              </a:rPr>
              <a:t>《</a:t>
            </a:r>
            <a:r>
              <a:rPr lang="zh-CN" altLang="en-US" sz="1600" dirty="0" smtClean="0">
                <a:solidFill>
                  <a:prstClr val="white"/>
                </a:solidFill>
              </a:rPr>
              <a:t>云计算</a:t>
            </a:r>
            <a:r>
              <a:rPr lang="en-US" altLang="zh-CN" sz="1600" dirty="0" smtClean="0">
                <a:solidFill>
                  <a:prstClr val="white"/>
                </a:solidFill>
              </a:rPr>
              <a:t>》</a:t>
            </a:r>
            <a:r>
              <a:rPr lang="zh-CN" altLang="en-US" sz="1600" dirty="0" smtClean="0">
                <a:solidFill>
                  <a:prstClr val="white"/>
                </a:solidFill>
              </a:rPr>
              <a:t>和第一本云计算编程书籍</a:t>
            </a:r>
            <a:r>
              <a:rPr lang="en-US" altLang="zh-CN" sz="1600" dirty="0" smtClean="0">
                <a:solidFill>
                  <a:prstClr val="white"/>
                </a:solidFill>
              </a:rPr>
              <a:t>《</a:t>
            </a:r>
            <a:r>
              <a:rPr lang="zh-CN" altLang="en-US" sz="1600" dirty="0" smtClean="0">
                <a:solidFill>
                  <a:prstClr val="white"/>
                </a:solidFill>
              </a:rPr>
              <a:t>实战</a:t>
            </a:r>
            <a:r>
              <a:rPr lang="en-US" altLang="zh-CN" sz="1600" dirty="0" smtClean="0">
                <a:solidFill>
                  <a:prstClr val="white"/>
                </a:solidFill>
              </a:rPr>
              <a:t>Hadoop》</a:t>
            </a:r>
            <a:r>
              <a:rPr lang="zh-CN" altLang="en-US" sz="1600" dirty="0" smtClean="0">
                <a:solidFill>
                  <a:prstClr val="white"/>
                </a:solidFill>
              </a:rPr>
              <a:t>。创办了知名的中国云计算（</a:t>
            </a:r>
            <a:r>
              <a:rPr lang="en-US" altLang="zh-CN" sz="1600" dirty="0" smtClean="0">
                <a:solidFill>
                  <a:prstClr val="white"/>
                </a:solidFill>
              </a:rPr>
              <a:t>chinacloud.cn</a:t>
            </a:r>
            <a:r>
              <a:rPr lang="zh-CN" altLang="en-US" sz="1600" dirty="0" smtClean="0">
                <a:solidFill>
                  <a:prstClr val="white"/>
                </a:solidFill>
              </a:rPr>
              <a:t>）和中国大数据（</a:t>
            </a:r>
            <a:r>
              <a:rPr lang="en-US" altLang="zh-CN" sz="1600" dirty="0" smtClean="0">
                <a:solidFill>
                  <a:prstClr val="white"/>
                </a:solidFill>
              </a:rPr>
              <a:t>thebigdata.cn</a:t>
            </a:r>
            <a:r>
              <a:rPr lang="zh-CN" altLang="en-US" sz="1600" dirty="0" smtClean="0">
                <a:solidFill>
                  <a:prstClr val="white"/>
                </a:solidFill>
              </a:rPr>
              <a:t>）网站。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曾率队夺得</a:t>
            </a:r>
            <a:r>
              <a:rPr lang="en-US" altLang="zh-CN" sz="1600" dirty="0" smtClean="0">
                <a:solidFill>
                  <a:prstClr val="white"/>
                </a:solidFill>
              </a:rPr>
              <a:t>2002 </a:t>
            </a:r>
            <a:r>
              <a:rPr lang="en-US" altLang="zh-CN" sz="1600" dirty="0" err="1" smtClean="0">
                <a:solidFill>
                  <a:prstClr val="white"/>
                </a:solidFill>
              </a:rPr>
              <a:t>PennySort</a:t>
            </a:r>
            <a:r>
              <a:rPr lang="zh-CN" altLang="en-US" sz="1600" dirty="0" smtClean="0">
                <a:solidFill>
                  <a:prstClr val="white"/>
                </a:solidFill>
              </a:rPr>
              <a:t>国际计算机排序比赛冠军，两次夺得全国高校科技比赛最高奖，并三次夺得清华大学科技比赛最高奖。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荣获“全军十大学习成才标兵”（排名第一）、南京“十大杰出青年”、江苏省“</a:t>
            </a:r>
            <a:r>
              <a:rPr lang="en-US" altLang="zh-CN" sz="1600" dirty="0" smtClean="0">
                <a:solidFill>
                  <a:prstClr val="white"/>
                </a:solidFill>
              </a:rPr>
              <a:t>333</a:t>
            </a:r>
            <a:r>
              <a:rPr lang="zh-CN" altLang="en-US" sz="1600" dirty="0" smtClean="0">
                <a:solidFill>
                  <a:prstClr val="white"/>
                </a:solidFill>
              </a:rPr>
              <a:t>高层次人才培养工程”中青年科学技术带头人、清华大学“学术新秀”等称号。</a:t>
            </a:r>
            <a:endParaRPr lang="zh-CN" altLang="en-US" sz="1600" dirty="0">
              <a:solidFill>
                <a:prstClr val="white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79963" y="2234611"/>
            <a:ext cx="1362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prstClr val="white"/>
                </a:solidFill>
              </a:rPr>
              <a:t>刘 鹏</a:t>
            </a:r>
            <a:endParaRPr lang="zh-CN" altLang="en-US" sz="4000" b="1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933575"/>
            <a:ext cx="9144000" cy="123825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47" y="600076"/>
            <a:ext cx="1639695" cy="2342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椭圆 8"/>
          <p:cNvSpPr/>
          <p:nvPr/>
        </p:nvSpPr>
        <p:spPr>
          <a:xfrm>
            <a:off x="876300" y="3152775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876300" y="3860661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876300" y="5324475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876300" y="6032361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矩形 638"/>
          <p:cNvSpPr/>
          <p:nvPr/>
        </p:nvSpPr>
        <p:spPr>
          <a:xfrm>
            <a:off x="1062038" y="2650113"/>
            <a:ext cx="750199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3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怎样通过</a:t>
            </a:r>
            <a:r>
              <a:rPr lang="en-US" altLang="zh-CN" sz="3300" b="1" spc="225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MapReduce</a:t>
            </a:r>
            <a:r>
              <a:rPr lang="zh-CN" altLang="en-US" sz="33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完成排序工作，使其有序（字典序）呢？</a:t>
            </a:r>
            <a:endParaRPr lang="zh-CN" altLang="en-US" sz="33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9253" y="81280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第一个步骤</a:t>
            </a:r>
            <a:endParaRPr lang="zh-CN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293525" y="959106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5" name="Picture 4" descr="t2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944" y="1782366"/>
            <a:ext cx="3282894" cy="3970911"/>
          </a:xfrm>
          <a:prstGeom prst="rect">
            <a:avLst/>
          </a:prstGeom>
          <a:noFill/>
          <a:ln>
            <a:noFill/>
          </a:ln>
          <a:effectLst>
            <a:outerShdw blurRad="355600" sx="102000" sy="102000" algn="ctr" rotWithShape="0">
              <a:prstClr val="black">
                <a:alpha val="1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93524" y="1760806"/>
            <a:ext cx="462137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对原始的数据进行分割（</a:t>
            </a:r>
            <a:r>
              <a:rPr lang="en-US" altLang="zh-CN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Split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</a:t>
            </a:r>
            <a:endParaRPr lang="en-US" altLang="zh-CN" sz="2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得到</a:t>
            </a:r>
            <a:r>
              <a:rPr lang="en-US" altLang="zh-CN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个不同的数据分块 。</a:t>
            </a:r>
            <a:endParaRPr lang="zh-CN" altLang="en-US" sz="2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176255" y="117574"/>
            <a:ext cx="5301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分布式数据处理</a:t>
            </a:r>
            <a:r>
              <a:rPr lang="en-US" altLang="zh-CN" sz="2400" b="1" spc="225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MapReduce</a:t>
            </a:r>
            <a:endParaRPr lang="zh-CN" altLang="en-US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9253" y="807619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第二个步骤</a:t>
            </a:r>
            <a:endParaRPr lang="zh-CN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293525" y="95392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" name="矩形 5"/>
          <p:cNvSpPr/>
          <p:nvPr/>
        </p:nvSpPr>
        <p:spPr>
          <a:xfrm>
            <a:off x="293524" y="1760806"/>
            <a:ext cx="4086905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对每一个数据分块都启动一个</a:t>
            </a:r>
            <a:r>
              <a:rPr lang="en-US" altLang="zh-CN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Map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进行处理。</a:t>
            </a:r>
            <a:endParaRPr lang="en-US" altLang="zh-CN" sz="2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采用桶排序的方法，每个</a:t>
            </a:r>
            <a:r>
              <a:rPr lang="en-US" altLang="zh-CN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Map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中按照首字母将字符串分配到</a:t>
            </a:r>
            <a:r>
              <a:rPr lang="en-US" altLang="zh-CN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个不同的桶中。</a:t>
            </a:r>
            <a:endParaRPr lang="zh-CN" altLang="en-US" sz="2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4" descr="t2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599" y="1760806"/>
            <a:ext cx="4278795" cy="3855373"/>
          </a:xfrm>
          <a:prstGeom prst="rect">
            <a:avLst/>
          </a:prstGeom>
          <a:noFill/>
          <a:ln>
            <a:noFill/>
          </a:ln>
          <a:effectLst>
            <a:outerShdw blurRad="355600" sx="102000" sy="102000" algn="ctr" rotWithShape="0">
              <a:prstClr val="black">
                <a:alpha val="1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176255" y="117574"/>
            <a:ext cx="5301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分布式数据处理</a:t>
            </a:r>
            <a:r>
              <a:rPr lang="en-US" altLang="zh-CN" sz="2400" b="1" spc="225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MapReduce</a:t>
            </a:r>
            <a:endParaRPr lang="zh-CN" altLang="en-US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9253" y="81280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第三个步骤</a:t>
            </a:r>
            <a:endParaRPr lang="zh-CN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293525" y="959106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" name="矩形 5"/>
          <p:cNvSpPr/>
          <p:nvPr/>
        </p:nvSpPr>
        <p:spPr>
          <a:xfrm>
            <a:off x="293524" y="1760806"/>
            <a:ext cx="3821276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对于</a:t>
            </a:r>
            <a:r>
              <a:rPr lang="en-US" altLang="zh-CN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Map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之后得到的中间结果，启动</a:t>
            </a:r>
            <a:r>
              <a:rPr lang="en-US" altLang="zh-CN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en-US" altLang="zh-CN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Reduce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按照首字母将</a:t>
            </a:r>
            <a:r>
              <a:rPr lang="en-US" altLang="zh-CN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Map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中不同桶中的字符串集合放置到相应的</a:t>
            </a:r>
            <a:r>
              <a:rPr lang="en-US" altLang="zh-CN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Reduce</a:t>
            </a:r>
            <a:r>
              <a:rPr lang="zh-CN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中进行处理。</a:t>
            </a:r>
            <a:endParaRPr lang="zh-CN" altLang="en-US" sz="2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1622" y="1779171"/>
            <a:ext cx="4593772" cy="3848836"/>
          </a:xfrm>
          <a:prstGeom prst="rect">
            <a:avLst/>
          </a:prstGeom>
          <a:noFill/>
          <a:ln>
            <a:noFill/>
          </a:ln>
          <a:effectLst>
            <a:outerShdw blurRad="355600" sx="102000" sy="102000" algn="ctr" rotWithShape="0">
              <a:prstClr val="black">
                <a:alpha val="19000"/>
              </a:prstClr>
            </a:outerShdw>
          </a:effectLst>
        </p:spPr>
      </p:pic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176255" y="117574"/>
            <a:ext cx="5301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分布式数据处理</a:t>
            </a:r>
            <a:r>
              <a:rPr lang="en-US" altLang="zh-CN" sz="2400" b="1" spc="225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MapReduce</a:t>
            </a:r>
            <a:endParaRPr lang="zh-CN" altLang="en-US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97874" y="2848517"/>
            <a:ext cx="4339650" cy="9233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rgbClr val="96C527"/>
                </a:solidFill>
              </a:rPr>
              <a:t>本章未完待续</a:t>
            </a:r>
            <a:endParaRPr lang="zh-CN" altLang="en-US" sz="5400" b="1" dirty="0">
              <a:solidFill>
                <a:srgbClr val="96C5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yc-034\Desktop\云创大学-未来的大学，专注大数据人工智能培训与认证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65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28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8" y="-10862"/>
            <a:ext cx="214312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1" y="-11900"/>
            <a:ext cx="214312" cy="6858000"/>
          </a:xfrm>
          <a:prstGeom prst="rect">
            <a:avLst/>
          </a:prstGeom>
        </p:spPr>
      </p:pic>
      <p:pic>
        <p:nvPicPr>
          <p:cNvPr id="1026" name="Picture 2" descr="C:\Users\yc-034\AppData\Local\Temp\WeChat Files\fa740bf4eb5ba01a0250bf2200557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22" y="5345456"/>
            <a:ext cx="869150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4896026" y="3343928"/>
            <a:ext cx="3958505" cy="1283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在线学习、在线动手做实验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学习云创大数据大量实际项目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获取云创工程师认证、工信部认证、国际认证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大</a:t>
            </a: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数据能力分析、工作匹配、智能推荐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29" name="Picture 5" descr="https://edu.cstor.cn/img/w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35" y="5345456"/>
            <a:ext cx="869106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933258" y="6463743"/>
            <a:ext cx="1211580" cy="2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云创大学微信公众号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46039" y="6299849"/>
            <a:ext cx="868680" cy="2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</a:t>
            </a:r>
            <a:r>
              <a:rPr lang="zh-CN" altLang="en-US" sz="90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大学网站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19811" y="6461760"/>
            <a:ext cx="1383030" cy="2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https://edu.cstor.cn/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68873" y="809784"/>
            <a:ext cx="2507615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省钱</a:t>
            </a:r>
            <a:r>
              <a:rPr lang="zh-CN" altLang="en-US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、省时间</a:t>
            </a:r>
            <a:r>
              <a:rPr lang="en-US" altLang="zh-CN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!</a:t>
            </a:r>
            <a:endParaRPr lang="zh-CN" alt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9" name="文本框 11"/>
          <p:cNvSpPr txBox="1"/>
          <p:nvPr/>
        </p:nvSpPr>
        <p:spPr>
          <a:xfrm>
            <a:off x="4786444" y="338591"/>
            <a:ext cx="365887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大学生如何提高实战能力，高薪就业？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4786444" y="917505"/>
            <a:ext cx="120523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学到真本事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2" name="文本框 11"/>
          <p:cNvSpPr txBox="1"/>
          <p:nvPr/>
        </p:nvSpPr>
        <p:spPr>
          <a:xfrm>
            <a:off x="4786443" y="1520189"/>
            <a:ext cx="40678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学习大数据、人工智能、云计算的不二之选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78333" y="4718475"/>
            <a:ext cx="4467860" cy="4603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学</a:t>
            </a:r>
            <a:r>
              <a:rPr lang="zh-CN" alt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到真本事，走遍天下都不怕！</a:t>
            </a:r>
            <a:endParaRPr lang="zh-CN" alt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40" y="2027068"/>
            <a:ext cx="2087935" cy="128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2003124" y="3836384"/>
            <a:ext cx="2494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48602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3987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6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212786"/>
            <a:ext cx="9169004" cy="6658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45" name="组合 644"/>
          <p:cNvGrpSpPr/>
          <p:nvPr/>
        </p:nvGrpSpPr>
        <p:grpSpPr>
          <a:xfrm>
            <a:off x="-860822" y="-1192047"/>
            <a:ext cx="10862072" cy="9245666"/>
            <a:chOff x="-19050" y="-1771650"/>
            <a:chExt cx="12225338" cy="10406063"/>
          </a:xfrm>
          <a:solidFill>
            <a:schemeClr val="bg1">
              <a:lumMod val="85000"/>
            </a:schemeClr>
          </a:solidFill>
        </p:grpSpPr>
        <p:sp>
          <p:nvSpPr>
            <p:cNvPr id="445" name="Freeform 5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close/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close/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close/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close/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close/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close/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close/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close/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close/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close/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close/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close/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close/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close/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close/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close/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close/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close/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close/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close/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close/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close/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close/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close/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close/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close/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close/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close/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close/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close/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close/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close/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close/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close/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close/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6" name="Freeform 6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7" name="Freeform 7"/>
            <p:cNvSpPr>
              <a:spLocks noEditPoints="1"/>
            </p:cNvSpPr>
            <p:nvPr/>
          </p:nvSpPr>
          <p:spPr bwMode="auto">
            <a:xfrm>
              <a:off x="10267951" y="538163"/>
              <a:ext cx="153988" cy="139700"/>
            </a:xfrm>
            <a:custGeom>
              <a:avLst/>
              <a:gdLst>
                <a:gd name="T0" fmla="*/ 19 w 32"/>
                <a:gd name="T1" fmla="*/ 12 h 29"/>
                <a:gd name="T2" fmla="*/ 7 w 32"/>
                <a:gd name="T3" fmla="*/ 26 h 29"/>
                <a:gd name="T4" fmla="*/ 16 w 32"/>
                <a:gd name="T5" fmla="*/ 29 h 29"/>
                <a:gd name="T6" fmla="*/ 21 w 32"/>
                <a:gd name="T7" fmla="*/ 28 h 29"/>
                <a:gd name="T8" fmla="*/ 19 w 32"/>
                <a:gd name="T9" fmla="*/ 12 h 29"/>
                <a:gd name="T10" fmla="*/ 4 w 32"/>
                <a:gd name="T11" fmla="*/ 5 h 29"/>
                <a:gd name="T12" fmla="*/ 3 w 32"/>
                <a:gd name="T13" fmla="*/ 21 h 29"/>
                <a:gd name="T14" fmla="*/ 5 w 32"/>
                <a:gd name="T15" fmla="*/ 24 h 29"/>
                <a:gd name="T16" fmla="*/ 18 w 32"/>
                <a:gd name="T17" fmla="*/ 9 h 29"/>
                <a:gd name="T18" fmla="*/ 4 w 32"/>
                <a:gd name="T19" fmla="*/ 5 h 29"/>
                <a:gd name="T20" fmla="*/ 12 w 32"/>
                <a:gd name="T21" fmla="*/ 0 h 29"/>
                <a:gd name="T22" fmla="*/ 8 w 32"/>
                <a:gd name="T23" fmla="*/ 2 h 29"/>
                <a:gd name="T24" fmla="*/ 7 w 32"/>
                <a:gd name="T25" fmla="*/ 3 h 29"/>
                <a:gd name="T26" fmla="*/ 16 w 32"/>
                <a:gd name="T27" fmla="*/ 6 h 29"/>
                <a:gd name="T28" fmla="*/ 12 w 32"/>
                <a:gd name="T29" fmla="*/ 0 h 29"/>
                <a:gd name="T30" fmla="*/ 16 w 32"/>
                <a:gd name="T31" fmla="*/ 0 h 29"/>
                <a:gd name="T32" fmla="*/ 15 w 32"/>
                <a:gd name="T33" fmla="*/ 0 h 29"/>
                <a:gd name="T34" fmla="*/ 21 w 32"/>
                <a:gd name="T35" fmla="*/ 8 h 29"/>
                <a:gd name="T36" fmla="*/ 22 w 32"/>
                <a:gd name="T37" fmla="*/ 8 h 29"/>
                <a:gd name="T38" fmla="*/ 22 w 32"/>
                <a:gd name="T39" fmla="*/ 9 h 29"/>
                <a:gd name="T40" fmla="*/ 24 w 32"/>
                <a:gd name="T41" fmla="*/ 26 h 29"/>
                <a:gd name="T42" fmla="*/ 28 w 32"/>
                <a:gd name="T43" fmla="*/ 7 h 29"/>
                <a:gd name="T44" fmla="*/ 16 w 32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29">
                  <a:moveTo>
                    <a:pt x="19" y="12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7" y="29"/>
                    <a:pt x="19" y="28"/>
                    <a:pt x="21" y="28"/>
                  </a:cubicBezTo>
                  <a:cubicBezTo>
                    <a:pt x="19" y="12"/>
                    <a:pt x="19" y="12"/>
                    <a:pt x="19" y="12"/>
                  </a:cubicBezTo>
                  <a:moveTo>
                    <a:pt x="4" y="5"/>
                  </a:moveTo>
                  <a:cubicBezTo>
                    <a:pt x="1" y="9"/>
                    <a:pt x="0" y="16"/>
                    <a:pt x="3" y="21"/>
                  </a:cubicBezTo>
                  <a:cubicBezTo>
                    <a:pt x="4" y="22"/>
                    <a:pt x="4" y="23"/>
                    <a:pt x="5" y="2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4" y="5"/>
                    <a:pt x="4" y="5"/>
                    <a:pt x="4" y="5"/>
                  </a:cubicBezTo>
                  <a:moveTo>
                    <a:pt x="12" y="0"/>
                  </a:moveTo>
                  <a:cubicBezTo>
                    <a:pt x="11" y="0"/>
                    <a:pt x="9" y="1"/>
                    <a:pt x="8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30" y="22"/>
                    <a:pt x="32" y="13"/>
                    <a:pt x="28" y="7"/>
                  </a:cubicBezTo>
                  <a:cubicBezTo>
                    <a:pt x="25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8" name="Freeform 8"/>
            <p:cNvSpPr/>
            <p:nvPr/>
          </p:nvSpPr>
          <p:spPr bwMode="auto">
            <a:xfrm>
              <a:off x="10287001" y="538163"/>
              <a:ext cx="96838" cy="134938"/>
            </a:xfrm>
            <a:custGeom>
              <a:avLst/>
              <a:gdLst>
                <a:gd name="T0" fmla="*/ 11 w 20"/>
                <a:gd name="T1" fmla="*/ 0 h 28"/>
                <a:gd name="T2" fmla="*/ 8 w 20"/>
                <a:gd name="T3" fmla="*/ 0 h 28"/>
                <a:gd name="T4" fmla="*/ 12 w 20"/>
                <a:gd name="T5" fmla="*/ 6 h 28"/>
                <a:gd name="T6" fmla="*/ 3 w 20"/>
                <a:gd name="T7" fmla="*/ 3 h 28"/>
                <a:gd name="T8" fmla="*/ 0 w 20"/>
                <a:gd name="T9" fmla="*/ 5 h 28"/>
                <a:gd name="T10" fmla="*/ 14 w 20"/>
                <a:gd name="T11" fmla="*/ 9 h 28"/>
                <a:gd name="T12" fmla="*/ 1 w 20"/>
                <a:gd name="T13" fmla="*/ 24 h 28"/>
                <a:gd name="T14" fmla="*/ 3 w 20"/>
                <a:gd name="T15" fmla="*/ 26 h 28"/>
                <a:gd name="T16" fmla="*/ 15 w 20"/>
                <a:gd name="T17" fmla="*/ 12 h 28"/>
                <a:gd name="T18" fmla="*/ 17 w 20"/>
                <a:gd name="T19" fmla="*/ 28 h 28"/>
                <a:gd name="T20" fmla="*/ 19 w 20"/>
                <a:gd name="T21" fmla="*/ 27 h 28"/>
                <a:gd name="T22" fmla="*/ 20 w 20"/>
                <a:gd name="T23" fmla="*/ 26 h 28"/>
                <a:gd name="T24" fmla="*/ 18 w 20"/>
                <a:gd name="T25" fmla="*/ 9 h 28"/>
                <a:gd name="T26" fmla="*/ 18 w 20"/>
                <a:gd name="T27" fmla="*/ 8 h 28"/>
                <a:gd name="T28" fmla="*/ 17 w 20"/>
                <a:gd name="T29" fmla="*/ 8 h 28"/>
                <a:gd name="T30" fmla="*/ 11 w 20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2" y="25"/>
                    <a:pt x="3" y="26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7"/>
                    <a:pt x="18" y="27"/>
                    <a:pt x="19" y="27"/>
                  </a:cubicBezTo>
                  <a:cubicBezTo>
                    <a:pt x="19" y="26"/>
                    <a:pt x="19" y="26"/>
                    <a:pt x="20" y="2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9" name="Freeform 9"/>
            <p:cNvSpPr>
              <a:spLocks noEditPoints="1"/>
            </p:cNvSpPr>
            <p:nvPr/>
          </p:nvSpPr>
          <p:spPr bwMode="auto">
            <a:xfrm>
              <a:off x="10244138" y="514350"/>
              <a:ext cx="207963" cy="187325"/>
            </a:xfrm>
            <a:custGeom>
              <a:avLst/>
              <a:gdLst>
                <a:gd name="T0" fmla="*/ 10 w 43"/>
                <a:gd name="T1" fmla="*/ 33 h 39"/>
                <a:gd name="T2" fmla="*/ 8 w 43"/>
                <a:gd name="T3" fmla="*/ 34 h 39"/>
                <a:gd name="T4" fmla="*/ 21 w 43"/>
                <a:gd name="T5" fmla="*/ 39 h 39"/>
                <a:gd name="T6" fmla="*/ 27 w 43"/>
                <a:gd name="T7" fmla="*/ 38 h 39"/>
                <a:gd name="T8" fmla="*/ 26 w 43"/>
                <a:gd name="T9" fmla="*/ 35 h 39"/>
                <a:gd name="T10" fmla="*/ 21 w 43"/>
                <a:gd name="T11" fmla="*/ 36 h 39"/>
                <a:gd name="T12" fmla="*/ 10 w 43"/>
                <a:gd name="T13" fmla="*/ 33 h 39"/>
                <a:gd name="T14" fmla="*/ 4 w 43"/>
                <a:gd name="T15" fmla="*/ 8 h 39"/>
                <a:gd name="T16" fmla="*/ 4 w 43"/>
                <a:gd name="T17" fmla="*/ 29 h 39"/>
                <a:gd name="T18" fmla="*/ 6 w 43"/>
                <a:gd name="T19" fmla="*/ 33 h 39"/>
                <a:gd name="T20" fmla="*/ 8 w 43"/>
                <a:gd name="T21" fmla="*/ 31 h 39"/>
                <a:gd name="T22" fmla="*/ 6 w 43"/>
                <a:gd name="T23" fmla="*/ 28 h 39"/>
                <a:gd name="T24" fmla="*/ 7 w 43"/>
                <a:gd name="T25" fmla="*/ 9 h 39"/>
                <a:gd name="T26" fmla="*/ 4 w 43"/>
                <a:gd name="T27" fmla="*/ 8 h 39"/>
                <a:gd name="T28" fmla="*/ 14 w 43"/>
                <a:gd name="T29" fmla="*/ 1 h 39"/>
                <a:gd name="T30" fmla="*/ 11 w 43"/>
                <a:gd name="T31" fmla="*/ 2 h 39"/>
                <a:gd name="T32" fmla="*/ 6 w 43"/>
                <a:gd name="T33" fmla="*/ 6 h 39"/>
                <a:gd name="T34" fmla="*/ 9 w 43"/>
                <a:gd name="T35" fmla="*/ 7 h 39"/>
                <a:gd name="T36" fmla="*/ 12 w 43"/>
                <a:gd name="T37" fmla="*/ 4 h 39"/>
                <a:gd name="T38" fmla="*/ 15 w 43"/>
                <a:gd name="T39" fmla="*/ 3 h 39"/>
                <a:gd name="T40" fmla="*/ 14 w 43"/>
                <a:gd name="T41" fmla="*/ 1 h 39"/>
                <a:gd name="T42" fmla="*/ 21 w 43"/>
                <a:gd name="T43" fmla="*/ 0 h 39"/>
                <a:gd name="T44" fmla="*/ 17 w 43"/>
                <a:gd name="T45" fmla="*/ 0 h 39"/>
                <a:gd name="T46" fmla="*/ 18 w 43"/>
                <a:gd name="T47" fmla="*/ 2 h 39"/>
                <a:gd name="T48" fmla="*/ 21 w 43"/>
                <a:gd name="T49" fmla="*/ 2 h 39"/>
                <a:gd name="T50" fmla="*/ 35 w 43"/>
                <a:gd name="T51" fmla="*/ 10 h 39"/>
                <a:gd name="T52" fmla="*/ 29 w 43"/>
                <a:gd name="T53" fmla="*/ 34 h 39"/>
                <a:gd name="T54" fmla="*/ 29 w 43"/>
                <a:gd name="T55" fmla="*/ 34 h 39"/>
                <a:gd name="T56" fmla="*/ 29 w 43"/>
                <a:gd name="T57" fmla="*/ 37 h 39"/>
                <a:gd name="T58" fmla="*/ 31 w 43"/>
                <a:gd name="T59" fmla="*/ 36 h 39"/>
                <a:gd name="T60" fmla="*/ 38 w 43"/>
                <a:gd name="T61" fmla="*/ 9 h 39"/>
                <a:gd name="T62" fmla="*/ 21 w 43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39">
                  <a:moveTo>
                    <a:pt x="10" y="33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12" y="37"/>
                    <a:pt x="16" y="39"/>
                    <a:pt x="21" y="39"/>
                  </a:cubicBezTo>
                  <a:cubicBezTo>
                    <a:pt x="23" y="39"/>
                    <a:pt x="25" y="38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3" y="36"/>
                    <a:pt x="21" y="36"/>
                  </a:cubicBezTo>
                  <a:cubicBezTo>
                    <a:pt x="17" y="36"/>
                    <a:pt x="13" y="35"/>
                    <a:pt x="10" y="33"/>
                  </a:cubicBezTo>
                  <a:moveTo>
                    <a:pt x="4" y="8"/>
                  </a:moveTo>
                  <a:cubicBezTo>
                    <a:pt x="0" y="14"/>
                    <a:pt x="0" y="22"/>
                    <a:pt x="4" y="29"/>
                  </a:cubicBezTo>
                  <a:cubicBezTo>
                    <a:pt x="4" y="30"/>
                    <a:pt x="5" y="31"/>
                    <a:pt x="6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6" y="28"/>
                  </a:cubicBezTo>
                  <a:cubicBezTo>
                    <a:pt x="2" y="22"/>
                    <a:pt x="3" y="14"/>
                    <a:pt x="7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4" y="1"/>
                  </a:moveTo>
                  <a:cubicBezTo>
                    <a:pt x="13" y="1"/>
                    <a:pt x="12" y="2"/>
                    <a:pt x="11" y="2"/>
                  </a:cubicBezTo>
                  <a:cubicBezTo>
                    <a:pt x="9" y="3"/>
                    <a:pt x="7" y="4"/>
                    <a:pt x="6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2" y="4"/>
                  </a:cubicBezTo>
                  <a:cubicBezTo>
                    <a:pt x="13" y="4"/>
                    <a:pt x="14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1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40" y="19"/>
                    <a:pt x="37" y="29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6"/>
                    <a:pt x="31" y="36"/>
                  </a:cubicBezTo>
                  <a:cubicBezTo>
                    <a:pt x="40" y="31"/>
                    <a:pt x="43" y="19"/>
                    <a:pt x="38" y="9"/>
                  </a:cubicBezTo>
                  <a:cubicBezTo>
                    <a:pt x="34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0" name="Freeform 10"/>
            <p:cNvSpPr>
              <a:spLocks noEditPoints="1"/>
            </p:cNvSpPr>
            <p:nvPr/>
          </p:nvSpPr>
          <p:spPr bwMode="auto">
            <a:xfrm>
              <a:off x="10263188" y="514350"/>
              <a:ext cx="120650" cy="182563"/>
            </a:xfrm>
            <a:custGeom>
              <a:avLst/>
              <a:gdLst>
                <a:gd name="T0" fmla="*/ 25 w 25"/>
                <a:gd name="T1" fmla="*/ 34 h 38"/>
                <a:gd name="T2" fmla="*/ 22 w 25"/>
                <a:gd name="T3" fmla="*/ 35 h 38"/>
                <a:gd name="T4" fmla="*/ 23 w 25"/>
                <a:gd name="T5" fmla="*/ 38 h 38"/>
                <a:gd name="T6" fmla="*/ 25 w 25"/>
                <a:gd name="T7" fmla="*/ 37 h 38"/>
                <a:gd name="T8" fmla="*/ 25 w 25"/>
                <a:gd name="T9" fmla="*/ 34 h 38"/>
                <a:gd name="T10" fmla="*/ 4 w 25"/>
                <a:gd name="T11" fmla="*/ 31 h 38"/>
                <a:gd name="T12" fmla="*/ 2 w 25"/>
                <a:gd name="T13" fmla="*/ 33 h 38"/>
                <a:gd name="T14" fmla="*/ 4 w 25"/>
                <a:gd name="T15" fmla="*/ 34 h 38"/>
                <a:gd name="T16" fmla="*/ 6 w 25"/>
                <a:gd name="T17" fmla="*/ 33 h 38"/>
                <a:gd name="T18" fmla="*/ 4 w 25"/>
                <a:gd name="T19" fmla="*/ 31 h 38"/>
                <a:gd name="T20" fmla="*/ 2 w 25"/>
                <a:gd name="T21" fmla="*/ 6 h 38"/>
                <a:gd name="T22" fmla="*/ 0 w 25"/>
                <a:gd name="T23" fmla="*/ 8 h 38"/>
                <a:gd name="T24" fmla="*/ 3 w 25"/>
                <a:gd name="T25" fmla="*/ 9 h 38"/>
                <a:gd name="T26" fmla="*/ 5 w 25"/>
                <a:gd name="T27" fmla="*/ 7 h 38"/>
                <a:gd name="T28" fmla="*/ 2 w 25"/>
                <a:gd name="T29" fmla="*/ 6 h 38"/>
                <a:gd name="T30" fmla="*/ 13 w 25"/>
                <a:gd name="T31" fmla="*/ 0 h 38"/>
                <a:gd name="T32" fmla="*/ 10 w 25"/>
                <a:gd name="T33" fmla="*/ 1 h 38"/>
                <a:gd name="T34" fmla="*/ 11 w 25"/>
                <a:gd name="T35" fmla="*/ 3 h 38"/>
                <a:gd name="T36" fmla="*/ 14 w 25"/>
                <a:gd name="T37" fmla="*/ 2 h 38"/>
                <a:gd name="T38" fmla="*/ 13 w 25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8">
                  <a:moveTo>
                    <a:pt x="25" y="34"/>
                  </a:moveTo>
                  <a:cubicBezTo>
                    <a:pt x="24" y="35"/>
                    <a:pt x="23" y="35"/>
                    <a:pt x="22" y="3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4" y="31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3" y="33"/>
                    <a:pt x="4" y="34"/>
                    <a:pt x="4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2"/>
                    <a:pt x="5" y="31"/>
                    <a:pt x="4" y="31"/>
                  </a:cubicBezTo>
                  <a:moveTo>
                    <a:pt x="2" y="6"/>
                  </a:moveTo>
                  <a:cubicBezTo>
                    <a:pt x="1" y="7"/>
                    <a:pt x="1" y="7"/>
                    <a:pt x="0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1" name="Freeform 11"/>
            <p:cNvSpPr>
              <a:spLocks noEditPoints="1"/>
            </p:cNvSpPr>
            <p:nvPr/>
          </p:nvSpPr>
          <p:spPr bwMode="auto">
            <a:xfrm>
              <a:off x="10364788" y="1111250"/>
              <a:ext cx="158750" cy="150813"/>
            </a:xfrm>
            <a:custGeom>
              <a:avLst/>
              <a:gdLst>
                <a:gd name="T0" fmla="*/ 12 w 33"/>
                <a:gd name="T1" fmla="*/ 1 h 31"/>
                <a:gd name="T2" fmla="*/ 8 w 33"/>
                <a:gd name="T3" fmla="*/ 3 h 31"/>
                <a:gd name="T4" fmla="*/ 1 w 33"/>
                <a:gd name="T5" fmla="*/ 16 h 31"/>
                <a:gd name="T6" fmla="*/ 14 w 33"/>
                <a:gd name="T7" fmla="*/ 13 h 31"/>
                <a:gd name="T8" fmla="*/ 12 w 33"/>
                <a:gd name="T9" fmla="*/ 1 h 31"/>
                <a:gd name="T10" fmla="*/ 16 w 33"/>
                <a:gd name="T11" fmla="*/ 0 h 31"/>
                <a:gd name="T12" fmla="*/ 15 w 33"/>
                <a:gd name="T13" fmla="*/ 1 h 31"/>
                <a:gd name="T14" fmla="*/ 17 w 33"/>
                <a:gd name="T15" fmla="*/ 15 h 31"/>
                <a:gd name="T16" fmla="*/ 1 w 33"/>
                <a:gd name="T17" fmla="*/ 19 h 31"/>
                <a:gd name="T18" fmla="*/ 3 w 33"/>
                <a:gd name="T19" fmla="*/ 23 h 31"/>
                <a:gd name="T20" fmla="*/ 16 w 33"/>
                <a:gd name="T21" fmla="*/ 31 h 31"/>
                <a:gd name="T22" fmla="*/ 23 w 33"/>
                <a:gd name="T23" fmla="*/ 29 h 31"/>
                <a:gd name="T24" fmla="*/ 29 w 33"/>
                <a:gd name="T25" fmla="*/ 8 h 31"/>
                <a:gd name="T26" fmla="*/ 16 w 33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1">
                  <a:moveTo>
                    <a:pt x="12" y="1"/>
                  </a:moveTo>
                  <a:cubicBezTo>
                    <a:pt x="11" y="1"/>
                    <a:pt x="9" y="2"/>
                    <a:pt x="8" y="3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6" y="28"/>
                    <a:pt x="11" y="31"/>
                    <a:pt x="16" y="31"/>
                  </a:cubicBezTo>
                  <a:cubicBezTo>
                    <a:pt x="18" y="31"/>
                    <a:pt x="21" y="30"/>
                    <a:pt x="23" y="29"/>
                  </a:cubicBezTo>
                  <a:cubicBezTo>
                    <a:pt x="31" y="24"/>
                    <a:pt x="33" y="15"/>
                    <a:pt x="29" y="8"/>
                  </a:cubicBezTo>
                  <a:cubicBezTo>
                    <a:pt x="26" y="3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2" name="Freeform 12"/>
            <p:cNvSpPr/>
            <p:nvPr/>
          </p:nvSpPr>
          <p:spPr bwMode="auto">
            <a:xfrm>
              <a:off x="10369551" y="1116013"/>
              <a:ext cx="77788" cy="87313"/>
            </a:xfrm>
            <a:custGeom>
              <a:avLst/>
              <a:gdLst>
                <a:gd name="T0" fmla="*/ 14 w 16"/>
                <a:gd name="T1" fmla="*/ 0 h 18"/>
                <a:gd name="T2" fmla="*/ 11 w 16"/>
                <a:gd name="T3" fmla="*/ 0 h 18"/>
                <a:gd name="T4" fmla="*/ 13 w 16"/>
                <a:gd name="T5" fmla="*/ 12 h 18"/>
                <a:gd name="T6" fmla="*/ 0 w 16"/>
                <a:gd name="T7" fmla="*/ 15 h 18"/>
                <a:gd name="T8" fmla="*/ 0 w 16"/>
                <a:gd name="T9" fmla="*/ 18 h 18"/>
                <a:gd name="T10" fmla="*/ 16 w 16"/>
                <a:gd name="T11" fmla="*/ 14 h 18"/>
                <a:gd name="T12" fmla="*/ 14 w 1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8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3" name="Freeform 13"/>
            <p:cNvSpPr>
              <a:spLocks noEditPoints="1"/>
            </p:cNvSpPr>
            <p:nvPr/>
          </p:nvSpPr>
          <p:spPr bwMode="auto">
            <a:xfrm>
              <a:off x="10306051" y="1058863"/>
              <a:ext cx="280988" cy="255588"/>
            </a:xfrm>
            <a:custGeom>
              <a:avLst/>
              <a:gdLst>
                <a:gd name="T0" fmla="*/ 23 w 58"/>
                <a:gd name="T1" fmla="*/ 0 h 53"/>
                <a:gd name="T2" fmla="*/ 14 w 58"/>
                <a:gd name="T3" fmla="*/ 4 h 53"/>
                <a:gd name="T4" fmla="*/ 1 w 58"/>
                <a:gd name="T5" fmla="*/ 30 h 53"/>
                <a:gd name="T6" fmla="*/ 4 w 58"/>
                <a:gd name="T7" fmla="*/ 29 h 53"/>
                <a:gd name="T8" fmla="*/ 16 w 58"/>
                <a:gd name="T9" fmla="*/ 6 h 53"/>
                <a:gd name="T10" fmla="*/ 23 w 58"/>
                <a:gd name="T11" fmla="*/ 3 h 53"/>
                <a:gd name="T12" fmla="*/ 23 w 58"/>
                <a:gd name="T13" fmla="*/ 0 h 53"/>
                <a:gd name="T14" fmla="*/ 28 w 58"/>
                <a:gd name="T15" fmla="*/ 0 h 53"/>
                <a:gd name="T16" fmla="*/ 26 w 58"/>
                <a:gd name="T17" fmla="*/ 0 h 53"/>
                <a:gd name="T18" fmla="*/ 26 w 58"/>
                <a:gd name="T19" fmla="*/ 3 h 53"/>
                <a:gd name="T20" fmla="*/ 28 w 58"/>
                <a:gd name="T21" fmla="*/ 3 h 53"/>
                <a:gd name="T22" fmla="*/ 48 w 58"/>
                <a:gd name="T23" fmla="*/ 15 h 53"/>
                <a:gd name="T24" fmla="*/ 40 w 58"/>
                <a:gd name="T25" fmla="*/ 47 h 53"/>
                <a:gd name="T26" fmla="*/ 28 w 58"/>
                <a:gd name="T27" fmla="*/ 51 h 53"/>
                <a:gd name="T28" fmla="*/ 7 w 58"/>
                <a:gd name="T29" fmla="*/ 39 h 53"/>
                <a:gd name="T30" fmla="*/ 4 w 58"/>
                <a:gd name="T31" fmla="*/ 32 h 53"/>
                <a:gd name="T32" fmla="*/ 2 w 58"/>
                <a:gd name="T33" fmla="*/ 32 h 53"/>
                <a:gd name="T34" fmla="*/ 5 w 58"/>
                <a:gd name="T35" fmla="*/ 40 h 53"/>
                <a:gd name="T36" fmla="*/ 28 w 58"/>
                <a:gd name="T37" fmla="*/ 53 h 53"/>
                <a:gd name="T38" fmla="*/ 41 w 58"/>
                <a:gd name="T39" fmla="*/ 50 h 53"/>
                <a:gd name="T40" fmla="*/ 51 w 58"/>
                <a:gd name="T41" fmla="*/ 13 h 53"/>
                <a:gd name="T42" fmla="*/ 28 w 58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53"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5" y="9"/>
                    <a:pt x="0" y="20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0"/>
                    <a:pt x="7" y="11"/>
                    <a:pt x="16" y="6"/>
                  </a:cubicBezTo>
                  <a:cubicBezTo>
                    <a:pt x="18" y="4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6" y="3"/>
                    <a:pt x="44" y="7"/>
                    <a:pt x="48" y="15"/>
                  </a:cubicBezTo>
                  <a:cubicBezTo>
                    <a:pt x="55" y="26"/>
                    <a:pt x="51" y="41"/>
                    <a:pt x="40" y="47"/>
                  </a:cubicBezTo>
                  <a:cubicBezTo>
                    <a:pt x="36" y="50"/>
                    <a:pt x="32" y="51"/>
                    <a:pt x="28" y="51"/>
                  </a:cubicBezTo>
                  <a:cubicBezTo>
                    <a:pt x="20" y="51"/>
                    <a:pt x="12" y="46"/>
                    <a:pt x="7" y="39"/>
                  </a:cubicBezTo>
                  <a:cubicBezTo>
                    <a:pt x="6" y="37"/>
                    <a:pt x="5" y="34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5"/>
                    <a:pt x="3" y="38"/>
                    <a:pt x="5" y="40"/>
                  </a:cubicBezTo>
                  <a:cubicBezTo>
                    <a:pt x="10" y="49"/>
                    <a:pt x="19" y="53"/>
                    <a:pt x="28" y="53"/>
                  </a:cubicBezTo>
                  <a:cubicBezTo>
                    <a:pt x="32" y="53"/>
                    <a:pt x="37" y="52"/>
                    <a:pt x="41" y="50"/>
                  </a:cubicBezTo>
                  <a:cubicBezTo>
                    <a:pt x="54" y="42"/>
                    <a:pt x="58" y="26"/>
                    <a:pt x="51" y="13"/>
                  </a:cubicBezTo>
                  <a:cubicBezTo>
                    <a:pt x="46" y="5"/>
                    <a:pt x="37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4" name="Freeform 14"/>
            <p:cNvSpPr>
              <a:spLocks noEditPoints="1"/>
            </p:cNvSpPr>
            <p:nvPr/>
          </p:nvSpPr>
          <p:spPr bwMode="auto">
            <a:xfrm>
              <a:off x="10312401" y="1058863"/>
              <a:ext cx="119063" cy="153988"/>
            </a:xfrm>
            <a:custGeom>
              <a:avLst/>
              <a:gdLst>
                <a:gd name="T0" fmla="*/ 3 w 25"/>
                <a:gd name="T1" fmla="*/ 29 h 32"/>
                <a:gd name="T2" fmla="*/ 0 w 25"/>
                <a:gd name="T3" fmla="*/ 30 h 32"/>
                <a:gd name="T4" fmla="*/ 1 w 25"/>
                <a:gd name="T5" fmla="*/ 32 h 32"/>
                <a:gd name="T6" fmla="*/ 3 w 25"/>
                <a:gd name="T7" fmla="*/ 32 h 32"/>
                <a:gd name="T8" fmla="*/ 3 w 25"/>
                <a:gd name="T9" fmla="*/ 29 h 32"/>
                <a:gd name="T10" fmla="*/ 25 w 25"/>
                <a:gd name="T11" fmla="*/ 0 h 32"/>
                <a:gd name="T12" fmla="*/ 22 w 25"/>
                <a:gd name="T13" fmla="*/ 0 h 32"/>
                <a:gd name="T14" fmla="*/ 22 w 25"/>
                <a:gd name="T15" fmla="*/ 3 h 32"/>
                <a:gd name="T16" fmla="*/ 25 w 25"/>
                <a:gd name="T17" fmla="*/ 3 h 32"/>
                <a:gd name="T18" fmla="*/ 25 w 25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2"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5" name="Freeform 15"/>
            <p:cNvSpPr>
              <a:spLocks noEditPoints="1"/>
            </p:cNvSpPr>
            <p:nvPr/>
          </p:nvSpPr>
          <p:spPr bwMode="auto">
            <a:xfrm>
              <a:off x="8561388" y="230188"/>
              <a:ext cx="179388" cy="173038"/>
            </a:xfrm>
            <a:custGeom>
              <a:avLst/>
              <a:gdLst>
                <a:gd name="T0" fmla="*/ 17 w 37"/>
                <a:gd name="T1" fmla="*/ 20 h 36"/>
                <a:gd name="T2" fmla="*/ 5 w 37"/>
                <a:gd name="T3" fmla="*/ 30 h 36"/>
                <a:gd name="T4" fmla="*/ 18 w 37"/>
                <a:gd name="T5" fmla="*/ 36 h 36"/>
                <a:gd name="T6" fmla="*/ 27 w 37"/>
                <a:gd name="T7" fmla="*/ 34 h 36"/>
                <a:gd name="T8" fmla="*/ 35 w 37"/>
                <a:gd name="T9" fmla="*/ 26 h 36"/>
                <a:gd name="T10" fmla="*/ 17 w 37"/>
                <a:gd name="T11" fmla="*/ 20 h 36"/>
                <a:gd name="T12" fmla="*/ 13 w 37"/>
                <a:gd name="T13" fmla="*/ 20 h 36"/>
                <a:gd name="T14" fmla="*/ 1 w 37"/>
                <a:gd name="T15" fmla="*/ 20 h 36"/>
                <a:gd name="T16" fmla="*/ 3 w 37"/>
                <a:gd name="T17" fmla="*/ 27 h 36"/>
                <a:gd name="T18" fmla="*/ 3 w 37"/>
                <a:gd name="T19" fmla="*/ 27 h 36"/>
                <a:gd name="T20" fmla="*/ 13 w 37"/>
                <a:gd name="T21" fmla="*/ 20 h 36"/>
                <a:gd name="T22" fmla="*/ 35 w 37"/>
                <a:gd name="T23" fmla="*/ 12 h 36"/>
                <a:gd name="T24" fmla="*/ 21 w 37"/>
                <a:gd name="T25" fmla="*/ 18 h 36"/>
                <a:gd name="T26" fmla="*/ 36 w 37"/>
                <a:gd name="T27" fmla="*/ 23 h 36"/>
                <a:gd name="T28" fmla="*/ 35 w 37"/>
                <a:gd name="T29" fmla="*/ 12 h 36"/>
                <a:gd name="T30" fmla="*/ 18 w 37"/>
                <a:gd name="T31" fmla="*/ 0 h 36"/>
                <a:gd name="T32" fmla="*/ 9 w 37"/>
                <a:gd name="T33" fmla="*/ 3 h 36"/>
                <a:gd name="T34" fmla="*/ 0 w 37"/>
                <a:gd name="T35" fmla="*/ 17 h 36"/>
                <a:gd name="T36" fmla="*/ 17 w 37"/>
                <a:gd name="T37" fmla="*/ 17 h 36"/>
                <a:gd name="T38" fmla="*/ 34 w 37"/>
                <a:gd name="T39" fmla="*/ 10 h 36"/>
                <a:gd name="T40" fmla="*/ 34 w 37"/>
                <a:gd name="T41" fmla="*/ 9 h 36"/>
                <a:gd name="T42" fmla="*/ 18 w 37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6">
                  <a:moveTo>
                    <a:pt x="17" y="20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31" y="32"/>
                    <a:pt x="33" y="29"/>
                    <a:pt x="35" y="26"/>
                  </a:cubicBezTo>
                  <a:cubicBezTo>
                    <a:pt x="17" y="20"/>
                    <a:pt x="17" y="20"/>
                    <a:pt x="17" y="20"/>
                  </a:cubicBezTo>
                  <a:moveTo>
                    <a:pt x="13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2"/>
                    <a:pt x="2" y="25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3" y="20"/>
                    <a:pt x="13" y="20"/>
                    <a:pt x="13" y="20"/>
                  </a:cubicBezTo>
                  <a:moveTo>
                    <a:pt x="35" y="12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0"/>
                    <a:pt x="37" y="16"/>
                    <a:pt x="35" y="12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9" y="3"/>
                  </a:cubicBezTo>
                  <a:cubicBezTo>
                    <a:pt x="4" y="6"/>
                    <a:pt x="1" y="11"/>
                    <a:pt x="0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1" y="3"/>
                    <a:pt x="25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6" name="Freeform 16"/>
            <p:cNvSpPr/>
            <p:nvPr/>
          </p:nvSpPr>
          <p:spPr bwMode="auto">
            <a:xfrm>
              <a:off x="8561388" y="277813"/>
              <a:ext cx="174625" cy="96838"/>
            </a:xfrm>
            <a:custGeom>
              <a:avLst/>
              <a:gdLst>
                <a:gd name="T0" fmla="*/ 34 w 36"/>
                <a:gd name="T1" fmla="*/ 0 h 20"/>
                <a:gd name="T2" fmla="*/ 17 w 36"/>
                <a:gd name="T3" fmla="*/ 7 h 20"/>
                <a:gd name="T4" fmla="*/ 0 w 36"/>
                <a:gd name="T5" fmla="*/ 7 h 20"/>
                <a:gd name="T6" fmla="*/ 1 w 36"/>
                <a:gd name="T7" fmla="*/ 10 h 20"/>
                <a:gd name="T8" fmla="*/ 13 w 36"/>
                <a:gd name="T9" fmla="*/ 10 h 20"/>
                <a:gd name="T10" fmla="*/ 3 w 36"/>
                <a:gd name="T11" fmla="*/ 17 h 20"/>
                <a:gd name="T12" fmla="*/ 5 w 36"/>
                <a:gd name="T13" fmla="*/ 20 h 20"/>
                <a:gd name="T14" fmla="*/ 17 w 36"/>
                <a:gd name="T15" fmla="*/ 10 h 20"/>
                <a:gd name="T16" fmla="*/ 35 w 36"/>
                <a:gd name="T17" fmla="*/ 16 h 20"/>
                <a:gd name="T18" fmla="*/ 36 w 36"/>
                <a:gd name="T19" fmla="*/ 13 h 20"/>
                <a:gd name="T20" fmla="*/ 21 w 36"/>
                <a:gd name="T21" fmla="*/ 8 h 20"/>
                <a:gd name="T22" fmla="*/ 35 w 36"/>
                <a:gd name="T23" fmla="*/ 2 h 20"/>
                <a:gd name="T24" fmla="*/ 34 w 36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0">
                  <a:moveTo>
                    <a:pt x="34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9"/>
                    <a:pt x="5" y="2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4"/>
                    <a:pt x="36" y="13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7" name="Freeform 17"/>
            <p:cNvSpPr>
              <a:spLocks noEditPoints="1"/>
            </p:cNvSpPr>
            <p:nvPr/>
          </p:nvSpPr>
          <p:spPr bwMode="auto">
            <a:xfrm>
              <a:off x="9101138" y="60325"/>
              <a:ext cx="120650" cy="111125"/>
            </a:xfrm>
            <a:custGeom>
              <a:avLst/>
              <a:gdLst>
                <a:gd name="T0" fmla="*/ 13 w 25"/>
                <a:gd name="T1" fmla="*/ 13 h 23"/>
                <a:gd name="T2" fmla="*/ 2 w 25"/>
                <a:gd name="T3" fmla="*/ 17 h 23"/>
                <a:gd name="T4" fmla="*/ 2 w 25"/>
                <a:gd name="T5" fmla="*/ 17 h 23"/>
                <a:gd name="T6" fmla="*/ 12 w 25"/>
                <a:gd name="T7" fmla="*/ 23 h 23"/>
                <a:gd name="T8" fmla="*/ 18 w 25"/>
                <a:gd name="T9" fmla="*/ 22 h 23"/>
                <a:gd name="T10" fmla="*/ 19 w 25"/>
                <a:gd name="T11" fmla="*/ 21 h 23"/>
                <a:gd name="T12" fmla="*/ 13 w 25"/>
                <a:gd name="T13" fmla="*/ 13 h 23"/>
                <a:gd name="T14" fmla="*/ 5 w 25"/>
                <a:gd name="T15" fmla="*/ 2 h 23"/>
                <a:gd name="T16" fmla="*/ 1 w 25"/>
                <a:gd name="T17" fmla="*/ 14 h 23"/>
                <a:gd name="T18" fmla="*/ 11 w 25"/>
                <a:gd name="T19" fmla="*/ 10 h 23"/>
                <a:gd name="T20" fmla="*/ 5 w 25"/>
                <a:gd name="T21" fmla="*/ 2 h 23"/>
                <a:gd name="T22" fmla="*/ 18 w 25"/>
                <a:gd name="T23" fmla="*/ 1 h 23"/>
                <a:gd name="T24" fmla="*/ 15 w 25"/>
                <a:gd name="T25" fmla="*/ 11 h 23"/>
                <a:gd name="T26" fmla="*/ 21 w 25"/>
                <a:gd name="T27" fmla="*/ 19 h 23"/>
                <a:gd name="T28" fmla="*/ 22 w 25"/>
                <a:gd name="T29" fmla="*/ 6 h 23"/>
                <a:gd name="T30" fmla="*/ 18 w 25"/>
                <a:gd name="T31" fmla="*/ 1 h 23"/>
                <a:gd name="T32" fmla="*/ 12 w 25"/>
                <a:gd name="T33" fmla="*/ 0 h 23"/>
                <a:gd name="T34" fmla="*/ 8 w 25"/>
                <a:gd name="T35" fmla="*/ 1 h 23"/>
                <a:gd name="T36" fmla="*/ 13 w 25"/>
                <a:gd name="T37" fmla="*/ 8 h 23"/>
                <a:gd name="T38" fmla="*/ 16 w 25"/>
                <a:gd name="T39" fmla="*/ 0 h 23"/>
                <a:gd name="T40" fmla="*/ 12 w 25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3">
                  <a:moveTo>
                    <a:pt x="13" y="13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4" y="21"/>
                    <a:pt x="8" y="23"/>
                    <a:pt x="12" y="23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5" y="2"/>
                  </a:moveTo>
                  <a:cubicBezTo>
                    <a:pt x="2" y="5"/>
                    <a:pt x="0" y="10"/>
                    <a:pt x="1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5" y="2"/>
                    <a:pt x="5" y="2"/>
                    <a:pt x="5" y="2"/>
                  </a:cubicBezTo>
                  <a:moveTo>
                    <a:pt x="18" y="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15"/>
                    <a:pt x="25" y="10"/>
                    <a:pt x="22" y="6"/>
                  </a:cubicBezTo>
                  <a:cubicBezTo>
                    <a:pt x="21" y="4"/>
                    <a:pt x="20" y="2"/>
                    <a:pt x="18" y="1"/>
                  </a:cubicBezTo>
                  <a:moveTo>
                    <a:pt x="12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8" name="Freeform 18"/>
            <p:cNvSpPr/>
            <p:nvPr/>
          </p:nvSpPr>
          <p:spPr bwMode="auto">
            <a:xfrm>
              <a:off x="9105901" y="60325"/>
              <a:ext cx="96838" cy="101600"/>
            </a:xfrm>
            <a:custGeom>
              <a:avLst/>
              <a:gdLst>
                <a:gd name="T0" fmla="*/ 15 w 20"/>
                <a:gd name="T1" fmla="*/ 0 h 21"/>
                <a:gd name="T2" fmla="*/ 12 w 20"/>
                <a:gd name="T3" fmla="*/ 8 h 21"/>
                <a:gd name="T4" fmla="*/ 7 w 20"/>
                <a:gd name="T5" fmla="*/ 1 h 21"/>
                <a:gd name="T6" fmla="*/ 5 w 20"/>
                <a:gd name="T7" fmla="*/ 1 h 21"/>
                <a:gd name="T8" fmla="*/ 4 w 20"/>
                <a:gd name="T9" fmla="*/ 2 h 21"/>
                <a:gd name="T10" fmla="*/ 10 w 20"/>
                <a:gd name="T11" fmla="*/ 10 h 21"/>
                <a:gd name="T12" fmla="*/ 0 w 20"/>
                <a:gd name="T13" fmla="*/ 14 h 21"/>
                <a:gd name="T14" fmla="*/ 1 w 20"/>
                <a:gd name="T15" fmla="*/ 17 h 21"/>
                <a:gd name="T16" fmla="*/ 12 w 20"/>
                <a:gd name="T17" fmla="*/ 13 h 21"/>
                <a:gd name="T18" fmla="*/ 18 w 20"/>
                <a:gd name="T19" fmla="*/ 21 h 21"/>
                <a:gd name="T20" fmla="*/ 20 w 20"/>
                <a:gd name="T21" fmla="*/ 19 h 21"/>
                <a:gd name="T22" fmla="*/ 14 w 20"/>
                <a:gd name="T23" fmla="*/ 11 h 21"/>
                <a:gd name="T24" fmla="*/ 17 w 20"/>
                <a:gd name="T25" fmla="*/ 1 h 21"/>
                <a:gd name="T26" fmla="*/ 15 w 20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1">
                  <a:moveTo>
                    <a:pt x="15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20"/>
                    <a:pt x="20" y="19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9" name="Freeform 19"/>
            <p:cNvSpPr>
              <a:spLocks noEditPoints="1"/>
            </p:cNvSpPr>
            <p:nvPr/>
          </p:nvSpPr>
          <p:spPr bwMode="auto">
            <a:xfrm>
              <a:off x="9043988" y="7938"/>
              <a:ext cx="236538" cy="215900"/>
            </a:xfrm>
            <a:custGeom>
              <a:avLst/>
              <a:gdLst>
                <a:gd name="T0" fmla="*/ 7 w 49"/>
                <a:gd name="T1" fmla="*/ 30 h 45"/>
                <a:gd name="T2" fmla="*/ 4 w 49"/>
                <a:gd name="T3" fmla="*/ 32 h 45"/>
                <a:gd name="T4" fmla="*/ 5 w 49"/>
                <a:gd name="T5" fmla="*/ 34 h 45"/>
                <a:gd name="T6" fmla="*/ 24 w 49"/>
                <a:gd name="T7" fmla="*/ 45 h 45"/>
                <a:gd name="T8" fmla="*/ 36 w 49"/>
                <a:gd name="T9" fmla="*/ 42 h 45"/>
                <a:gd name="T10" fmla="*/ 38 w 49"/>
                <a:gd name="T11" fmla="*/ 41 h 45"/>
                <a:gd name="T12" fmla="*/ 35 w 49"/>
                <a:gd name="T13" fmla="*/ 37 h 45"/>
                <a:gd name="T14" fmla="*/ 34 w 49"/>
                <a:gd name="T15" fmla="*/ 39 h 45"/>
                <a:gd name="T16" fmla="*/ 24 w 49"/>
                <a:gd name="T17" fmla="*/ 41 h 45"/>
                <a:gd name="T18" fmla="*/ 8 w 49"/>
                <a:gd name="T19" fmla="*/ 32 h 45"/>
                <a:gd name="T20" fmla="*/ 7 w 49"/>
                <a:gd name="T21" fmla="*/ 30 h 45"/>
                <a:gd name="T22" fmla="*/ 11 w 49"/>
                <a:gd name="T23" fmla="*/ 4 h 45"/>
                <a:gd name="T24" fmla="*/ 3 w 49"/>
                <a:gd name="T25" fmla="*/ 29 h 45"/>
                <a:gd name="T26" fmla="*/ 7 w 49"/>
                <a:gd name="T27" fmla="*/ 28 h 45"/>
                <a:gd name="T28" fmla="*/ 13 w 49"/>
                <a:gd name="T29" fmla="*/ 7 h 45"/>
                <a:gd name="T30" fmla="*/ 11 w 49"/>
                <a:gd name="T31" fmla="*/ 4 h 45"/>
                <a:gd name="T32" fmla="*/ 34 w 49"/>
                <a:gd name="T33" fmla="*/ 2 h 45"/>
                <a:gd name="T34" fmla="*/ 33 w 49"/>
                <a:gd name="T35" fmla="*/ 6 h 45"/>
                <a:gd name="T36" fmla="*/ 40 w 49"/>
                <a:gd name="T37" fmla="*/ 13 h 45"/>
                <a:gd name="T38" fmla="*/ 37 w 49"/>
                <a:gd name="T39" fmla="*/ 36 h 45"/>
                <a:gd name="T40" fmla="*/ 40 w 49"/>
                <a:gd name="T41" fmla="*/ 39 h 45"/>
                <a:gd name="T42" fmla="*/ 44 w 49"/>
                <a:gd name="T43" fmla="*/ 11 h 45"/>
                <a:gd name="T44" fmla="*/ 34 w 49"/>
                <a:gd name="T45" fmla="*/ 2 h 45"/>
                <a:gd name="T46" fmla="*/ 24 w 49"/>
                <a:gd name="T47" fmla="*/ 0 h 45"/>
                <a:gd name="T48" fmla="*/ 14 w 49"/>
                <a:gd name="T49" fmla="*/ 3 h 45"/>
                <a:gd name="T50" fmla="*/ 16 w 49"/>
                <a:gd name="T51" fmla="*/ 6 h 45"/>
                <a:gd name="T52" fmla="*/ 24 w 49"/>
                <a:gd name="T53" fmla="*/ 4 h 45"/>
                <a:gd name="T54" fmla="*/ 30 w 49"/>
                <a:gd name="T55" fmla="*/ 5 h 45"/>
                <a:gd name="T56" fmla="*/ 32 w 49"/>
                <a:gd name="T57" fmla="*/ 1 h 45"/>
                <a:gd name="T58" fmla="*/ 24 w 49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5">
                  <a:moveTo>
                    <a:pt x="7" y="30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5" y="34"/>
                  </a:cubicBezTo>
                  <a:cubicBezTo>
                    <a:pt x="9" y="41"/>
                    <a:pt x="17" y="45"/>
                    <a:pt x="24" y="45"/>
                  </a:cubicBezTo>
                  <a:cubicBezTo>
                    <a:pt x="28" y="45"/>
                    <a:pt x="32" y="44"/>
                    <a:pt x="36" y="42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4" y="38"/>
                    <a:pt x="34" y="39"/>
                  </a:cubicBezTo>
                  <a:cubicBezTo>
                    <a:pt x="31" y="40"/>
                    <a:pt x="28" y="41"/>
                    <a:pt x="24" y="41"/>
                  </a:cubicBezTo>
                  <a:cubicBezTo>
                    <a:pt x="18" y="41"/>
                    <a:pt x="12" y="38"/>
                    <a:pt x="8" y="32"/>
                  </a:cubicBezTo>
                  <a:cubicBezTo>
                    <a:pt x="8" y="31"/>
                    <a:pt x="8" y="31"/>
                    <a:pt x="7" y="30"/>
                  </a:cubicBezTo>
                  <a:moveTo>
                    <a:pt x="11" y="4"/>
                  </a:moveTo>
                  <a:cubicBezTo>
                    <a:pt x="3" y="10"/>
                    <a:pt x="0" y="20"/>
                    <a:pt x="3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0"/>
                    <a:pt x="7" y="12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34" y="2"/>
                  </a:moveTo>
                  <a:cubicBezTo>
                    <a:pt x="33" y="6"/>
                    <a:pt x="33" y="6"/>
                    <a:pt x="33" y="6"/>
                  </a:cubicBezTo>
                  <a:cubicBezTo>
                    <a:pt x="36" y="8"/>
                    <a:pt x="39" y="10"/>
                    <a:pt x="40" y="13"/>
                  </a:cubicBezTo>
                  <a:cubicBezTo>
                    <a:pt x="45" y="21"/>
                    <a:pt x="43" y="30"/>
                    <a:pt x="37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7" y="32"/>
                    <a:pt x="49" y="20"/>
                    <a:pt x="44" y="11"/>
                  </a:cubicBezTo>
                  <a:cubicBezTo>
                    <a:pt x="42" y="7"/>
                    <a:pt x="38" y="4"/>
                    <a:pt x="34" y="2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4"/>
                    <a:pt x="24" y="4"/>
                  </a:cubicBezTo>
                  <a:cubicBezTo>
                    <a:pt x="26" y="4"/>
                    <a:pt x="28" y="4"/>
                    <a:pt x="30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9" y="0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0" name="Freeform 20"/>
            <p:cNvSpPr>
              <a:spLocks noEditPoints="1"/>
            </p:cNvSpPr>
            <p:nvPr/>
          </p:nvSpPr>
          <p:spPr bwMode="auto">
            <a:xfrm>
              <a:off x="9058276" y="12700"/>
              <a:ext cx="177800" cy="192088"/>
            </a:xfrm>
            <a:custGeom>
              <a:avLst/>
              <a:gdLst>
                <a:gd name="T0" fmla="*/ 34 w 37"/>
                <a:gd name="T1" fmla="*/ 35 h 40"/>
                <a:gd name="T2" fmla="*/ 32 w 37"/>
                <a:gd name="T3" fmla="*/ 36 h 40"/>
                <a:gd name="T4" fmla="*/ 35 w 37"/>
                <a:gd name="T5" fmla="*/ 40 h 40"/>
                <a:gd name="T6" fmla="*/ 37 w 37"/>
                <a:gd name="T7" fmla="*/ 38 h 40"/>
                <a:gd name="T8" fmla="*/ 34 w 37"/>
                <a:gd name="T9" fmla="*/ 35 h 40"/>
                <a:gd name="T10" fmla="*/ 4 w 37"/>
                <a:gd name="T11" fmla="*/ 27 h 40"/>
                <a:gd name="T12" fmla="*/ 0 w 37"/>
                <a:gd name="T13" fmla="*/ 28 h 40"/>
                <a:gd name="T14" fmla="*/ 1 w 37"/>
                <a:gd name="T15" fmla="*/ 31 h 40"/>
                <a:gd name="T16" fmla="*/ 4 w 37"/>
                <a:gd name="T17" fmla="*/ 29 h 40"/>
                <a:gd name="T18" fmla="*/ 4 w 37"/>
                <a:gd name="T19" fmla="*/ 27 h 40"/>
                <a:gd name="T20" fmla="*/ 11 w 37"/>
                <a:gd name="T21" fmla="*/ 2 h 40"/>
                <a:gd name="T22" fmla="*/ 10 w 37"/>
                <a:gd name="T23" fmla="*/ 2 h 40"/>
                <a:gd name="T24" fmla="*/ 8 w 37"/>
                <a:gd name="T25" fmla="*/ 3 h 40"/>
                <a:gd name="T26" fmla="*/ 10 w 37"/>
                <a:gd name="T27" fmla="*/ 6 h 40"/>
                <a:gd name="T28" fmla="*/ 12 w 37"/>
                <a:gd name="T29" fmla="*/ 5 h 40"/>
                <a:gd name="T30" fmla="*/ 13 w 37"/>
                <a:gd name="T31" fmla="*/ 5 h 40"/>
                <a:gd name="T32" fmla="*/ 11 w 37"/>
                <a:gd name="T33" fmla="*/ 2 h 40"/>
                <a:gd name="T34" fmla="*/ 29 w 37"/>
                <a:gd name="T35" fmla="*/ 0 h 40"/>
                <a:gd name="T36" fmla="*/ 27 w 37"/>
                <a:gd name="T37" fmla="*/ 4 h 40"/>
                <a:gd name="T38" fmla="*/ 30 w 37"/>
                <a:gd name="T39" fmla="*/ 5 h 40"/>
                <a:gd name="T40" fmla="*/ 31 w 37"/>
                <a:gd name="T41" fmla="*/ 1 h 40"/>
                <a:gd name="T42" fmla="*/ 29 w 37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40">
                  <a:moveTo>
                    <a:pt x="34" y="35"/>
                  </a:moveTo>
                  <a:cubicBezTo>
                    <a:pt x="34" y="35"/>
                    <a:pt x="33" y="36"/>
                    <a:pt x="32" y="36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39"/>
                    <a:pt x="36" y="38"/>
                    <a:pt x="37" y="38"/>
                  </a:cubicBezTo>
                  <a:cubicBezTo>
                    <a:pt x="34" y="35"/>
                    <a:pt x="34" y="35"/>
                    <a:pt x="34" y="35"/>
                  </a:cubicBezTo>
                  <a:moveTo>
                    <a:pt x="4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8"/>
                    <a:pt x="4" y="27"/>
                  </a:cubicBezTo>
                  <a:moveTo>
                    <a:pt x="11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9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5"/>
                    <a:pt x="30" y="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1" name="Freeform 21"/>
            <p:cNvSpPr>
              <a:spLocks noEditPoints="1"/>
            </p:cNvSpPr>
            <p:nvPr/>
          </p:nvSpPr>
          <p:spPr bwMode="auto">
            <a:xfrm>
              <a:off x="7824788" y="1724025"/>
              <a:ext cx="114300" cy="115888"/>
            </a:xfrm>
            <a:custGeom>
              <a:avLst/>
              <a:gdLst>
                <a:gd name="T0" fmla="*/ 13 w 24"/>
                <a:gd name="T1" fmla="*/ 18 h 24"/>
                <a:gd name="T2" fmla="*/ 14 w 24"/>
                <a:gd name="T3" fmla="*/ 20 h 24"/>
                <a:gd name="T4" fmla="*/ 12 w 24"/>
                <a:gd name="T5" fmla="*/ 18 h 24"/>
                <a:gd name="T6" fmla="*/ 6 w 24"/>
                <a:gd name="T7" fmla="*/ 22 h 24"/>
                <a:gd name="T8" fmla="*/ 12 w 24"/>
                <a:gd name="T9" fmla="*/ 24 h 24"/>
                <a:gd name="T10" fmla="*/ 18 w 24"/>
                <a:gd name="T11" fmla="*/ 22 h 24"/>
                <a:gd name="T12" fmla="*/ 22 w 24"/>
                <a:gd name="T13" fmla="*/ 18 h 24"/>
                <a:gd name="T14" fmla="*/ 13 w 24"/>
                <a:gd name="T15" fmla="*/ 18 h 24"/>
                <a:gd name="T16" fmla="*/ 0 w 24"/>
                <a:gd name="T17" fmla="*/ 11 h 24"/>
                <a:gd name="T18" fmla="*/ 2 w 24"/>
                <a:gd name="T19" fmla="*/ 18 h 24"/>
                <a:gd name="T20" fmla="*/ 4 w 24"/>
                <a:gd name="T21" fmla="*/ 21 h 24"/>
                <a:gd name="T22" fmla="*/ 9 w 24"/>
                <a:gd name="T23" fmla="*/ 16 h 24"/>
                <a:gd name="T24" fmla="*/ 0 w 24"/>
                <a:gd name="T25" fmla="*/ 11 h 24"/>
                <a:gd name="T26" fmla="*/ 20 w 24"/>
                <a:gd name="T27" fmla="*/ 4 h 24"/>
                <a:gd name="T28" fmla="*/ 14 w 24"/>
                <a:gd name="T29" fmla="*/ 15 h 24"/>
                <a:gd name="T30" fmla="*/ 23 w 24"/>
                <a:gd name="T31" fmla="*/ 15 h 24"/>
                <a:gd name="T32" fmla="*/ 22 w 24"/>
                <a:gd name="T33" fmla="*/ 6 h 24"/>
                <a:gd name="T34" fmla="*/ 20 w 24"/>
                <a:gd name="T35" fmla="*/ 4 h 24"/>
                <a:gd name="T36" fmla="*/ 4 w 24"/>
                <a:gd name="T37" fmla="*/ 3 h 24"/>
                <a:gd name="T38" fmla="*/ 1 w 24"/>
                <a:gd name="T39" fmla="*/ 8 h 24"/>
                <a:gd name="T40" fmla="*/ 8 w 24"/>
                <a:gd name="T41" fmla="*/ 13 h 24"/>
                <a:gd name="T42" fmla="*/ 4 w 24"/>
                <a:gd name="T43" fmla="*/ 3 h 24"/>
                <a:gd name="T44" fmla="*/ 12 w 24"/>
                <a:gd name="T45" fmla="*/ 0 h 24"/>
                <a:gd name="T46" fmla="*/ 7 w 24"/>
                <a:gd name="T47" fmla="*/ 2 h 24"/>
                <a:gd name="T48" fmla="*/ 12 w 24"/>
                <a:gd name="T49" fmla="*/ 13 h 24"/>
                <a:gd name="T50" fmla="*/ 18 w 24"/>
                <a:gd name="T51" fmla="*/ 2 h 24"/>
                <a:gd name="T52" fmla="*/ 12 w 24"/>
                <a:gd name="T5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4">
                  <a:moveTo>
                    <a:pt x="13" y="18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3"/>
                    <a:pt x="10" y="24"/>
                    <a:pt x="12" y="24"/>
                  </a:cubicBezTo>
                  <a:cubicBezTo>
                    <a:pt x="14" y="24"/>
                    <a:pt x="16" y="23"/>
                    <a:pt x="18" y="22"/>
                  </a:cubicBezTo>
                  <a:cubicBezTo>
                    <a:pt x="20" y="21"/>
                    <a:pt x="21" y="20"/>
                    <a:pt x="22" y="18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0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2" y="19"/>
                    <a:pt x="3" y="20"/>
                    <a:pt x="4" y="21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0" y="4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2"/>
                    <a:pt x="23" y="9"/>
                    <a:pt x="22" y="6"/>
                  </a:cubicBezTo>
                  <a:cubicBezTo>
                    <a:pt x="21" y="5"/>
                    <a:pt x="21" y="4"/>
                    <a:pt x="20" y="4"/>
                  </a:cubicBezTo>
                  <a:moveTo>
                    <a:pt x="4" y="3"/>
                  </a:moveTo>
                  <a:cubicBezTo>
                    <a:pt x="3" y="4"/>
                    <a:pt x="2" y="6"/>
                    <a:pt x="1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2" name="Freeform 22"/>
            <p:cNvSpPr/>
            <p:nvPr/>
          </p:nvSpPr>
          <p:spPr bwMode="auto">
            <a:xfrm>
              <a:off x="7824788" y="1733550"/>
              <a:ext cx="109538" cy="96838"/>
            </a:xfrm>
            <a:custGeom>
              <a:avLst/>
              <a:gdLst>
                <a:gd name="T0" fmla="*/ 7 w 23"/>
                <a:gd name="T1" fmla="*/ 0 h 20"/>
                <a:gd name="T2" fmla="*/ 6 w 23"/>
                <a:gd name="T3" fmla="*/ 0 h 20"/>
                <a:gd name="T4" fmla="*/ 4 w 23"/>
                <a:gd name="T5" fmla="*/ 1 h 20"/>
                <a:gd name="T6" fmla="*/ 8 w 23"/>
                <a:gd name="T7" fmla="*/ 11 h 20"/>
                <a:gd name="T8" fmla="*/ 1 w 23"/>
                <a:gd name="T9" fmla="*/ 6 h 20"/>
                <a:gd name="T10" fmla="*/ 0 w 23"/>
                <a:gd name="T11" fmla="*/ 9 h 20"/>
                <a:gd name="T12" fmla="*/ 9 w 23"/>
                <a:gd name="T13" fmla="*/ 14 h 20"/>
                <a:gd name="T14" fmla="*/ 4 w 23"/>
                <a:gd name="T15" fmla="*/ 19 h 20"/>
                <a:gd name="T16" fmla="*/ 6 w 23"/>
                <a:gd name="T17" fmla="*/ 20 h 20"/>
                <a:gd name="T18" fmla="*/ 12 w 23"/>
                <a:gd name="T19" fmla="*/ 16 h 20"/>
                <a:gd name="T20" fmla="*/ 14 w 23"/>
                <a:gd name="T21" fmla="*/ 18 h 20"/>
                <a:gd name="T22" fmla="*/ 13 w 23"/>
                <a:gd name="T23" fmla="*/ 16 h 20"/>
                <a:gd name="T24" fmla="*/ 22 w 23"/>
                <a:gd name="T25" fmla="*/ 16 h 20"/>
                <a:gd name="T26" fmla="*/ 23 w 23"/>
                <a:gd name="T27" fmla="*/ 13 h 20"/>
                <a:gd name="T28" fmla="*/ 14 w 23"/>
                <a:gd name="T29" fmla="*/ 13 h 20"/>
                <a:gd name="T30" fmla="*/ 20 w 23"/>
                <a:gd name="T31" fmla="*/ 2 h 20"/>
                <a:gd name="T32" fmla="*/ 18 w 23"/>
                <a:gd name="T33" fmla="*/ 0 h 20"/>
                <a:gd name="T34" fmla="*/ 12 w 23"/>
                <a:gd name="T35" fmla="*/ 11 h 20"/>
                <a:gd name="T36" fmla="*/ 7 w 23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0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3" y="14"/>
                    <a:pt x="2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0"/>
                    <a:pt x="18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3" name="Freeform 23"/>
            <p:cNvSpPr>
              <a:spLocks noEditPoints="1"/>
            </p:cNvSpPr>
            <p:nvPr/>
          </p:nvSpPr>
          <p:spPr bwMode="auto">
            <a:xfrm>
              <a:off x="7766051" y="1671638"/>
              <a:ext cx="227013" cy="220663"/>
            </a:xfrm>
            <a:custGeom>
              <a:avLst/>
              <a:gdLst>
                <a:gd name="T0" fmla="*/ 41 w 47"/>
                <a:gd name="T1" fmla="*/ 29 h 46"/>
                <a:gd name="T2" fmla="*/ 33 w 47"/>
                <a:gd name="T3" fmla="*/ 39 h 46"/>
                <a:gd name="T4" fmla="*/ 24 w 47"/>
                <a:gd name="T5" fmla="*/ 42 h 46"/>
                <a:gd name="T6" fmla="*/ 13 w 47"/>
                <a:gd name="T7" fmla="*/ 38 h 46"/>
                <a:gd name="T8" fmla="*/ 9 w 47"/>
                <a:gd name="T9" fmla="*/ 41 h 46"/>
                <a:gd name="T10" fmla="*/ 24 w 47"/>
                <a:gd name="T11" fmla="*/ 46 h 46"/>
                <a:gd name="T12" fmla="*/ 35 w 47"/>
                <a:gd name="T13" fmla="*/ 43 h 46"/>
                <a:gd name="T14" fmla="*/ 46 w 47"/>
                <a:gd name="T15" fmla="*/ 29 h 46"/>
                <a:gd name="T16" fmla="*/ 41 w 47"/>
                <a:gd name="T17" fmla="*/ 29 h 46"/>
                <a:gd name="T18" fmla="*/ 2 w 47"/>
                <a:gd name="T19" fmla="*/ 15 h 46"/>
                <a:gd name="T20" fmla="*/ 4 w 47"/>
                <a:gd name="T21" fmla="*/ 35 h 46"/>
                <a:gd name="T22" fmla="*/ 7 w 47"/>
                <a:gd name="T23" fmla="*/ 39 h 46"/>
                <a:gd name="T24" fmla="*/ 11 w 47"/>
                <a:gd name="T25" fmla="*/ 36 h 46"/>
                <a:gd name="T26" fmla="*/ 8 w 47"/>
                <a:gd name="T27" fmla="*/ 33 h 46"/>
                <a:gd name="T28" fmla="*/ 6 w 47"/>
                <a:gd name="T29" fmla="*/ 18 h 46"/>
                <a:gd name="T30" fmla="*/ 2 w 47"/>
                <a:gd name="T31" fmla="*/ 15 h 46"/>
                <a:gd name="T32" fmla="*/ 37 w 47"/>
                <a:gd name="T33" fmla="*/ 5 h 46"/>
                <a:gd name="T34" fmla="*/ 35 w 47"/>
                <a:gd name="T35" fmla="*/ 8 h 46"/>
                <a:gd name="T36" fmla="*/ 40 w 47"/>
                <a:gd name="T37" fmla="*/ 14 h 46"/>
                <a:gd name="T38" fmla="*/ 42 w 47"/>
                <a:gd name="T39" fmla="*/ 26 h 46"/>
                <a:gd name="T40" fmla="*/ 46 w 47"/>
                <a:gd name="T41" fmla="*/ 26 h 46"/>
                <a:gd name="T42" fmla="*/ 43 w 47"/>
                <a:gd name="T43" fmla="*/ 12 h 46"/>
                <a:gd name="T44" fmla="*/ 37 w 47"/>
                <a:gd name="T45" fmla="*/ 5 h 46"/>
                <a:gd name="T46" fmla="*/ 12 w 47"/>
                <a:gd name="T47" fmla="*/ 4 h 46"/>
                <a:gd name="T48" fmla="*/ 4 w 47"/>
                <a:gd name="T49" fmla="*/ 13 h 46"/>
                <a:gd name="T50" fmla="*/ 7 w 47"/>
                <a:gd name="T51" fmla="*/ 15 h 46"/>
                <a:gd name="T52" fmla="*/ 14 w 47"/>
                <a:gd name="T53" fmla="*/ 8 h 46"/>
                <a:gd name="T54" fmla="*/ 12 w 47"/>
                <a:gd name="T55" fmla="*/ 4 h 46"/>
                <a:gd name="T56" fmla="*/ 24 w 47"/>
                <a:gd name="T57" fmla="*/ 0 h 46"/>
                <a:gd name="T58" fmla="*/ 14 w 47"/>
                <a:gd name="T59" fmla="*/ 3 h 46"/>
                <a:gd name="T60" fmla="*/ 16 w 47"/>
                <a:gd name="T61" fmla="*/ 6 h 46"/>
                <a:gd name="T62" fmla="*/ 24 w 47"/>
                <a:gd name="T63" fmla="*/ 5 h 46"/>
                <a:gd name="T64" fmla="*/ 33 w 47"/>
                <a:gd name="T65" fmla="*/ 7 h 46"/>
                <a:gd name="T66" fmla="*/ 35 w 47"/>
                <a:gd name="T67" fmla="*/ 3 h 46"/>
                <a:gd name="T68" fmla="*/ 24 w 47"/>
                <a:gd name="T6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6">
                  <a:moveTo>
                    <a:pt x="41" y="29"/>
                  </a:moveTo>
                  <a:cubicBezTo>
                    <a:pt x="40" y="33"/>
                    <a:pt x="37" y="37"/>
                    <a:pt x="33" y="39"/>
                  </a:cubicBezTo>
                  <a:cubicBezTo>
                    <a:pt x="30" y="41"/>
                    <a:pt x="27" y="42"/>
                    <a:pt x="24" y="42"/>
                  </a:cubicBezTo>
                  <a:cubicBezTo>
                    <a:pt x="20" y="42"/>
                    <a:pt x="16" y="40"/>
                    <a:pt x="13" y="38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4" y="44"/>
                    <a:pt x="19" y="46"/>
                    <a:pt x="24" y="46"/>
                  </a:cubicBezTo>
                  <a:cubicBezTo>
                    <a:pt x="28" y="46"/>
                    <a:pt x="32" y="45"/>
                    <a:pt x="35" y="43"/>
                  </a:cubicBezTo>
                  <a:cubicBezTo>
                    <a:pt x="41" y="40"/>
                    <a:pt x="44" y="35"/>
                    <a:pt x="46" y="29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2" y="15"/>
                  </a:moveTo>
                  <a:cubicBezTo>
                    <a:pt x="0" y="22"/>
                    <a:pt x="1" y="29"/>
                    <a:pt x="4" y="35"/>
                  </a:cubicBezTo>
                  <a:cubicBezTo>
                    <a:pt x="5" y="36"/>
                    <a:pt x="6" y="38"/>
                    <a:pt x="7" y="3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5"/>
                    <a:pt x="9" y="34"/>
                    <a:pt x="8" y="33"/>
                  </a:cubicBezTo>
                  <a:cubicBezTo>
                    <a:pt x="5" y="28"/>
                    <a:pt x="4" y="22"/>
                    <a:pt x="6" y="18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37" y="5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7" y="10"/>
                    <a:pt x="39" y="12"/>
                    <a:pt x="40" y="14"/>
                  </a:cubicBezTo>
                  <a:cubicBezTo>
                    <a:pt x="42" y="18"/>
                    <a:pt x="43" y="22"/>
                    <a:pt x="42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1"/>
                    <a:pt x="46" y="16"/>
                    <a:pt x="43" y="12"/>
                  </a:cubicBezTo>
                  <a:cubicBezTo>
                    <a:pt x="42" y="9"/>
                    <a:pt x="40" y="7"/>
                    <a:pt x="37" y="5"/>
                  </a:cubicBezTo>
                  <a:moveTo>
                    <a:pt x="12" y="4"/>
                  </a:moveTo>
                  <a:cubicBezTo>
                    <a:pt x="8" y="6"/>
                    <a:pt x="5" y="9"/>
                    <a:pt x="4" y="1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2"/>
                    <a:pt x="11" y="10"/>
                    <a:pt x="14" y="8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5"/>
                    <a:pt x="24" y="5"/>
                  </a:cubicBezTo>
                  <a:cubicBezTo>
                    <a:pt x="27" y="5"/>
                    <a:pt x="30" y="5"/>
                    <a:pt x="33" y="7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1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4" name="Freeform 24"/>
            <p:cNvSpPr>
              <a:spLocks noEditPoints="1"/>
            </p:cNvSpPr>
            <p:nvPr/>
          </p:nvSpPr>
          <p:spPr bwMode="auto">
            <a:xfrm>
              <a:off x="7775576" y="1685925"/>
              <a:ext cx="212725" cy="182563"/>
            </a:xfrm>
            <a:custGeom>
              <a:avLst/>
              <a:gdLst>
                <a:gd name="T0" fmla="*/ 9 w 44"/>
                <a:gd name="T1" fmla="*/ 33 h 38"/>
                <a:gd name="T2" fmla="*/ 5 w 44"/>
                <a:gd name="T3" fmla="*/ 36 h 38"/>
                <a:gd name="T4" fmla="*/ 7 w 44"/>
                <a:gd name="T5" fmla="*/ 38 h 38"/>
                <a:gd name="T6" fmla="*/ 11 w 44"/>
                <a:gd name="T7" fmla="*/ 35 h 38"/>
                <a:gd name="T8" fmla="*/ 9 w 44"/>
                <a:gd name="T9" fmla="*/ 33 h 38"/>
                <a:gd name="T10" fmla="*/ 40 w 44"/>
                <a:gd name="T11" fmla="*/ 23 h 38"/>
                <a:gd name="T12" fmla="*/ 39 w 44"/>
                <a:gd name="T13" fmla="*/ 26 h 38"/>
                <a:gd name="T14" fmla="*/ 44 w 44"/>
                <a:gd name="T15" fmla="*/ 26 h 38"/>
                <a:gd name="T16" fmla="*/ 44 w 44"/>
                <a:gd name="T17" fmla="*/ 23 h 38"/>
                <a:gd name="T18" fmla="*/ 40 w 44"/>
                <a:gd name="T19" fmla="*/ 23 h 38"/>
                <a:gd name="T20" fmla="*/ 2 w 44"/>
                <a:gd name="T21" fmla="*/ 10 h 38"/>
                <a:gd name="T22" fmla="*/ 0 w 44"/>
                <a:gd name="T23" fmla="*/ 12 h 38"/>
                <a:gd name="T24" fmla="*/ 4 w 44"/>
                <a:gd name="T25" fmla="*/ 15 h 38"/>
                <a:gd name="T26" fmla="*/ 5 w 44"/>
                <a:gd name="T27" fmla="*/ 12 h 38"/>
                <a:gd name="T28" fmla="*/ 2 w 44"/>
                <a:gd name="T29" fmla="*/ 10 h 38"/>
                <a:gd name="T30" fmla="*/ 33 w 44"/>
                <a:gd name="T31" fmla="*/ 0 h 38"/>
                <a:gd name="T32" fmla="*/ 31 w 44"/>
                <a:gd name="T33" fmla="*/ 4 h 38"/>
                <a:gd name="T34" fmla="*/ 33 w 44"/>
                <a:gd name="T35" fmla="*/ 5 h 38"/>
                <a:gd name="T36" fmla="*/ 35 w 44"/>
                <a:gd name="T37" fmla="*/ 2 h 38"/>
                <a:gd name="T38" fmla="*/ 33 w 44"/>
                <a:gd name="T39" fmla="*/ 0 h 38"/>
                <a:gd name="T40" fmla="*/ 12 w 44"/>
                <a:gd name="T41" fmla="*/ 0 h 38"/>
                <a:gd name="T42" fmla="*/ 10 w 44"/>
                <a:gd name="T43" fmla="*/ 1 h 38"/>
                <a:gd name="T44" fmla="*/ 10 w 44"/>
                <a:gd name="T45" fmla="*/ 1 h 38"/>
                <a:gd name="T46" fmla="*/ 12 w 44"/>
                <a:gd name="T47" fmla="*/ 5 h 38"/>
                <a:gd name="T48" fmla="*/ 12 w 44"/>
                <a:gd name="T49" fmla="*/ 4 h 38"/>
                <a:gd name="T50" fmla="*/ 14 w 44"/>
                <a:gd name="T51" fmla="*/ 3 h 38"/>
                <a:gd name="T52" fmla="*/ 12 w 44"/>
                <a:gd name="T5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38">
                  <a:moveTo>
                    <a:pt x="9" y="33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6" y="37"/>
                    <a:pt x="7" y="37"/>
                    <a:pt x="7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4"/>
                    <a:pt x="9" y="33"/>
                  </a:cubicBezTo>
                  <a:moveTo>
                    <a:pt x="40" y="23"/>
                  </a:moveTo>
                  <a:cubicBezTo>
                    <a:pt x="40" y="24"/>
                    <a:pt x="40" y="25"/>
                    <a:pt x="39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4"/>
                    <a:pt x="44" y="23"/>
                  </a:cubicBezTo>
                  <a:cubicBezTo>
                    <a:pt x="40" y="23"/>
                    <a:pt x="40" y="23"/>
                    <a:pt x="40" y="23"/>
                  </a:cubicBezTo>
                  <a:moveTo>
                    <a:pt x="2" y="10"/>
                  </a:moveTo>
                  <a:cubicBezTo>
                    <a:pt x="1" y="11"/>
                    <a:pt x="1" y="12"/>
                    <a:pt x="0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2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33" y="0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5"/>
                    <a:pt x="33" y="5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1"/>
                    <a:pt x="34" y="1"/>
                    <a:pt x="33" y="0"/>
                  </a:cubicBezTo>
                  <a:moveTo>
                    <a:pt x="12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4" y="3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5" name="Freeform 25"/>
            <p:cNvSpPr>
              <a:spLocks noEditPoints="1"/>
            </p:cNvSpPr>
            <p:nvPr/>
          </p:nvSpPr>
          <p:spPr bwMode="auto">
            <a:xfrm>
              <a:off x="9496426" y="234950"/>
              <a:ext cx="125413" cy="109538"/>
            </a:xfrm>
            <a:custGeom>
              <a:avLst/>
              <a:gdLst>
                <a:gd name="T0" fmla="*/ 16 w 26"/>
                <a:gd name="T1" fmla="*/ 17 h 23"/>
                <a:gd name="T2" fmla="*/ 17 w 26"/>
                <a:gd name="T3" fmla="*/ 23 h 23"/>
                <a:gd name="T4" fmla="*/ 17 w 26"/>
                <a:gd name="T5" fmla="*/ 23 h 23"/>
                <a:gd name="T6" fmla="*/ 19 w 26"/>
                <a:gd name="T7" fmla="*/ 22 h 23"/>
                <a:gd name="T8" fmla="*/ 22 w 26"/>
                <a:gd name="T9" fmla="*/ 20 h 23"/>
                <a:gd name="T10" fmla="*/ 16 w 26"/>
                <a:gd name="T11" fmla="*/ 17 h 23"/>
                <a:gd name="T12" fmla="*/ 22 w 26"/>
                <a:gd name="T13" fmla="*/ 4 h 23"/>
                <a:gd name="T14" fmla="*/ 16 w 26"/>
                <a:gd name="T15" fmla="*/ 15 h 23"/>
                <a:gd name="T16" fmla="*/ 24 w 26"/>
                <a:gd name="T17" fmla="*/ 17 h 23"/>
                <a:gd name="T18" fmla="*/ 24 w 26"/>
                <a:gd name="T19" fmla="*/ 6 h 23"/>
                <a:gd name="T20" fmla="*/ 22 w 26"/>
                <a:gd name="T21" fmla="*/ 4 h 23"/>
                <a:gd name="T22" fmla="*/ 11 w 26"/>
                <a:gd name="T23" fmla="*/ 0 h 23"/>
                <a:gd name="T24" fmla="*/ 8 w 26"/>
                <a:gd name="T25" fmla="*/ 2 h 23"/>
                <a:gd name="T26" fmla="*/ 3 w 26"/>
                <a:gd name="T27" fmla="*/ 18 h 23"/>
                <a:gd name="T28" fmla="*/ 14 w 26"/>
                <a:gd name="T29" fmla="*/ 23 h 23"/>
                <a:gd name="T30" fmla="*/ 14 w 26"/>
                <a:gd name="T31" fmla="*/ 23 h 23"/>
                <a:gd name="T32" fmla="*/ 14 w 26"/>
                <a:gd name="T33" fmla="*/ 23 h 23"/>
                <a:gd name="T34" fmla="*/ 13 w 26"/>
                <a:gd name="T35" fmla="*/ 17 h 23"/>
                <a:gd name="T36" fmla="*/ 12 w 26"/>
                <a:gd name="T37" fmla="*/ 16 h 23"/>
                <a:gd name="T38" fmla="*/ 13 w 26"/>
                <a:gd name="T39" fmla="*/ 15 h 23"/>
                <a:gd name="T40" fmla="*/ 11 w 26"/>
                <a:gd name="T41" fmla="*/ 0 h 23"/>
                <a:gd name="T42" fmla="*/ 14 w 26"/>
                <a:gd name="T43" fmla="*/ 0 h 23"/>
                <a:gd name="T44" fmla="*/ 13 w 26"/>
                <a:gd name="T45" fmla="*/ 0 h 23"/>
                <a:gd name="T46" fmla="*/ 15 w 26"/>
                <a:gd name="T47" fmla="*/ 11 h 23"/>
                <a:gd name="T48" fmla="*/ 20 w 26"/>
                <a:gd name="T49" fmla="*/ 2 h 23"/>
                <a:gd name="T50" fmla="*/ 14 w 26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" h="23">
                  <a:moveTo>
                    <a:pt x="16" y="17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22" y="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4"/>
                    <a:pt x="26" y="9"/>
                    <a:pt x="24" y="6"/>
                  </a:cubicBezTo>
                  <a:cubicBezTo>
                    <a:pt x="23" y="5"/>
                    <a:pt x="23" y="4"/>
                    <a:pt x="2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2" y="5"/>
                    <a:pt x="0" y="12"/>
                    <a:pt x="3" y="18"/>
                  </a:cubicBezTo>
                  <a:cubicBezTo>
                    <a:pt x="6" y="21"/>
                    <a:pt x="10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6" name="Freeform 26"/>
            <p:cNvSpPr/>
            <p:nvPr/>
          </p:nvSpPr>
          <p:spPr bwMode="auto">
            <a:xfrm>
              <a:off x="9550401" y="234950"/>
              <a:ext cx="61913" cy="109538"/>
            </a:xfrm>
            <a:custGeom>
              <a:avLst/>
              <a:gdLst>
                <a:gd name="T0" fmla="*/ 2 w 13"/>
                <a:gd name="T1" fmla="*/ 0 h 23"/>
                <a:gd name="T2" fmla="*/ 0 w 13"/>
                <a:gd name="T3" fmla="*/ 0 h 23"/>
                <a:gd name="T4" fmla="*/ 2 w 13"/>
                <a:gd name="T5" fmla="*/ 15 h 23"/>
                <a:gd name="T6" fmla="*/ 1 w 13"/>
                <a:gd name="T7" fmla="*/ 16 h 23"/>
                <a:gd name="T8" fmla="*/ 2 w 13"/>
                <a:gd name="T9" fmla="*/ 17 h 23"/>
                <a:gd name="T10" fmla="*/ 3 w 13"/>
                <a:gd name="T11" fmla="*/ 23 h 23"/>
                <a:gd name="T12" fmla="*/ 3 w 13"/>
                <a:gd name="T13" fmla="*/ 23 h 23"/>
                <a:gd name="T14" fmla="*/ 6 w 13"/>
                <a:gd name="T15" fmla="*/ 23 h 23"/>
                <a:gd name="T16" fmla="*/ 6 w 13"/>
                <a:gd name="T17" fmla="*/ 23 h 23"/>
                <a:gd name="T18" fmla="*/ 5 w 13"/>
                <a:gd name="T19" fmla="*/ 17 h 23"/>
                <a:gd name="T20" fmla="*/ 11 w 13"/>
                <a:gd name="T21" fmla="*/ 20 h 23"/>
                <a:gd name="T22" fmla="*/ 13 w 13"/>
                <a:gd name="T23" fmla="*/ 17 h 23"/>
                <a:gd name="T24" fmla="*/ 5 w 13"/>
                <a:gd name="T25" fmla="*/ 15 h 23"/>
                <a:gd name="T26" fmla="*/ 11 w 13"/>
                <a:gd name="T27" fmla="*/ 4 h 23"/>
                <a:gd name="T28" fmla="*/ 9 w 13"/>
                <a:gd name="T29" fmla="*/ 2 h 23"/>
                <a:gd name="T30" fmla="*/ 4 w 13"/>
                <a:gd name="T31" fmla="*/ 11 h 23"/>
                <a:gd name="T32" fmla="*/ 2 w 13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5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19"/>
                    <a:pt x="12" y="18"/>
                    <a:pt x="13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0" y="2"/>
                    <a:pt x="9" y="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7" name="Freeform 27"/>
            <p:cNvSpPr>
              <a:spLocks noEditPoints="1"/>
            </p:cNvSpPr>
            <p:nvPr/>
          </p:nvSpPr>
          <p:spPr bwMode="auto">
            <a:xfrm>
              <a:off x="9439276" y="180975"/>
              <a:ext cx="236538" cy="217488"/>
            </a:xfrm>
            <a:custGeom>
              <a:avLst/>
              <a:gdLst>
                <a:gd name="T0" fmla="*/ 41 w 49"/>
                <a:gd name="T1" fmla="*/ 33 h 45"/>
                <a:gd name="T2" fmla="*/ 35 w 49"/>
                <a:gd name="T3" fmla="*/ 39 h 45"/>
                <a:gd name="T4" fmla="*/ 29 w 49"/>
                <a:gd name="T5" fmla="*/ 41 h 45"/>
                <a:gd name="T6" fmla="*/ 30 w 49"/>
                <a:gd name="T7" fmla="*/ 45 h 45"/>
                <a:gd name="T8" fmla="*/ 37 w 49"/>
                <a:gd name="T9" fmla="*/ 42 h 45"/>
                <a:gd name="T10" fmla="*/ 45 w 49"/>
                <a:gd name="T11" fmla="*/ 34 h 45"/>
                <a:gd name="T12" fmla="*/ 41 w 49"/>
                <a:gd name="T13" fmla="*/ 33 h 45"/>
                <a:gd name="T14" fmla="*/ 40 w 49"/>
                <a:gd name="T15" fmla="*/ 5 h 45"/>
                <a:gd name="T16" fmla="*/ 38 w 49"/>
                <a:gd name="T17" fmla="*/ 8 h 45"/>
                <a:gd name="T18" fmla="*/ 42 w 49"/>
                <a:gd name="T19" fmla="*/ 13 h 45"/>
                <a:gd name="T20" fmla="*/ 42 w 49"/>
                <a:gd name="T21" fmla="*/ 31 h 45"/>
                <a:gd name="T22" fmla="*/ 46 w 49"/>
                <a:gd name="T23" fmla="*/ 32 h 45"/>
                <a:gd name="T24" fmla="*/ 45 w 49"/>
                <a:gd name="T25" fmla="*/ 11 h 45"/>
                <a:gd name="T26" fmla="*/ 40 w 49"/>
                <a:gd name="T27" fmla="*/ 5 h 45"/>
                <a:gd name="T28" fmla="*/ 21 w 49"/>
                <a:gd name="T29" fmla="*/ 1 h 45"/>
                <a:gd name="T30" fmla="*/ 14 w 49"/>
                <a:gd name="T31" fmla="*/ 3 h 45"/>
                <a:gd name="T32" fmla="*/ 6 w 49"/>
                <a:gd name="T33" fmla="*/ 34 h 45"/>
                <a:gd name="T34" fmla="*/ 26 w 49"/>
                <a:gd name="T35" fmla="*/ 45 h 45"/>
                <a:gd name="T36" fmla="*/ 27 w 49"/>
                <a:gd name="T37" fmla="*/ 45 h 45"/>
                <a:gd name="T38" fmla="*/ 27 w 49"/>
                <a:gd name="T39" fmla="*/ 41 h 45"/>
                <a:gd name="T40" fmla="*/ 26 w 49"/>
                <a:gd name="T41" fmla="*/ 41 h 45"/>
                <a:gd name="T42" fmla="*/ 10 w 49"/>
                <a:gd name="T43" fmla="*/ 32 h 45"/>
                <a:gd name="T44" fmla="*/ 16 w 49"/>
                <a:gd name="T45" fmla="*/ 7 h 45"/>
                <a:gd name="T46" fmla="*/ 22 w 49"/>
                <a:gd name="T47" fmla="*/ 5 h 45"/>
                <a:gd name="T48" fmla="*/ 21 w 49"/>
                <a:gd name="T49" fmla="*/ 1 h 45"/>
                <a:gd name="T50" fmla="*/ 26 w 49"/>
                <a:gd name="T51" fmla="*/ 0 h 45"/>
                <a:gd name="T52" fmla="*/ 24 w 49"/>
                <a:gd name="T53" fmla="*/ 0 h 45"/>
                <a:gd name="T54" fmla="*/ 24 w 49"/>
                <a:gd name="T55" fmla="*/ 4 h 45"/>
                <a:gd name="T56" fmla="*/ 26 w 49"/>
                <a:gd name="T57" fmla="*/ 4 h 45"/>
                <a:gd name="T58" fmla="*/ 35 w 49"/>
                <a:gd name="T59" fmla="*/ 7 h 45"/>
                <a:gd name="T60" fmla="*/ 37 w 49"/>
                <a:gd name="T61" fmla="*/ 3 h 45"/>
                <a:gd name="T62" fmla="*/ 26 w 49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5">
                  <a:moveTo>
                    <a:pt x="41" y="33"/>
                  </a:moveTo>
                  <a:cubicBezTo>
                    <a:pt x="40" y="35"/>
                    <a:pt x="38" y="37"/>
                    <a:pt x="35" y="39"/>
                  </a:cubicBezTo>
                  <a:cubicBezTo>
                    <a:pt x="33" y="40"/>
                    <a:pt x="31" y="41"/>
                    <a:pt x="29" y="41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2" y="45"/>
                    <a:pt x="35" y="44"/>
                    <a:pt x="37" y="42"/>
                  </a:cubicBezTo>
                  <a:cubicBezTo>
                    <a:pt x="40" y="40"/>
                    <a:pt x="43" y="37"/>
                    <a:pt x="45" y="34"/>
                  </a:cubicBezTo>
                  <a:cubicBezTo>
                    <a:pt x="41" y="33"/>
                    <a:pt x="41" y="33"/>
                    <a:pt x="41" y="33"/>
                  </a:cubicBezTo>
                  <a:moveTo>
                    <a:pt x="40" y="5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39" y="10"/>
                    <a:pt x="41" y="11"/>
                    <a:pt x="42" y="13"/>
                  </a:cubicBezTo>
                  <a:cubicBezTo>
                    <a:pt x="45" y="19"/>
                    <a:pt x="45" y="25"/>
                    <a:pt x="42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9" y="25"/>
                    <a:pt x="49" y="18"/>
                    <a:pt x="45" y="11"/>
                  </a:cubicBezTo>
                  <a:cubicBezTo>
                    <a:pt x="44" y="9"/>
                    <a:pt x="42" y="7"/>
                    <a:pt x="40" y="5"/>
                  </a:cubicBezTo>
                  <a:moveTo>
                    <a:pt x="21" y="1"/>
                  </a:moveTo>
                  <a:cubicBezTo>
                    <a:pt x="19" y="1"/>
                    <a:pt x="16" y="2"/>
                    <a:pt x="14" y="3"/>
                  </a:cubicBezTo>
                  <a:cubicBezTo>
                    <a:pt x="3" y="9"/>
                    <a:pt x="0" y="23"/>
                    <a:pt x="6" y="34"/>
                  </a:cubicBezTo>
                  <a:cubicBezTo>
                    <a:pt x="10" y="41"/>
                    <a:pt x="18" y="45"/>
                    <a:pt x="26" y="45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9" y="41"/>
                    <a:pt x="13" y="38"/>
                    <a:pt x="10" y="32"/>
                  </a:cubicBezTo>
                  <a:cubicBezTo>
                    <a:pt x="4" y="23"/>
                    <a:pt x="7" y="12"/>
                    <a:pt x="16" y="7"/>
                  </a:cubicBezTo>
                  <a:cubicBezTo>
                    <a:pt x="18" y="6"/>
                    <a:pt x="20" y="5"/>
                    <a:pt x="22" y="5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9" y="4"/>
                    <a:pt x="32" y="5"/>
                    <a:pt x="35" y="7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4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8" name="Freeform 28"/>
            <p:cNvSpPr>
              <a:spLocks noEditPoints="1"/>
            </p:cNvSpPr>
            <p:nvPr/>
          </p:nvSpPr>
          <p:spPr bwMode="auto">
            <a:xfrm>
              <a:off x="9540876" y="180975"/>
              <a:ext cx="120650" cy="217488"/>
            </a:xfrm>
            <a:custGeom>
              <a:avLst/>
              <a:gdLst>
                <a:gd name="T0" fmla="*/ 8 w 25"/>
                <a:gd name="T1" fmla="*/ 41 h 45"/>
                <a:gd name="T2" fmla="*/ 6 w 25"/>
                <a:gd name="T3" fmla="*/ 41 h 45"/>
                <a:gd name="T4" fmla="*/ 6 w 25"/>
                <a:gd name="T5" fmla="*/ 45 h 45"/>
                <a:gd name="T6" fmla="*/ 9 w 25"/>
                <a:gd name="T7" fmla="*/ 45 h 45"/>
                <a:gd name="T8" fmla="*/ 8 w 25"/>
                <a:gd name="T9" fmla="*/ 41 h 45"/>
                <a:gd name="T10" fmla="*/ 21 w 25"/>
                <a:gd name="T11" fmla="*/ 31 h 45"/>
                <a:gd name="T12" fmla="*/ 20 w 25"/>
                <a:gd name="T13" fmla="*/ 33 h 45"/>
                <a:gd name="T14" fmla="*/ 24 w 25"/>
                <a:gd name="T15" fmla="*/ 34 h 45"/>
                <a:gd name="T16" fmla="*/ 25 w 25"/>
                <a:gd name="T17" fmla="*/ 32 h 45"/>
                <a:gd name="T18" fmla="*/ 21 w 25"/>
                <a:gd name="T19" fmla="*/ 31 h 45"/>
                <a:gd name="T20" fmla="*/ 16 w 25"/>
                <a:gd name="T21" fmla="*/ 3 h 45"/>
                <a:gd name="T22" fmla="*/ 14 w 25"/>
                <a:gd name="T23" fmla="*/ 7 h 45"/>
                <a:gd name="T24" fmla="*/ 17 w 25"/>
                <a:gd name="T25" fmla="*/ 8 h 45"/>
                <a:gd name="T26" fmla="*/ 19 w 25"/>
                <a:gd name="T27" fmla="*/ 5 h 45"/>
                <a:gd name="T28" fmla="*/ 16 w 25"/>
                <a:gd name="T29" fmla="*/ 3 h 45"/>
                <a:gd name="T30" fmla="*/ 3 w 25"/>
                <a:gd name="T31" fmla="*/ 0 h 45"/>
                <a:gd name="T32" fmla="*/ 0 w 25"/>
                <a:gd name="T33" fmla="*/ 1 h 45"/>
                <a:gd name="T34" fmla="*/ 1 w 25"/>
                <a:gd name="T35" fmla="*/ 5 h 45"/>
                <a:gd name="T36" fmla="*/ 3 w 25"/>
                <a:gd name="T37" fmla="*/ 4 h 45"/>
                <a:gd name="T38" fmla="*/ 3 w 25"/>
                <a:gd name="T3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45">
                  <a:moveTo>
                    <a:pt x="8" y="41"/>
                  </a:moveTo>
                  <a:cubicBezTo>
                    <a:pt x="7" y="41"/>
                    <a:pt x="7" y="41"/>
                    <a:pt x="6" y="41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5"/>
                    <a:pt x="8" y="45"/>
                    <a:pt x="9" y="45"/>
                  </a:cubicBezTo>
                  <a:cubicBezTo>
                    <a:pt x="8" y="41"/>
                    <a:pt x="8" y="41"/>
                    <a:pt x="8" y="41"/>
                  </a:cubicBezTo>
                  <a:moveTo>
                    <a:pt x="21" y="31"/>
                  </a:moveTo>
                  <a:cubicBezTo>
                    <a:pt x="21" y="31"/>
                    <a:pt x="21" y="32"/>
                    <a:pt x="20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3"/>
                    <a:pt x="25" y="32"/>
                  </a:cubicBezTo>
                  <a:cubicBezTo>
                    <a:pt x="21" y="31"/>
                    <a:pt x="21" y="31"/>
                    <a:pt x="21" y="31"/>
                  </a:cubicBezTo>
                  <a:moveTo>
                    <a:pt x="16" y="3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8"/>
                    <a:pt x="17" y="8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7" y="4"/>
                    <a:pt x="16" y="3"/>
                  </a:cubicBezTo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9" name="Freeform 29"/>
            <p:cNvSpPr>
              <a:spLocks noEditPoints="1"/>
            </p:cNvSpPr>
            <p:nvPr/>
          </p:nvSpPr>
          <p:spPr bwMode="auto">
            <a:xfrm>
              <a:off x="7770813" y="-166687"/>
              <a:ext cx="87313" cy="87313"/>
            </a:xfrm>
            <a:custGeom>
              <a:avLst/>
              <a:gdLst>
                <a:gd name="T0" fmla="*/ 0 w 18"/>
                <a:gd name="T1" fmla="*/ 10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1 h 18"/>
                <a:gd name="T8" fmla="*/ 6 w 18"/>
                <a:gd name="T9" fmla="*/ 12 h 18"/>
                <a:gd name="T10" fmla="*/ 0 w 18"/>
                <a:gd name="T11" fmla="*/ 10 h 18"/>
                <a:gd name="T12" fmla="*/ 17 w 18"/>
                <a:gd name="T13" fmla="*/ 8 h 18"/>
                <a:gd name="T14" fmla="*/ 12 w 18"/>
                <a:gd name="T15" fmla="*/ 10 h 18"/>
                <a:gd name="T16" fmla="*/ 10 w 18"/>
                <a:gd name="T17" fmla="*/ 18 h 18"/>
                <a:gd name="T18" fmla="*/ 13 w 18"/>
                <a:gd name="T19" fmla="*/ 17 h 18"/>
                <a:gd name="T20" fmla="*/ 17 w 18"/>
                <a:gd name="T21" fmla="*/ 8 h 18"/>
                <a:gd name="T22" fmla="*/ 15 w 18"/>
                <a:gd name="T23" fmla="*/ 2 h 18"/>
                <a:gd name="T24" fmla="*/ 13 w 18"/>
                <a:gd name="T25" fmla="*/ 6 h 18"/>
                <a:gd name="T26" fmla="*/ 17 w 18"/>
                <a:gd name="T27" fmla="*/ 5 h 18"/>
                <a:gd name="T28" fmla="*/ 16 w 18"/>
                <a:gd name="T29" fmla="*/ 4 h 18"/>
                <a:gd name="T30" fmla="*/ 15 w 18"/>
                <a:gd name="T31" fmla="*/ 2 h 18"/>
                <a:gd name="T32" fmla="*/ 9 w 18"/>
                <a:gd name="T33" fmla="*/ 0 h 18"/>
                <a:gd name="T34" fmla="*/ 4 w 18"/>
                <a:gd name="T35" fmla="*/ 1 h 18"/>
                <a:gd name="T36" fmla="*/ 0 w 18"/>
                <a:gd name="T37" fmla="*/ 7 h 18"/>
                <a:gd name="T38" fmla="*/ 6 w 18"/>
                <a:gd name="T39" fmla="*/ 9 h 18"/>
                <a:gd name="T40" fmla="*/ 10 w 18"/>
                <a:gd name="T41" fmla="*/ 8 h 18"/>
                <a:gd name="T42" fmla="*/ 12 w 18"/>
                <a:gd name="T43" fmla="*/ 1 h 18"/>
                <a:gd name="T44" fmla="*/ 9 w 18"/>
                <a:gd name="T4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8">
                  <a:moveTo>
                    <a:pt x="0" y="10"/>
                  </a:moveTo>
                  <a:cubicBezTo>
                    <a:pt x="0" y="11"/>
                    <a:pt x="0" y="12"/>
                    <a:pt x="1" y="13"/>
                  </a:cubicBezTo>
                  <a:cubicBezTo>
                    <a:pt x="2" y="16"/>
                    <a:pt x="4" y="17"/>
                    <a:pt x="7" y="18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7" y="8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2" y="17"/>
                    <a:pt x="13" y="17"/>
                  </a:cubicBezTo>
                  <a:cubicBezTo>
                    <a:pt x="16" y="15"/>
                    <a:pt x="18" y="11"/>
                    <a:pt x="17" y="8"/>
                  </a:cubicBezTo>
                  <a:moveTo>
                    <a:pt x="15" y="2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6" y="4"/>
                    <a:pt x="15" y="3"/>
                    <a:pt x="15" y="2"/>
                  </a:cubicBezTo>
                  <a:moveTo>
                    <a:pt x="9" y="0"/>
                  </a:moveTo>
                  <a:cubicBezTo>
                    <a:pt x="7" y="0"/>
                    <a:pt x="6" y="0"/>
                    <a:pt x="4" y="1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0" name="Freeform 30"/>
            <p:cNvSpPr/>
            <p:nvPr/>
          </p:nvSpPr>
          <p:spPr bwMode="auto">
            <a:xfrm>
              <a:off x="7770813" y="-161925"/>
              <a:ext cx="82550" cy="82550"/>
            </a:xfrm>
            <a:custGeom>
              <a:avLst/>
              <a:gdLst>
                <a:gd name="T0" fmla="*/ 12 w 17"/>
                <a:gd name="T1" fmla="*/ 0 h 17"/>
                <a:gd name="T2" fmla="*/ 10 w 17"/>
                <a:gd name="T3" fmla="*/ 7 h 17"/>
                <a:gd name="T4" fmla="*/ 6 w 17"/>
                <a:gd name="T5" fmla="*/ 8 h 17"/>
                <a:gd name="T6" fmla="*/ 0 w 17"/>
                <a:gd name="T7" fmla="*/ 6 h 17"/>
                <a:gd name="T8" fmla="*/ 0 w 17"/>
                <a:gd name="T9" fmla="*/ 9 h 17"/>
                <a:gd name="T10" fmla="*/ 6 w 17"/>
                <a:gd name="T11" fmla="*/ 11 h 17"/>
                <a:gd name="T12" fmla="*/ 9 w 17"/>
                <a:gd name="T13" fmla="*/ 10 h 17"/>
                <a:gd name="T14" fmla="*/ 7 w 17"/>
                <a:gd name="T15" fmla="*/ 17 h 17"/>
                <a:gd name="T16" fmla="*/ 9 w 17"/>
                <a:gd name="T17" fmla="*/ 17 h 17"/>
                <a:gd name="T18" fmla="*/ 10 w 17"/>
                <a:gd name="T19" fmla="*/ 17 h 17"/>
                <a:gd name="T20" fmla="*/ 12 w 17"/>
                <a:gd name="T21" fmla="*/ 9 h 17"/>
                <a:gd name="T22" fmla="*/ 17 w 17"/>
                <a:gd name="T23" fmla="*/ 7 h 17"/>
                <a:gd name="T24" fmla="*/ 17 w 17"/>
                <a:gd name="T25" fmla="*/ 4 h 17"/>
                <a:gd name="T26" fmla="*/ 13 w 17"/>
                <a:gd name="T27" fmla="*/ 5 h 17"/>
                <a:gd name="T28" fmla="*/ 15 w 17"/>
                <a:gd name="T29" fmla="*/ 1 h 17"/>
                <a:gd name="T30" fmla="*/ 12 w 17"/>
                <a:gd name="T3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7">
                  <a:moveTo>
                    <a:pt x="12" y="0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8" y="17"/>
                    <a:pt x="9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5"/>
                    <a:pt x="17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1" name="Freeform 31"/>
            <p:cNvSpPr>
              <a:spLocks noEditPoints="1"/>
            </p:cNvSpPr>
            <p:nvPr/>
          </p:nvSpPr>
          <p:spPr bwMode="auto">
            <a:xfrm>
              <a:off x="7727951" y="-204787"/>
              <a:ext cx="173038" cy="163513"/>
            </a:xfrm>
            <a:custGeom>
              <a:avLst/>
              <a:gdLst>
                <a:gd name="T0" fmla="*/ 0 w 36"/>
                <a:gd name="T1" fmla="*/ 16 h 34"/>
                <a:gd name="T2" fmla="*/ 3 w 36"/>
                <a:gd name="T3" fmla="*/ 26 h 34"/>
                <a:gd name="T4" fmla="*/ 13 w 36"/>
                <a:gd name="T5" fmla="*/ 34 h 34"/>
                <a:gd name="T6" fmla="*/ 14 w 36"/>
                <a:gd name="T7" fmla="*/ 31 h 34"/>
                <a:gd name="T8" fmla="*/ 5 w 36"/>
                <a:gd name="T9" fmla="*/ 24 h 34"/>
                <a:gd name="T10" fmla="*/ 4 w 36"/>
                <a:gd name="T11" fmla="*/ 17 h 34"/>
                <a:gd name="T12" fmla="*/ 0 w 36"/>
                <a:gd name="T13" fmla="*/ 16 h 34"/>
                <a:gd name="T14" fmla="*/ 34 w 36"/>
                <a:gd name="T15" fmla="*/ 12 h 34"/>
                <a:gd name="T16" fmla="*/ 31 w 36"/>
                <a:gd name="T17" fmla="*/ 14 h 34"/>
                <a:gd name="T18" fmla="*/ 25 w 36"/>
                <a:gd name="T19" fmla="*/ 29 h 34"/>
                <a:gd name="T20" fmla="*/ 18 w 36"/>
                <a:gd name="T21" fmla="*/ 31 h 34"/>
                <a:gd name="T22" fmla="*/ 17 w 36"/>
                <a:gd name="T23" fmla="*/ 31 h 34"/>
                <a:gd name="T24" fmla="*/ 16 w 36"/>
                <a:gd name="T25" fmla="*/ 34 h 34"/>
                <a:gd name="T26" fmla="*/ 18 w 36"/>
                <a:gd name="T27" fmla="*/ 34 h 34"/>
                <a:gd name="T28" fmla="*/ 26 w 36"/>
                <a:gd name="T29" fmla="*/ 32 h 34"/>
                <a:gd name="T30" fmla="*/ 34 w 36"/>
                <a:gd name="T31" fmla="*/ 12 h 34"/>
                <a:gd name="T32" fmla="*/ 26 w 36"/>
                <a:gd name="T33" fmla="*/ 2 h 34"/>
                <a:gd name="T34" fmla="*/ 25 w 36"/>
                <a:gd name="T35" fmla="*/ 5 h 34"/>
                <a:gd name="T36" fmla="*/ 30 w 36"/>
                <a:gd name="T37" fmla="*/ 10 h 34"/>
                <a:gd name="T38" fmla="*/ 31 w 36"/>
                <a:gd name="T39" fmla="*/ 11 h 34"/>
                <a:gd name="T40" fmla="*/ 33 w 36"/>
                <a:gd name="T41" fmla="*/ 10 h 34"/>
                <a:gd name="T42" fmla="*/ 33 w 36"/>
                <a:gd name="T43" fmla="*/ 8 h 34"/>
                <a:gd name="T44" fmla="*/ 26 w 36"/>
                <a:gd name="T45" fmla="*/ 2 h 34"/>
                <a:gd name="T46" fmla="*/ 18 w 36"/>
                <a:gd name="T47" fmla="*/ 0 h 34"/>
                <a:gd name="T48" fmla="*/ 9 w 36"/>
                <a:gd name="T49" fmla="*/ 2 h 34"/>
                <a:gd name="T50" fmla="*/ 1 w 36"/>
                <a:gd name="T51" fmla="*/ 13 h 34"/>
                <a:gd name="T52" fmla="*/ 4 w 36"/>
                <a:gd name="T53" fmla="*/ 14 h 34"/>
                <a:gd name="T54" fmla="*/ 10 w 36"/>
                <a:gd name="T55" fmla="*/ 5 h 34"/>
                <a:gd name="T56" fmla="*/ 18 w 36"/>
                <a:gd name="T57" fmla="*/ 3 h 34"/>
                <a:gd name="T58" fmla="*/ 23 w 36"/>
                <a:gd name="T59" fmla="*/ 4 h 34"/>
                <a:gd name="T60" fmla="*/ 24 w 36"/>
                <a:gd name="T61" fmla="*/ 1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0" y="16"/>
                  </a:moveTo>
                  <a:cubicBezTo>
                    <a:pt x="0" y="19"/>
                    <a:pt x="1" y="22"/>
                    <a:pt x="3" y="26"/>
                  </a:cubicBezTo>
                  <a:cubicBezTo>
                    <a:pt x="5" y="30"/>
                    <a:pt x="9" y="32"/>
                    <a:pt x="13" y="3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1" y="30"/>
                    <a:pt x="7" y="27"/>
                    <a:pt x="5" y="24"/>
                  </a:cubicBezTo>
                  <a:cubicBezTo>
                    <a:pt x="4" y="22"/>
                    <a:pt x="3" y="19"/>
                    <a:pt x="4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4" y="12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3" y="19"/>
                    <a:pt x="30" y="26"/>
                    <a:pt x="25" y="29"/>
                  </a:cubicBezTo>
                  <a:cubicBezTo>
                    <a:pt x="23" y="30"/>
                    <a:pt x="20" y="31"/>
                    <a:pt x="18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1" y="34"/>
                    <a:pt x="24" y="33"/>
                    <a:pt x="26" y="32"/>
                  </a:cubicBezTo>
                  <a:cubicBezTo>
                    <a:pt x="33" y="28"/>
                    <a:pt x="36" y="20"/>
                    <a:pt x="34" y="12"/>
                  </a:cubicBezTo>
                  <a:moveTo>
                    <a:pt x="26" y="2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7" y="6"/>
                    <a:pt x="29" y="8"/>
                    <a:pt x="30" y="10"/>
                  </a:cubicBezTo>
                  <a:cubicBezTo>
                    <a:pt x="30" y="10"/>
                    <a:pt x="30" y="11"/>
                    <a:pt x="31" y="1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9"/>
                    <a:pt x="33" y="9"/>
                    <a:pt x="33" y="8"/>
                  </a:cubicBezTo>
                  <a:cubicBezTo>
                    <a:pt x="31" y="6"/>
                    <a:pt x="29" y="3"/>
                    <a:pt x="26" y="2"/>
                  </a:cubicBezTo>
                  <a:moveTo>
                    <a:pt x="18" y="0"/>
                  </a:moveTo>
                  <a:cubicBezTo>
                    <a:pt x="15" y="0"/>
                    <a:pt x="12" y="0"/>
                    <a:pt x="9" y="2"/>
                  </a:cubicBezTo>
                  <a:cubicBezTo>
                    <a:pt x="5" y="4"/>
                    <a:pt x="2" y="8"/>
                    <a:pt x="1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0"/>
                    <a:pt x="7" y="7"/>
                    <a:pt x="10" y="5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9" y="3"/>
                    <a:pt x="21" y="3"/>
                    <a:pt x="23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0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2" name="Freeform 32"/>
            <p:cNvSpPr>
              <a:spLocks noEditPoints="1"/>
            </p:cNvSpPr>
            <p:nvPr/>
          </p:nvSpPr>
          <p:spPr bwMode="auto">
            <a:xfrm>
              <a:off x="7727951" y="-200025"/>
              <a:ext cx="163513" cy="158750"/>
            </a:xfrm>
            <a:custGeom>
              <a:avLst/>
              <a:gdLst>
                <a:gd name="T0" fmla="*/ 14 w 34"/>
                <a:gd name="T1" fmla="*/ 30 h 33"/>
                <a:gd name="T2" fmla="*/ 13 w 34"/>
                <a:gd name="T3" fmla="*/ 33 h 33"/>
                <a:gd name="T4" fmla="*/ 16 w 34"/>
                <a:gd name="T5" fmla="*/ 33 h 33"/>
                <a:gd name="T6" fmla="*/ 17 w 34"/>
                <a:gd name="T7" fmla="*/ 30 h 33"/>
                <a:gd name="T8" fmla="*/ 14 w 34"/>
                <a:gd name="T9" fmla="*/ 30 h 33"/>
                <a:gd name="T10" fmla="*/ 1 w 34"/>
                <a:gd name="T11" fmla="*/ 12 h 33"/>
                <a:gd name="T12" fmla="*/ 0 w 34"/>
                <a:gd name="T13" fmla="*/ 15 h 33"/>
                <a:gd name="T14" fmla="*/ 4 w 34"/>
                <a:gd name="T15" fmla="*/ 16 h 33"/>
                <a:gd name="T16" fmla="*/ 4 w 34"/>
                <a:gd name="T17" fmla="*/ 13 h 33"/>
                <a:gd name="T18" fmla="*/ 1 w 34"/>
                <a:gd name="T19" fmla="*/ 12 h 33"/>
                <a:gd name="T20" fmla="*/ 33 w 34"/>
                <a:gd name="T21" fmla="*/ 9 h 33"/>
                <a:gd name="T22" fmla="*/ 31 w 34"/>
                <a:gd name="T23" fmla="*/ 10 h 33"/>
                <a:gd name="T24" fmla="*/ 31 w 34"/>
                <a:gd name="T25" fmla="*/ 13 h 33"/>
                <a:gd name="T26" fmla="*/ 34 w 34"/>
                <a:gd name="T27" fmla="*/ 11 h 33"/>
                <a:gd name="T28" fmla="*/ 33 w 34"/>
                <a:gd name="T29" fmla="*/ 9 h 33"/>
                <a:gd name="T30" fmla="*/ 24 w 34"/>
                <a:gd name="T31" fmla="*/ 0 h 33"/>
                <a:gd name="T32" fmla="*/ 23 w 34"/>
                <a:gd name="T33" fmla="*/ 3 h 33"/>
                <a:gd name="T34" fmla="*/ 25 w 34"/>
                <a:gd name="T35" fmla="*/ 4 h 33"/>
                <a:gd name="T36" fmla="*/ 26 w 34"/>
                <a:gd name="T37" fmla="*/ 1 h 33"/>
                <a:gd name="T38" fmla="*/ 24 w 34"/>
                <a:gd name="T3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33">
                  <a:moveTo>
                    <a:pt x="14" y="30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4" y="33"/>
                    <a:pt x="15" y="33"/>
                    <a:pt x="16" y="33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30"/>
                    <a:pt x="15" y="30"/>
                    <a:pt x="14" y="30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3" y="9"/>
                  </a:move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2"/>
                    <a:pt x="31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0"/>
                    <a:pt x="33" y="9"/>
                  </a:cubicBezTo>
                  <a:moveTo>
                    <a:pt x="24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5" y="4"/>
                    <a:pt x="25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3" name="Freeform 33"/>
            <p:cNvSpPr>
              <a:spLocks noEditPoints="1"/>
            </p:cNvSpPr>
            <p:nvPr/>
          </p:nvSpPr>
          <p:spPr bwMode="auto">
            <a:xfrm>
              <a:off x="6769101" y="495300"/>
              <a:ext cx="85725" cy="85725"/>
            </a:xfrm>
            <a:custGeom>
              <a:avLst/>
              <a:gdLst>
                <a:gd name="T0" fmla="*/ 11 w 18"/>
                <a:gd name="T1" fmla="*/ 11 h 18"/>
                <a:gd name="T2" fmla="*/ 14 w 18"/>
                <a:gd name="T3" fmla="*/ 16 h 18"/>
                <a:gd name="T4" fmla="*/ 16 w 18"/>
                <a:gd name="T5" fmla="*/ 14 h 18"/>
                <a:gd name="T6" fmla="*/ 11 w 18"/>
                <a:gd name="T7" fmla="*/ 11 h 18"/>
                <a:gd name="T8" fmla="*/ 1 w 18"/>
                <a:gd name="T9" fmla="*/ 5 h 18"/>
                <a:gd name="T10" fmla="*/ 2 w 18"/>
                <a:gd name="T11" fmla="*/ 13 h 18"/>
                <a:gd name="T12" fmla="*/ 9 w 18"/>
                <a:gd name="T13" fmla="*/ 18 h 18"/>
                <a:gd name="T14" fmla="*/ 11 w 18"/>
                <a:gd name="T15" fmla="*/ 17 h 18"/>
                <a:gd name="T16" fmla="*/ 6 w 18"/>
                <a:gd name="T17" fmla="*/ 9 h 18"/>
                <a:gd name="T18" fmla="*/ 5 w 18"/>
                <a:gd name="T19" fmla="*/ 9 h 18"/>
                <a:gd name="T20" fmla="*/ 5 w 18"/>
                <a:gd name="T21" fmla="*/ 8 h 18"/>
                <a:gd name="T22" fmla="*/ 1 w 18"/>
                <a:gd name="T23" fmla="*/ 5 h 18"/>
                <a:gd name="T24" fmla="*/ 3 w 18"/>
                <a:gd name="T25" fmla="*/ 3 h 18"/>
                <a:gd name="T26" fmla="*/ 3 w 18"/>
                <a:gd name="T27" fmla="*/ 3 h 18"/>
                <a:gd name="T28" fmla="*/ 3 w 18"/>
                <a:gd name="T29" fmla="*/ 4 h 18"/>
                <a:gd name="T30" fmla="*/ 3 w 18"/>
                <a:gd name="T31" fmla="*/ 3 h 18"/>
                <a:gd name="T32" fmla="*/ 9 w 18"/>
                <a:gd name="T33" fmla="*/ 0 h 18"/>
                <a:gd name="T34" fmla="*/ 5 w 18"/>
                <a:gd name="T35" fmla="*/ 1 h 18"/>
                <a:gd name="T36" fmla="*/ 8 w 18"/>
                <a:gd name="T37" fmla="*/ 7 h 18"/>
                <a:gd name="T38" fmla="*/ 18 w 18"/>
                <a:gd name="T39" fmla="*/ 12 h 18"/>
                <a:gd name="T40" fmla="*/ 17 w 18"/>
                <a:gd name="T41" fmla="*/ 4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11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6" y="15"/>
                    <a:pt x="16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1" y="5"/>
                  </a:moveTo>
                  <a:cubicBezTo>
                    <a:pt x="0" y="8"/>
                    <a:pt x="0" y="11"/>
                    <a:pt x="2" y="13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0" y="18"/>
                    <a:pt x="11" y="18"/>
                    <a:pt x="11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6" y="0"/>
                    <a:pt x="5" y="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9"/>
                    <a:pt x="18" y="7"/>
                    <a:pt x="17" y="4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4" name="Freeform 34"/>
            <p:cNvSpPr/>
            <p:nvPr/>
          </p:nvSpPr>
          <p:spPr bwMode="auto">
            <a:xfrm>
              <a:off x="6773863" y="500063"/>
              <a:ext cx="80963" cy="76200"/>
            </a:xfrm>
            <a:custGeom>
              <a:avLst/>
              <a:gdLst>
                <a:gd name="T0" fmla="*/ 4 w 17"/>
                <a:gd name="T1" fmla="*/ 0 h 16"/>
                <a:gd name="T2" fmla="*/ 4 w 17"/>
                <a:gd name="T3" fmla="*/ 0 h 16"/>
                <a:gd name="T4" fmla="*/ 2 w 17"/>
                <a:gd name="T5" fmla="*/ 2 h 16"/>
                <a:gd name="T6" fmla="*/ 2 w 17"/>
                <a:gd name="T7" fmla="*/ 3 h 16"/>
                <a:gd name="T8" fmla="*/ 2 w 17"/>
                <a:gd name="T9" fmla="*/ 2 h 16"/>
                <a:gd name="T10" fmla="*/ 0 w 17"/>
                <a:gd name="T11" fmla="*/ 4 h 16"/>
                <a:gd name="T12" fmla="*/ 4 w 17"/>
                <a:gd name="T13" fmla="*/ 7 h 16"/>
                <a:gd name="T14" fmla="*/ 4 w 17"/>
                <a:gd name="T15" fmla="*/ 8 h 16"/>
                <a:gd name="T16" fmla="*/ 5 w 17"/>
                <a:gd name="T17" fmla="*/ 8 h 16"/>
                <a:gd name="T18" fmla="*/ 10 w 17"/>
                <a:gd name="T19" fmla="*/ 16 h 16"/>
                <a:gd name="T20" fmla="*/ 13 w 17"/>
                <a:gd name="T21" fmla="*/ 15 h 16"/>
                <a:gd name="T22" fmla="*/ 13 w 17"/>
                <a:gd name="T23" fmla="*/ 15 h 16"/>
                <a:gd name="T24" fmla="*/ 10 w 17"/>
                <a:gd name="T25" fmla="*/ 10 h 16"/>
                <a:gd name="T26" fmla="*/ 15 w 17"/>
                <a:gd name="T27" fmla="*/ 13 h 16"/>
                <a:gd name="T28" fmla="*/ 17 w 17"/>
                <a:gd name="T29" fmla="*/ 11 h 16"/>
                <a:gd name="T30" fmla="*/ 7 w 17"/>
                <a:gd name="T31" fmla="*/ 6 h 16"/>
                <a:gd name="T32" fmla="*/ 4 w 1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2"/>
                    <a:pt x="17" y="11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5" name="Freeform 35"/>
            <p:cNvSpPr>
              <a:spLocks noEditPoints="1"/>
            </p:cNvSpPr>
            <p:nvPr/>
          </p:nvSpPr>
          <p:spPr bwMode="auto">
            <a:xfrm>
              <a:off x="6724651" y="455613"/>
              <a:ext cx="174625" cy="165100"/>
            </a:xfrm>
            <a:custGeom>
              <a:avLst/>
              <a:gdLst>
                <a:gd name="T0" fmla="*/ 30 w 36"/>
                <a:gd name="T1" fmla="*/ 25 h 34"/>
                <a:gd name="T2" fmla="*/ 26 w 36"/>
                <a:gd name="T3" fmla="*/ 29 h 34"/>
                <a:gd name="T4" fmla="*/ 28 w 36"/>
                <a:gd name="T5" fmla="*/ 31 h 34"/>
                <a:gd name="T6" fmla="*/ 33 w 36"/>
                <a:gd name="T7" fmla="*/ 26 h 34"/>
                <a:gd name="T8" fmla="*/ 30 w 36"/>
                <a:gd name="T9" fmla="*/ 25 h 34"/>
                <a:gd name="T10" fmla="*/ 3 w 36"/>
                <a:gd name="T11" fmla="*/ 8 h 34"/>
                <a:gd name="T12" fmla="*/ 3 w 36"/>
                <a:gd name="T13" fmla="*/ 25 h 34"/>
                <a:gd name="T14" fmla="*/ 18 w 36"/>
                <a:gd name="T15" fmla="*/ 34 h 34"/>
                <a:gd name="T16" fmla="*/ 25 w 36"/>
                <a:gd name="T17" fmla="*/ 33 h 34"/>
                <a:gd name="T18" fmla="*/ 23 w 36"/>
                <a:gd name="T19" fmla="*/ 30 h 34"/>
                <a:gd name="T20" fmla="*/ 18 w 36"/>
                <a:gd name="T21" fmla="*/ 31 h 34"/>
                <a:gd name="T22" fmla="*/ 6 w 36"/>
                <a:gd name="T23" fmla="*/ 24 h 34"/>
                <a:gd name="T24" fmla="*/ 6 w 36"/>
                <a:gd name="T25" fmla="*/ 10 h 34"/>
                <a:gd name="T26" fmla="*/ 3 w 36"/>
                <a:gd name="T27" fmla="*/ 8 h 34"/>
                <a:gd name="T28" fmla="*/ 9 w 36"/>
                <a:gd name="T29" fmla="*/ 2 h 34"/>
                <a:gd name="T30" fmla="*/ 5 w 36"/>
                <a:gd name="T31" fmla="*/ 6 h 34"/>
                <a:gd name="T32" fmla="*/ 7 w 36"/>
                <a:gd name="T33" fmla="*/ 8 h 34"/>
                <a:gd name="T34" fmla="*/ 10 w 36"/>
                <a:gd name="T35" fmla="*/ 5 h 34"/>
                <a:gd name="T36" fmla="*/ 9 w 36"/>
                <a:gd name="T37" fmla="*/ 2 h 34"/>
                <a:gd name="T38" fmla="*/ 18 w 36"/>
                <a:gd name="T39" fmla="*/ 0 h 34"/>
                <a:gd name="T40" fmla="*/ 11 w 36"/>
                <a:gd name="T41" fmla="*/ 1 h 34"/>
                <a:gd name="T42" fmla="*/ 12 w 36"/>
                <a:gd name="T43" fmla="*/ 4 h 34"/>
                <a:gd name="T44" fmla="*/ 18 w 36"/>
                <a:gd name="T45" fmla="*/ 3 h 34"/>
                <a:gd name="T46" fmla="*/ 30 w 36"/>
                <a:gd name="T47" fmla="*/ 10 h 34"/>
                <a:gd name="T48" fmla="*/ 31 w 36"/>
                <a:gd name="T49" fmla="*/ 22 h 34"/>
                <a:gd name="T50" fmla="*/ 34 w 36"/>
                <a:gd name="T51" fmla="*/ 24 h 34"/>
                <a:gd name="T52" fmla="*/ 33 w 36"/>
                <a:gd name="T53" fmla="*/ 8 h 34"/>
                <a:gd name="T54" fmla="*/ 18 w 3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" h="34">
                  <a:moveTo>
                    <a:pt x="30" y="25"/>
                  </a:moveTo>
                  <a:cubicBezTo>
                    <a:pt x="29" y="26"/>
                    <a:pt x="28" y="28"/>
                    <a:pt x="26" y="29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0" y="30"/>
                    <a:pt x="31" y="28"/>
                    <a:pt x="33" y="26"/>
                  </a:cubicBezTo>
                  <a:cubicBezTo>
                    <a:pt x="30" y="25"/>
                    <a:pt x="30" y="25"/>
                    <a:pt x="30" y="25"/>
                  </a:cubicBezTo>
                  <a:moveTo>
                    <a:pt x="3" y="8"/>
                  </a:moveTo>
                  <a:cubicBezTo>
                    <a:pt x="0" y="13"/>
                    <a:pt x="0" y="20"/>
                    <a:pt x="3" y="25"/>
                  </a:cubicBezTo>
                  <a:cubicBezTo>
                    <a:pt x="7" y="31"/>
                    <a:pt x="12" y="34"/>
                    <a:pt x="18" y="34"/>
                  </a:cubicBezTo>
                  <a:cubicBezTo>
                    <a:pt x="21" y="34"/>
                    <a:pt x="23" y="34"/>
                    <a:pt x="25" y="3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2" y="31"/>
                    <a:pt x="20" y="31"/>
                    <a:pt x="18" y="31"/>
                  </a:cubicBezTo>
                  <a:cubicBezTo>
                    <a:pt x="13" y="31"/>
                    <a:pt x="9" y="28"/>
                    <a:pt x="6" y="24"/>
                  </a:cubicBezTo>
                  <a:cubicBezTo>
                    <a:pt x="3" y="20"/>
                    <a:pt x="4" y="14"/>
                    <a:pt x="6" y="10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9" y="2"/>
                  </a:moveTo>
                  <a:cubicBezTo>
                    <a:pt x="7" y="3"/>
                    <a:pt x="6" y="5"/>
                    <a:pt x="5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9" y="6"/>
                    <a:pt x="10" y="5"/>
                  </a:cubicBezTo>
                  <a:cubicBezTo>
                    <a:pt x="9" y="2"/>
                    <a:pt x="9" y="2"/>
                    <a:pt x="9" y="2"/>
                  </a:cubicBezTo>
                  <a:moveTo>
                    <a:pt x="18" y="0"/>
                  </a:moveTo>
                  <a:cubicBezTo>
                    <a:pt x="16" y="0"/>
                    <a:pt x="13" y="0"/>
                    <a:pt x="11" y="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3"/>
                  </a:cubicBezTo>
                  <a:cubicBezTo>
                    <a:pt x="23" y="3"/>
                    <a:pt x="28" y="5"/>
                    <a:pt x="30" y="10"/>
                  </a:cubicBezTo>
                  <a:cubicBezTo>
                    <a:pt x="33" y="14"/>
                    <a:pt x="33" y="18"/>
                    <a:pt x="31" y="22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19"/>
                    <a:pt x="36" y="13"/>
                    <a:pt x="33" y="8"/>
                  </a:cubicBezTo>
                  <a:cubicBezTo>
                    <a:pt x="30" y="3"/>
                    <a:pt x="24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6" name="Freeform 36"/>
            <p:cNvSpPr>
              <a:spLocks noEditPoints="1"/>
            </p:cNvSpPr>
            <p:nvPr/>
          </p:nvSpPr>
          <p:spPr bwMode="auto">
            <a:xfrm>
              <a:off x="6738938" y="460375"/>
              <a:ext cx="149225" cy="155575"/>
            </a:xfrm>
            <a:custGeom>
              <a:avLst/>
              <a:gdLst>
                <a:gd name="T0" fmla="*/ 23 w 31"/>
                <a:gd name="T1" fmla="*/ 28 h 32"/>
                <a:gd name="T2" fmla="*/ 22 w 31"/>
                <a:gd name="T3" fmla="*/ 28 h 32"/>
                <a:gd name="T4" fmla="*/ 20 w 31"/>
                <a:gd name="T5" fmla="*/ 29 h 32"/>
                <a:gd name="T6" fmla="*/ 22 w 31"/>
                <a:gd name="T7" fmla="*/ 32 h 32"/>
                <a:gd name="T8" fmla="*/ 24 w 31"/>
                <a:gd name="T9" fmla="*/ 31 h 32"/>
                <a:gd name="T10" fmla="*/ 25 w 31"/>
                <a:gd name="T11" fmla="*/ 30 h 32"/>
                <a:gd name="T12" fmla="*/ 23 w 31"/>
                <a:gd name="T13" fmla="*/ 28 h 32"/>
                <a:gd name="T14" fmla="*/ 28 w 31"/>
                <a:gd name="T15" fmla="*/ 21 h 32"/>
                <a:gd name="T16" fmla="*/ 27 w 31"/>
                <a:gd name="T17" fmla="*/ 24 h 32"/>
                <a:gd name="T18" fmla="*/ 30 w 31"/>
                <a:gd name="T19" fmla="*/ 25 h 32"/>
                <a:gd name="T20" fmla="*/ 31 w 31"/>
                <a:gd name="T21" fmla="*/ 23 h 32"/>
                <a:gd name="T22" fmla="*/ 28 w 31"/>
                <a:gd name="T23" fmla="*/ 21 h 32"/>
                <a:gd name="T24" fmla="*/ 2 w 31"/>
                <a:gd name="T25" fmla="*/ 5 h 32"/>
                <a:gd name="T26" fmla="*/ 0 w 31"/>
                <a:gd name="T27" fmla="*/ 7 h 32"/>
                <a:gd name="T28" fmla="*/ 3 w 31"/>
                <a:gd name="T29" fmla="*/ 9 h 32"/>
                <a:gd name="T30" fmla="*/ 4 w 31"/>
                <a:gd name="T31" fmla="*/ 7 h 32"/>
                <a:gd name="T32" fmla="*/ 2 w 31"/>
                <a:gd name="T33" fmla="*/ 5 h 32"/>
                <a:gd name="T34" fmla="*/ 8 w 31"/>
                <a:gd name="T35" fmla="*/ 0 h 32"/>
                <a:gd name="T36" fmla="*/ 7 w 31"/>
                <a:gd name="T37" fmla="*/ 1 h 32"/>
                <a:gd name="T38" fmla="*/ 6 w 31"/>
                <a:gd name="T39" fmla="*/ 1 h 32"/>
                <a:gd name="T40" fmla="*/ 7 w 31"/>
                <a:gd name="T41" fmla="*/ 4 h 32"/>
                <a:gd name="T42" fmla="*/ 8 w 31"/>
                <a:gd name="T43" fmla="*/ 4 h 32"/>
                <a:gd name="T44" fmla="*/ 9 w 31"/>
                <a:gd name="T45" fmla="*/ 3 h 32"/>
                <a:gd name="T46" fmla="*/ 8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23" y="28"/>
                  </a:moveTo>
                  <a:cubicBezTo>
                    <a:pt x="23" y="28"/>
                    <a:pt x="23" y="28"/>
                    <a:pt x="22" y="28"/>
                  </a:cubicBezTo>
                  <a:cubicBezTo>
                    <a:pt x="22" y="28"/>
                    <a:pt x="21" y="29"/>
                    <a:pt x="20" y="29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1"/>
                    <a:pt x="23" y="31"/>
                    <a:pt x="24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23" y="28"/>
                    <a:pt x="23" y="28"/>
                    <a:pt x="23" y="28"/>
                  </a:cubicBezTo>
                  <a:moveTo>
                    <a:pt x="28" y="21"/>
                  </a:moveTo>
                  <a:cubicBezTo>
                    <a:pt x="28" y="22"/>
                    <a:pt x="27" y="23"/>
                    <a:pt x="27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4"/>
                    <a:pt x="31" y="24"/>
                    <a:pt x="31" y="23"/>
                  </a:cubicBezTo>
                  <a:cubicBezTo>
                    <a:pt x="28" y="21"/>
                    <a:pt x="28" y="21"/>
                    <a:pt x="28" y="21"/>
                  </a:cubicBezTo>
                  <a:moveTo>
                    <a:pt x="2" y="5"/>
                  </a:moveTo>
                  <a:cubicBezTo>
                    <a:pt x="1" y="6"/>
                    <a:pt x="1" y="6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8" y="0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7" name="Freeform 37"/>
            <p:cNvSpPr>
              <a:spLocks noEditPoints="1"/>
            </p:cNvSpPr>
            <p:nvPr/>
          </p:nvSpPr>
          <p:spPr bwMode="auto">
            <a:xfrm>
              <a:off x="5924551" y="-112712"/>
              <a:ext cx="96838" cy="87313"/>
            </a:xfrm>
            <a:custGeom>
              <a:avLst/>
              <a:gdLst>
                <a:gd name="T0" fmla="*/ 17 w 20"/>
                <a:gd name="T1" fmla="*/ 4 h 18"/>
                <a:gd name="T2" fmla="*/ 13 w 20"/>
                <a:gd name="T3" fmla="*/ 5 h 18"/>
                <a:gd name="T4" fmla="*/ 19 w 20"/>
                <a:gd name="T5" fmla="*/ 10 h 18"/>
                <a:gd name="T6" fmla="*/ 18 w 20"/>
                <a:gd name="T7" fmla="*/ 5 h 18"/>
                <a:gd name="T8" fmla="*/ 17 w 20"/>
                <a:gd name="T9" fmla="*/ 4 h 18"/>
                <a:gd name="T10" fmla="*/ 11 w 20"/>
                <a:gd name="T11" fmla="*/ 0 h 18"/>
                <a:gd name="T12" fmla="*/ 6 w 20"/>
                <a:gd name="T13" fmla="*/ 1 h 18"/>
                <a:gd name="T14" fmla="*/ 3 w 20"/>
                <a:gd name="T15" fmla="*/ 14 h 18"/>
                <a:gd name="T16" fmla="*/ 11 w 20"/>
                <a:gd name="T17" fmla="*/ 18 h 18"/>
                <a:gd name="T18" fmla="*/ 15 w 20"/>
                <a:gd name="T19" fmla="*/ 17 h 18"/>
                <a:gd name="T20" fmla="*/ 19 w 20"/>
                <a:gd name="T21" fmla="*/ 12 h 18"/>
                <a:gd name="T22" fmla="*/ 7 w 20"/>
                <a:gd name="T23" fmla="*/ 4 h 18"/>
                <a:gd name="T24" fmla="*/ 15 w 20"/>
                <a:gd name="T25" fmla="*/ 1 h 18"/>
                <a:gd name="T26" fmla="*/ 11 w 20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8">
                  <a:moveTo>
                    <a:pt x="17" y="4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8"/>
                    <a:pt x="19" y="6"/>
                    <a:pt x="18" y="5"/>
                  </a:cubicBezTo>
                  <a:cubicBezTo>
                    <a:pt x="18" y="4"/>
                    <a:pt x="18" y="4"/>
                    <a:pt x="17" y="4"/>
                  </a:cubicBezTo>
                  <a:moveTo>
                    <a:pt x="11" y="0"/>
                  </a:moveTo>
                  <a:cubicBezTo>
                    <a:pt x="9" y="0"/>
                    <a:pt x="7" y="1"/>
                    <a:pt x="6" y="1"/>
                  </a:cubicBezTo>
                  <a:cubicBezTo>
                    <a:pt x="2" y="4"/>
                    <a:pt x="0" y="9"/>
                    <a:pt x="3" y="14"/>
                  </a:cubicBezTo>
                  <a:cubicBezTo>
                    <a:pt x="5" y="16"/>
                    <a:pt x="8" y="18"/>
                    <a:pt x="11" y="18"/>
                  </a:cubicBezTo>
                  <a:cubicBezTo>
                    <a:pt x="12" y="18"/>
                    <a:pt x="14" y="18"/>
                    <a:pt x="15" y="17"/>
                  </a:cubicBezTo>
                  <a:cubicBezTo>
                    <a:pt x="17" y="16"/>
                    <a:pt x="18" y="14"/>
                    <a:pt x="19" y="1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8" name="Freeform 38"/>
            <p:cNvSpPr/>
            <p:nvPr/>
          </p:nvSpPr>
          <p:spPr bwMode="auto">
            <a:xfrm>
              <a:off x="5957888" y="-107950"/>
              <a:ext cx="58738" cy="52388"/>
            </a:xfrm>
            <a:custGeom>
              <a:avLst/>
              <a:gdLst>
                <a:gd name="T0" fmla="*/ 8 w 12"/>
                <a:gd name="T1" fmla="*/ 0 h 11"/>
                <a:gd name="T2" fmla="*/ 0 w 12"/>
                <a:gd name="T3" fmla="*/ 3 h 11"/>
                <a:gd name="T4" fmla="*/ 12 w 12"/>
                <a:gd name="T5" fmla="*/ 11 h 11"/>
                <a:gd name="T6" fmla="*/ 12 w 12"/>
                <a:gd name="T7" fmla="*/ 9 h 11"/>
                <a:gd name="T8" fmla="*/ 6 w 12"/>
                <a:gd name="T9" fmla="*/ 4 h 11"/>
                <a:gd name="T10" fmla="*/ 10 w 12"/>
                <a:gd name="T11" fmla="*/ 3 h 11"/>
                <a:gd name="T12" fmla="*/ 8 w 1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8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1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9" name="Freeform 39"/>
            <p:cNvSpPr>
              <a:spLocks noEditPoints="1"/>
            </p:cNvSpPr>
            <p:nvPr/>
          </p:nvSpPr>
          <p:spPr bwMode="auto">
            <a:xfrm>
              <a:off x="5881688" y="-150812"/>
              <a:ext cx="177800" cy="163513"/>
            </a:xfrm>
            <a:custGeom>
              <a:avLst/>
              <a:gdLst>
                <a:gd name="T0" fmla="*/ 35 w 37"/>
                <a:gd name="T1" fmla="*/ 9 h 34"/>
                <a:gd name="T2" fmla="*/ 32 w 37"/>
                <a:gd name="T3" fmla="*/ 10 h 34"/>
                <a:gd name="T4" fmla="*/ 32 w 37"/>
                <a:gd name="T5" fmla="*/ 10 h 34"/>
                <a:gd name="T6" fmla="*/ 33 w 37"/>
                <a:gd name="T7" fmla="*/ 21 h 34"/>
                <a:gd name="T8" fmla="*/ 36 w 37"/>
                <a:gd name="T9" fmla="*/ 23 h 34"/>
                <a:gd name="T10" fmla="*/ 35 w 37"/>
                <a:gd name="T11" fmla="*/ 9 h 34"/>
                <a:gd name="T12" fmla="*/ 20 w 37"/>
                <a:gd name="T13" fmla="*/ 0 h 34"/>
                <a:gd name="T14" fmla="*/ 11 w 37"/>
                <a:gd name="T15" fmla="*/ 2 h 34"/>
                <a:gd name="T16" fmla="*/ 5 w 37"/>
                <a:gd name="T17" fmla="*/ 26 h 34"/>
                <a:gd name="T18" fmla="*/ 20 w 37"/>
                <a:gd name="T19" fmla="*/ 34 h 34"/>
                <a:gd name="T20" fmla="*/ 28 w 37"/>
                <a:gd name="T21" fmla="*/ 32 h 34"/>
                <a:gd name="T22" fmla="*/ 35 w 37"/>
                <a:gd name="T23" fmla="*/ 26 h 34"/>
                <a:gd name="T24" fmla="*/ 32 w 37"/>
                <a:gd name="T25" fmla="*/ 24 h 34"/>
                <a:gd name="T26" fmla="*/ 27 w 37"/>
                <a:gd name="T27" fmla="*/ 29 h 34"/>
                <a:gd name="T28" fmla="*/ 20 w 37"/>
                <a:gd name="T29" fmla="*/ 31 h 34"/>
                <a:gd name="T30" fmla="*/ 7 w 37"/>
                <a:gd name="T31" fmla="*/ 24 h 34"/>
                <a:gd name="T32" fmla="*/ 12 w 37"/>
                <a:gd name="T33" fmla="*/ 5 h 34"/>
                <a:gd name="T34" fmla="*/ 20 w 37"/>
                <a:gd name="T35" fmla="*/ 3 h 34"/>
                <a:gd name="T36" fmla="*/ 30 w 37"/>
                <a:gd name="T37" fmla="*/ 8 h 34"/>
                <a:gd name="T38" fmla="*/ 33 w 37"/>
                <a:gd name="T39" fmla="*/ 7 h 34"/>
                <a:gd name="T40" fmla="*/ 20 w 37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4">
                  <a:moveTo>
                    <a:pt x="35" y="9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13"/>
                    <a:pt x="34" y="17"/>
                    <a:pt x="33" y="21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19"/>
                    <a:pt x="37" y="13"/>
                    <a:pt x="35" y="9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2"/>
                  </a:cubicBezTo>
                  <a:cubicBezTo>
                    <a:pt x="3" y="7"/>
                    <a:pt x="0" y="18"/>
                    <a:pt x="5" y="26"/>
                  </a:cubicBezTo>
                  <a:cubicBezTo>
                    <a:pt x="8" y="31"/>
                    <a:pt x="14" y="34"/>
                    <a:pt x="20" y="34"/>
                  </a:cubicBezTo>
                  <a:cubicBezTo>
                    <a:pt x="23" y="34"/>
                    <a:pt x="26" y="34"/>
                    <a:pt x="28" y="32"/>
                  </a:cubicBezTo>
                  <a:cubicBezTo>
                    <a:pt x="31" y="30"/>
                    <a:pt x="33" y="28"/>
                    <a:pt x="35" y="26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6"/>
                    <a:pt x="29" y="28"/>
                    <a:pt x="27" y="29"/>
                  </a:cubicBezTo>
                  <a:cubicBezTo>
                    <a:pt x="24" y="31"/>
                    <a:pt x="22" y="31"/>
                    <a:pt x="20" y="31"/>
                  </a:cubicBezTo>
                  <a:cubicBezTo>
                    <a:pt x="15" y="31"/>
                    <a:pt x="10" y="29"/>
                    <a:pt x="7" y="24"/>
                  </a:cubicBezTo>
                  <a:cubicBezTo>
                    <a:pt x="3" y="18"/>
                    <a:pt x="6" y="9"/>
                    <a:pt x="12" y="5"/>
                  </a:cubicBezTo>
                  <a:cubicBezTo>
                    <a:pt x="15" y="4"/>
                    <a:pt x="17" y="3"/>
                    <a:pt x="20" y="3"/>
                  </a:cubicBezTo>
                  <a:cubicBezTo>
                    <a:pt x="23" y="3"/>
                    <a:pt x="27" y="5"/>
                    <a:pt x="30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0" name="Freeform 40"/>
            <p:cNvSpPr>
              <a:spLocks noEditPoints="1"/>
            </p:cNvSpPr>
            <p:nvPr/>
          </p:nvSpPr>
          <p:spPr bwMode="auto">
            <a:xfrm>
              <a:off x="6026151" y="-117475"/>
              <a:ext cx="28575" cy="92075"/>
            </a:xfrm>
            <a:custGeom>
              <a:avLst/>
              <a:gdLst>
                <a:gd name="T0" fmla="*/ 3 w 6"/>
                <a:gd name="T1" fmla="*/ 14 h 19"/>
                <a:gd name="T2" fmla="*/ 2 w 6"/>
                <a:gd name="T3" fmla="*/ 17 h 19"/>
                <a:gd name="T4" fmla="*/ 5 w 6"/>
                <a:gd name="T5" fmla="*/ 19 h 19"/>
                <a:gd name="T6" fmla="*/ 6 w 6"/>
                <a:gd name="T7" fmla="*/ 16 h 19"/>
                <a:gd name="T8" fmla="*/ 3 w 6"/>
                <a:gd name="T9" fmla="*/ 14 h 19"/>
                <a:gd name="T10" fmla="*/ 3 w 6"/>
                <a:gd name="T11" fmla="*/ 0 h 19"/>
                <a:gd name="T12" fmla="*/ 0 w 6"/>
                <a:gd name="T13" fmla="*/ 1 h 19"/>
                <a:gd name="T14" fmla="*/ 2 w 6"/>
                <a:gd name="T15" fmla="*/ 3 h 19"/>
                <a:gd name="T16" fmla="*/ 5 w 6"/>
                <a:gd name="T17" fmla="*/ 2 h 19"/>
                <a:gd name="T18" fmla="*/ 4 w 6"/>
                <a:gd name="T19" fmla="*/ 1 h 19"/>
                <a:gd name="T20" fmla="*/ 3 w 6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9">
                  <a:moveTo>
                    <a:pt x="3" y="14"/>
                  </a:moveTo>
                  <a:cubicBezTo>
                    <a:pt x="3" y="15"/>
                    <a:pt x="3" y="16"/>
                    <a:pt x="2" y="1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7"/>
                    <a:pt x="6" y="16"/>
                  </a:cubicBezTo>
                  <a:cubicBezTo>
                    <a:pt x="3" y="14"/>
                    <a:pt x="3" y="14"/>
                    <a:pt x="3" y="14"/>
                  </a:cubicBezTo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1" name="Freeform 41"/>
            <p:cNvSpPr>
              <a:spLocks noEditPoints="1"/>
            </p:cNvSpPr>
            <p:nvPr/>
          </p:nvSpPr>
          <p:spPr bwMode="auto">
            <a:xfrm>
              <a:off x="9323388" y="-687387"/>
              <a:ext cx="246063" cy="231775"/>
            </a:xfrm>
            <a:custGeom>
              <a:avLst/>
              <a:gdLst>
                <a:gd name="T0" fmla="*/ 23 w 51"/>
                <a:gd name="T1" fmla="*/ 30 h 48"/>
                <a:gd name="T2" fmla="*/ 16 w 51"/>
                <a:gd name="T3" fmla="*/ 46 h 48"/>
                <a:gd name="T4" fmla="*/ 24 w 51"/>
                <a:gd name="T5" fmla="*/ 48 h 48"/>
                <a:gd name="T6" fmla="*/ 25 w 51"/>
                <a:gd name="T7" fmla="*/ 48 h 48"/>
                <a:gd name="T8" fmla="*/ 23 w 51"/>
                <a:gd name="T9" fmla="*/ 30 h 48"/>
                <a:gd name="T10" fmla="*/ 25 w 51"/>
                <a:gd name="T11" fmla="*/ 29 h 48"/>
                <a:gd name="T12" fmla="*/ 28 w 51"/>
                <a:gd name="T13" fmla="*/ 47 h 48"/>
                <a:gd name="T14" fmla="*/ 36 w 51"/>
                <a:gd name="T15" fmla="*/ 44 h 48"/>
                <a:gd name="T16" fmla="*/ 38 w 51"/>
                <a:gd name="T17" fmla="*/ 43 h 48"/>
                <a:gd name="T18" fmla="*/ 25 w 51"/>
                <a:gd name="T19" fmla="*/ 29 h 48"/>
                <a:gd name="T20" fmla="*/ 21 w 51"/>
                <a:gd name="T21" fmla="*/ 27 h 48"/>
                <a:gd name="T22" fmla="*/ 1 w 51"/>
                <a:gd name="T23" fmla="*/ 28 h 48"/>
                <a:gd name="T24" fmla="*/ 4 w 51"/>
                <a:gd name="T25" fmla="*/ 36 h 48"/>
                <a:gd name="T26" fmla="*/ 14 w 51"/>
                <a:gd name="T27" fmla="*/ 45 h 48"/>
                <a:gd name="T28" fmla="*/ 21 w 51"/>
                <a:gd name="T29" fmla="*/ 27 h 48"/>
                <a:gd name="T30" fmla="*/ 36 w 51"/>
                <a:gd name="T31" fmla="*/ 3 h 48"/>
                <a:gd name="T32" fmla="*/ 25 w 51"/>
                <a:gd name="T33" fmla="*/ 25 h 48"/>
                <a:gd name="T34" fmla="*/ 40 w 51"/>
                <a:gd name="T35" fmla="*/ 41 h 48"/>
                <a:gd name="T36" fmla="*/ 45 w 51"/>
                <a:gd name="T37" fmla="*/ 12 h 48"/>
                <a:gd name="T38" fmla="*/ 36 w 51"/>
                <a:gd name="T39" fmla="*/ 3 h 48"/>
                <a:gd name="T40" fmla="*/ 24 w 51"/>
                <a:gd name="T41" fmla="*/ 0 h 48"/>
                <a:gd name="T42" fmla="*/ 12 w 51"/>
                <a:gd name="T43" fmla="*/ 3 h 48"/>
                <a:gd name="T44" fmla="*/ 1 w 51"/>
                <a:gd name="T45" fmla="*/ 25 h 48"/>
                <a:gd name="T46" fmla="*/ 22 w 51"/>
                <a:gd name="T47" fmla="*/ 24 h 48"/>
                <a:gd name="T48" fmla="*/ 33 w 51"/>
                <a:gd name="T49" fmla="*/ 2 h 48"/>
                <a:gd name="T50" fmla="*/ 24 w 51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23" y="30"/>
                  </a:moveTo>
                  <a:cubicBezTo>
                    <a:pt x="16" y="46"/>
                    <a:pt x="16" y="46"/>
                    <a:pt x="16" y="46"/>
                  </a:cubicBezTo>
                  <a:cubicBezTo>
                    <a:pt x="19" y="47"/>
                    <a:pt x="22" y="48"/>
                    <a:pt x="24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3" y="30"/>
                    <a:pt x="23" y="30"/>
                    <a:pt x="23" y="30"/>
                  </a:cubicBezTo>
                  <a:moveTo>
                    <a:pt x="25" y="29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4" y="46"/>
                    <a:pt x="36" y="44"/>
                  </a:cubicBezTo>
                  <a:cubicBezTo>
                    <a:pt x="37" y="44"/>
                    <a:pt x="38" y="44"/>
                    <a:pt x="38" y="43"/>
                  </a:cubicBezTo>
                  <a:cubicBezTo>
                    <a:pt x="25" y="29"/>
                    <a:pt x="25" y="29"/>
                    <a:pt x="25" y="29"/>
                  </a:cubicBezTo>
                  <a:moveTo>
                    <a:pt x="21" y="27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30"/>
                    <a:pt x="2" y="33"/>
                    <a:pt x="4" y="36"/>
                  </a:cubicBezTo>
                  <a:cubicBezTo>
                    <a:pt x="6" y="40"/>
                    <a:pt x="10" y="43"/>
                    <a:pt x="14" y="45"/>
                  </a:cubicBezTo>
                  <a:cubicBezTo>
                    <a:pt x="21" y="27"/>
                    <a:pt x="21" y="27"/>
                    <a:pt x="21" y="27"/>
                  </a:cubicBezTo>
                  <a:moveTo>
                    <a:pt x="36" y="3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9" y="34"/>
                    <a:pt x="51" y="22"/>
                    <a:pt x="45" y="12"/>
                  </a:cubicBezTo>
                  <a:cubicBezTo>
                    <a:pt x="43" y="8"/>
                    <a:pt x="39" y="5"/>
                    <a:pt x="36" y="3"/>
                  </a:cubicBezTo>
                  <a:moveTo>
                    <a:pt x="24" y="0"/>
                  </a:moveTo>
                  <a:cubicBezTo>
                    <a:pt x="20" y="0"/>
                    <a:pt x="16" y="1"/>
                    <a:pt x="12" y="3"/>
                  </a:cubicBezTo>
                  <a:cubicBezTo>
                    <a:pt x="5" y="8"/>
                    <a:pt x="0" y="16"/>
                    <a:pt x="1" y="25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1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2" name="Freeform 42"/>
            <p:cNvSpPr/>
            <p:nvPr/>
          </p:nvSpPr>
          <p:spPr bwMode="auto">
            <a:xfrm>
              <a:off x="9328151" y="-677862"/>
              <a:ext cx="187325" cy="222250"/>
            </a:xfrm>
            <a:custGeom>
              <a:avLst/>
              <a:gdLst>
                <a:gd name="T0" fmla="*/ 32 w 39"/>
                <a:gd name="T1" fmla="*/ 0 h 46"/>
                <a:gd name="T2" fmla="*/ 21 w 39"/>
                <a:gd name="T3" fmla="*/ 22 h 46"/>
                <a:gd name="T4" fmla="*/ 0 w 39"/>
                <a:gd name="T5" fmla="*/ 23 h 46"/>
                <a:gd name="T6" fmla="*/ 0 w 39"/>
                <a:gd name="T7" fmla="*/ 26 h 46"/>
                <a:gd name="T8" fmla="*/ 20 w 39"/>
                <a:gd name="T9" fmla="*/ 25 h 46"/>
                <a:gd name="T10" fmla="*/ 13 w 39"/>
                <a:gd name="T11" fmla="*/ 43 h 46"/>
                <a:gd name="T12" fmla="*/ 15 w 39"/>
                <a:gd name="T13" fmla="*/ 44 h 46"/>
                <a:gd name="T14" fmla="*/ 22 w 39"/>
                <a:gd name="T15" fmla="*/ 28 h 46"/>
                <a:gd name="T16" fmla="*/ 24 w 39"/>
                <a:gd name="T17" fmla="*/ 46 h 46"/>
                <a:gd name="T18" fmla="*/ 27 w 39"/>
                <a:gd name="T19" fmla="*/ 45 h 46"/>
                <a:gd name="T20" fmla="*/ 24 w 39"/>
                <a:gd name="T21" fmla="*/ 27 h 46"/>
                <a:gd name="T22" fmla="*/ 37 w 39"/>
                <a:gd name="T23" fmla="*/ 41 h 46"/>
                <a:gd name="T24" fmla="*/ 39 w 39"/>
                <a:gd name="T25" fmla="*/ 39 h 46"/>
                <a:gd name="T26" fmla="*/ 24 w 39"/>
                <a:gd name="T27" fmla="*/ 23 h 46"/>
                <a:gd name="T28" fmla="*/ 35 w 39"/>
                <a:gd name="T29" fmla="*/ 1 h 46"/>
                <a:gd name="T30" fmla="*/ 32 w 3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6">
                  <a:moveTo>
                    <a:pt x="32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4" y="44"/>
                    <a:pt x="15" y="44"/>
                    <a:pt x="15" y="44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6"/>
                    <a:pt x="26" y="45"/>
                    <a:pt x="27" y="4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1"/>
                    <a:pt x="39" y="40"/>
                    <a:pt x="39" y="3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3" name="Freeform 43"/>
            <p:cNvSpPr>
              <a:spLocks noEditPoints="1"/>
            </p:cNvSpPr>
            <p:nvPr/>
          </p:nvSpPr>
          <p:spPr bwMode="auto">
            <a:xfrm>
              <a:off x="9285288" y="-725487"/>
              <a:ext cx="327025" cy="307975"/>
            </a:xfrm>
            <a:custGeom>
              <a:avLst/>
              <a:gdLst>
                <a:gd name="T0" fmla="*/ 23 w 68"/>
                <a:gd name="T1" fmla="*/ 58 h 64"/>
                <a:gd name="T2" fmla="*/ 21 w 68"/>
                <a:gd name="T3" fmla="*/ 62 h 64"/>
                <a:gd name="T4" fmla="*/ 33 w 68"/>
                <a:gd name="T5" fmla="*/ 64 h 64"/>
                <a:gd name="T6" fmla="*/ 34 w 68"/>
                <a:gd name="T7" fmla="*/ 64 h 64"/>
                <a:gd name="T8" fmla="*/ 34 w 68"/>
                <a:gd name="T9" fmla="*/ 60 h 64"/>
                <a:gd name="T10" fmla="*/ 32 w 68"/>
                <a:gd name="T11" fmla="*/ 60 h 64"/>
                <a:gd name="T12" fmla="*/ 23 w 68"/>
                <a:gd name="T13" fmla="*/ 58 h 64"/>
                <a:gd name="T14" fmla="*/ 49 w 68"/>
                <a:gd name="T15" fmla="*/ 54 h 64"/>
                <a:gd name="T16" fmla="*/ 47 w 68"/>
                <a:gd name="T17" fmla="*/ 56 h 64"/>
                <a:gd name="T18" fmla="*/ 37 w 68"/>
                <a:gd name="T19" fmla="*/ 60 h 64"/>
                <a:gd name="T20" fmla="*/ 37 w 68"/>
                <a:gd name="T21" fmla="*/ 64 h 64"/>
                <a:gd name="T22" fmla="*/ 49 w 68"/>
                <a:gd name="T23" fmla="*/ 60 h 64"/>
                <a:gd name="T24" fmla="*/ 52 w 68"/>
                <a:gd name="T25" fmla="*/ 57 h 64"/>
                <a:gd name="T26" fmla="*/ 49 w 68"/>
                <a:gd name="T27" fmla="*/ 54 h 64"/>
                <a:gd name="T28" fmla="*/ 5 w 68"/>
                <a:gd name="T29" fmla="*/ 36 h 64"/>
                <a:gd name="T30" fmla="*/ 1 w 68"/>
                <a:gd name="T31" fmla="*/ 36 h 64"/>
                <a:gd name="T32" fmla="*/ 5 w 68"/>
                <a:gd name="T33" fmla="*/ 48 h 64"/>
                <a:gd name="T34" fmla="*/ 19 w 68"/>
                <a:gd name="T35" fmla="*/ 61 h 64"/>
                <a:gd name="T36" fmla="*/ 20 w 68"/>
                <a:gd name="T37" fmla="*/ 57 h 64"/>
                <a:gd name="T38" fmla="*/ 8 w 68"/>
                <a:gd name="T39" fmla="*/ 46 h 64"/>
                <a:gd name="T40" fmla="*/ 5 w 68"/>
                <a:gd name="T41" fmla="*/ 36 h 64"/>
                <a:gd name="T42" fmla="*/ 47 w 68"/>
                <a:gd name="T43" fmla="*/ 3 h 64"/>
                <a:gd name="T44" fmla="*/ 46 w 68"/>
                <a:gd name="T45" fmla="*/ 7 h 64"/>
                <a:gd name="T46" fmla="*/ 57 w 68"/>
                <a:gd name="T47" fmla="*/ 18 h 64"/>
                <a:gd name="T48" fmla="*/ 51 w 68"/>
                <a:gd name="T49" fmla="*/ 53 h 64"/>
                <a:gd name="T50" fmla="*/ 54 w 68"/>
                <a:gd name="T51" fmla="*/ 56 h 64"/>
                <a:gd name="T52" fmla="*/ 60 w 68"/>
                <a:gd name="T53" fmla="*/ 16 h 64"/>
                <a:gd name="T54" fmla="*/ 47 w 68"/>
                <a:gd name="T55" fmla="*/ 3 h 64"/>
                <a:gd name="T56" fmla="*/ 32 w 68"/>
                <a:gd name="T57" fmla="*/ 0 h 64"/>
                <a:gd name="T58" fmla="*/ 16 w 68"/>
                <a:gd name="T59" fmla="*/ 4 h 64"/>
                <a:gd name="T60" fmla="*/ 0 w 68"/>
                <a:gd name="T61" fmla="*/ 33 h 64"/>
                <a:gd name="T62" fmla="*/ 4 w 68"/>
                <a:gd name="T63" fmla="*/ 33 h 64"/>
                <a:gd name="T64" fmla="*/ 18 w 68"/>
                <a:gd name="T65" fmla="*/ 8 h 64"/>
                <a:gd name="T66" fmla="*/ 32 w 68"/>
                <a:gd name="T67" fmla="*/ 4 h 64"/>
                <a:gd name="T68" fmla="*/ 43 w 68"/>
                <a:gd name="T69" fmla="*/ 6 h 64"/>
                <a:gd name="T70" fmla="*/ 45 w 68"/>
                <a:gd name="T71" fmla="*/ 2 h 64"/>
                <a:gd name="T72" fmla="*/ 32 w 68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64">
                  <a:moveTo>
                    <a:pt x="23" y="58"/>
                  </a:moveTo>
                  <a:cubicBezTo>
                    <a:pt x="21" y="62"/>
                    <a:pt x="21" y="62"/>
                    <a:pt x="21" y="62"/>
                  </a:cubicBezTo>
                  <a:cubicBezTo>
                    <a:pt x="25" y="63"/>
                    <a:pt x="29" y="64"/>
                    <a:pt x="33" y="64"/>
                  </a:cubicBezTo>
                  <a:cubicBezTo>
                    <a:pt x="33" y="64"/>
                    <a:pt x="34" y="64"/>
                    <a:pt x="34" y="64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3" y="60"/>
                    <a:pt x="33" y="60"/>
                    <a:pt x="32" y="60"/>
                  </a:cubicBezTo>
                  <a:cubicBezTo>
                    <a:pt x="29" y="60"/>
                    <a:pt x="26" y="59"/>
                    <a:pt x="23" y="58"/>
                  </a:cubicBezTo>
                  <a:moveTo>
                    <a:pt x="49" y="54"/>
                  </a:moveTo>
                  <a:cubicBezTo>
                    <a:pt x="48" y="55"/>
                    <a:pt x="48" y="56"/>
                    <a:pt x="47" y="56"/>
                  </a:cubicBezTo>
                  <a:cubicBezTo>
                    <a:pt x="43" y="58"/>
                    <a:pt x="40" y="59"/>
                    <a:pt x="37" y="60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41" y="63"/>
                    <a:pt x="45" y="62"/>
                    <a:pt x="49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49" y="54"/>
                    <a:pt x="49" y="54"/>
                    <a:pt x="49" y="54"/>
                  </a:cubicBezTo>
                  <a:moveTo>
                    <a:pt x="5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40"/>
                    <a:pt x="2" y="44"/>
                    <a:pt x="5" y="48"/>
                  </a:cubicBezTo>
                  <a:cubicBezTo>
                    <a:pt x="8" y="54"/>
                    <a:pt x="13" y="58"/>
                    <a:pt x="19" y="61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5" y="55"/>
                    <a:pt x="11" y="51"/>
                    <a:pt x="8" y="46"/>
                  </a:cubicBezTo>
                  <a:cubicBezTo>
                    <a:pt x="6" y="43"/>
                    <a:pt x="5" y="39"/>
                    <a:pt x="5" y="36"/>
                  </a:cubicBezTo>
                  <a:moveTo>
                    <a:pt x="47" y="3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50" y="9"/>
                    <a:pt x="54" y="13"/>
                    <a:pt x="57" y="18"/>
                  </a:cubicBezTo>
                  <a:cubicBezTo>
                    <a:pt x="63" y="29"/>
                    <a:pt x="61" y="44"/>
                    <a:pt x="51" y="53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65" y="46"/>
                    <a:pt x="68" y="29"/>
                    <a:pt x="60" y="16"/>
                  </a:cubicBezTo>
                  <a:cubicBezTo>
                    <a:pt x="57" y="10"/>
                    <a:pt x="53" y="6"/>
                    <a:pt x="47" y="3"/>
                  </a:cubicBezTo>
                  <a:moveTo>
                    <a:pt x="32" y="0"/>
                  </a:moveTo>
                  <a:cubicBezTo>
                    <a:pt x="27" y="0"/>
                    <a:pt x="21" y="1"/>
                    <a:pt x="16" y="4"/>
                  </a:cubicBezTo>
                  <a:cubicBezTo>
                    <a:pt x="6" y="10"/>
                    <a:pt x="0" y="22"/>
                    <a:pt x="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23"/>
                    <a:pt x="9" y="13"/>
                    <a:pt x="18" y="8"/>
                  </a:cubicBezTo>
                  <a:cubicBezTo>
                    <a:pt x="23" y="5"/>
                    <a:pt x="28" y="4"/>
                    <a:pt x="32" y="4"/>
                  </a:cubicBezTo>
                  <a:cubicBezTo>
                    <a:pt x="36" y="4"/>
                    <a:pt x="40" y="4"/>
                    <a:pt x="43" y="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1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4" name="Freeform 44"/>
            <p:cNvSpPr>
              <a:spLocks noEditPoints="1"/>
            </p:cNvSpPr>
            <p:nvPr/>
          </p:nvSpPr>
          <p:spPr bwMode="auto">
            <a:xfrm>
              <a:off x="9285288" y="-715962"/>
              <a:ext cx="260350" cy="298450"/>
            </a:xfrm>
            <a:custGeom>
              <a:avLst/>
              <a:gdLst>
                <a:gd name="T0" fmla="*/ 37 w 54"/>
                <a:gd name="T1" fmla="*/ 58 h 62"/>
                <a:gd name="T2" fmla="*/ 34 w 54"/>
                <a:gd name="T3" fmla="*/ 58 h 62"/>
                <a:gd name="T4" fmla="*/ 34 w 54"/>
                <a:gd name="T5" fmla="*/ 62 h 62"/>
                <a:gd name="T6" fmla="*/ 37 w 54"/>
                <a:gd name="T7" fmla="*/ 62 h 62"/>
                <a:gd name="T8" fmla="*/ 37 w 54"/>
                <a:gd name="T9" fmla="*/ 58 h 62"/>
                <a:gd name="T10" fmla="*/ 20 w 54"/>
                <a:gd name="T11" fmla="*/ 55 h 62"/>
                <a:gd name="T12" fmla="*/ 19 w 54"/>
                <a:gd name="T13" fmla="*/ 59 h 62"/>
                <a:gd name="T14" fmla="*/ 21 w 54"/>
                <a:gd name="T15" fmla="*/ 60 h 62"/>
                <a:gd name="T16" fmla="*/ 23 w 54"/>
                <a:gd name="T17" fmla="*/ 56 h 62"/>
                <a:gd name="T18" fmla="*/ 20 w 54"/>
                <a:gd name="T19" fmla="*/ 55 h 62"/>
                <a:gd name="T20" fmla="*/ 51 w 54"/>
                <a:gd name="T21" fmla="*/ 51 h 62"/>
                <a:gd name="T22" fmla="*/ 49 w 54"/>
                <a:gd name="T23" fmla="*/ 52 h 62"/>
                <a:gd name="T24" fmla="*/ 52 w 54"/>
                <a:gd name="T25" fmla="*/ 55 h 62"/>
                <a:gd name="T26" fmla="*/ 54 w 54"/>
                <a:gd name="T27" fmla="*/ 54 h 62"/>
                <a:gd name="T28" fmla="*/ 51 w 54"/>
                <a:gd name="T29" fmla="*/ 51 h 62"/>
                <a:gd name="T30" fmla="*/ 4 w 54"/>
                <a:gd name="T31" fmla="*/ 31 h 62"/>
                <a:gd name="T32" fmla="*/ 0 w 54"/>
                <a:gd name="T33" fmla="*/ 31 h 62"/>
                <a:gd name="T34" fmla="*/ 1 w 54"/>
                <a:gd name="T35" fmla="*/ 34 h 62"/>
                <a:gd name="T36" fmla="*/ 5 w 54"/>
                <a:gd name="T37" fmla="*/ 34 h 62"/>
                <a:gd name="T38" fmla="*/ 4 w 54"/>
                <a:gd name="T39" fmla="*/ 31 h 62"/>
                <a:gd name="T40" fmla="*/ 45 w 54"/>
                <a:gd name="T41" fmla="*/ 0 h 62"/>
                <a:gd name="T42" fmla="*/ 43 w 54"/>
                <a:gd name="T43" fmla="*/ 4 h 62"/>
                <a:gd name="T44" fmla="*/ 46 w 54"/>
                <a:gd name="T45" fmla="*/ 5 h 62"/>
                <a:gd name="T46" fmla="*/ 47 w 54"/>
                <a:gd name="T47" fmla="*/ 1 h 62"/>
                <a:gd name="T48" fmla="*/ 45 w 54"/>
                <a:gd name="T4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" h="62">
                  <a:moveTo>
                    <a:pt x="37" y="58"/>
                  </a:moveTo>
                  <a:cubicBezTo>
                    <a:pt x="36" y="58"/>
                    <a:pt x="35" y="58"/>
                    <a:pt x="34" y="58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2"/>
                    <a:pt x="36" y="62"/>
                    <a:pt x="37" y="62"/>
                  </a:cubicBezTo>
                  <a:cubicBezTo>
                    <a:pt x="37" y="58"/>
                    <a:pt x="37" y="58"/>
                    <a:pt x="37" y="58"/>
                  </a:cubicBezTo>
                  <a:moveTo>
                    <a:pt x="20" y="55"/>
                  </a:move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60"/>
                    <a:pt x="21" y="60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2" y="56"/>
                    <a:pt x="21" y="56"/>
                    <a:pt x="20" y="55"/>
                  </a:cubicBezTo>
                  <a:moveTo>
                    <a:pt x="51" y="51"/>
                  </a:moveTo>
                  <a:cubicBezTo>
                    <a:pt x="51" y="51"/>
                    <a:pt x="50" y="52"/>
                    <a:pt x="49" y="52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3" y="55"/>
                    <a:pt x="53" y="54"/>
                    <a:pt x="54" y="54"/>
                  </a:cubicBezTo>
                  <a:cubicBezTo>
                    <a:pt x="51" y="51"/>
                    <a:pt x="51" y="51"/>
                    <a:pt x="51" y="51"/>
                  </a:cubicBezTo>
                  <a:moveTo>
                    <a:pt x="4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45" y="0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44" y="4"/>
                    <a:pt x="45" y="5"/>
                    <a:pt x="46" y="5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6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5" name="Freeform 45"/>
            <p:cNvSpPr>
              <a:spLocks noEditPoints="1"/>
            </p:cNvSpPr>
            <p:nvPr/>
          </p:nvSpPr>
          <p:spPr bwMode="auto">
            <a:xfrm>
              <a:off x="8016876" y="-1042987"/>
              <a:ext cx="187325" cy="177800"/>
            </a:xfrm>
            <a:custGeom>
              <a:avLst/>
              <a:gdLst>
                <a:gd name="T0" fmla="*/ 17 w 39"/>
                <a:gd name="T1" fmla="*/ 21 h 37"/>
                <a:gd name="T2" fmla="*/ 13 w 39"/>
                <a:gd name="T3" fmla="*/ 35 h 37"/>
                <a:gd name="T4" fmla="*/ 18 w 39"/>
                <a:gd name="T5" fmla="*/ 37 h 37"/>
                <a:gd name="T6" fmla="*/ 17 w 39"/>
                <a:gd name="T7" fmla="*/ 21 h 37"/>
                <a:gd name="T8" fmla="*/ 20 w 39"/>
                <a:gd name="T9" fmla="*/ 17 h 37"/>
                <a:gd name="T10" fmla="*/ 21 w 39"/>
                <a:gd name="T11" fmla="*/ 37 h 37"/>
                <a:gd name="T12" fmla="*/ 30 w 39"/>
                <a:gd name="T13" fmla="*/ 34 h 37"/>
                <a:gd name="T14" fmla="*/ 36 w 39"/>
                <a:gd name="T15" fmla="*/ 28 h 37"/>
                <a:gd name="T16" fmla="*/ 20 w 39"/>
                <a:gd name="T17" fmla="*/ 17 h 37"/>
                <a:gd name="T18" fmla="*/ 32 w 39"/>
                <a:gd name="T19" fmla="*/ 5 h 37"/>
                <a:gd name="T20" fmla="*/ 20 w 39"/>
                <a:gd name="T21" fmla="*/ 14 h 37"/>
                <a:gd name="T22" fmla="*/ 37 w 39"/>
                <a:gd name="T23" fmla="*/ 26 h 37"/>
                <a:gd name="T24" fmla="*/ 36 w 39"/>
                <a:gd name="T25" fmla="*/ 9 h 37"/>
                <a:gd name="T26" fmla="*/ 32 w 39"/>
                <a:gd name="T27" fmla="*/ 5 h 37"/>
                <a:gd name="T28" fmla="*/ 24 w 39"/>
                <a:gd name="T29" fmla="*/ 1 h 37"/>
                <a:gd name="T30" fmla="*/ 21 w 39"/>
                <a:gd name="T31" fmla="*/ 10 h 37"/>
                <a:gd name="T32" fmla="*/ 30 w 39"/>
                <a:gd name="T33" fmla="*/ 3 h 37"/>
                <a:gd name="T34" fmla="*/ 24 w 39"/>
                <a:gd name="T35" fmla="*/ 1 h 37"/>
                <a:gd name="T36" fmla="*/ 20 w 39"/>
                <a:gd name="T37" fmla="*/ 0 h 37"/>
                <a:gd name="T38" fmla="*/ 11 w 39"/>
                <a:gd name="T39" fmla="*/ 3 h 37"/>
                <a:gd name="T40" fmla="*/ 5 w 39"/>
                <a:gd name="T41" fmla="*/ 28 h 37"/>
                <a:gd name="T42" fmla="*/ 10 w 39"/>
                <a:gd name="T43" fmla="*/ 34 h 37"/>
                <a:gd name="T44" fmla="*/ 17 w 39"/>
                <a:gd name="T45" fmla="*/ 14 h 37"/>
                <a:gd name="T46" fmla="*/ 17 w 39"/>
                <a:gd name="T47" fmla="*/ 14 h 37"/>
                <a:gd name="T48" fmla="*/ 17 w 39"/>
                <a:gd name="T49" fmla="*/ 14 h 37"/>
                <a:gd name="T50" fmla="*/ 22 w 39"/>
                <a:gd name="T51" fmla="*/ 0 h 37"/>
                <a:gd name="T52" fmla="*/ 20 w 39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7">
                  <a:moveTo>
                    <a:pt x="17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6" y="37"/>
                    <a:pt x="18" y="37"/>
                  </a:cubicBezTo>
                  <a:cubicBezTo>
                    <a:pt x="17" y="21"/>
                    <a:pt x="17" y="21"/>
                    <a:pt x="17" y="21"/>
                  </a:cubicBezTo>
                  <a:moveTo>
                    <a:pt x="20" y="17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4" y="37"/>
                    <a:pt x="27" y="36"/>
                    <a:pt x="30" y="34"/>
                  </a:cubicBezTo>
                  <a:cubicBezTo>
                    <a:pt x="32" y="33"/>
                    <a:pt x="34" y="31"/>
                    <a:pt x="36" y="28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2" y="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9" y="21"/>
                    <a:pt x="39" y="15"/>
                    <a:pt x="36" y="9"/>
                  </a:cubicBezTo>
                  <a:cubicBezTo>
                    <a:pt x="35" y="8"/>
                    <a:pt x="34" y="6"/>
                    <a:pt x="32" y="5"/>
                  </a:cubicBezTo>
                  <a:moveTo>
                    <a:pt x="24" y="1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2"/>
                    <a:pt x="26" y="1"/>
                    <a:pt x="24" y="1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2" y="8"/>
                    <a:pt x="0" y="19"/>
                    <a:pt x="5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6" name="Freeform 46"/>
            <p:cNvSpPr/>
            <p:nvPr/>
          </p:nvSpPr>
          <p:spPr bwMode="auto">
            <a:xfrm>
              <a:off x="8064501" y="-1042987"/>
              <a:ext cx="130175" cy="177800"/>
            </a:xfrm>
            <a:custGeom>
              <a:avLst/>
              <a:gdLst>
                <a:gd name="T0" fmla="*/ 12 w 27"/>
                <a:gd name="T1" fmla="*/ 0 h 37"/>
                <a:gd name="T2" fmla="*/ 7 w 27"/>
                <a:gd name="T3" fmla="*/ 14 h 37"/>
                <a:gd name="T4" fmla="*/ 7 w 27"/>
                <a:gd name="T5" fmla="*/ 14 h 37"/>
                <a:gd name="T6" fmla="*/ 7 w 27"/>
                <a:gd name="T7" fmla="*/ 14 h 37"/>
                <a:gd name="T8" fmla="*/ 0 w 27"/>
                <a:gd name="T9" fmla="*/ 34 h 37"/>
                <a:gd name="T10" fmla="*/ 3 w 27"/>
                <a:gd name="T11" fmla="*/ 35 h 37"/>
                <a:gd name="T12" fmla="*/ 7 w 27"/>
                <a:gd name="T13" fmla="*/ 21 h 37"/>
                <a:gd name="T14" fmla="*/ 8 w 27"/>
                <a:gd name="T15" fmla="*/ 37 h 37"/>
                <a:gd name="T16" fmla="*/ 10 w 27"/>
                <a:gd name="T17" fmla="*/ 37 h 37"/>
                <a:gd name="T18" fmla="*/ 11 w 27"/>
                <a:gd name="T19" fmla="*/ 37 h 37"/>
                <a:gd name="T20" fmla="*/ 10 w 27"/>
                <a:gd name="T21" fmla="*/ 17 h 37"/>
                <a:gd name="T22" fmla="*/ 26 w 27"/>
                <a:gd name="T23" fmla="*/ 28 h 37"/>
                <a:gd name="T24" fmla="*/ 27 w 27"/>
                <a:gd name="T25" fmla="*/ 26 h 37"/>
                <a:gd name="T26" fmla="*/ 10 w 27"/>
                <a:gd name="T27" fmla="*/ 14 h 37"/>
                <a:gd name="T28" fmla="*/ 22 w 27"/>
                <a:gd name="T29" fmla="*/ 5 h 37"/>
                <a:gd name="T30" fmla="*/ 20 w 27"/>
                <a:gd name="T31" fmla="*/ 3 h 37"/>
                <a:gd name="T32" fmla="*/ 11 w 27"/>
                <a:gd name="T33" fmla="*/ 10 h 37"/>
                <a:gd name="T34" fmla="*/ 14 w 27"/>
                <a:gd name="T35" fmla="*/ 1 h 37"/>
                <a:gd name="T36" fmla="*/ 12 w 27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37">
                  <a:moveTo>
                    <a:pt x="12" y="0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4"/>
                    <a:pt x="2" y="35"/>
                    <a:pt x="3" y="3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10" y="37"/>
                    <a:pt x="10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7" y="27"/>
                    <a:pt x="27" y="2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7" name="Freeform 47"/>
            <p:cNvSpPr>
              <a:spLocks noEditPoints="1"/>
            </p:cNvSpPr>
            <p:nvPr/>
          </p:nvSpPr>
          <p:spPr bwMode="auto">
            <a:xfrm>
              <a:off x="7978776" y="-1073150"/>
              <a:ext cx="260350" cy="236538"/>
            </a:xfrm>
            <a:custGeom>
              <a:avLst/>
              <a:gdLst>
                <a:gd name="T0" fmla="*/ 19 w 54"/>
                <a:gd name="T1" fmla="*/ 44 h 49"/>
                <a:gd name="T2" fmla="*/ 18 w 54"/>
                <a:gd name="T3" fmla="*/ 47 h 49"/>
                <a:gd name="T4" fmla="*/ 27 w 54"/>
                <a:gd name="T5" fmla="*/ 49 h 49"/>
                <a:gd name="T6" fmla="*/ 26 w 54"/>
                <a:gd name="T7" fmla="*/ 46 h 49"/>
                <a:gd name="T8" fmla="*/ 19 w 54"/>
                <a:gd name="T9" fmla="*/ 44 h 49"/>
                <a:gd name="T10" fmla="*/ 47 w 54"/>
                <a:gd name="T11" fmla="*/ 36 h 49"/>
                <a:gd name="T12" fmla="*/ 39 w 54"/>
                <a:gd name="T13" fmla="*/ 43 h 49"/>
                <a:gd name="T14" fmla="*/ 29 w 54"/>
                <a:gd name="T15" fmla="*/ 46 h 49"/>
                <a:gd name="T16" fmla="*/ 29 w 54"/>
                <a:gd name="T17" fmla="*/ 49 h 49"/>
                <a:gd name="T18" fmla="*/ 41 w 54"/>
                <a:gd name="T19" fmla="*/ 46 h 49"/>
                <a:gd name="T20" fmla="*/ 49 w 54"/>
                <a:gd name="T21" fmla="*/ 38 h 49"/>
                <a:gd name="T22" fmla="*/ 47 w 54"/>
                <a:gd name="T23" fmla="*/ 36 h 49"/>
                <a:gd name="T24" fmla="*/ 46 w 54"/>
                <a:gd name="T25" fmla="*/ 7 h 49"/>
                <a:gd name="T26" fmla="*/ 43 w 54"/>
                <a:gd name="T27" fmla="*/ 9 h 49"/>
                <a:gd name="T28" fmla="*/ 47 w 54"/>
                <a:gd name="T29" fmla="*/ 14 h 49"/>
                <a:gd name="T30" fmla="*/ 48 w 54"/>
                <a:gd name="T31" fmla="*/ 34 h 49"/>
                <a:gd name="T32" fmla="*/ 50 w 54"/>
                <a:gd name="T33" fmla="*/ 36 h 49"/>
                <a:gd name="T34" fmla="*/ 50 w 54"/>
                <a:gd name="T35" fmla="*/ 12 h 49"/>
                <a:gd name="T36" fmla="*/ 46 w 54"/>
                <a:gd name="T37" fmla="*/ 7 h 49"/>
                <a:gd name="T38" fmla="*/ 34 w 54"/>
                <a:gd name="T39" fmla="*/ 1 h 49"/>
                <a:gd name="T40" fmla="*/ 33 w 54"/>
                <a:gd name="T41" fmla="*/ 4 h 49"/>
                <a:gd name="T42" fmla="*/ 41 w 54"/>
                <a:gd name="T43" fmla="*/ 7 h 49"/>
                <a:gd name="T44" fmla="*/ 43 w 54"/>
                <a:gd name="T45" fmla="*/ 5 h 49"/>
                <a:gd name="T46" fmla="*/ 34 w 54"/>
                <a:gd name="T47" fmla="*/ 1 h 49"/>
                <a:gd name="T48" fmla="*/ 28 w 54"/>
                <a:gd name="T49" fmla="*/ 0 h 49"/>
                <a:gd name="T50" fmla="*/ 16 w 54"/>
                <a:gd name="T51" fmla="*/ 3 h 49"/>
                <a:gd name="T52" fmla="*/ 7 w 54"/>
                <a:gd name="T53" fmla="*/ 37 h 49"/>
                <a:gd name="T54" fmla="*/ 16 w 54"/>
                <a:gd name="T55" fmla="*/ 46 h 49"/>
                <a:gd name="T56" fmla="*/ 17 w 54"/>
                <a:gd name="T57" fmla="*/ 43 h 49"/>
                <a:gd name="T58" fmla="*/ 10 w 54"/>
                <a:gd name="T59" fmla="*/ 36 h 49"/>
                <a:gd name="T60" fmla="*/ 18 w 54"/>
                <a:gd name="T61" fmla="*/ 6 h 49"/>
                <a:gd name="T62" fmla="*/ 28 w 54"/>
                <a:gd name="T63" fmla="*/ 3 h 49"/>
                <a:gd name="T64" fmla="*/ 31 w 54"/>
                <a:gd name="T65" fmla="*/ 3 h 49"/>
                <a:gd name="T66" fmla="*/ 32 w 54"/>
                <a:gd name="T67" fmla="*/ 0 h 49"/>
                <a:gd name="T68" fmla="*/ 28 w 54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49">
                  <a:moveTo>
                    <a:pt x="19" y="44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1" y="48"/>
                    <a:pt x="24" y="49"/>
                    <a:pt x="27" y="49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2" y="45"/>
                    <a:pt x="19" y="44"/>
                  </a:cubicBezTo>
                  <a:moveTo>
                    <a:pt x="47" y="36"/>
                  </a:moveTo>
                  <a:cubicBezTo>
                    <a:pt x="45" y="39"/>
                    <a:pt x="42" y="42"/>
                    <a:pt x="39" y="43"/>
                  </a:cubicBezTo>
                  <a:cubicBezTo>
                    <a:pt x="36" y="45"/>
                    <a:pt x="33" y="46"/>
                    <a:pt x="29" y="4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3" y="49"/>
                    <a:pt x="37" y="48"/>
                    <a:pt x="41" y="46"/>
                  </a:cubicBezTo>
                  <a:cubicBezTo>
                    <a:pt x="44" y="44"/>
                    <a:pt x="47" y="41"/>
                    <a:pt x="49" y="38"/>
                  </a:cubicBezTo>
                  <a:cubicBezTo>
                    <a:pt x="47" y="36"/>
                    <a:pt x="47" y="36"/>
                    <a:pt x="47" y="36"/>
                  </a:cubicBezTo>
                  <a:moveTo>
                    <a:pt x="46" y="7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5" y="10"/>
                    <a:pt x="46" y="12"/>
                    <a:pt x="47" y="14"/>
                  </a:cubicBezTo>
                  <a:cubicBezTo>
                    <a:pt x="51" y="20"/>
                    <a:pt x="51" y="28"/>
                    <a:pt x="48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4" y="29"/>
                    <a:pt x="54" y="20"/>
                    <a:pt x="50" y="12"/>
                  </a:cubicBezTo>
                  <a:cubicBezTo>
                    <a:pt x="49" y="10"/>
                    <a:pt x="47" y="8"/>
                    <a:pt x="46" y="7"/>
                  </a:cubicBezTo>
                  <a:moveTo>
                    <a:pt x="34" y="1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6" y="4"/>
                    <a:pt x="39" y="5"/>
                    <a:pt x="41" y="7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3"/>
                    <a:pt x="38" y="1"/>
                    <a:pt x="34" y="1"/>
                  </a:cubicBezTo>
                  <a:moveTo>
                    <a:pt x="28" y="0"/>
                  </a:moveTo>
                  <a:cubicBezTo>
                    <a:pt x="24" y="0"/>
                    <a:pt x="20" y="1"/>
                    <a:pt x="16" y="3"/>
                  </a:cubicBezTo>
                  <a:cubicBezTo>
                    <a:pt x="4" y="10"/>
                    <a:pt x="0" y="25"/>
                    <a:pt x="7" y="37"/>
                  </a:cubicBezTo>
                  <a:cubicBezTo>
                    <a:pt x="9" y="41"/>
                    <a:pt x="12" y="44"/>
                    <a:pt x="16" y="46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1"/>
                    <a:pt x="12" y="39"/>
                    <a:pt x="10" y="36"/>
                  </a:cubicBezTo>
                  <a:cubicBezTo>
                    <a:pt x="4" y="25"/>
                    <a:pt x="7" y="12"/>
                    <a:pt x="18" y="6"/>
                  </a:cubicBezTo>
                  <a:cubicBezTo>
                    <a:pt x="21" y="4"/>
                    <a:pt x="25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8" name="Freeform 48"/>
            <p:cNvSpPr>
              <a:spLocks noEditPoints="1"/>
            </p:cNvSpPr>
            <p:nvPr/>
          </p:nvSpPr>
          <p:spPr bwMode="auto">
            <a:xfrm>
              <a:off x="8054976" y="-1073150"/>
              <a:ext cx="165100" cy="236538"/>
            </a:xfrm>
            <a:custGeom>
              <a:avLst/>
              <a:gdLst>
                <a:gd name="T0" fmla="*/ 10 w 34"/>
                <a:gd name="T1" fmla="*/ 46 h 49"/>
                <a:gd name="T2" fmla="*/ 11 w 34"/>
                <a:gd name="T3" fmla="*/ 49 h 49"/>
                <a:gd name="T4" fmla="*/ 12 w 34"/>
                <a:gd name="T5" fmla="*/ 49 h 49"/>
                <a:gd name="T6" fmla="*/ 13 w 34"/>
                <a:gd name="T7" fmla="*/ 49 h 49"/>
                <a:gd name="T8" fmla="*/ 13 w 34"/>
                <a:gd name="T9" fmla="*/ 46 h 49"/>
                <a:gd name="T10" fmla="*/ 12 w 34"/>
                <a:gd name="T11" fmla="*/ 46 h 49"/>
                <a:gd name="T12" fmla="*/ 10 w 34"/>
                <a:gd name="T13" fmla="*/ 46 h 49"/>
                <a:gd name="T14" fmla="*/ 1 w 34"/>
                <a:gd name="T15" fmla="*/ 43 h 49"/>
                <a:gd name="T16" fmla="*/ 0 w 34"/>
                <a:gd name="T17" fmla="*/ 46 h 49"/>
                <a:gd name="T18" fmla="*/ 2 w 34"/>
                <a:gd name="T19" fmla="*/ 47 h 49"/>
                <a:gd name="T20" fmla="*/ 3 w 34"/>
                <a:gd name="T21" fmla="*/ 44 h 49"/>
                <a:gd name="T22" fmla="*/ 1 w 34"/>
                <a:gd name="T23" fmla="*/ 43 h 49"/>
                <a:gd name="T24" fmla="*/ 32 w 34"/>
                <a:gd name="T25" fmla="*/ 34 h 49"/>
                <a:gd name="T26" fmla="*/ 31 w 34"/>
                <a:gd name="T27" fmla="*/ 36 h 49"/>
                <a:gd name="T28" fmla="*/ 33 w 34"/>
                <a:gd name="T29" fmla="*/ 38 h 49"/>
                <a:gd name="T30" fmla="*/ 34 w 34"/>
                <a:gd name="T31" fmla="*/ 36 h 49"/>
                <a:gd name="T32" fmla="*/ 32 w 34"/>
                <a:gd name="T33" fmla="*/ 34 h 49"/>
                <a:gd name="T34" fmla="*/ 27 w 34"/>
                <a:gd name="T35" fmla="*/ 5 h 49"/>
                <a:gd name="T36" fmla="*/ 25 w 34"/>
                <a:gd name="T37" fmla="*/ 7 h 49"/>
                <a:gd name="T38" fmla="*/ 27 w 34"/>
                <a:gd name="T39" fmla="*/ 9 h 49"/>
                <a:gd name="T40" fmla="*/ 30 w 34"/>
                <a:gd name="T41" fmla="*/ 7 h 49"/>
                <a:gd name="T42" fmla="*/ 27 w 34"/>
                <a:gd name="T43" fmla="*/ 5 h 49"/>
                <a:gd name="T44" fmla="*/ 16 w 34"/>
                <a:gd name="T45" fmla="*/ 0 h 49"/>
                <a:gd name="T46" fmla="*/ 15 w 34"/>
                <a:gd name="T47" fmla="*/ 3 h 49"/>
                <a:gd name="T48" fmla="*/ 17 w 34"/>
                <a:gd name="T49" fmla="*/ 4 h 49"/>
                <a:gd name="T50" fmla="*/ 18 w 34"/>
                <a:gd name="T51" fmla="*/ 1 h 49"/>
                <a:gd name="T52" fmla="*/ 16 w 34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49">
                  <a:moveTo>
                    <a:pt x="10" y="46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3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moveTo>
                    <a:pt x="1" y="43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" y="46"/>
                    <a:pt x="2" y="47"/>
                    <a:pt x="2" y="47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2" y="43"/>
                    <a:pt x="1" y="43"/>
                  </a:cubicBezTo>
                  <a:moveTo>
                    <a:pt x="32" y="34"/>
                  </a:moveTo>
                  <a:cubicBezTo>
                    <a:pt x="31" y="35"/>
                    <a:pt x="31" y="36"/>
                    <a:pt x="31" y="36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7"/>
                    <a:pt x="34" y="37"/>
                    <a:pt x="34" y="36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27" y="5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8"/>
                    <a:pt x="27" y="9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7" y="5"/>
                  </a:cubicBezTo>
                  <a:moveTo>
                    <a:pt x="16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9" name="Freeform 49"/>
            <p:cNvSpPr>
              <a:spLocks noEditPoints="1"/>
            </p:cNvSpPr>
            <p:nvPr/>
          </p:nvSpPr>
          <p:spPr bwMode="auto">
            <a:xfrm>
              <a:off x="8045451" y="658813"/>
              <a:ext cx="153988" cy="139700"/>
            </a:xfrm>
            <a:custGeom>
              <a:avLst/>
              <a:gdLst>
                <a:gd name="T0" fmla="*/ 14 w 32"/>
                <a:gd name="T1" fmla="*/ 16 h 29"/>
                <a:gd name="T2" fmla="*/ 2 w 32"/>
                <a:gd name="T3" fmla="*/ 20 h 29"/>
                <a:gd name="T4" fmla="*/ 3 w 32"/>
                <a:gd name="T5" fmla="*/ 22 h 29"/>
                <a:gd name="T6" fmla="*/ 14 w 32"/>
                <a:gd name="T7" fmla="*/ 29 h 29"/>
                <a:gd name="T8" fmla="*/ 14 w 32"/>
                <a:gd name="T9" fmla="*/ 16 h 29"/>
                <a:gd name="T10" fmla="*/ 28 w 32"/>
                <a:gd name="T11" fmla="*/ 7 h 29"/>
                <a:gd name="T12" fmla="*/ 17 w 32"/>
                <a:gd name="T13" fmla="*/ 15 h 29"/>
                <a:gd name="T14" fmla="*/ 17 w 32"/>
                <a:gd name="T15" fmla="*/ 29 h 29"/>
                <a:gd name="T16" fmla="*/ 23 w 32"/>
                <a:gd name="T17" fmla="*/ 27 h 29"/>
                <a:gd name="T18" fmla="*/ 28 w 32"/>
                <a:gd name="T19" fmla="*/ 7 h 29"/>
                <a:gd name="T20" fmla="*/ 28 w 32"/>
                <a:gd name="T21" fmla="*/ 7 h 29"/>
                <a:gd name="T22" fmla="*/ 13 w 32"/>
                <a:gd name="T23" fmla="*/ 0 h 29"/>
                <a:gd name="T24" fmla="*/ 8 w 32"/>
                <a:gd name="T25" fmla="*/ 2 h 29"/>
                <a:gd name="T26" fmla="*/ 1 w 32"/>
                <a:gd name="T27" fmla="*/ 17 h 29"/>
                <a:gd name="T28" fmla="*/ 14 w 32"/>
                <a:gd name="T29" fmla="*/ 13 h 29"/>
                <a:gd name="T30" fmla="*/ 13 w 32"/>
                <a:gd name="T31" fmla="*/ 0 h 29"/>
                <a:gd name="T32" fmla="*/ 16 w 32"/>
                <a:gd name="T33" fmla="*/ 0 h 29"/>
                <a:gd name="T34" fmla="*/ 17 w 32"/>
                <a:gd name="T35" fmla="*/ 12 h 29"/>
                <a:gd name="T36" fmla="*/ 26 w 32"/>
                <a:gd name="T37" fmla="*/ 4 h 29"/>
                <a:gd name="T38" fmla="*/ 16 w 32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9">
                  <a:moveTo>
                    <a:pt x="14" y="16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1"/>
                    <a:pt x="3" y="22"/>
                  </a:cubicBezTo>
                  <a:cubicBezTo>
                    <a:pt x="5" y="26"/>
                    <a:pt x="10" y="28"/>
                    <a:pt x="14" y="29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28" y="7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28"/>
                    <a:pt x="21" y="28"/>
                    <a:pt x="23" y="27"/>
                  </a:cubicBezTo>
                  <a:cubicBezTo>
                    <a:pt x="30" y="23"/>
                    <a:pt x="32" y="14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moveTo>
                    <a:pt x="13" y="0"/>
                  </a:moveTo>
                  <a:cubicBezTo>
                    <a:pt x="11" y="0"/>
                    <a:pt x="10" y="1"/>
                    <a:pt x="8" y="2"/>
                  </a:cubicBezTo>
                  <a:cubicBezTo>
                    <a:pt x="3" y="5"/>
                    <a:pt x="0" y="11"/>
                    <a:pt x="1" y="1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0"/>
                    <a:pt x="13" y="0"/>
                    <a:pt x="13" y="0"/>
                  </a:cubicBezTo>
                  <a:moveTo>
                    <a:pt x="16" y="0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0" name="Freeform 50"/>
            <p:cNvSpPr/>
            <p:nvPr/>
          </p:nvSpPr>
          <p:spPr bwMode="auto">
            <a:xfrm>
              <a:off x="8050213" y="658813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2 w 27"/>
                <a:gd name="T3" fmla="*/ 0 h 29"/>
                <a:gd name="T4" fmla="*/ 13 w 27"/>
                <a:gd name="T5" fmla="*/ 13 h 29"/>
                <a:gd name="T6" fmla="*/ 0 w 27"/>
                <a:gd name="T7" fmla="*/ 17 h 29"/>
                <a:gd name="T8" fmla="*/ 1 w 27"/>
                <a:gd name="T9" fmla="*/ 20 h 29"/>
                <a:gd name="T10" fmla="*/ 13 w 27"/>
                <a:gd name="T11" fmla="*/ 16 h 29"/>
                <a:gd name="T12" fmla="*/ 13 w 27"/>
                <a:gd name="T13" fmla="*/ 29 h 29"/>
                <a:gd name="T14" fmla="*/ 14 w 27"/>
                <a:gd name="T15" fmla="*/ 29 h 29"/>
                <a:gd name="T16" fmla="*/ 16 w 27"/>
                <a:gd name="T17" fmla="*/ 29 h 29"/>
                <a:gd name="T18" fmla="*/ 16 w 27"/>
                <a:gd name="T19" fmla="*/ 15 h 29"/>
                <a:gd name="T20" fmla="*/ 27 w 27"/>
                <a:gd name="T21" fmla="*/ 7 h 29"/>
                <a:gd name="T22" fmla="*/ 25 w 27"/>
                <a:gd name="T23" fmla="*/ 4 h 29"/>
                <a:gd name="T24" fmla="*/ 16 w 27"/>
                <a:gd name="T25" fmla="*/ 12 h 29"/>
                <a:gd name="T26" fmla="*/ 15 w 27"/>
                <a:gd name="T27" fmla="*/ 0 h 29"/>
                <a:gd name="T28" fmla="*/ 14 w 2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5"/>
                    <a:pt x="25" y="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1" name="Freeform 51"/>
            <p:cNvSpPr>
              <a:spLocks noEditPoints="1"/>
            </p:cNvSpPr>
            <p:nvPr/>
          </p:nvSpPr>
          <p:spPr bwMode="auto">
            <a:xfrm>
              <a:off x="8016876" y="630238"/>
              <a:ext cx="212725" cy="192088"/>
            </a:xfrm>
            <a:custGeom>
              <a:avLst/>
              <a:gdLst>
                <a:gd name="T0" fmla="*/ 5 w 44"/>
                <a:gd name="T1" fmla="*/ 26 h 40"/>
                <a:gd name="T2" fmla="*/ 3 w 44"/>
                <a:gd name="T3" fmla="*/ 27 h 40"/>
                <a:gd name="T4" fmla="*/ 4 w 44"/>
                <a:gd name="T5" fmla="*/ 30 h 40"/>
                <a:gd name="T6" fmla="*/ 20 w 44"/>
                <a:gd name="T7" fmla="*/ 40 h 40"/>
                <a:gd name="T8" fmla="*/ 20 w 44"/>
                <a:gd name="T9" fmla="*/ 37 h 40"/>
                <a:gd name="T10" fmla="*/ 7 w 44"/>
                <a:gd name="T11" fmla="*/ 29 h 40"/>
                <a:gd name="T12" fmla="*/ 5 w 44"/>
                <a:gd name="T13" fmla="*/ 26 h 40"/>
                <a:gd name="T14" fmla="*/ 38 w 44"/>
                <a:gd name="T15" fmla="*/ 9 h 40"/>
                <a:gd name="T16" fmla="*/ 36 w 44"/>
                <a:gd name="T17" fmla="*/ 11 h 40"/>
                <a:gd name="T18" fmla="*/ 36 w 44"/>
                <a:gd name="T19" fmla="*/ 11 h 40"/>
                <a:gd name="T20" fmla="*/ 30 w 44"/>
                <a:gd name="T21" fmla="*/ 35 h 40"/>
                <a:gd name="T22" fmla="*/ 23 w 44"/>
                <a:gd name="T23" fmla="*/ 37 h 40"/>
                <a:gd name="T24" fmla="*/ 23 w 44"/>
                <a:gd name="T25" fmla="*/ 40 h 40"/>
                <a:gd name="T26" fmla="*/ 31 w 44"/>
                <a:gd name="T27" fmla="*/ 37 h 40"/>
                <a:gd name="T28" fmla="*/ 39 w 44"/>
                <a:gd name="T29" fmla="*/ 10 h 40"/>
                <a:gd name="T30" fmla="*/ 38 w 44"/>
                <a:gd name="T31" fmla="*/ 9 h 40"/>
                <a:gd name="T32" fmla="*/ 18 w 44"/>
                <a:gd name="T33" fmla="*/ 1 h 40"/>
                <a:gd name="T34" fmla="*/ 11 w 44"/>
                <a:gd name="T35" fmla="*/ 3 h 40"/>
                <a:gd name="T36" fmla="*/ 2 w 44"/>
                <a:gd name="T37" fmla="*/ 24 h 40"/>
                <a:gd name="T38" fmla="*/ 5 w 44"/>
                <a:gd name="T39" fmla="*/ 24 h 40"/>
                <a:gd name="T40" fmla="*/ 13 w 44"/>
                <a:gd name="T41" fmla="*/ 5 h 40"/>
                <a:gd name="T42" fmla="*/ 19 w 44"/>
                <a:gd name="T43" fmla="*/ 3 h 40"/>
                <a:gd name="T44" fmla="*/ 18 w 44"/>
                <a:gd name="T45" fmla="*/ 1 h 40"/>
                <a:gd name="T46" fmla="*/ 21 w 44"/>
                <a:gd name="T47" fmla="*/ 0 h 40"/>
                <a:gd name="T48" fmla="*/ 21 w 44"/>
                <a:gd name="T49" fmla="*/ 0 h 40"/>
                <a:gd name="T50" fmla="*/ 21 w 44"/>
                <a:gd name="T51" fmla="*/ 3 h 40"/>
                <a:gd name="T52" fmla="*/ 21 w 44"/>
                <a:gd name="T53" fmla="*/ 3 h 40"/>
                <a:gd name="T54" fmla="*/ 34 w 44"/>
                <a:gd name="T55" fmla="*/ 9 h 40"/>
                <a:gd name="T56" fmla="*/ 36 w 44"/>
                <a:gd name="T57" fmla="*/ 7 h 40"/>
                <a:gd name="T58" fmla="*/ 21 w 44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0">
                  <a:moveTo>
                    <a:pt x="5" y="26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4" y="29"/>
                    <a:pt x="4" y="30"/>
                  </a:cubicBezTo>
                  <a:cubicBezTo>
                    <a:pt x="8" y="36"/>
                    <a:pt x="14" y="39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5" y="37"/>
                    <a:pt x="10" y="34"/>
                    <a:pt x="7" y="29"/>
                  </a:cubicBezTo>
                  <a:cubicBezTo>
                    <a:pt x="6" y="28"/>
                    <a:pt x="6" y="27"/>
                    <a:pt x="5" y="26"/>
                  </a:cubicBezTo>
                  <a:moveTo>
                    <a:pt x="38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41" y="20"/>
                    <a:pt x="38" y="30"/>
                    <a:pt x="30" y="35"/>
                  </a:cubicBezTo>
                  <a:cubicBezTo>
                    <a:pt x="28" y="36"/>
                    <a:pt x="25" y="37"/>
                    <a:pt x="23" y="37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6" y="40"/>
                    <a:pt x="29" y="39"/>
                    <a:pt x="31" y="37"/>
                  </a:cubicBezTo>
                  <a:cubicBezTo>
                    <a:pt x="41" y="32"/>
                    <a:pt x="44" y="20"/>
                    <a:pt x="39" y="10"/>
                  </a:cubicBezTo>
                  <a:cubicBezTo>
                    <a:pt x="38" y="10"/>
                    <a:pt x="38" y="10"/>
                    <a:pt x="38" y="9"/>
                  </a:cubicBezTo>
                  <a:moveTo>
                    <a:pt x="18" y="1"/>
                  </a:moveTo>
                  <a:cubicBezTo>
                    <a:pt x="16" y="1"/>
                    <a:pt x="14" y="2"/>
                    <a:pt x="11" y="3"/>
                  </a:cubicBezTo>
                  <a:cubicBezTo>
                    <a:pt x="4" y="8"/>
                    <a:pt x="0" y="16"/>
                    <a:pt x="2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17"/>
                    <a:pt x="6" y="9"/>
                    <a:pt x="13" y="5"/>
                  </a:cubicBezTo>
                  <a:cubicBezTo>
                    <a:pt x="15" y="4"/>
                    <a:pt x="17" y="3"/>
                    <a:pt x="19" y="3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6" y="3"/>
                    <a:pt x="31" y="5"/>
                    <a:pt x="34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3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2" name="Freeform 52"/>
            <p:cNvSpPr>
              <a:spLocks noEditPoints="1"/>
            </p:cNvSpPr>
            <p:nvPr/>
          </p:nvSpPr>
          <p:spPr bwMode="auto">
            <a:xfrm>
              <a:off x="8026401" y="630238"/>
              <a:ext cx="173038" cy="192088"/>
            </a:xfrm>
            <a:custGeom>
              <a:avLst/>
              <a:gdLst>
                <a:gd name="T0" fmla="*/ 18 w 36"/>
                <a:gd name="T1" fmla="*/ 37 h 40"/>
                <a:gd name="T2" fmla="*/ 18 w 36"/>
                <a:gd name="T3" fmla="*/ 40 h 40"/>
                <a:gd name="T4" fmla="*/ 19 w 36"/>
                <a:gd name="T5" fmla="*/ 40 h 40"/>
                <a:gd name="T6" fmla="*/ 21 w 36"/>
                <a:gd name="T7" fmla="*/ 40 h 40"/>
                <a:gd name="T8" fmla="*/ 21 w 36"/>
                <a:gd name="T9" fmla="*/ 37 h 40"/>
                <a:gd name="T10" fmla="*/ 19 w 36"/>
                <a:gd name="T11" fmla="*/ 37 h 40"/>
                <a:gd name="T12" fmla="*/ 18 w 36"/>
                <a:gd name="T13" fmla="*/ 37 h 40"/>
                <a:gd name="T14" fmla="*/ 3 w 36"/>
                <a:gd name="T15" fmla="*/ 24 h 40"/>
                <a:gd name="T16" fmla="*/ 0 w 36"/>
                <a:gd name="T17" fmla="*/ 24 h 40"/>
                <a:gd name="T18" fmla="*/ 1 w 36"/>
                <a:gd name="T19" fmla="*/ 27 h 40"/>
                <a:gd name="T20" fmla="*/ 3 w 36"/>
                <a:gd name="T21" fmla="*/ 26 h 40"/>
                <a:gd name="T22" fmla="*/ 3 w 36"/>
                <a:gd name="T23" fmla="*/ 24 h 40"/>
                <a:gd name="T24" fmla="*/ 34 w 36"/>
                <a:gd name="T25" fmla="*/ 7 h 40"/>
                <a:gd name="T26" fmla="*/ 32 w 36"/>
                <a:gd name="T27" fmla="*/ 9 h 40"/>
                <a:gd name="T28" fmla="*/ 34 w 36"/>
                <a:gd name="T29" fmla="*/ 11 h 40"/>
                <a:gd name="T30" fmla="*/ 36 w 36"/>
                <a:gd name="T31" fmla="*/ 9 h 40"/>
                <a:gd name="T32" fmla="*/ 34 w 36"/>
                <a:gd name="T33" fmla="*/ 7 h 40"/>
                <a:gd name="T34" fmla="*/ 19 w 36"/>
                <a:gd name="T35" fmla="*/ 0 h 40"/>
                <a:gd name="T36" fmla="*/ 16 w 36"/>
                <a:gd name="T37" fmla="*/ 1 h 40"/>
                <a:gd name="T38" fmla="*/ 17 w 36"/>
                <a:gd name="T39" fmla="*/ 3 h 40"/>
                <a:gd name="T40" fmla="*/ 19 w 36"/>
                <a:gd name="T41" fmla="*/ 3 h 40"/>
                <a:gd name="T42" fmla="*/ 19 w 36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40">
                  <a:moveTo>
                    <a:pt x="18" y="37"/>
                  </a:moveTo>
                  <a:cubicBezTo>
                    <a:pt x="18" y="40"/>
                    <a:pt x="18" y="40"/>
                    <a:pt x="18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0" y="40"/>
                    <a:pt x="20" y="40"/>
                    <a:pt x="21" y="4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7"/>
                    <a:pt x="20" y="37"/>
                    <a:pt x="19" y="37"/>
                  </a:cubicBezTo>
                  <a:cubicBezTo>
                    <a:pt x="19" y="37"/>
                    <a:pt x="19" y="37"/>
                    <a:pt x="18" y="37"/>
                  </a:cubicBezTo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5"/>
                    <a:pt x="3" y="24"/>
                  </a:cubicBezTo>
                  <a:moveTo>
                    <a:pt x="34" y="7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3" y="9"/>
                    <a:pt x="34" y="10"/>
                    <a:pt x="34" y="11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8"/>
                    <a:pt x="34" y="7"/>
                  </a:cubicBezTo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3" name="Freeform 53"/>
            <p:cNvSpPr>
              <a:spLocks noEditPoints="1"/>
            </p:cNvSpPr>
            <p:nvPr/>
          </p:nvSpPr>
          <p:spPr bwMode="auto">
            <a:xfrm>
              <a:off x="8440738" y="1743075"/>
              <a:ext cx="188913" cy="174625"/>
            </a:xfrm>
            <a:custGeom>
              <a:avLst/>
              <a:gdLst>
                <a:gd name="T0" fmla="*/ 33 w 39"/>
                <a:gd name="T1" fmla="*/ 7 h 36"/>
                <a:gd name="T2" fmla="*/ 23 w 39"/>
                <a:gd name="T3" fmla="*/ 16 h 36"/>
                <a:gd name="T4" fmla="*/ 24 w 39"/>
                <a:gd name="T5" fmla="*/ 17 h 36"/>
                <a:gd name="T6" fmla="*/ 0 w 39"/>
                <a:gd name="T7" fmla="*/ 16 h 36"/>
                <a:gd name="T8" fmla="*/ 3 w 39"/>
                <a:gd name="T9" fmla="*/ 27 h 36"/>
                <a:gd name="T10" fmla="*/ 18 w 39"/>
                <a:gd name="T11" fmla="*/ 36 h 36"/>
                <a:gd name="T12" fmla="*/ 28 w 39"/>
                <a:gd name="T13" fmla="*/ 34 h 36"/>
                <a:gd name="T14" fmla="*/ 34 w 39"/>
                <a:gd name="T15" fmla="*/ 9 h 36"/>
                <a:gd name="T16" fmla="*/ 33 w 39"/>
                <a:gd name="T17" fmla="*/ 7 h 36"/>
                <a:gd name="T18" fmla="*/ 7 w 39"/>
                <a:gd name="T19" fmla="*/ 4 h 36"/>
                <a:gd name="T20" fmla="*/ 1 w 39"/>
                <a:gd name="T21" fmla="*/ 14 h 36"/>
                <a:gd name="T22" fmla="*/ 18 w 39"/>
                <a:gd name="T23" fmla="*/ 14 h 36"/>
                <a:gd name="T24" fmla="*/ 7 w 39"/>
                <a:gd name="T25" fmla="*/ 4 h 36"/>
                <a:gd name="T26" fmla="*/ 18 w 39"/>
                <a:gd name="T27" fmla="*/ 0 h 36"/>
                <a:gd name="T28" fmla="*/ 10 w 39"/>
                <a:gd name="T29" fmla="*/ 2 h 36"/>
                <a:gd name="T30" fmla="*/ 21 w 39"/>
                <a:gd name="T31" fmla="*/ 14 h 36"/>
                <a:gd name="T32" fmla="*/ 31 w 39"/>
                <a:gd name="T33" fmla="*/ 5 h 36"/>
                <a:gd name="T34" fmla="*/ 18 w 39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6">
                  <a:moveTo>
                    <a:pt x="33" y="7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1" y="24"/>
                    <a:pt x="3" y="27"/>
                  </a:cubicBezTo>
                  <a:cubicBezTo>
                    <a:pt x="6" y="33"/>
                    <a:pt x="12" y="36"/>
                    <a:pt x="18" y="36"/>
                  </a:cubicBezTo>
                  <a:cubicBezTo>
                    <a:pt x="22" y="36"/>
                    <a:pt x="25" y="36"/>
                    <a:pt x="28" y="34"/>
                  </a:cubicBezTo>
                  <a:cubicBezTo>
                    <a:pt x="36" y="29"/>
                    <a:pt x="39" y="18"/>
                    <a:pt x="34" y="9"/>
                  </a:cubicBezTo>
                  <a:cubicBezTo>
                    <a:pt x="34" y="8"/>
                    <a:pt x="33" y="8"/>
                    <a:pt x="33" y="7"/>
                  </a:cubicBezTo>
                  <a:moveTo>
                    <a:pt x="7" y="4"/>
                  </a:moveTo>
                  <a:cubicBezTo>
                    <a:pt x="4" y="6"/>
                    <a:pt x="2" y="10"/>
                    <a:pt x="1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10" y="2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4" name="Freeform 54"/>
            <p:cNvSpPr/>
            <p:nvPr/>
          </p:nvSpPr>
          <p:spPr bwMode="auto">
            <a:xfrm>
              <a:off x="8440738" y="1752600"/>
              <a:ext cx="158750" cy="73025"/>
            </a:xfrm>
            <a:custGeom>
              <a:avLst/>
              <a:gdLst>
                <a:gd name="T0" fmla="*/ 10 w 33"/>
                <a:gd name="T1" fmla="*/ 0 h 15"/>
                <a:gd name="T2" fmla="*/ 9 w 33"/>
                <a:gd name="T3" fmla="*/ 0 h 15"/>
                <a:gd name="T4" fmla="*/ 7 w 33"/>
                <a:gd name="T5" fmla="*/ 2 h 15"/>
                <a:gd name="T6" fmla="*/ 18 w 33"/>
                <a:gd name="T7" fmla="*/ 12 h 15"/>
                <a:gd name="T8" fmla="*/ 1 w 33"/>
                <a:gd name="T9" fmla="*/ 12 h 15"/>
                <a:gd name="T10" fmla="*/ 0 w 33"/>
                <a:gd name="T11" fmla="*/ 14 h 15"/>
                <a:gd name="T12" fmla="*/ 24 w 33"/>
                <a:gd name="T13" fmla="*/ 15 h 15"/>
                <a:gd name="T14" fmla="*/ 23 w 33"/>
                <a:gd name="T15" fmla="*/ 14 h 15"/>
                <a:gd name="T16" fmla="*/ 33 w 33"/>
                <a:gd name="T17" fmla="*/ 5 h 15"/>
                <a:gd name="T18" fmla="*/ 31 w 33"/>
                <a:gd name="T19" fmla="*/ 3 h 15"/>
                <a:gd name="T20" fmla="*/ 21 w 33"/>
                <a:gd name="T21" fmla="*/ 12 h 15"/>
                <a:gd name="T22" fmla="*/ 10 w 33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5">
                  <a:moveTo>
                    <a:pt x="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4"/>
                    <a:pt x="31" y="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5" name="Freeform 55"/>
            <p:cNvSpPr>
              <a:spLocks noEditPoints="1"/>
            </p:cNvSpPr>
            <p:nvPr/>
          </p:nvSpPr>
          <p:spPr bwMode="auto">
            <a:xfrm>
              <a:off x="8407401" y="1709738"/>
              <a:ext cx="260350" cy="241300"/>
            </a:xfrm>
            <a:custGeom>
              <a:avLst/>
              <a:gdLst>
                <a:gd name="T0" fmla="*/ 45 w 54"/>
                <a:gd name="T1" fmla="*/ 10 h 50"/>
                <a:gd name="T2" fmla="*/ 43 w 54"/>
                <a:gd name="T3" fmla="*/ 12 h 50"/>
                <a:gd name="T4" fmla="*/ 44 w 54"/>
                <a:gd name="T5" fmla="*/ 14 h 50"/>
                <a:gd name="T6" fmla="*/ 36 w 54"/>
                <a:gd name="T7" fmla="*/ 44 h 50"/>
                <a:gd name="T8" fmla="*/ 25 w 54"/>
                <a:gd name="T9" fmla="*/ 47 h 50"/>
                <a:gd name="T10" fmla="*/ 7 w 54"/>
                <a:gd name="T11" fmla="*/ 36 h 50"/>
                <a:gd name="T12" fmla="*/ 4 w 54"/>
                <a:gd name="T13" fmla="*/ 23 h 50"/>
                <a:gd name="T14" fmla="*/ 1 w 54"/>
                <a:gd name="T15" fmla="*/ 23 h 50"/>
                <a:gd name="T16" fmla="*/ 4 w 54"/>
                <a:gd name="T17" fmla="*/ 38 h 50"/>
                <a:gd name="T18" fmla="*/ 25 w 54"/>
                <a:gd name="T19" fmla="*/ 50 h 50"/>
                <a:gd name="T20" fmla="*/ 38 w 54"/>
                <a:gd name="T21" fmla="*/ 46 h 50"/>
                <a:gd name="T22" fmla="*/ 47 w 54"/>
                <a:gd name="T23" fmla="*/ 13 h 50"/>
                <a:gd name="T24" fmla="*/ 45 w 54"/>
                <a:gd name="T25" fmla="*/ 10 h 50"/>
                <a:gd name="T26" fmla="*/ 10 w 54"/>
                <a:gd name="T27" fmla="*/ 6 h 50"/>
                <a:gd name="T28" fmla="*/ 1 w 54"/>
                <a:gd name="T29" fmla="*/ 21 h 50"/>
                <a:gd name="T30" fmla="*/ 4 w 54"/>
                <a:gd name="T31" fmla="*/ 21 h 50"/>
                <a:gd name="T32" fmla="*/ 12 w 54"/>
                <a:gd name="T33" fmla="*/ 8 h 50"/>
                <a:gd name="T34" fmla="*/ 10 w 54"/>
                <a:gd name="T35" fmla="*/ 6 h 50"/>
                <a:gd name="T36" fmla="*/ 25 w 54"/>
                <a:gd name="T37" fmla="*/ 0 h 50"/>
                <a:gd name="T38" fmla="*/ 13 w 54"/>
                <a:gd name="T39" fmla="*/ 4 h 50"/>
                <a:gd name="T40" fmla="*/ 12 w 54"/>
                <a:gd name="T41" fmla="*/ 4 h 50"/>
                <a:gd name="T42" fmla="*/ 14 w 54"/>
                <a:gd name="T43" fmla="*/ 7 h 50"/>
                <a:gd name="T44" fmla="*/ 14 w 54"/>
                <a:gd name="T45" fmla="*/ 6 h 50"/>
                <a:gd name="T46" fmla="*/ 25 w 54"/>
                <a:gd name="T47" fmla="*/ 4 h 50"/>
                <a:gd name="T48" fmla="*/ 41 w 54"/>
                <a:gd name="T49" fmla="*/ 10 h 50"/>
                <a:gd name="T50" fmla="*/ 43 w 54"/>
                <a:gd name="T51" fmla="*/ 8 h 50"/>
                <a:gd name="T52" fmla="*/ 25 w 54"/>
                <a:gd name="T5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0">
                  <a:moveTo>
                    <a:pt x="45" y="10"/>
                  </a:moveTo>
                  <a:cubicBezTo>
                    <a:pt x="43" y="12"/>
                    <a:pt x="43" y="12"/>
                    <a:pt x="43" y="12"/>
                  </a:cubicBezTo>
                  <a:cubicBezTo>
                    <a:pt x="43" y="13"/>
                    <a:pt x="44" y="13"/>
                    <a:pt x="44" y="14"/>
                  </a:cubicBezTo>
                  <a:cubicBezTo>
                    <a:pt x="50" y="25"/>
                    <a:pt x="47" y="38"/>
                    <a:pt x="36" y="44"/>
                  </a:cubicBezTo>
                  <a:cubicBezTo>
                    <a:pt x="33" y="46"/>
                    <a:pt x="29" y="47"/>
                    <a:pt x="25" y="47"/>
                  </a:cubicBezTo>
                  <a:cubicBezTo>
                    <a:pt x="18" y="47"/>
                    <a:pt x="11" y="43"/>
                    <a:pt x="7" y="36"/>
                  </a:cubicBezTo>
                  <a:cubicBezTo>
                    <a:pt x="4" y="32"/>
                    <a:pt x="4" y="28"/>
                    <a:pt x="4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8"/>
                    <a:pt x="1" y="33"/>
                    <a:pt x="4" y="38"/>
                  </a:cubicBezTo>
                  <a:cubicBezTo>
                    <a:pt x="9" y="45"/>
                    <a:pt x="17" y="50"/>
                    <a:pt x="25" y="50"/>
                  </a:cubicBezTo>
                  <a:cubicBezTo>
                    <a:pt x="30" y="50"/>
                    <a:pt x="34" y="49"/>
                    <a:pt x="38" y="46"/>
                  </a:cubicBezTo>
                  <a:cubicBezTo>
                    <a:pt x="50" y="40"/>
                    <a:pt x="54" y="24"/>
                    <a:pt x="47" y="13"/>
                  </a:cubicBezTo>
                  <a:cubicBezTo>
                    <a:pt x="46" y="12"/>
                    <a:pt x="46" y="11"/>
                    <a:pt x="45" y="10"/>
                  </a:cubicBezTo>
                  <a:moveTo>
                    <a:pt x="10" y="6"/>
                  </a:moveTo>
                  <a:cubicBezTo>
                    <a:pt x="5" y="10"/>
                    <a:pt x="2" y="15"/>
                    <a:pt x="1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6"/>
                    <a:pt x="8" y="11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1" y="0"/>
                    <a:pt x="17" y="1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6"/>
                  </a:cubicBezTo>
                  <a:cubicBezTo>
                    <a:pt x="18" y="4"/>
                    <a:pt x="22" y="4"/>
                    <a:pt x="25" y="4"/>
                  </a:cubicBezTo>
                  <a:cubicBezTo>
                    <a:pt x="31" y="4"/>
                    <a:pt x="37" y="6"/>
                    <a:pt x="41" y="10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9" y="3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6" name="Freeform 56"/>
            <p:cNvSpPr>
              <a:spLocks noEditPoints="1"/>
            </p:cNvSpPr>
            <p:nvPr/>
          </p:nvSpPr>
          <p:spPr bwMode="auto">
            <a:xfrm>
              <a:off x="8412163" y="1728788"/>
              <a:ext cx="212725" cy="92075"/>
            </a:xfrm>
            <a:custGeom>
              <a:avLst/>
              <a:gdLst>
                <a:gd name="T0" fmla="*/ 0 w 44"/>
                <a:gd name="T1" fmla="*/ 17 h 19"/>
                <a:gd name="T2" fmla="*/ 0 w 44"/>
                <a:gd name="T3" fmla="*/ 19 h 19"/>
                <a:gd name="T4" fmla="*/ 3 w 44"/>
                <a:gd name="T5" fmla="*/ 19 h 19"/>
                <a:gd name="T6" fmla="*/ 3 w 44"/>
                <a:gd name="T7" fmla="*/ 17 h 19"/>
                <a:gd name="T8" fmla="*/ 0 w 44"/>
                <a:gd name="T9" fmla="*/ 17 h 19"/>
                <a:gd name="T10" fmla="*/ 42 w 44"/>
                <a:gd name="T11" fmla="*/ 4 h 19"/>
                <a:gd name="T12" fmla="*/ 40 w 44"/>
                <a:gd name="T13" fmla="*/ 6 h 19"/>
                <a:gd name="T14" fmla="*/ 42 w 44"/>
                <a:gd name="T15" fmla="*/ 8 h 19"/>
                <a:gd name="T16" fmla="*/ 44 w 44"/>
                <a:gd name="T17" fmla="*/ 6 h 19"/>
                <a:gd name="T18" fmla="*/ 42 w 44"/>
                <a:gd name="T19" fmla="*/ 4 h 19"/>
                <a:gd name="T20" fmla="*/ 11 w 44"/>
                <a:gd name="T21" fmla="*/ 0 h 19"/>
                <a:gd name="T22" fmla="*/ 9 w 44"/>
                <a:gd name="T23" fmla="*/ 2 h 19"/>
                <a:gd name="T24" fmla="*/ 11 w 44"/>
                <a:gd name="T25" fmla="*/ 4 h 19"/>
                <a:gd name="T26" fmla="*/ 13 w 44"/>
                <a:gd name="T27" fmla="*/ 3 h 19"/>
                <a:gd name="T28" fmla="*/ 11 w 44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9">
                  <a:moveTo>
                    <a:pt x="0" y="17"/>
                  </a:moveTo>
                  <a:cubicBezTo>
                    <a:pt x="0" y="18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2" y="4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0" y="7"/>
                    <a:pt x="41" y="7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3"/>
                    <a:pt x="13" y="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7" name="Freeform 57"/>
            <p:cNvSpPr>
              <a:spLocks noEditPoints="1"/>
            </p:cNvSpPr>
            <p:nvPr/>
          </p:nvSpPr>
          <p:spPr bwMode="auto">
            <a:xfrm>
              <a:off x="8012113" y="1285875"/>
              <a:ext cx="182563" cy="177800"/>
            </a:xfrm>
            <a:custGeom>
              <a:avLst/>
              <a:gdLst>
                <a:gd name="T0" fmla="*/ 21 w 38"/>
                <a:gd name="T1" fmla="*/ 21 h 37"/>
                <a:gd name="T2" fmla="*/ 13 w 38"/>
                <a:gd name="T3" fmla="*/ 35 h 37"/>
                <a:gd name="T4" fmla="*/ 20 w 38"/>
                <a:gd name="T5" fmla="*/ 37 h 37"/>
                <a:gd name="T6" fmla="*/ 29 w 38"/>
                <a:gd name="T7" fmla="*/ 34 h 37"/>
                <a:gd name="T8" fmla="*/ 32 w 38"/>
                <a:gd name="T9" fmla="*/ 32 h 37"/>
                <a:gd name="T10" fmla="*/ 21 w 38"/>
                <a:gd name="T11" fmla="*/ 21 h 37"/>
                <a:gd name="T12" fmla="*/ 38 w 38"/>
                <a:gd name="T13" fmla="*/ 19 h 37"/>
                <a:gd name="T14" fmla="*/ 23 w 38"/>
                <a:gd name="T15" fmla="*/ 20 h 37"/>
                <a:gd name="T16" fmla="*/ 33 w 38"/>
                <a:gd name="T17" fmla="*/ 30 h 37"/>
                <a:gd name="T18" fmla="*/ 38 w 38"/>
                <a:gd name="T19" fmla="*/ 19 h 37"/>
                <a:gd name="T20" fmla="*/ 37 w 38"/>
                <a:gd name="T21" fmla="*/ 12 h 37"/>
                <a:gd name="T22" fmla="*/ 28 w 38"/>
                <a:gd name="T23" fmla="*/ 17 h 37"/>
                <a:gd name="T24" fmla="*/ 38 w 38"/>
                <a:gd name="T25" fmla="*/ 16 h 37"/>
                <a:gd name="T26" fmla="*/ 37 w 38"/>
                <a:gd name="T27" fmla="*/ 12 h 37"/>
                <a:gd name="T28" fmla="*/ 5 w 38"/>
                <a:gd name="T29" fmla="*/ 8 h 37"/>
                <a:gd name="T30" fmla="*/ 4 w 38"/>
                <a:gd name="T31" fmla="*/ 28 h 37"/>
                <a:gd name="T32" fmla="*/ 11 w 38"/>
                <a:gd name="T33" fmla="*/ 34 h 37"/>
                <a:gd name="T34" fmla="*/ 18 w 38"/>
                <a:gd name="T35" fmla="*/ 20 h 37"/>
                <a:gd name="T36" fmla="*/ 13 w 38"/>
                <a:gd name="T37" fmla="*/ 21 h 37"/>
                <a:gd name="T38" fmla="*/ 18 w 38"/>
                <a:gd name="T39" fmla="*/ 19 h 37"/>
                <a:gd name="T40" fmla="*/ 5 w 38"/>
                <a:gd name="T41" fmla="*/ 8 h 37"/>
                <a:gd name="T42" fmla="*/ 22 w 38"/>
                <a:gd name="T43" fmla="*/ 0 h 37"/>
                <a:gd name="T44" fmla="*/ 22 w 38"/>
                <a:gd name="T45" fmla="*/ 17 h 37"/>
                <a:gd name="T46" fmla="*/ 36 w 38"/>
                <a:gd name="T47" fmla="*/ 10 h 37"/>
                <a:gd name="T48" fmla="*/ 35 w 38"/>
                <a:gd name="T49" fmla="*/ 9 h 37"/>
                <a:gd name="T50" fmla="*/ 22 w 38"/>
                <a:gd name="T51" fmla="*/ 0 h 37"/>
                <a:gd name="T52" fmla="*/ 19 w 38"/>
                <a:gd name="T53" fmla="*/ 0 h 37"/>
                <a:gd name="T54" fmla="*/ 10 w 38"/>
                <a:gd name="T55" fmla="*/ 3 h 37"/>
                <a:gd name="T56" fmla="*/ 6 w 38"/>
                <a:gd name="T57" fmla="*/ 6 h 37"/>
                <a:gd name="T58" fmla="*/ 19 w 38"/>
                <a:gd name="T59" fmla="*/ 16 h 37"/>
                <a:gd name="T60" fmla="*/ 19 w 38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37">
                  <a:moveTo>
                    <a:pt x="21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5" y="36"/>
                    <a:pt x="17" y="37"/>
                    <a:pt x="20" y="37"/>
                  </a:cubicBezTo>
                  <a:cubicBezTo>
                    <a:pt x="23" y="37"/>
                    <a:pt x="26" y="36"/>
                    <a:pt x="29" y="34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21" y="21"/>
                    <a:pt x="21" y="21"/>
                    <a:pt x="21" y="21"/>
                  </a:cubicBezTo>
                  <a:moveTo>
                    <a:pt x="38" y="19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6" y="27"/>
                    <a:pt x="38" y="23"/>
                    <a:pt x="38" y="19"/>
                  </a:cubicBezTo>
                  <a:moveTo>
                    <a:pt x="37" y="12"/>
                  </a:moveTo>
                  <a:cubicBezTo>
                    <a:pt x="28" y="17"/>
                    <a:pt x="28" y="17"/>
                    <a:pt x="28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5"/>
                    <a:pt x="37" y="14"/>
                    <a:pt x="37" y="12"/>
                  </a:cubicBezTo>
                  <a:moveTo>
                    <a:pt x="5" y="8"/>
                  </a:moveTo>
                  <a:cubicBezTo>
                    <a:pt x="1" y="14"/>
                    <a:pt x="0" y="21"/>
                    <a:pt x="4" y="28"/>
                  </a:cubicBezTo>
                  <a:cubicBezTo>
                    <a:pt x="6" y="30"/>
                    <a:pt x="8" y="33"/>
                    <a:pt x="11" y="34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2" y="0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5" y="9"/>
                    <a:pt x="35" y="9"/>
                  </a:cubicBezTo>
                  <a:cubicBezTo>
                    <a:pt x="32" y="4"/>
                    <a:pt x="27" y="1"/>
                    <a:pt x="22" y="0"/>
                  </a:cubicBezTo>
                  <a:moveTo>
                    <a:pt x="19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9" y="4"/>
                    <a:pt x="7" y="5"/>
                    <a:pt x="6" y="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8" name="Freeform 58"/>
            <p:cNvSpPr/>
            <p:nvPr/>
          </p:nvSpPr>
          <p:spPr bwMode="auto">
            <a:xfrm>
              <a:off x="8035926" y="1285875"/>
              <a:ext cx="158750" cy="168275"/>
            </a:xfrm>
            <a:custGeom>
              <a:avLst/>
              <a:gdLst>
                <a:gd name="T0" fmla="*/ 15 w 33"/>
                <a:gd name="T1" fmla="*/ 0 h 35"/>
                <a:gd name="T2" fmla="*/ 14 w 33"/>
                <a:gd name="T3" fmla="*/ 0 h 35"/>
                <a:gd name="T4" fmla="*/ 14 w 33"/>
                <a:gd name="T5" fmla="*/ 16 h 35"/>
                <a:gd name="T6" fmla="*/ 1 w 33"/>
                <a:gd name="T7" fmla="*/ 6 h 35"/>
                <a:gd name="T8" fmla="*/ 0 w 33"/>
                <a:gd name="T9" fmla="*/ 8 h 35"/>
                <a:gd name="T10" fmla="*/ 13 w 33"/>
                <a:gd name="T11" fmla="*/ 19 h 35"/>
                <a:gd name="T12" fmla="*/ 8 w 33"/>
                <a:gd name="T13" fmla="*/ 21 h 35"/>
                <a:gd name="T14" fmla="*/ 13 w 33"/>
                <a:gd name="T15" fmla="*/ 20 h 35"/>
                <a:gd name="T16" fmla="*/ 6 w 33"/>
                <a:gd name="T17" fmla="*/ 34 h 35"/>
                <a:gd name="T18" fmla="*/ 8 w 33"/>
                <a:gd name="T19" fmla="*/ 35 h 35"/>
                <a:gd name="T20" fmla="*/ 16 w 33"/>
                <a:gd name="T21" fmla="*/ 21 h 35"/>
                <a:gd name="T22" fmla="*/ 27 w 33"/>
                <a:gd name="T23" fmla="*/ 32 h 35"/>
                <a:gd name="T24" fmla="*/ 28 w 33"/>
                <a:gd name="T25" fmla="*/ 30 h 35"/>
                <a:gd name="T26" fmla="*/ 18 w 33"/>
                <a:gd name="T27" fmla="*/ 20 h 35"/>
                <a:gd name="T28" fmla="*/ 33 w 33"/>
                <a:gd name="T29" fmla="*/ 19 h 35"/>
                <a:gd name="T30" fmla="*/ 33 w 33"/>
                <a:gd name="T31" fmla="*/ 16 h 35"/>
                <a:gd name="T32" fmla="*/ 23 w 33"/>
                <a:gd name="T33" fmla="*/ 17 h 35"/>
                <a:gd name="T34" fmla="*/ 32 w 33"/>
                <a:gd name="T35" fmla="*/ 12 h 35"/>
                <a:gd name="T36" fmla="*/ 31 w 33"/>
                <a:gd name="T37" fmla="*/ 10 h 35"/>
                <a:gd name="T38" fmla="*/ 17 w 33"/>
                <a:gd name="T39" fmla="*/ 17 h 35"/>
                <a:gd name="T40" fmla="*/ 17 w 33"/>
                <a:gd name="T41" fmla="*/ 0 h 35"/>
                <a:gd name="T42" fmla="*/ 15 w 33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5">
                  <a:moveTo>
                    <a:pt x="15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8" y="35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1"/>
                    <a:pt x="28" y="31"/>
                    <a:pt x="28" y="3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3" y="17"/>
                    <a:pt x="33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1" y="11"/>
                    <a:pt x="31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9" name="Freeform 59"/>
            <p:cNvSpPr>
              <a:spLocks noEditPoints="1"/>
            </p:cNvSpPr>
            <p:nvPr/>
          </p:nvSpPr>
          <p:spPr bwMode="auto">
            <a:xfrm>
              <a:off x="7978776" y="1257300"/>
              <a:ext cx="246063" cy="234950"/>
            </a:xfrm>
            <a:custGeom>
              <a:avLst/>
              <a:gdLst>
                <a:gd name="T0" fmla="*/ 41 w 51"/>
                <a:gd name="T1" fmla="*/ 40 h 49"/>
                <a:gd name="T2" fmla="*/ 37 w 51"/>
                <a:gd name="T3" fmla="*/ 43 h 49"/>
                <a:gd name="T4" fmla="*/ 27 w 51"/>
                <a:gd name="T5" fmla="*/ 46 h 49"/>
                <a:gd name="T6" fmla="*/ 18 w 51"/>
                <a:gd name="T7" fmla="*/ 44 h 49"/>
                <a:gd name="T8" fmla="*/ 17 w 51"/>
                <a:gd name="T9" fmla="*/ 47 h 49"/>
                <a:gd name="T10" fmla="*/ 27 w 51"/>
                <a:gd name="T11" fmla="*/ 49 h 49"/>
                <a:gd name="T12" fmla="*/ 39 w 51"/>
                <a:gd name="T13" fmla="*/ 46 h 49"/>
                <a:gd name="T14" fmla="*/ 43 w 51"/>
                <a:gd name="T15" fmla="*/ 43 h 49"/>
                <a:gd name="T16" fmla="*/ 41 w 51"/>
                <a:gd name="T17" fmla="*/ 40 h 49"/>
                <a:gd name="T18" fmla="*/ 51 w 51"/>
                <a:gd name="T19" fmla="*/ 24 h 49"/>
                <a:gd name="T20" fmla="*/ 48 w 51"/>
                <a:gd name="T21" fmla="*/ 24 h 49"/>
                <a:gd name="T22" fmla="*/ 43 w 51"/>
                <a:gd name="T23" fmla="*/ 39 h 49"/>
                <a:gd name="T24" fmla="*/ 45 w 51"/>
                <a:gd name="T25" fmla="*/ 41 h 49"/>
                <a:gd name="T26" fmla="*/ 51 w 51"/>
                <a:gd name="T27" fmla="*/ 24 h 49"/>
                <a:gd name="T28" fmla="*/ 50 w 51"/>
                <a:gd name="T29" fmla="*/ 16 h 49"/>
                <a:gd name="T30" fmla="*/ 47 w 51"/>
                <a:gd name="T31" fmla="*/ 17 h 49"/>
                <a:gd name="T32" fmla="*/ 48 w 51"/>
                <a:gd name="T33" fmla="*/ 22 h 49"/>
                <a:gd name="T34" fmla="*/ 51 w 51"/>
                <a:gd name="T35" fmla="*/ 21 h 49"/>
                <a:gd name="T36" fmla="*/ 50 w 51"/>
                <a:gd name="T37" fmla="*/ 16 h 49"/>
                <a:gd name="T38" fmla="*/ 6 w 51"/>
                <a:gd name="T39" fmla="*/ 10 h 49"/>
                <a:gd name="T40" fmla="*/ 5 w 51"/>
                <a:gd name="T41" fmla="*/ 37 h 49"/>
                <a:gd name="T42" fmla="*/ 14 w 51"/>
                <a:gd name="T43" fmla="*/ 46 h 49"/>
                <a:gd name="T44" fmla="*/ 16 w 51"/>
                <a:gd name="T45" fmla="*/ 43 h 49"/>
                <a:gd name="T46" fmla="*/ 8 w 51"/>
                <a:gd name="T47" fmla="*/ 35 h 49"/>
                <a:gd name="T48" fmla="*/ 9 w 51"/>
                <a:gd name="T49" fmla="*/ 12 h 49"/>
                <a:gd name="T50" fmla="*/ 6 w 51"/>
                <a:gd name="T51" fmla="*/ 10 h 49"/>
                <a:gd name="T52" fmla="*/ 29 w 51"/>
                <a:gd name="T53" fmla="*/ 0 h 49"/>
                <a:gd name="T54" fmla="*/ 29 w 51"/>
                <a:gd name="T55" fmla="*/ 3 h 49"/>
                <a:gd name="T56" fmla="*/ 45 w 51"/>
                <a:gd name="T57" fmla="*/ 13 h 49"/>
                <a:gd name="T58" fmla="*/ 46 w 51"/>
                <a:gd name="T59" fmla="*/ 15 h 49"/>
                <a:gd name="T60" fmla="*/ 49 w 51"/>
                <a:gd name="T61" fmla="*/ 13 h 49"/>
                <a:gd name="T62" fmla="*/ 48 w 51"/>
                <a:gd name="T63" fmla="*/ 12 h 49"/>
                <a:gd name="T64" fmla="*/ 29 w 51"/>
                <a:gd name="T65" fmla="*/ 0 h 49"/>
                <a:gd name="T66" fmla="*/ 27 w 51"/>
                <a:gd name="T67" fmla="*/ 0 h 49"/>
                <a:gd name="T68" fmla="*/ 14 w 51"/>
                <a:gd name="T69" fmla="*/ 3 h 49"/>
                <a:gd name="T70" fmla="*/ 8 w 51"/>
                <a:gd name="T71" fmla="*/ 8 h 49"/>
                <a:gd name="T72" fmla="*/ 11 w 51"/>
                <a:gd name="T73" fmla="*/ 10 h 49"/>
                <a:gd name="T74" fmla="*/ 16 w 51"/>
                <a:gd name="T75" fmla="*/ 6 h 49"/>
                <a:gd name="T76" fmla="*/ 27 w 51"/>
                <a:gd name="T77" fmla="*/ 3 h 49"/>
                <a:gd name="T78" fmla="*/ 27 w 51"/>
                <a:gd name="T79" fmla="*/ 3 h 49"/>
                <a:gd name="T80" fmla="*/ 27 w 51"/>
                <a:gd name="T81" fmla="*/ 0 h 49"/>
                <a:gd name="T82" fmla="*/ 27 w 51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9">
                  <a:moveTo>
                    <a:pt x="41" y="40"/>
                  </a:moveTo>
                  <a:cubicBezTo>
                    <a:pt x="40" y="41"/>
                    <a:pt x="39" y="42"/>
                    <a:pt x="37" y="43"/>
                  </a:cubicBezTo>
                  <a:cubicBezTo>
                    <a:pt x="34" y="45"/>
                    <a:pt x="30" y="46"/>
                    <a:pt x="27" y="46"/>
                  </a:cubicBezTo>
                  <a:cubicBezTo>
                    <a:pt x="24" y="46"/>
                    <a:pt x="21" y="45"/>
                    <a:pt x="18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0" y="48"/>
                    <a:pt x="23" y="49"/>
                    <a:pt x="27" y="49"/>
                  </a:cubicBezTo>
                  <a:cubicBezTo>
                    <a:pt x="31" y="49"/>
                    <a:pt x="35" y="48"/>
                    <a:pt x="39" y="46"/>
                  </a:cubicBezTo>
                  <a:cubicBezTo>
                    <a:pt x="41" y="45"/>
                    <a:pt x="42" y="44"/>
                    <a:pt x="43" y="43"/>
                  </a:cubicBezTo>
                  <a:cubicBezTo>
                    <a:pt x="41" y="40"/>
                    <a:pt x="41" y="40"/>
                    <a:pt x="41" y="40"/>
                  </a:cubicBezTo>
                  <a:moveTo>
                    <a:pt x="51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6" y="35"/>
                    <a:pt x="43" y="39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36"/>
                    <a:pt x="51" y="30"/>
                    <a:pt x="51" y="24"/>
                  </a:cubicBezTo>
                  <a:moveTo>
                    <a:pt x="50" y="16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47" y="18"/>
                    <a:pt x="48" y="20"/>
                    <a:pt x="48" y="2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19"/>
                    <a:pt x="50" y="17"/>
                    <a:pt x="50" y="16"/>
                  </a:cubicBezTo>
                  <a:moveTo>
                    <a:pt x="6" y="10"/>
                  </a:moveTo>
                  <a:cubicBezTo>
                    <a:pt x="1" y="18"/>
                    <a:pt x="0" y="28"/>
                    <a:pt x="5" y="37"/>
                  </a:cubicBezTo>
                  <a:cubicBezTo>
                    <a:pt x="8" y="41"/>
                    <a:pt x="11" y="44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1"/>
                    <a:pt x="10" y="39"/>
                    <a:pt x="8" y="35"/>
                  </a:cubicBezTo>
                  <a:cubicBezTo>
                    <a:pt x="4" y="28"/>
                    <a:pt x="4" y="19"/>
                    <a:pt x="9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29" y="0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6" y="4"/>
                    <a:pt x="42" y="7"/>
                    <a:pt x="45" y="13"/>
                  </a:cubicBezTo>
                  <a:cubicBezTo>
                    <a:pt x="45" y="14"/>
                    <a:pt x="46" y="14"/>
                    <a:pt x="46" y="15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3"/>
                    <a:pt x="48" y="12"/>
                    <a:pt x="48" y="12"/>
                  </a:cubicBezTo>
                  <a:cubicBezTo>
                    <a:pt x="44" y="5"/>
                    <a:pt x="37" y="1"/>
                    <a:pt x="29" y="0"/>
                  </a:cubicBezTo>
                  <a:moveTo>
                    <a:pt x="27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12" y="4"/>
                    <a:pt x="10" y="6"/>
                    <a:pt x="8" y="8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0" name="Freeform 60"/>
            <p:cNvSpPr>
              <a:spLocks noEditPoints="1"/>
            </p:cNvSpPr>
            <p:nvPr/>
          </p:nvSpPr>
          <p:spPr bwMode="auto">
            <a:xfrm>
              <a:off x="8007351" y="1257300"/>
              <a:ext cx="217488" cy="225425"/>
            </a:xfrm>
            <a:custGeom>
              <a:avLst/>
              <a:gdLst>
                <a:gd name="T0" fmla="*/ 10 w 45"/>
                <a:gd name="T1" fmla="*/ 43 h 47"/>
                <a:gd name="T2" fmla="*/ 8 w 45"/>
                <a:gd name="T3" fmla="*/ 46 h 47"/>
                <a:gd name="T4" fmla="*/ 11 w 45"/>
                <a:gd name="T5" fmla="*/ 47 h 47"/>
                <a:gd name="T6" fmla="*/ 12 w 45"/>
                <a:gd name="T7" fmla="*/ 44 h 47"/>
                <a:gd name="T8" fmla="*/ 10 w 45"/>
                <a:gd name="T9" fmla="*/ 43 h 47"/>
                <a:gd name="T10" fmla="*/ 37 w 45"/>
                <a:gd name="T11" fmla="*/ 39 h 47"/>
                <a:gd name="T12" fmla="*/ 35 w 45"/>
                <a:gd name="T13" fmla="*/ 40 h 47"/>
                <a:gd name="T14" fmla="*/ 37 w 45"/>
                <a:gd name="T15" fmla="*/ 43 h 47"/>
                <a:gd name="T16" fmla="*/ 39 w 45"/>
                <a:gd name="T17" fmla="*/ 41 h 47"/>
                <a:gd name="T18" fmla="*/ 37 w 45"/>
                <a:gd name="T19" fmla="*/ 39 h 47"/>
                <a:gd name="T20" fmla="*/ 45 w 45"/>
                <a:gd name="T21" fmla="*/ 21 h 47"/>
                <a:gd name="T22" fmla="*/ 42 w 45"/>
                <a:gd name="T23" fmla="*/ 22 h 47"/>
                <a:gd name="T24" fmla="*/ 42 w 45"/>
                <a:gd name="T25" fmla="*/ 24 h 47"/>
                <a:gd name="T26" fmla="*/ 45 w 45"/>
                <a:gd name="T27" fmla="*/ 24 h 47"/>
                <a:gd name="T28" fmla="*/ 45 w 45"/>
                <a:gd name="T29" fmla="*/ 21 h 47"/>
                <a:gd name="T30" fmla="*/ 43 w 45"/>
                <a:gd name="T31" fmla="*/ 13 h 47"/>
                <a:gd name="T32" fmla="*/ 40 w 45"/>
                <a:gd name="T33" fmla="*/ 15 h 47"/>
                <a:gd name="T34" fmla="*/ 41 w 45"/>
                <a:gd name="T35" fmla="*/ 17 h 47"/>
                <a:gd name="T36" fmla="*/ 44 w 45"/>
                <a:gd name="T37" fmla="*/ 16 h 47"/>
                <a:gd name="T38" fmla="*/ 43 w 45"/>
                <a:gd name="T39" fmla="*/ 13 h 47"/>
                <a:gd name="T40" fmla="*/ 2 w 45"/>
                <a:gd name="T41" fmla="*/ 8 h 47"/>
                <a:gd name="T42" fmla="*/ 0 w 45"/>
                <a:gd name="T43" fmla="*/ 10 h 47"/>
                <a:gd name="T44" fmla="*/ 3 w 45"/>
                <a:gd name="T45" fmla="*/ 12 h 47"/>
                <a:gd name="T46" fmla="*/ 5 w 45"/>
                <a:gd name="T47" fmla="*/ 10 h 47"/>
                <a:gd name="T48" fmla="*/ 2 w 45"/>
                <a:gd name="T49" fmla="*/ 8 h 47"/>
                <a:gd name="T50" fmla="*/ 21 w 45"/>
                <a:gd name="T51" fmla="*/ 0 h 47"/>
                <a:gd name="T52" fmla="*/ 21 w 45"/>
                <a:gd name="T53" fmla="*/ 3 h 47"/>
                <a:gd name="T54" fmla="*/ 23 w 45"/>
                <a:gd name="T55" fmla="*/ 3 h 47"/>
                <a:gd name="T56" fmla="*/ 23 w 45"/>
                <a:gd name="T57" fmla="*/ 0 h 47"/>
                <a:gd name="T58" fmla="*/ 21 w 45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7">
                  <a:moveTo>
                    <a:pt x="10" y="43"/>
                  </a:moveTo>
                  <a:cubicBezTo>
                    <a:pt x="8" y="46"/>
                    <a:pt x="8" y="46"/>
                    <a:pt x="8" y="46"/>
                  </a:cubicBezTo>
                  <a:cubicBezTo>
                    <a:pt x="9" y="46"/>
                    <a:pt x="10" y="47"/>
                    <a:pt x="11" y="4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1" y="44"/>
                    <a:pt x="10" y="43"/>
                  </a:cubicBezTo>
                  <a:moveTo>
                    <a:pt x="37" y="39"/>
                  </a:moveTo>
                  <a:cubicBezTo>
                    <a:pt x="36" y="39"/>
                    <a:pt x="36" y="40"/>
                    <a:pt x="35" y="40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8" y="42"/>
                    <a:pt x="38" y="41"/>
                    <a:pt x="39" y="41"/>
                  </a:cubicBezTo>
                  <a:cubicBezTo>
                    <a:pt x="37" y="39"/>
                    <a:pt x="37" y="39"/>
                    <a:pt x="37" y="39"/>
                  </a:cubicBezTo>
                  <a:moveTo>
                    <a:pt x="45" y="21"/>
                  </a:move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3"/>
                    <a:pt x="42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5" y="22"/>
                    <a:pt x="45" y="21"/>
                  </a:cubicBezTo>
                  <a:moveTo>
                    <a:pt x="43" y="13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1" y="16"/>
                    <a:pt x="41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5"/>
                    <a:pt x="43" y="14"/>
                    <a:pt x="43" y="13"/>
                  </a:cubicBezTo>
                  <a:moveTo>
                    <a:pt x="2" y="8"/>
                  </a:moveTo>
                  <a:cubicBezTo>
                    <a:pt x="2" y="9"/>
                    <a:pt x="1" y="9"/>
                    <a:pt x="0" y="1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0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1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1" name="Freeform 61"/>
            <p:cNvSpPr>
              <a:spLocks noEditPoints="1"/>
            </p:cNvSpPr>
            <p:nvPr/>
          </p:nvSpPr>
          <p:spPr bwMode="auto">
            <a:xfrm>
              <a:off x="7408863" y="1468438"/>
              <a:ext cx="188913" cy="179388"/>
            </a:xfrm>
            <a:custGeom>
              <a:avLst/>
              <a:gdLst>
                <a:gd name="T0" fmla="*/ 15 w 39"/>
                <a:gd name="T1" fmla="*/ 18 h 37"/>
                <a:gd name="T2" fmla="*/ 15 w 39"/>
                <a:gd name="T3" fmla="*/ 20 h 37"/>
                <a:gd name="T4" fmla="*/ 15 w 39"/>
                <a:gd name="T5" fmla="*/ 20 h 37"/>
                <a:gd name="T6" fmla="*/ 12 w 39"/>
                <a:gd name="T7" fmla="*/ 35 h 37"/>
                <a:gd name="T8" fmla="*/ 20 w 39"/>
                <a:gd name="T9" fmla="*/ 37 h 37"/>
                <a:gd name="T10" fmla="*/ 29 w 39"/>
                <a:gd name="T11" fmla="*/ 34 h 37"/>
                <a:gd name="T12" fmla="*/ 34 w 39"/>
                <a:gd name="T13" fmla="*/ 30 h 37"/>
                <a:gd name="T14" fmla="*/ 15 w 39"/>
                <a:gd name="T15" fmla="*/ 18 h 37"/>
                <a:gd name="T16" fmla="*/ 6 w 39"/>
                <a:gd name="T17" fmla="*/ 7 h 37"/>
                <a:gd name="T18" fmla="*/ 4 w 39"/>
                <a:gd name="T19" fmla="*/ 28 h 37"/>
                <a:gd name="T20" fmla="*/ 10 w 39"/>
                <a:gd name="T21" fmla="*/ 34 h 37"/>
                <a:gd name="T22" fmla="*/ 12 w 39"/>
                <a:gd name="T23" fmla="*/ 16 h 37"/>
                <a:gd name="T24" fmla="*/ 6 w 39"/>
                <a:gd name="T25" fmla="*/ 7 h 37"/>
                <a:gd name="T26" fmla="*/ 13 w 39"/>
                <a:gd name="T27" fmla="*/ 2 h 37"/>
                <a:gd name="T28" fmla="*/ 11 w 39"/>
                <a:gd name="T29" fmla="*/ 3 h 37"/>
                <a:gd name="T30" fmla="*/ 8 w 39"/>
                <a:gd name="T31" fmla="*/ 5 h 37"/>
                <a:gd name="T32" fmla="*/ 13 w 39"/>
                <a:gd name="T33" fmla="*/ 12 h 37"/>
                <a:gd name="T34" fmla="*/ 13 w 39"/>
                <a:gd name="T35" fmla="*/ 2 h 37"/>
                <a:gd name="T36" fmla="*/ 20 w 39"/>
                <a:gd name="T37" fmla="*/ 0 h 37"/>
                <a:gd name="T38" fmla="*/ 16 w 39"/>
                <a:gd name="T39" fmla="*/ 1 h 37"/>
                <a:gd name="T40" fmla="*/ 15 w 39"/>
                <a:gd name="T41" fmla="*/ 15 h 37"/>
                <a:gd name="T42" fmla="*/ 36 w 39"/>
                <a:gd name="T43" fmla="*/ 28 h 37"/>
                <a:gd name="T44" fmla="*/ 36 w 39"/>
                <a:gd name="T45" fmla="*/ 10 h 37"/>
                <a:gd name="T46" fmla="*/ 20 w 39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7">
                  <a:moveTo>
                    <a:pt x="15" y="18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5" y="36"/>
                    <a:pt x="18" y="37"/>
                    <a:pt x="20" y="37"/>
                  </a:cubicBezTo>
                  <a:cubicBezTo>
                    <a:pt x="23" y="37"/>
                    <a:pt x="27" y="36"/>
                    <a:pt x="29" y="34"/>
                  </a:cubicBezTo>
                  <a:cubicBezTo>
                    <a:pt x="31" y="33"/>
                    <a:pt x="33" y="32"/>
                    <a:pt x="34" y="30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6" y="7"/>
                  </a:moveTo>
                  <a:cubicBezTo>
                    <a:pt x="1" y="13"/>
                    <a:pt x="0" y="21"/>
                    <a:pt x="4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13" y="2"/>
                  </a:moveTo>
                  <a:cubicBezTo>
                    <a:pt x="12" y="2"/>
                    <a:pt x="12" y="3"/>
                    <a:pt x="11" y="3"/>
                  </a:cubicBezTo>
                  <a:cubicBezTo>
                    <a:pt x="10" y="4"/>
                    <a:pt x="9" y="4"/>
                    <a:pt x="8" y="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0" y="0"/>
                  </a:moveTo>
                  <a:cubicBezTo>
                    <a:pt x="19" y="0"/>
                    <a:pt x="17" y="1"/>
                    <a:pt x="16" y="1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23"/>
                    <a:pt x="39" y="15"/>
                    <a:pt x="36" y="10"/>
                  </a:cubicBezTo>
                  <a:cubicBezTo>
                    <a:pt x="33" y="4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2" name="Freeform 62"/>
            <p:cNvSpPr/>
            <p:nvPr/>
          </p:nvSpPr>
          <p:spPr bwMode="auto">
            <a:xfrm>
              <a:off x="7439026" y="1473200"/>
              <a:ext cx="144463" cy="165100"/>
            </a:xfrm>
            <a:custGeom>
              <a:avLst/>
              <a:gdLst>
                <a:gd name="T0" fmla="*/ 10 w 30"/>
                <a:gd name="T1" fmla="*/ 0 h 34"/>
                <a:gd name="T2" fmla="*/ 7 w 30"/>
                <a:gd name="T3" fmla="*/ 1 h 34"/>
                <a:gd name="T4" fmla="*/ 7 w 30"/>
                <a:gd name="T5" fmla="*/ 11 h 34"/>
                <a:gd name="T6" fmla="*/ 2 w 30"/>
                <a:gd name="T7" fmla="*/ 4 h 34"/>
                <a:gd name="T8" fmla="*/ 0 w 30"/>
                <a:gd name="T9" fmla="*/ 6 h 34"/>
                <a:gd name="T10" fmla="*/ 6 w 30"/>
                <a:gd name="T11" fmla="*/ 15 h 34"/>
                <a:gd name="T12" fmla="*/ 4 w 30"/>
                <a:gd name="T13" fmla="*/ 33 h 34"/>
                <a:gd name="T14" fmla="*/ 6 w 30"/>
                <a:gd name="T15" fmla="*/ 34 h 34"/>
                <a:gd name="T16" fmla="*/ 9 w 30"/>
                <a:gd name="T17" fmla="*/ 19 h 34"/>
                <a:gd name="T18" fmla="*/ 9 w 30"/>
                <a:gd name="T19" fmla="*/ 19 h 34"/>
                <a:gd name="T20" fmla="*/ 9 w 30"/>
                <a:gd name="T21" fmla="*/ 17 h 34"/>
                <a:gd name="T22" fmla="*/ 28 w 30"/>
                <a:gd name="T23" fmla="*/ 29 h 34"/>
                <a:gd name="T24" fmla="*/ 30 w 30"/>
                <a:gd name="T25" fmla="*/ 27 h 34"/>
                <a:gd name="T26" fmla="*/ 9 w 30"/>
                <a:gd name="T27" fmla="*/ 14 h 34"/>
                <a:gd name="T28" fmla="*/ 10 w 30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4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1" y="5"/>
                    <a:pt x="0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3"/>
                    <a:pt x="6" y="34"/>
                    <a:pt x="6" y="3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3" name="Freeform 63"/>
            <p:cNvSpPr>
              <a:spLocks noEditPoints="1"/>
            </p:cNvSpPr>
            <p:nvPr/>
          </p:nvSpPr>
          <p:spPr bwMode="auto">
            <a:xfrm>
              <a:off x="7375526" y="1439863"/>
              <a:ext cx="255588" cy="236538"/>
            </a:xfrm>
            <a:custGeom>
              <a:avLst/>
              <a:gdLst>
                <a:gd name="T0" fmla="*/ 44 w 53"/>
                <a:gd name="T1" fmla="*/ 38 h 49"/>
                <a:gd name="T2" fmla="*/ 38 w 53"/>
                <a:gd name="T3" fmla="*/ 43 h 49"/>
                <a:gd name="T4" fmla="*/ 27 w 53"/>
                <a:gd name="T5" fmla="*/ 46 h 49"/>
                <a:gd name="T6" fmla="*/ 19 w 53"/>
                <a:gd name="T7" fmla="*/ 45 h 49"/>
                <a:gd name="T8" fmla="*/ 19 w 53"/>
                <a:gd name="T9" fmla="*/ 48 h 49"/>
                <a:gd name="T10" fmla="*/ 27 w 53"/>
                <a:gd name="T11" fmla="*/ 49 h 49"/>
                <a:gd name="T12" fmla="*/ 40 w 53"/>
                <a:gd name="T13" fmla="*/ 46 h 49"/>
                <a:gd name="T14" fmla="*/ 47 w 53"/>
                <a:gd name="T15" fmla="*/ 40 h 49"/>
                <a:gd name="T16" fmla="*/ 44 w 53"/>
                <a:gd name="T17" fmla="*/ 38 h 49"/>
                <a:gd name="T18" fmla="*/ 10 w 53"/>
                <a:gd name="T19" fmla="*/ 7 h 49"/>
                <a:gd name="T20" fmla="*/ 6 w 53"/>
                <a:gd name="T21" fmla="*/ 37 h 49"/>
                <a:gd name="T22" fmla="*/ 16 w 53"/>
                <a:gd name="T23" fmla="*/ 47 h 49"/>
                <a:gd name="T24" fmla="*/ 16 w 53"/>
                <a:gd name="T25" fmla="*/ 43 h 49"/>
                <a:gd name="T26" fmla="*/ 9 w 53"/>
                <a:gd name="T27" fmla="*/ 36 h 49"/>
                <a:gd name="T28" fmla="*/ 11 w 53"/>
                <a:gd name="T29" fmla="*/ 10 h 49"/>
                <a:gd name="T30" fmla="*/ 10 w 53"/>
                <a:gd name="T31" fmla="*/ 7 h 49"/>
                <a:gd name="T32" fmla="*/ 20 w 53"/>
                <a:gd name="T33" fmla="*/ 1 h 49"/>
                <a:gd name="T34" fmla="*/ 15 w 53"/>
                <a:gd name="T35" fmla="*/ 3 h 49"/>
                <a:gd name="T36" fmla="*/ 12 w 53"/>
                <a:gd name="T37" fmla="*/ 6 h 49"/>
                <a:gd name="T38" fmla="*/ 13 w 53"/>
                <a:gd name="T39" fmla="*/ 8 h 49"/>
                <a:gd name="T40" fmla="*/ 16 w 53"/>
                <a:gd name="T41" fmla="*/ 6 h 49"/>
                <a:gd name="T42" fmla="*/ 20 w 53"/>
                <a:gd name="T43" fmla="*/ 4 h 49"/>
                <a:gd name="T44" fmla="*/ 20 w 53"/>
                <a:gd name="T45" fmla="*/ 1 h 49"/>
                <a:gd name="T46" fmla="*/ 27 w 53"/>
                <a:gd name="T47" fmla="*/ 0 h 49"/>
                <a:gd name="T48" fmla="*/ 23 w 53"/>
                <a:gd name="T49" fmla="*/ 0 h 49"/>
                <a:gd name="T50" fmla="*/ 23 w 53"/>
                <a:gd name="T51" fmla="*/ 4 h 49"/>
                <a:gd name="T52" fmla="*/ 27 w 53"/>
                <a:gd name="T53" fmla="*/ 3 h 49"/>
                <a:gd name="T54" fmla="*/ 46 w 53"/>
                <a:gd name="T55" fmla="*/ 14 h 49"/>
                <a:gd name="T56" fmla="*/ 46 w 53"/>
                <a:gd name="T57" fmla="*/ 36 h 49"/>
                <a:gd name="T58" fmla="*/ 48 w 53"/>
                <a:gd name="T59" fmla="*/ 38 h 49"/>
                <a:gd name="T60" fmla="*/ 49 w 53"/>
                <a:gd name="T61" fmla="*/ 12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4" y="38"/>
                  </a:moveTo>
                  <a:cubicBezTo>
                    <a:pt x="42" y="40"/>
                    <a:pt x="40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4" y="46"/>
                    <a:pt x="22" y="46"/>
                    <a:pt x="19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1" y="49"/>
                    <a:pt x="24" y="49"/>
                    <a:pt x="27" y="49"/>
                  </a:cubicBezTo>
                  <a:cubicBezTo>
                    <a:pt x="31" y="49"/>
                    <a:pt x="36" y="48"/>
                    <a:pt x="40" y="46"/>
                  </a:cubicBezTo>
                  <a:cubicBezTo>
                    <a:pt x="42" y="44"/>
                    <a:pt x="45" y="42"/>
                    <a:pt x="47" y="40"/>
                  </a:cubicBezTo>
                  <a:cubicBezTo>
                    <a:pt x="44" y="38"/>
                    <a:pt x="44" y="38"/>
                    <a:pt x="44" y="38"/>
                  </a:cubicBezTo>
                  <a:moveTo>
                    <a:pt x="10" y="7"/>
                  </a:moveTo>
                  <a:cubicBezTo>
                    <a:pt x="2" y="15"/>
                    <a:pt x="0" y="27"/>
                    <a:pt x="6" y="37"/>
                  </a:cubicBezTo>
                  <a:cubicBezTo>
                    <a:pt x="8" y="41"/>
                    <a:pt x="12" y="45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2"/>
                    <a:pt x="11" y="39"/>
                    <a:pt x="9" y="36"/>
                  </a:cubicBezTo>
                  <a:cubicBezTo>
                    <a:pt x="4" y="27"/>
                    <a:pt x="5" y="17"/>
                    <a:pt x="11" y="10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0" y="1"/>
                  </a:moveTo>
                  <a:cubicBezTo>
                    <a:pt x="18" y="2"/>
                    <a:pt x="17" y="2"/>
                    <a:pt x="15" y="3"/>
                  </a:cubicBezTo>
                  <a:cubicBezTo>
                    <a:pt x="14" y="4"/>
                    <a:pt x="13" y="5"/>
                    <a:pt x="12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7"/>
                    <a:pt x="15" y="7"/>
                    <a:pt x="16" y="6"/>
                  </a:cubicBezTo>
                  <a:cubicBezTo>
                    <a:pt x="18" y="5"/>
                    <a:pt x="19" y="5"/>
                    <a:pt x="20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3"/>
                    <a:pt x="26" y="3"/>
                    <a:pt x="27" y="3"/>
                  </a:cubicBezTo>
                  <a:cubicBezTo>
                    <a:pt x="35" y="3"/>
                    <a:pt x="42" y="7"/>
                    <a:pt x="46" y="14"/>
                  </a:cubicBezTo>
                  <a:cubicBezTo>
                    <a:pt x="50" y="21"/>
                    <a:pt x="50" y="29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3" y="30"/>
                    <a:pt x="53" y="20"/>
                    <a:pt x="49" y="12"/>
                  </a:cubicBezTo>
                  <a:cubicBezTo>
                    <a:pt x="44" y="4"/>
                    <a:pt x="36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4" name="Freeform 64"/>
            <p:cNvSpPr>
              <a:spLocks noEditPoints="1"/>
            </p:cNvSpPr>
            <p:nvPr/>
          </p:nvSpPr>
          <p:spPr bwMode="auto">
            <a:xfrm>
              <a:off x="7424738" y="1439863"/>
              <a:ext cx="182563" cy="231775"/>
            </a:xfrm>
            <a:custGeom>
              <a:avLst/>
              <a:gdLst>
                <a:gd name="T0" fmla="*/ 6 w 38"/>
                <a:gd name="T1" fmla="*/ 43 h 48"/>
                <a:gd name="T2" fmla="*/ 6 w 38"/>
                <a:gd name="T3" fmla="*/ 47 h 48"/>
                <a:gd name="T4" fmla="*/ 9 w 38"/>
                <a:gd name="T5" fmla="*/ 48 h 48"/>
                <a:gd name="T6" fmla="*/ 9 w 38"/>
                <a:gd name="T7" fmla="*/ 45 h 48"/>
                <a:gd name="T8" fmla="*/ 6 w 38"/>
                <a:gd name="T9" fmla="*/ 43 h 48"/>
                <a:gd name="T10" fmla="*/ 36 w 38"/>
                <a:gd name="T11" fmla="*/ 36 h 48"/>
                <a:gd name="T12" fmla="*/ 34 w 38"/>
                <a:gd name="T13" fmla="*/ 38 h 48"/>
                <a:gd name="T14" fmla="*/ 37 w 38"/>
                <a:gd name="T15" fmla="*/ 40 h 48"/>
                <a:gd name="T16" fmla="*/ 38 w 38"/>
                <a:gd name="T17" fmla="*/ 38 h 48"/>
                <a:gd name="T18" fmla="*/ 36 w 38"/>
                <a:gd name="T19" fmla="*/ 36 h 48"/>
                <a:gd name="T20" fmla="*/ 2 w 38"/>
                <a:gd name="T21" fmla="*/ 6 h 48"/>
                <a:gd name="T22" fmla="*/ 0 w 38"/>
                <a:gd name="T23" fmla="*/ 7 h 48"/>
                <a:gd name="T24" fmla="*/ 1 w 38"/>
                <a:gd name="T25" fmla="*/ 10 h 48"/>
                <a:gd name="T26" fmla="*/ 3 w 38"/>
                <a:gd name="T27" fmla="*/ 8 h 48"/>
                <a:gd name="T28" fmla="*/ 2 w 38"/>
                <a:gd name="T29" fmla="*/ 6 h 48"/>
                <a:gd name="T30" fmla="*/ 13 w 38"/>
                <a:gd name="T31" fmla="*/ 0 h 48"/>
                <a:gd name="T32" fmla="*/ 10 w 38"/>
                <a:gd name="T33" fmla="*/ 1 h 48"/>
                <a:gd name="T34" fmla="*/ 10 w 38"/>
                <a:gd name="T35" fmla="*/ 4 h 48"/>
                <a:gd name="T36" fmla="*/ 13 w 38"/>
                <a:gd name="T37" fmla="*/ 4 h 48"/>
                <a:gd name="T38" fmla="*/ 13 w 38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8">
                  <a:moveTo>
                    <a:pt x="6" y="43"/>
                  </a:moveTo>
                  <a:cubicBezTo>
                    <a:pt x="6" y="47"/>
                    <a:pt x="6" y="47"/>
                    <a:pt x="6" y="47"/>
                  </a:cubicBezTo>
                  <a:cubicBezTo>
                    <a:pt x="7" y="47"/>
                    <a:pt x="8" y="47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4"/>
                    <a:pt x="7" y="44"/>
                    <a:pt x="6" y="43"/>
                  </a:cubicBezTo>
                  <a:moveTo>
                    <a:pt x="36" y="36"/>
                  </a:moveTo>
                  <a:cubicBezTo>
                    <a:pt x="35" y="37"/>
                    <a:pt x="35" y="38"/>
                    <a:pt x="34" y="3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39"/>
                    <a:pt x="38" y="38"/>
                    <a:pt x="38" y="38"/>
                  </a:cubicBezTo>
                  <a:cubicBezTo>
                    <a:pt x="36" y="36"/>
                    <a:pt x="36" y="36"/>
                    <a:pt x="36" y="36"/>
                  </a:cubicBezTo>
                  <a:moveTo>
                    <a:pt x="2" y="6"/>
                  </a:moveTo>
                  <a:cubicBezTo>
                    <a:pt x="1" y="6"/>
                    <a:pt x="0" y="7"/>
                    <a:pt x="0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5" name="Freeform 65"/>
            <p:cNvSpPr>
              <a:spLocks noEditPoints="1"/>
            </p:cNvSpPr>
            <p:nvPr/>
          </p:nvSpPr>
          <p:spPr bwMode="auto">
            <a:xfrm>
              <a:off x="9136063" y="1198563"/>
              <a:ext cx="144463" cy="139700"/>
            </a:xfrm>
            <a:custGeom>
              <a:avLst/>
              <a:gdLst>
                <a:gd name="T0" fmla="*/ 7 w 30"/>
                <a:gd name="T1" fmla="*/ 18 h 29"/>
                <a:gd name="T2" fmla="*/ 1 w 30"/>
                <a:gd name="T3" fmla="*/ 19 h 29"/>
                <a:gd name="T4" fmla="*/ 2 w 30"/>
                <a:gd name="T5" fmla="*/ 22 h 29"/>
                <a:gd name="T6" fmla="*/ 7 w 30"/>
                <a:gd name="T7" fmla="*/ 18 h 29"/>
                <a:gd name="T8" fmla="*/ 11 w 30"/>
                <a:gd name="T9" fmla="*/ 18 h 29"/>
                <a:gd name="T10" fmla="*/ 4 w 30"/>
                <a:gd name="T11" fmla="*/ 24 h 29"/>
                <a:gd name="T12" fmla="*/ 15 w 30"/>
                <a:gd name="T13" fmla="*/ 29 h 29"/>
                <a:gd name="T14" fmla="*/ 22 w 30"/>
                <a:gd name="T15" fmla="*/ 27 h 29"/>
                <a:gd name="T16" fmla="*/ 28 w 30"/>
                <a:gd name="T17" fmla="*/ 21 h 29"/>
                <a:gd name="T18" fmla="*/ 11 w 30"/>
                <a:gd name="T19" fmla="*/ 18 h 29"/>
                <a:gd name="T20" fmla="*/ 22 w 30"/>
                <a:gd name="T21" fmla="*/ 2 h 29"/>
                <a:gd name="T22" fmla="*/ 13 w 30"/>
                <a:gd name="T23" fmla="*/ 15 h 29"/>
                <a:gd name="T24" fmla="*/ 29 w 30"/>
                <a:gd name="T25" fmla="*/ 18 h 29"/>
                <a:gd name="T26" fmla="*/ 28 w 30"/>
                <a:gd name="T27" fmla="*/ 8 h 29"/>
                <a:gd name="T28" fmla="*/ 22 w 30"/>
                <a:gd name="T29" fmla="*/ 2 h 29"/>
                <a:gd name="T30" fmla="*/ 15 w 30"/>
                <a:gd name="T31" fmla="*/ 0 h 29"/>
                <a:gd name="T32" fmla="*/ 8 w 30"/>
                <a:gd name="T33" fmla="*/ 2 h 29"/>
                <a:gd name="T34" fmla="*/ 1 w 30"/>
                <a:gd name="T35" fmla="*/ 16 h 29"/>
                <a:gd name="T36" fmla="*/ 10 w 30"/>
                <a:gd name="T37" fmla="*/ 15 h 29"/>
                <a:gd name="T38" fmla="*/ 19 w 30"/>
                <a:gd name="T39" fmla="*/ 1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7" y="18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1"/>
                    <a:pt x="2" y="22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11" y="18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7" y="27"/>
                    <a:pt x="11" y="29"/>
                    <a:pt x="15" y="29"/>
                  </a:cubicBezTo>
                  <a:cubicBezTo>
                    <a:pt x="18" y="29"/>
                    <a:pt x="20" y="29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1" y="18"/>
                    <a:pt x="11" y="18"/>
                    <a:pt x="11" y="18"/>
                  </a:cubicBezTo>
                  <a:moveTo>
                    <a:pt x="22" y="2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5"/>
                    <a:pt x="30" y="11"/>
                    <a:pt x="28" y="8"/>
                  </a:cubicBezTo>
                  <a:cubicBezTo>
                    <a:pt x="26" y="5"/>
                    <a:pt x="24" y="3"/>
                    <a:pt x="22" y="2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6" name="Freeform 66"/>
            <p:cNvSpPr/>
            <p:nvPr/>
          </p:nvSpPr>
          <p:spPr bwMode="auto">
            <a:xfrm>
              <a:off x="9140826" y="1203325"/>
              <a:ext cx="134938" cy="111125"/>
            </a:xfrm>
            <a:custGeom>
              <a:avLst/>
              <a:gdLst>
                <a:gd name="T0" fmla="*/ 18 w 28"/>
                <a:gd name="T1" fmla="*/ 0 h 23"/>
                <a:gd name="T2" fmla="*/ 9 w 28"/>
                <a:gd name="T3" fmla="*/ 14 h 23"/>
                <a:gd name="T4" fmla="*/ 0 w 28"/>
                <a:gd name="T5" fmla="*/ 15 h 23"/>
                <a:gd name="T6" fmla="*/ 0 w 28"/>
                <a:gd name="T7" fmla="*/ 18 h 23"/>
                <a:gd name="T8" fmla="*/ 6 w 28"/>
                <a:gd name="T9" fmla="*/ 17 h 23"/>
                <a:gd name="T10" fmla="*/ 1 w 28"/>
                <a:gd name="T11" fmla="*/ 21 h 23"/>
                <a:gd name="T12" fmla="*/ 2 w 28"/>
                <a:gd name="T13" fmla="*/ 21 h 23"/>
                <a:gd name="T14" fmla="*/ 3 w 28"/>
                <a:gd name="T15" fmla="*/ 23 h 23"/>
                <a:gd name="T16" fmla="*/ 10 w 28"/>
                <a:gd name="T17" fmla="*/ 17 h 23"/>
                <a:gd name="T18" fmla="*/ 27 w 28"/>
                <a:gd name="T19" fmla="*/ 20 h 23"/>
                <a:gd name="T20" fmla="*/ 28 w 28"/>
                <a:gd name="T21" fmla="*/ 17 h 23"/>
                <a:gd name="T22" fmla="*/ 12 w 28"/>
                <a:gd name="T23" fmla="*/ 14 h 23"/>
                <a:gd name="T24" fmla="*/ 21 w 28"/>
                <a:gd name="T25" fmla="*/ 1 h 23"/>
                <a:gd name="T26" fmla="*/ 18 w 28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3">
                  <a:moveTo>
                    <a:pt x="18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2" y="22"/>
                    <a:pt x="2" y="22"/>
                    <a:pt x="3" y="2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19"/>
                    <a:pt x="28" y="18"/>
                    <a:pt x="28" y="17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7" name="Freeform 67"/>
            <p:cNvSpPr>
              <a:spLocks noEditPoints="1"/>
            </p:cNvSpPr>
            <p:nvPr/>
          </p:nvSpPr>
          <p:spPr bwMode="auto">
            <a:xfrm>
              <a:off x="9110663" y="1174750"/>
              <a:ext cx="193675" cy="187325"/>
            </a:xfrm>
            <a:custGeom>
              <a:avLst/>
              <a:gdLst>
                <a:gd name="T0" fmla="*/ 36 w 40"/>
                <a:gd name="T1" fmla="*/ 26 h 39"/>
                <a:gd name="T2" fmla="*/ 29 w 40"/>
                <a:gd name="T3" fmla="*/ 35 h 39"/>
                <a:gd name="T4" fmla="*/ 20 w 40"/>
                <a:gd name="T5" fmla="*/ 37 h 39"/>
                <a:gd name="T6" fmla="*/ 7 w 40"/>
                <a:gd name="T7" fmla="*/ 31 h 39"/>
                <a:gd name="T8" fmla="*/ 5 w 40"/>
                <a:gd name="T9" fmla="*/ 32 h 39"/>
                <a:gd name="T10" fmla="*/ 20 w 40"/>
                <a:gd name="T11" fmla="*/ 39 h 39"/>
                <a:gd name="T12" fmla="*/ 30 w 40"/>
                <a:gd name="T13" fmla="*/ 37 h 39"/>
                <a:gd name="T14" fmla="*/ 38 w 40"/>
                <a:gd name="T15" fmla="*/ 27 h 39"/>
                <a:gd name="T16" fmla="*/ 36 w 40"/>
                <a:gd name="T17" fmla="*/ 26 h 39"/>
                <a:gd name="T18" fmla="*/ 3 w 40"/>
                <a:gd name="T19" fmla="*/ 24 h 39"/>
                <a:gd name="T20" fmla="*/ 1 w 40"/>
                <a:gd name="T21" fmla="*/ 24 h 39"/>
                <a:gd name="T22" fmla="*/ 3 w 40"/>
                <a:gd name="T23" fmla="*/ 30 h 39"/>
                <a:gd name="T24" fmla="*/ 3 w 40"/>
                <a:gd name="T25" fmla="*/ 30 h 39"/>
                <a:gd name="T26" fmla="*/ 5 w 40"/>
                <a:gd name="T27" fmla="*/ 28 h 39"/>
                <a:gd name="T28" fmla="*/ 3 w 40"/>
                <a:gd name="T29" fmla="*/ 24 h 39"/>
                <a:gd name="T30" fmla="*/ 30 w 40"/>
                <a:gd name="T31" fmla="*/ 3 h 39"/>
                <a:gd name="T32" fmla="*/ 28 w 40"/>
                <a:gd name="T33" fmla="*/ 5 h 39"/>
                <a:gd name="T34" fmla="*/ 35 w 40"/>
                <a:gd name="T35" fmla="*/ 11 h 39"/>
                <a:gd name="T36" fmla="*/ 37 w 40"/>
                <a:gd name="T37" fmla="*/ 24 h 39"/>
                <a:gd name="T38" fmla="*/ 39 w 40"/>
                <a:gd name="T39" fmla="*/ 24 h 39"/>
                <a:gd name="T40" fmla="*/ 37 w 40"/>
                <a:gd name="T41" fmla="*/ 10 h 39"/>
                <a:gd name="T42" fmla="*/ 30 w 40"/>
                <a:gd name="T43" fmla="*/ 3 h 39"/>
                <a:gd name="T44" fmla="*/ 20 w 40"/>
                <a:gd name="T45" fmla="*/ 0 h 39"/>
                <a:gd name="T46" fmla="*/ 10 w 40"/>
                <a:gd name="T47" fmla="*/ 3 h 39"/>
                <a:gd name="T48" fmla="*/ 1 w 40"/>
                <a:gd name="T49" fmla="*/ 21 h 39"/>
                <a:gd name="T50" fmla="*/ 3 w 40"/>
                <a:gd name="T51" fmla="*/ 21 h 39"/>
                <a:gd name="T52" fmla="*/ 12 w 40"/>
                <a:gd name="T53" fmla="*/ 5 h 39"/>
                <a:gd name="T54" fmla="*/ 20 w 40"/>
                <a:gd name="T55" fmla="*/ 3 h 39"/>
                <a:gd name="T56" fmla="*/ 26 w 40"/>
                <a:gd name="T57" fmla="*/ 4 h 39"/>
                <a:gd name="T58" fmla="*/ 27 w 40"/>
                <a:gd name="T59" fmla="*/ 2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36" y="26"/>
                  </a:moveTo>
                  <a:cubicBezTo>
                    <a:pt x="35" y="30"/>
                    <a:pt x="32" y="33"/>
                    <a:pt x="29" y="35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15" y="37"/>
                    <a:pt x="10" y="35"/>
                    <a:pt x="7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9" y="37"/>
                    <a:pt x="14" y="39"/>
                    <a:pt x="20" y="39"/>
                  </a:cubicBezTo>
                  <a:cubicBezTo>
                    <a:pt x="24" y="39"/>
                    <a:pt x="27" y="39"/>
                    <a:pt x="30" y="37"/>
                  </a:cubicBezTo>
                  <a:cubicBezTo>
                    <a:pt x="34" y="34"/>
                    <a:pt x="37" y="31"/>
                    <a:pt x="38" y="27"/>
                  </a:cubicBezTo>
                  <a:cubicBezTo>
                    <a:pt x="36" y="26"/>
                    <a:pt x="36" y="26"/>
                    <a:pt x="36" y="26"/>
                  </a:cubicBezTo>
                  <a:moveTo>
                    <a:pt x="3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2" y="28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4" y="27"/>
                    <a:pt x="4" y="25"/>
                    <a:pt x="3" y="24"/>
                  </a:cubicBezTo>
                  <a:moveTo>
                    <a:pt x="30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1" y="6"/>
                    <a:pt x="33" y="8"/>
                    <a:pt x="35" y="11"/>
                  </a:cubicBezTo>
                  <a:cubicBezTo>
                    <a:pt x="37" y="15"/>
                    <a:pt x="38" y="20"/>
                    <a:pt x="37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0"/>
                    <a:pt x="40" y="14"/>
                    <a:pt x="37" y="10"/>
                  </a:cubicBezTo>
                  <a:cubicBezTo>
                    <a:pt x="35" y="7"/>
                    <a:pt x="33" y="4"/>
                    <a:pt x="30" y="3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4" y="7"/>
                    <a:pt x="0" y="14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4" y="3"/>
                    <a:pt x="17" y="3"/>
                    <a:pt x="20" y="3"/>
                  </a:cubicBezTo>
                  <a:cubicBezTo>
                    <a:pt x="22" y="3"/>
                    <a:pt x="24" y="3"/>
                    <a:pt x="26" y="4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8" name="Freeform 68"/>
            <p:cNvSpPr>
              <a:spLocks noEditPoints="1"/>
            </p:cNvSpPr>
            <p:nvPr/>
          </p:nvSpPr>
          <p:spPr bwMode="auto">
            <a:xfrm>
              <a:off x="9115426" y="1184275"/>
              <a:ext cx="184150" cy="144463"/>
            </a:xfrm>
            <a:custGeom>
              <a:avLst/>
              <a:gdLst>
                <a:gd name="T0" fmla="*/ 4 w 38"/>
                <a:gd name="T1" fmla="*/ 26 h 30"/>
                <a:gd name="T2" fmla="*/ 2 w 38"/>
                <a:gd name="T3" fmla="*/ 28 h 30"/>
                <a:gd name="T4" fmla="*/ 4 w 38"/>
                <a:gd name="T5" fmla="*/ 30 h 30"/>
                <a:gd name="T6" fmla="*/ 6 w 38"/>
                <a:gd name="T7" fmla="*/ 29 h 30"/>
                <a:gd name="T8" fmla="*/ 4 w 38"/>
                <a:gd name="T9" fmla="*/ 27 h 30"/>
                <a:gd name="T10" fmla="*/ 4 w 38"/>
                <a:gd name="T11" fmla="*/ 26 h 30"/>
                <a:gd name="T12" fmla="*/ 36 w 38"/>
                <a:gd name="T13" fmla="*/ 22 h 30"/>
                <a:gd name="T14" fmla="*/ 35 w 38"/>
                <a:gd name="T15" fmla="*/ 24 h 30"/>
                <a:gd name="T16" fmla="*/ 37 w 38"/>
                <a:gd name="T17" fmla="*/ 25 h 30"/>
                <a:gd name="T18" fmla="*/ 38 w 38"/>
                <a:gd name="T19" fmla="*/ 22 h 30"/>
                <a:gd name="T20" fmla="*/ 36 w 38"/>
                <a:gd name="T21" fmla="*/ 22 h 30"/>
                <a:gd name="T22" fmla="*/ 2 w 38"/>
                <a:gd name="T23" fmla="*/ 19 h 30"/>
                <a:gd name="T24" fmla="*/ 0 w 38"/>
                <a:gd name="T25" fmla="*/ 19 h 30"/>
                <a:gd name="T26" fmla="*/ 0 w 38"/>
                <a:gd name="T27" fmla="*/ 22 h 30"/>
                <a:gd name="T28" fmla="*/ 2 w 38"/>
                <a:gd name="T29" fmla="*/ 22 h 30"/>
                <a:gd name="T30" fmla="*/ 2 w 38"/>
                <a:gd name="T31" fmla="*/ 19 h 30"/>
                <a:gd name="T32" fmla="*/ 26 w 38"/>
                <a:gd name="T33" fmla="*/ 0 h 30"/>
                <a:gd name="T34" fmla="*/ 25 w 38"/>
                <a:gd name="T35" fmla="*/ 2 h 30"/>
                <a:gd name="T36" fmla="*/ 27 w 38"/>
                <a:gd name="T37" fmla="*/ 3 h 30"/>
                <a:gd name="T38" fmla="*/ 29 w 38"/>
                <a:gd name="T39" fmla="*/ 1 h 30"/>
                <a:gd name="T40" fmla="*/ 26 w 38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0">
                  <a:moveTo>
                    <a:pt x="4" y="2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3" y="30"/>
                    <a:pt x="4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8"/>
                    <a:pt x="5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moveTo>
                    <a:pt x="36" y="22"/>
                  </a:moveTo>
                  <a:cubicBezTo>
                    <a:pt x="36" y="23"/>
                    <a:pt x="35" y="24"/>
                    <a:pt x="35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8" y="24"/>
                    <a:pt x="38" y="23"/>
                    <a:pt x="38" y="22"/>
                  </a:cubicBezTo>
                  <a:cubicBezTo>
                    <a:pt x="36" y="22"/>
                    <a:pt x="36" y="22"/>
                    <a:pt x="36" y="22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moveTo>
                    <a:pt x="26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7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9" name="Freeform 69"/>
            <p:cNvSpPr>
              <a:spLocks noEditPoints="1"/>
            </p:cNvSpPr>
            <p:nvPr/>
          </p:nvSpPr>
          <p:spPr bwMode="auto">
            <a:xfrm>
              <a:off x="7997826" y="239713"/>
              <a:ext cx="153988" cy="144463"/>
            </a:xfrm>
            <a:custGeom>
              <a:avLst/>
              <a:gdLst>
                <a:gd name="T0" fmla="*/ 32 w 32"/>
                <a:gd name="T1" fmla="*/ 18 h 30"/>
                <a:gd name="T2" fmla="*/ 19 w 32"/>
                <a:gd name="T3" fmla="*/ 18 h 30"/>
                <a:gd name="T4" fmla="*/ 20 w 32"/>
                <a:gd name="T5" fmla="*/ 30 h 30"/>
                <a:gd name="T6" fmla="*/ 24 w 32"/>
                <a:gd name="T7" fmla="*/ 28 h 30"/>
                <a:gd name="T8" fmla="*/ 32 w 32"/>
                <a:gd name="T9" fmla="*/ 18 h 30"/>
                <a:gd name="T10" fmla="*/ 28 w 32"/>
                <a:gd name="T11" fmla="*/ 5 h 30"/>
                <a:gd name="T12" fmla="*/ 20 w 32"/>
                <a:gd name="T13" fmla="*/ 15 h 30"/>
                <a:gd name="T14" fmla="*/ 32 w 32"/>
                <a:gd name="T15" fmla="*/ 15 h 30"/>
                <a:gd name="T16" fmla="*/ 30 w 32"/>
                <a:gd name="T17" fmla="*/ 8 h 30"/>
                <a:gd name="T18" fmla="*/ 28 w 32"/>
                <a:gd name="T19" fmla="*/ 5 h 30"/>
                <a:gd name="T20" fmla="*/ 20 w 32"/>
                <a:gd name="T21" fmla="*/ 0 h 30"/>
                <a:gd name="T22" fmla="*/ 19 w 32"/>
                <a:gd name="T23" fmla="*/ 12 h 30"/>
                <a:gd name="T24" fmla="*/ 26 w 32"/>
                <a:gd name="T25" fmla="*/ 3 h 30"/>
                <a:gd name="T26" fmla="*/ 20 w 32"/>
                <a:gd name="T27" fmla="*/ 0 h 30"/>
                <a:gd name="T28" fmla="*/ 17 w 32"/>
                <a:gd name="T29" fmla="*/ 0 h 30"/>
                <a:gd name="T30" fmla="*/ 9 w 32"/>
                <a:gd name="T31" fmla="*/ 2 h 30"/>
                <a:gd name="T32" fmla="*/ 4 w 32"/>
                <a:gd name="T33" fmla="*/ 23 h 30"/>
                <a:gd name="T34" fmla="*/ 17 w 32"/>
                <a:gd name="T35" fmla="*/ 30 h 30"/>
                <a:gd name="T36" fmla="*/ 17 w 32"/>
                <a:gd name="T37" fmla="*/ 30 h 30"/>
                <a:gd name="T38" fmla="*/ 16 w 32"/>
                <a:gd name="T39" fmla="*/ 18 h 30"/>
                <a:gd name="T40" fmla="*/ 16 w 32"/>
                <a:gd name="T41" fmla="*/ 18 h 30"/>
                <a:gd name="T42" fmla="*/ 16 w 32"/>
                <a:gd name="T43" fmla="*/ 17 h 30"/>
                <a:gd name="T44" fmla="*/ 16 w 32"/>
                <a:gd name="T45" fmla="*/ 16 h 30"/>
                <a:gd name="T46" fmla="*/ 16 w 32"/>
                <a:gd name="T47" fmla="*/ 16 h 30"/>
                <a:gd name="T48" fmla="*/ 17 w 32"/>
                <a:gd name="T49" fmla="*/ 0 h 30"/>
                <a:gd name="T50" fmla="*/ 17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32" y="18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1" y="30"/>
                    <a:pt x="23" y="29"/>
                    <a:pt x="24" y="28"/>
                  </a:cubicBezTo>
                  <a:cubicBezTo>
                    <a:pt x="28" y="26"/>
                    <a:pt x="31" y="22"/>
                    <a:pt x="32" y="18"/>
                  </a:cubicBezTo>
                  <a:moveTo>
                    <a:pt x="28" y="5"/>
                  </a:moveTo>
                  <a:cubicBezTo>
                    <a:pt x="20" y="15"/>
                    <a:pt x="20" y="15"/>
                    <a:pt x="20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3"/>
                    <a:pt x="31" y="10"/>
                    <a:pt x="30" y="8"/>
                  </a:cubicBezTo>
                  <a:cubicBezTo>
                    <a:pt x="29" y="7"/>
                    <a:pt x="29" y="6"/>
                    <a:pt x="28" y="5"/>
                  </a:cubicBezTo>
                  <a:moveTo>
                    <a:pt x="20" y="0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2"/>
                    <a:pt x="22" y="1"/>
                    <a:pt x="20" y="0"/>
                  </a:cubicBezTo>
                  <a:moveTo>
                    <a:pt x="17" y="0"/>
                  </a:moveTo>
                  <a:cubicBezTo>
                    <a:pt x="14" y="0"/>
                    <a:pt x="12" y="1"/>
                    <a:pt x="9" y="2"/>
                  </a:cubicBezTo>
                  <a:cubicBezTo>
                    <a:pt x="2" y="6"/>
                    <a:pt x="0" y="16"/>
                    <a:pt x="4" y="23"/>
                  </a:cubicBezTo>
                  <a:cubicBezTo>
                    <a:pt x="7" y="28"/>
                    <a:pt x="12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0" name="Freeform 70"/>
            <p:cNvSpPr/>
            <p:nvPr/>
          </p:nvSpPr>
          <p:spPr bwMode="auto">
            <a:xfrm>
              <a:off x="8074026" y="239713"/>
              <a:ext cx="77788" cy="144463"/>
            </a:xfrm>
            <a:custGeom>
              <a:avLst/>
              <a:gdLst>
                <a:gd name="T0" fmla="*/ 1 w 16"/>
                <a:gd name="T1" fmla="*/ 0 h 30"/>
                <a:gd name="T2" fmla="*/ 0 w 16"/>
                <a:gd name="T3" fmla="*/ 16 h 30"/>
                <a:gd name="T4" fmla="*/ 0 w 16"/>
                <a:gd name="T5" fmla="*/ 16 h 30"/>
                <a:gd name="T6" fmla="*/ 0 w 16"/>
                <a:gd name="T7" fmla="*/ 17 h 30"/>
                <a:gd name="T8" fmla="*/ 0 w 16"/>
                <a:gd name="T9" fmla="*/ 18 h 30"/>
                <a:gd name="T10" fmla="*/ 0 w 16"/>
                <a:gd name="T11" fmla="*/ 18 h 30"/>
                <a:gd name="T12" fmla="*/ 1 w 16"/>
                <a:gd name="T13" fmla="*/ 30 h 30"/>
                <a:gd name="T14" fmla="*/ 4 w 16"/>
                <a:gd name="T15" fmla="*/ 30 h 30"/>
                <a:gd name="T16" fmla="*/ 3 w 16"/>
                <a:gd name="T17" fmla="*/ 18 h 30"/>
                <a:gd name="T18" fmla="*/ 16 w 16"/>
                <a:gd name="T19" fmla="*/ 18 h 30"/>
                <a:gd name="T20" fmla="*/ 16 w 16"/>
                <a:gd name="T21" fmla="*/ 15 h 30"/>
                <a:gd name="T22" fmla="*/ 4 w 16"/>
                <a:gd name="T23" fmla="*/ 15 h 30"/>
                <a:gd name="T24" fmla="*/ 12 w 16"/>
                <a:gd name="T25" fmla="*/ 5 h 30"/>
                <a:gd name="T26" fmla="*/ 10 w 16"/>
                <a:gd name="T27" fmla="*/ 3 h 30"/>
                <a:gd name="T28" fmla="*/ 3 w 16"/>
                <a:gd name="T29" fmla="*/ 12 h 30"/>
                <a:gd name="T30" fmla="*/ 4 w 16"/>
                <a:gd name="T31" fmla="*/ 0 h 30"/>
                <a:gd name="T32" fmla="*/ 1 w 16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3" y="30"/>
                    <a:pt x="4" y="3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6"/>
                    <a:pt x="1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0" y="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1" name="Freeform 71"/>
            <p:cNvSpPr>
              <a:spLocks noEditPoints="1"/>
            </p:cNvSpPr>
            <p:nvPr/>
          </p:nvSpPr>
          <p:spPr bwMode="auto">
            <a:xfrm>
              <a:off x="7929563" y="185738"/>
              <a:ext cx="280988" cy="255588"/>
            </a:xfrm>
            <a:custGeom>
              <a:avLst/>
              <a:gdLst>
                <a:gd name="T0" fmla="*/ 57 w 58"/>
                <a:gd name="T1" fmla="*/ 29 h 53"/>
                <a:gd name="T2" fmla="*/ 55 w 58"/>
                <a:gd name="T3" fmla="*/ 29 h 53"/>
                <a:gd name="T4" fmla="*/ 43 w 58"/>
                <a:gd name="T5" fmla="*/ 47 h 53"/>
                <a:gd name="T6" fmla="*/ 35 w 58"/>
                <a:gd name="T7" fmla="*/ 50 h 53"/>
                <a:gd name="T8" fmla="*/ 35 w 58"/>
                <a:gd name="T9" fmla="*/ 53 h 53"/>
                <a:gd name="T10" fmla="*/ 44 w 58"/>
                <a:gd name="T11" fmla="*/ 49 h 53"/>
                <a:gd name="T12" fmla="*/ 57 w 58"/>
                <a:gd name="T13" fmla="*/ 29 h 53"/>
                <a:gd name="T14" fmla="*/ 49 w 58"/>
                <a:gd name="T15" fmla="*/ 7 h 53"/>
                <a:gd name="T16" fmla="*/ 47 w 58"/>
                <a:gd name="T17" fmla="*/ 9 h 53"/>
                <a:gd name="T18" fmla="*/ 52 w 58"/>
                <a:gd name="T19" fmla="*/ 14 h 53"/>
                <a:gd name="T20" fmla="*/ 55 w 58"/>
                <a:gd name="T21" fmla="*/ 26 h 53"/>
                <a:gd name="T22" fmla="*/ 58 w 58"/>
                <a:gd name="T23" fmla="*/ 26 h 53"/>
                <a:gd name="T24" fmla="*/ 54 w 58"/>
                <a:gd name="T25" fmla="*/ 13 h 53"/>
                <a:gd name="T26" fmla="*/ 49 w 58"/>
                <a:gd name="T27" fmla="*/ 7 h 53"/>
                <a:gd name="T28" fmla="*/ 35 w 58"/>
                <a:gd name="T29" fmla="*/ 0 h 53"/>
                <a:gd name="T30" fmla="*/ 35 w 58"/>
                <a:gd name="T31" fmla="*/ 3 h 53"/>
                <a:gd name="T32" fmla="*/ 45 w 58"/>
                <a:gd name="T33" fmla="*/ 7 h 53"/>
                <a:gd name="T34" fmla="*/ 47 w 58"/>
                <a:gd name="T35" fmla="*/ 5 h 53"/>
                <a:gd name="T36" fmla="*/ 35 w 58"/>
                <a:gd name="T37" fmla="*/ 0 h 53"/>
                <a:gd name="T38" fmla="*/ 31 w 58"/>
                <a:gd name="T39" fmla="*/ 0 h 53"/>
                <a:gd name="T40" fmla="*/ 17 w 58"/>
                <a:gd name="T41" fmla="*/ 3 h 53"/>
                <a:gd name="T42" fmla="*/ 8 w 58"/>
                <a:gd name="T43" fmla="*/ 40 h 53"/>
                <a:gd name="T44" fmla="*/ 31 w 58"/>
                <a:gd name="T45" fmla="*/ 53 h 53"/>
                <a:gd name="T46" fmla="*/ 32 w 58"/>
                <a:gd name="T47" fmla="*/ 53 h 53"/>
                <a:gd name="T48" fmla="*/ 32 w 58"/>
                <a:gd name="T49" fmla="*/ 50 h 53"/>
                <a:gd name="T50" fmla="*/ 31 w 58"/>
                <a:gd name="T51" fmla="*/ 50 h 53"/>
                <a:gd name="T52" fmla="*/ 10 w 58"/>
                <a:gd name="T53" fmla="*/ 38 h 53"/>
                <a:gd name="T54" fmla="*/ 19 w 58"/>
                <a:gd name="T55" fmla="*/ 6 h 53"/>
                <a:gd name="T56" fmla="*/ 31 w 58"/>
                <a:gd name="T57" fmla="*/ 2 h 53"/>
                <a:gd name="T58" fmla="*/ 32 w 58"/>
                <a:gd name="T59" fmla="*/ 2 h 53"/>
                <a:gd name="T60" fmla="*/ 32 w 58"/>
                <a:gd name="T61" fmla="*/ 0 h 53"/>
                <a:gd name="T62" fmla="*/ 31 w 58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3">
                  <a:moveTo>
                    <a:pt x="57" y="29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4" y="36"/>
                    <a:pt x="50" y="43"/>
                    <a:pt x="43" y="47"/>
                  </a:cubicBezTo>
                  <a:cubicBezTo>
                    <a:pt x="40" y="48"/>
                    <a:pt x="38" y="49"/>
                    <a:pt x="35" y="50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8" y="52"/>
                    <a:pt x="41" y="51"/>
                    <a:pt x="44" y="49"/>
                  </a:cubicBezTo>
                  <a:cubicBezTo>
                    <a:pt x="52" y="45"/>
                    <a:pt x="56" y="37"/>
                    <a:pt x="57" y="29"/>
                  </a:cubicBezTo>
                  <a:moveTo>
                    <a:pt x="49" y="7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9" y="10"/>
                    <a:pt x="50" y="12"/>
                    <a:pt x="52" y="14"/>
                  </a:cubicBezTo>
                  <a:cubicBezTo>
                    <a:pt x="54" y="18"/>
                    <a:pt x="55" y="22"/>
                    <a:pt x="55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2"/>
                    <a:pt x="56" y="17"/>
                    <a:pt x="54" y="13"/>
                  </a:cubicBezTo>
                  <a:cubicBezTo>
                    <a:pt x="53" y="10"/>
                    <a:pt x="51" y="8"/>
                    <a:pt x="49" y="7"/>
                  </a:cubicBezTo>
                  <a:moveTo>
                    <a:pt x="35" y="0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39" y="3"/>
                    <a:pt x="42" y="5"/>
                    <a:pt x="45" y="7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3" y="2"/>
                    <a:pt x="39" y="1"/>
                    <a:pt x="35" y="0"/>
                  </a:cubicBezTo>
                  <a:moveTo>
                    <a:pt x="31" y="0"/>
                  </a:moveTo>
                  <a:cubicBezTo>
                    <a:pt x="26" y="0"/>
                    <a:pt x="22" y="1"/>
                    <a:pt x="17" y="3"/>
                  </a:cubicBezTo>
                  <a:cubicBezTo>
                    <a:pt x="5" y="11"/>
                    <a:pt x="0" y="27"/>
                    <a:pt x="8" y="40"/>
                  </a:cubicBezTo>
                  <a:cubicBezTo>
                    <a:pt x="13" y="48"/>
                    <a:pt x="22" y="53"/>
                    <a:pt x="31" y="53"/>
                  </a:cubicBezTo>
                  <a:cubicBezTo>
                    <a:pt x="31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1" y="50"/>
                    <a:pt x="31" y="50"/>
                  </a:cubicBezTo>
                  <a:cubicBezTo>
                    <a:pt x="23" y="50"/>
                    <a:pt x="15" y="46"/>
                    <a:pt x="10" y="38"/>
                  </a:cubicBezTo>
                  <a:cubicBezTo>
                    <a:pt x="3" y="27"/>
                    <a:pt x="7" y="12"/>
                    <a:pt x="19" y="6"/>
                  </a:cubicBezTo>
                  <a:cubicBezTo>
                    <a:pt x="23" y="3"/>
                    <a:pt x="27" y="2"/>
                    <a:pt x="31" y="2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2" name="Freeform 72"/>
            <p:cNvSpPr>
              <a:spLocks noEditPoints="1"/>
            </p:cNvSpPr>
            <p:nvPr/>
          </p:nvSpPr>
          <p:spPr bwMode="auto">
            <a:xfrm>
              <a:off x="8085138" y="185738"/>
              <a:ext cx="125413" cy="255588"/>
            </a:xfrm>
            <a:custGeom>
              <a:avLst/>
              <a:gdLst>
                <a:gd name="T0" fmla="*/ 3 w 26"/>
                <a:gd name="T1" fmla="*/ 50 h 53"/>
                <a:gd name="T2" fmla="*/ 0 w 26"/>
                <a:gd name="T3" fmla="*/ 50 h 53"/>
                <a:gd name="T4" fmla="*/ 0 w 26"/>
                <a:gd name="T5" fmla="*/ 53 h 53"/>
                <a:gd name="T6" fmla="*/ 3 w 26"/>
                <a:gd name="T7" fmla="*/ 53 h 53"/>
                <a:gd name="T8" fmla="*/ 3 w 26"/>
                <a:gd name="T9" fmla="*/ 50 h 53"/>
                <a:gd name="T10" fmla="*/ 26 w 26"/>
                <a:gd name="T11" fmla="*/ 26 h 53"/>
                <a:gd name="T12" fmla="*/ 23 w 26"/>
                <a:gd name="T13" fmla="*/ 26 h 53"/>
                <a:gd name="T14" fmla="*/ 23 w 26"/>
                <a:gd name="T15" fmla="*/ 29 h 53"/>
                <a:gd name="T16" fmla="*/ 25 w 26"/>
                <a:gd name="T17" fmla="*/ 29 h 53"/>
                <a:gd name="T18" fmla="*/ 26 w 26"/>
                <a:gd name="T19" fmla="*/ 26 h 53"/>
                <a:gd name="T20" fmla="*/ 15 w 26"/>
                <a:gd name="T21" fmla="*/ 5 h 53"/>
                <a:gd name="T22" fmla="*/ 13 w 26"/>
                <a:gd name="T23" fmla="*/ 7 h 53"/>
                <a:gd name="T24" fmla="*/ 15 w 26"/>
                <a:gd name="T25" fmla="*/ 9 h 53"/>
                <a:gd name="T26" fmla="*/ 17 w 26"/>
                <a:gd name="T27" fmla="*/ 7 h 53"/>
                <a:gd name="T28" fmla="*/ 15 w 26"/>
                <a:gd name="T29" fmla="*/ 5 h 53"/>
                <a:gd name="T30" fmla="*/ 0 w 26"/>
                <a:gd name="T31" fmla="*/ 0 h 53"/>
                <a:gd name="T32" fmla="*/ 0 w 26"/>
                <a:gd name="T33" fmla="*/ 2 h 53"/>
                <a:gd name="T34" fmla="*/ 3 w 26"/>
                <a:gd name="T35" fmla="*/ 3 h 53"/>
                <a:gd name="T36" fmla="*/ 3 w 26"/>
                <a:gd name="T37" fmla="*/ 0 h 53"/>
                <a:gd name="T38" fmla="*/ 0 w 26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3">
                  <a:moveTo>
                    <a:pt x="3" y="50"/>
                  </a:moveTo>
                  <a:cubicBezTo>
                    <a:pt x="2" y="50"/>
                    <a:pt x="1" y="50"/>
                    <a:pt x="0" y="5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2" y="53"/>
                    <a:pt x="3" y="53"/>
                  </a:cubicBezTo>
                  <a:cubicBezTo>
                    <a:pt x="3" y="50"/>
                    <a:pt x="3" y="50"/>
                    <a:pt x="3" y="50"/>
                  </a:cubicBezTo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3" y="28"/>
                    <a:pt x="2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8"/>
                    <a:pt x="26" y="27"/>
                    <a:pt x="26" y="26"/>
                  </a:cubicBezTo>
                  <a:moveTo>
                    <a:pt x="15" y="5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5" y="8"/>
                    <a:pt x="15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6"/>
                    <a:pt x="16" y="5"/>
                    <a:pt x="15" y="5"/>
                  </a:cubicBezTo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3" name="Freeform 73"/>
            <p:cNvSpPr>
              <a:spLocks noEditPoints="1"/>
            </p:cNvSpPr>
            <p:nvPr/>
          </p:nvSpPr>
          <p:spPr bwMode="auto">
            <a:xfrm>
              <a:off x="9747251" y="-214312"/>
              <a:ext cx="153988" cy="139700"/>
            </a:xfrm>
            <a:custGeom>
              <a:avLst/>
              <a:gdLst>
                <a:gd name="T0" fmla="*/ 15 w 32"/>
                <a:gd name="T1" fmla="*/ 14 h 29"/>
                <a:gd name="T2" fmla="*/ 8 w 32"/>
                <a:gd name="T3" fmla="*/ 26 h 29"/>
                <a:gd name="T4" fmla="*/ 16 w 32"/>
                <a:gd name="T5" fmla="*/ 29 h 29"/>
                <a:gd name="T6" fmla="*/ 23 w 32"/>
                <a:gd name="T7" fmla="*/ 27 h 29"/>
                <a:gd name="T8" fmla="*/ 24 w 32"/>
                <a:gd name="T9" fmla="*/ 26 h 29"/>
                <a:gd name="T10" fmla="*/ 15 w 32"/>
                <a:gd name="T11" fmla="*/ 14 h 29"/>
                <a:gd name="T12" fmla="*/ 6 w 32"/>
                <a:gd name="T13" fmla="*/ 4 h 29"/>
                <a:gd name="T14" fmla="*/ 4 w 32"/>
                <a:gd name="T15" fmla="*/ 21 h 29"/>
                <a:gd name="T16" fmla="*/ 6 w 32"/>
                <a:gd name="T17" fmla="*/ 25 h 29"/>
                <a:gd name="T18" fmla="*/ 13 w 32"/>
                <a:gd name="T19" fmla="*/ 12 h 29"/>
                <a:gd name="T20" fmla="*/ 6 w 32"/>
                <a:gd name="T21" fmla="*/ 4 h 29"/>
                <a:gd name="T22" fmla="*/ 11 w 32"/>
                <a:gd name="T23" fmla="*/ 1 h 29"/>
                <a:gd name="T24" fmla="*/ 9 w 32"/>
                <a:gd name="T25" fmla="*/ 2 h 29"/>
                <a:gd name="T26" fmla="*/ 8 w 32"/>
                <a:gd name="T27" fmla="*/ 2 h 29"/>
                <a:gd name="T28" fmla="*/ 12 w 32"/>
                <a:gd name="T29" fmla="*/ 7 h 29"/>
                <a:gd name="T30" fmla="*/ 11 w 32"/>
                <a:gd name="T31" fmla="*/ 1 h 29"/>
                <a:gd name="T32" fmla="*/ 16 w 32"/>
                <a:gd name="T33" fmla="*/ 0 h 29"/>
                <a:gd name="T34" fmla="*/ 14 w 32"/>
                <a:gd name="T35" fmla="*/ 0 h 29"/>
                <a:gd name="T36" fmla="*/ 16 w 32"/>
                <a:gd name="T37" fmla="*/ 11 h 29"/>
                <a:gd name="T38" fmla="*/ 16 w 32"/>
                <a:gd name="T39" fmla="*/ 11 h 29"/>
                <a:gd name="T40" fmla="*/ 16 w 32"/>
                <a:gd name="T41" fmla="*/ 11 h 29"/>
                <a:gd name="T42" fmla="*/ 26 w 32"/>
                <a:gd name="T43" fmla="*/ 24 h 29"/>
                <a:gd name="T44" fmla="*/ 28 w 32"/>
                <a:gd name="T45" fmla="*/ 7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5" y="14"/>
                  </a:moveTo>
                  <a:cubicBezTo>
                    <a:pt x="8" y="26"/>
                    <a:pt x="8" y="26"/>
                    <a:pt x="8" y="26"/>
                  </a:cubicBezTo>
                  <a:cubicBezTo>
                    <a:pt x="11" y="28"/>
                    <a:pt x="13" y="29"/>
                    <a:pt x="16" y="29"/>
                  </a:cubicBezTo>
                  <a:cubicBezTo>
                    <a:pt x="18" y="29"/>
                    <a:pt x="21" y="28"/>
                    <a:pt x="23" y="27"/>
                  </a:cubicBezTo>
                  <a:cubicBezTo>
                    <a:pt x="23" y="26"/>
                    <a:pt x="24" y="26"/>
                    <a:pt x="24" y="26"/>
                  </a:cubicBezTo>
                  <a:cubicBezTo>
                    <a:pt x="15" y="14"/>
                    <a:pt x="15" y="14"/>
                    <a:pt x="15" y="14"/>
                  </a:cubicBezTo>
                  <a:moveTo>
                    <a:pt x="6" y="4"/>
                  </a:moveTo>
                  <a:cubicBezTo>
                    <a:pt x="1" y="9"/>
                    <a:pt x="0" y="16"/>
                    <a:pt x="4" y="21"/>
                  </a:cubicBezTo>
                  <a:cubicBezTo>
                    <a:pt x="4" y="23"/>
                    <a:pt x="5" y="24"/>
                    <a:pt x="6" y="2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1" y="1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30" y="20"/>
                    <a:pt x="32" y="13"/>
                    <a:pt x="28" y="7"/>
                  </a:cubicBezTo>
                  <a:cubicBezTo>
                    <a:pt x="26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4" name="Freeform 74"/>
            <p:cNvSpPr/>
            <p:nvPr/>
          </p:nvSpPr>
          <p:spPr bwMode="auto">
            <a:xfrm>
              <a:off x="9775826" y="-214312"/>
              <a:ext cx="96838" cy="125413"/>
            </a:xfrm>
            <a:custGeom>
              <a:avLst/>
              <a:gdLst>
                <a:gd name="T0" fmla="*/ 8 w 20"/>
                <a:gd name="T1" fmla="*/ 0 h 26"/>
                <a:gd name="T2" fmla="*/ 5 w 20"/>
                <a:gd name="T3" fmla="*/ 1 h 26"/>
                <a:gd name="T4" fmla="*/ 6 w 20"/>
                <a:gd name="T5" fmla="*/ 7 h 26"/>
                <a:gd name="T6" fmla="*/ 2 w 20"/>
                <a:gd name="T7" fmla="*/ 2 h 26"/>
                <a:gd name="T8" fmla="*/ 0 w 20"/>
                <a:gd name="T9" fmla="*/ 4 h 26"/>
                <a:gd name="T10" fmla="*/ 7 w 20"/>
                <a:gd name="T11" fmla="*/ 12 h 26"/>
                <a:gd name="T12" fmla="*/ 0 w 20"/>
                <a:gd name="T13" fmla="*/ 25 h 26"/>
                <a:gd name="T14" fmla="*/ 2 w 20"/>
                <a:gd name="T15" fmla="*/ 26 h 26"/>
                <a:gd name="T16" fmla="*/ 9 w 20"/>
                <a:gd name="T17" fmla="*/ 14 h 26"/>
                <a:gd name="T18" fmla="*/ 18 w 20"/>
                <a:gd name="T19" fmla="*/ 26 h 26"/>
                <a:gd name="T20" fmla="*/ 20 w 20"/>
                <a:gd name="T21" fmla="*/ 24 h 26"/>
                <a:gd name="T22" fmla="*/ 10 w 20"/>
                <a:gd name="T23" fmla="*/ 11 h 26"/>
                <a:gd name="T24" fmla="*/ 10 w 20"/>
                <a:gd name="T25" fmla="*/ 11 h 26"/>
                <a:gd name="T26" fmla="*/ 10 w 20"/>
                <a:gd name="T27" fmla="*/ 11 h 26"/>
                <a:gd name="T28" fmla="*/ 8 w 20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6">
                  <a:moveTo>
                    <a:pt x="8" y="0"/>
                  </a:moveTo>
                  <a:cubicBezTo>
                    <a:pt x="7" y="0"/>
                    <a:pt x="6" y="0"/>
                    <a:pt x="5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5"/>
                    <a:pt x="20" y="2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5" name="Freeform 75"/>
            <p:cNvSpPr>
              <a:spLocks noEditPoints="1"/>
            </p:cNvSpPr>
            <p:nvPr/>
          </p:nvSpPr>
          <p:spPr bwMode="auto">
            <a:xfrm>
              <a:off x="9690101" y="-266700"/>
              <a:ext cx="269875" cy="241300"/>
            </a:xfrm>
            <a:custGeom>
              <a:avLst/>
              <a:gdLst>
                <a:gd name="T0" fmla="*/ 41 w 56"/>
                <a:gd name="T1" fmla="*/ 44 h 50"/>
                <a:gd name="T2" fmla="*/ 39 w 56"/>
                <a:gd name="T3" fmla="*/ 45 h 50"/>
                <a:gd name="T4" fmla="*/ 28 w 56"/>
                <a:gd name="T5" fmla="*/ 48 h 50"/>
                <a:gd name="T6" fmla="*/ 16 w 56"/>
                <a:gd name="T7" fmla="*/ 45 h 50"/>
                <a:gd name="T8" fmla="*/ 15 w 56"/>
                <a:gd name="T9" fmla="*/ 47 h 50"/>
                <a:gd name="T10" fmla="*/ 28 w 56"/>
                <a:gd name="T11" fmla="*/ 50 h 50"/>
                <a:gd name="T12" fmla="*/ 41 w 56"/>
                <a:gd name="T13" fmla="*/ 47 h 50"/>
                <a:gd name="T14" fmla="*/ 42 w 56"/>
                <a:gd name="T15" fmla="*/ 46 h 50"/>
                <a:gd name="T16" fmla="*/ 41 w 56"/>
                <a:gd name="T17" fmla="*/ 44 h 50"/>
                <a:gd name="T18" fmla="*/ 10 w 56"/>
                <a:gd name="T19" fmla="*/ 7 h 50"/>
                <a:gd name="T20" fmla="*/ 6 w 56"/>
                <a:gd name="T21" fmla="*/ 38 h 50"/>
                <a:gd name="T22" fmla="*/ 13 w 56"/>
                <a:gd name="T23" fmla="*/ 45 h 50"/>
                <a:gd name="T24" fmla="*/ 14 w 56"/>
                <a:gd name="T25" fmla="*/ 43 h 50"/>
                <a:gd name="T26" fmla="*/ 8 w 56"/>
                <a:gd name="T27" fmla="*/ 37 h 50"/>
                <a:gd name="T28" fmla="*/ 12 w 56"/>
                <a:gd name="T29" fmla="*/ 9 h 50"/>
                <a:gd name="T30" fmla="*/ 10 w 56"/>
                <a:gd name="T31" fmla="*/ 7 h 50"/>
                <a:gd name="T32" fmla="*/ 21 w 56"/>
                <a:gd name="T33" fmla="*/ 1 h 50"/>
                <a:gd name="T34" fmla="*/ 15 w 56"/>
                <a:gd name="T35" fmla="*/ 3 h 50"/>
                <a:gd name="T36" fmla="*/ 12 w 56"/>
                <a:gd name="T37" fmla="*/ 5 h 50"/>
                <a:gd name="T38" fmla="*/ 14 w 56"/>
                <a:gd name="T39" fmla="*/ 7 h 50"/>
                <a:gd name="T40" fmla="*/ 16 w 56"/>
                <a:gd name="T41" fmla="*/ 6 h 50"/>
                <a:gd name="T42" fmla="*/ 21 w 56"/>
                <a:gd name="T43" fmla="*/ 4 h 50"/>
                <a:gd name="T44" fmla="*/ 21 w 56"/>
                <a:gd name="T45" fmla="*/ 1 h 50"/>
                <a:gd name="T46" fmla="*/ 28 w 56"/>
                <a:gd name="T47" fmla="*/ 0 h 50"/>
                <a:gd name="T48" fmla="*/ 23 w 56"/>
                <a:gd name="T49" fmla="*/ 0 h 50"/>
                <a:gd name="T50" fmla="*/ 24 w 56"/>
                <a:gd name="T51" fmla="*/ 3 h 50"/>
                <a:gd name="T52" fmla="*/ 28 w 56"/>
                <a:gd name="T53" fmla="*/ 3 h 50"/>
                <a:gd name="T54" fmla="*/ 47 w 56"/>
                <a:gd name="T55" fmla="*/ 14 h 50"/>
                <a:gd name="T56" fmla="*/ 43 w 56"/>
                <a:gd name="T57" fmla="*/ 42 h 50"/>
                <a:gd name="T58" fmla="*/ 44 w 56"/>
                <a:gd name="T59" fmla="*/ 44 h 50"/>
                <a:gd name="T60" fmla="*/ 50 w 56"/>
                <a:gd name="T61" fmla="*/ 13 h 50"/>
                <a:gd name="T62" fmla="*/ 28 w 56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0">
                  <a:moveTo>
                    <a:pt x="41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7"/>
                    <a:pt x="32" y="48"/>
                    <a:pt x="28" y="48"/>
                  </a:cubicBezTo>
                  <a:cubicBezTo>
                    <a:pt x="24" y="48"/>
                    <a:pt x="20" y="47"/>
                    <a:pt x="16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9" y="49"/>
                    <a:pt x="23" y="50"/>
                    <a:pt x="28" y="50"/>
                  </a:cubicBezTo>
                  <a:cubicBezTo>
                    <a:pt x="32" y="50"/>
                    <a:pt x="37" y="49"/>
                    <a:pt x="41" y="47"/>
                  </a:cubicBezTo>
                  <a:cubicBezTo>
                    <a:pt x="41" y="47"/>
                    <a:pt x="42" y="46"/>
                    <a:pt x="42" y="46"/>
                  </a:cubicBezTo>
                  <a:cubicBezTo>
                    <a:pt x="41" y="44"/>
                    <a:pt x="41" y="44"/>
                    <a:pt x="41" y="44"/>
                  </a:cubicBezTo>
                  <a:moveTo>
                    <a:pt x="10" y="7"/>
                  </a:moveTo>
                  <a:cubicBezTo>
                    <a:pt x="2" y="15"/>
                    <a:pt x="0" y="28"/>
                    <a:pt x="6" y="38"/>
                  </a:cubicBezTo>
                  <a:cubicBezTo>
                    <a:pt x="8" y="41"/>
                    <a:pt x="10" y="44"/>
                    <a:pt x="13" y="4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2" y="41"/>
                    <a:pt x="10" y="39"/>
                    <a:pt x="8" y="37"/>
                  </a:cubicBezTo>
                  <a:cubicBezTo>
                    <a:pt x="3" y="28"/>
                    <a:pt x="5" y="16"/>
                    <a:pt x="12" y="9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1" y="1"/>
                  </a:moveTo>
                  <a:cubicBezTo>
                    <a:pt x="19" y="2"/>
                    <a:pt x="17" y="2"/>
                    <a:pt x="15" y="3"/>
                  </a:cubicBezTo>
                  <a:cubicBezTo>
                    <a:pt x="14" y="4"/>
                    <a:pt x="13" y="5"/>
                    <a:pt x="12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6"/>
                    <a:pt x="16" y="6"/>
                  </a:cubicBezTo>
                  <a:cubicBezTo>
                    <a:pt x="18" y="5"/>
                    <a:pt x="20" y="4"/>
                    <a:pt x="21" y="4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7" y="3"/>
                    <a:pt x="28" y="3"/>
                  </a:cubicBezTo>
                  <a:cubicBezTo>
                    <a:pt x="36" y="3"/>
                    <a:pt x="43" y="7"/>
                    <a:pt x="47" y="14"/>
                  </a:cubicBezTo>
                  <a:cubicBezTo>
                    <a:pt x="53" y="23"/>
                    <a:pt x="51" y="35"/>
                    <a:pt x="43" y="4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53" y="36"/>
                    <a:pt x="56" y="23"/>
                    <a:pt x="50" y="13"/>
                  </a:cubicBezTo>
                  <a:cubicBezTo>
                    <a:pt x="45" y="4"/>
                    <a:pt x="36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6" name="Freeform 76"/>
            <p:cNvSpPr>
              <a:spLocks noEditPoints="1"/>
            </p:cNvSpPr>
            <p:nvPr/>
          </p:nvSpPr>
          <p:spPr bwMode="auto">
            <a:xfrm>
              <a:off x="9737726" y="-266700"/>
              <a:ext cx="163513" cy="225425"/>
            </a:xfrm>
            <a:custGeom>
              <a:avLst/>
              <a:gdLst>
                <a:gd name="T0" fmla="*/ 4 w 34"/>
                <a:gd name="T1" fmla="*/ 43 h 47"/>
                <a:gd name="T2" fmla="*/ 3 w 34"/>
                <a:gd name="T3" fmla="*/ 45 h 47"/>
                <a:gd name="T4" fmla="*/ 5 w 34"/>
                <a:gd name="T5" fmla="*/ 47 h 47"/>
                <a:gd name="T6" fmla="*/ 6 w 34"/>
                <a:gd name="T7" fmla="*/ 45 h 47"/>
                <a:gd name="T8" fmla="*/ 4 w 34"/>
                <a:gd name="T9" fmla="*/ 43 h 47"/>
                <a:gd name="T10" fmla="*/ 33 w 34"/>
                <a:gd name="T11" fmla="*/ 42 h 47"/>
                <a:gd name="T12" fmla="*/ 31 w 34"/>
                <a:gd name="T13" fmla="*/ 44 h 47"/>
                <a:gd name="T14" fmla="*/ 32 w 34"/>
                <a:gd name="T15" fmla="*/ 46 h 47"/>
                <a:gd name="T16" fmla="*/ 34 w 34"/>
                <a:gd name="T17" fmla="*/ 44 h 47"/>
                <a:gd name="T18" fmla="*/ 33 w 34"/>
                <a:gd name="T19" fmla="*/ 42 h 47"/>
                <a:gd name="T20" fmla="*/ 2 w 34"/>
                <a:gd name="T21" fmla="*/ 5 h 47"/>
                <a:gd name="T22" fmla="*/ 0 w 34"/>
                <a:gd name="T23" fmla="*/ 7 h 47"/>
                <a:gd name="T24" fmla="*/ 2 w 34"/>
                <a:gd name="T25" fmla="*/ 9 h 47"/>
                <a:gd name="T26" fmla="*/ 4 w 34"/>
                <a:gd name="T27" fmla="*/ 7 h 47"/>
                <a:gd name="T28" fmla="*/ 2 w 34"/>
                <a:gd name="T29" fmla="*/ 5 h 47"/>
                <a:gd name="T30" fmla="*/ 13 w 34"/>
                <a:gd name="T31" fmla="*/ 0 h 47"/>
                <a:gd name="T32" fmla="*/ 11 w 34"/>
                <a:gd name="T33" fmla="*/ 1 h 47"/>
                <a:gd name="T34" fmla="*/ 11 w 34"/>
                <a:gd name="T35" fmla="*/ 4 h 47"/>
                <a:gd name="T36" fmla="*/ 14 w 34"/>
                <a:gd name="T37" fmla="*/ 3 h 47"/>
                <a:gd name="T38" fmla="*/ 13 w 34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7">
                  <a:moveTo>
                    <a:pt x="4" y="43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5" y="44"/>
                    <a:pt x="4" y="43"/>
                  </a:cubicBezTo>
                  <a:moveTo>
                    <a:pt x="33" y="42"/>
                  </a:moveTo>
                  <a:cubicBezTo>
                    <a:pt x="32" y="43"/>
                    <a:pt x="32" y="43"/>
                    <a:pt x="31" y="44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3" y="45"/>
                    <a:pt x="34" y="45"/>
                    <a:pt x="34" y="44"/>
                  </a:cubicBezTo>
                  <a:cubicBezTo>
                    <a:pt x="33" y="42"/>
                    <a:pt x="33" y="42"/>
                    <a:pt x="33" y="42"/>
                  </a:cubicBezTo>
                  <a:moveTo>
                    <a:pt x="2" y="5"/>
                  </a:moveTo>
                  <a:cubicBezTo>
                    <a:pt x="2" y="6"/>
                    <a:pt x="1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3" y="0"/>
                  </a:moveTo>
                  <a:cubicBezTo>
                    <a:pt x="13" y="1"/>
                    <a:pt x="12" y="1"/>
                    <a:pt x="11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7" name="Freeform 77"/>
            <p:cNvSpPr>
              <a:spLocks noEditPoints="1"/>
            </p:cNvSpPr>
            <p:nvPr/>
          </p:nvSpPr>
          <p:spPr bwMode="auto">
            <a:xfrm>
              <a:off x="9593263" y="1276350"/>
              <a:ext cx="149225" cy="144463"/>
            </a:xfrm>
            <a:custGeom>
              <a:avLst/>
              <a:gdLst>
                <a:gd name="T0" fmla="*/ 31 w 31"/>
                <a:gd name="T1" fmla="*/ 16 h 30"/>
                <a:gd name="T2" fmla="*/ 14 w 31"/>
                <a:gd name="T3" fmla="*/ 20 h 30"/>
                <a:gd name="T4" fmla="*/ 12 w 31"/>
                <a:gd name="T5" fmla="*/ 22 h 30"/>
                <a:gd name="T6" fmla="*/ 12 w 31"/>
                <a:gd name="T7" fmla="*/ 20 h 30"/>
                <a:gd name="T8" fmla="*/ 1 w 31"/>
                <a:gd name="T9" fmla="*/ 18 h 30"/>
                <a:gd name="T10" fmla="*/ 2 w 31"/>
                <a:gd name="T11" fmla="*/ 23 h 30"/>
                <a:gd name="T12" fmla="*/ 16 w 31"/>
                <a:gd name="T13" fmla="*/ 30 h 30"/>
                <a:gd name="T14" fmla="*/ 23 w 31"/>
                <a:gd name="T15" fmla="*/ 28 h 30"/>
                <a:gd name="T16" fmla="*/ 31 w 31"/>
                <a:gd name="T17" fmla="*/ 16 h 30"/>
                <a:gd name="T18" fmla="*/ 27 w 31"/>
                <a:gd name="T19" fmla="*/ 5 h 30"/>
                <a:gd name="T20" fmla="*/ 17 w 31"/>
                <a:gd name="T21" fmla="*/ 16 h 30"/>
                <a:gd name="T22" fmla="*/ 31 w 31"/>
                <a:gd name="T23" fmla="*/ 13 h 30"/>
                <a:gd name="T24" fmla="*/ 29 w 31"/>
                <a:gd name="T25" fmla="*/ 8 h 30"/>
                <a:gd name="T26" fmla="*/ 27 w 31"/>
                <a:gd name="T27" fmla="*/ 5 h 30"/>
                <a:gd name="T28" fmla="*/ 10 w 31"/>
                <a:gd name="T29" fmla="*/ 1 h 30"/>
                <a:gd name="T30" fmla="*/ 8 w 31"/>
                <a:gd name="T31" fmla="*/ 2 h 30"/>
                <a:gd name="T32" fmla="*/ 0 w 31"/>
                <a:gd name="T33" fmla="*/ 15 h 30"/>
                <a:gd name="T34" fmla="*/ 12 w 31"/>
                <a:gd name="T35" fmla="*/ 17 h 30"/>
                <a:gd name="T36" fmla="*/ 10 w 31"/>
                <a:gd name="T37" fmla="*/ 1 h 30"/>
                <a:gd name="T38" fmla="*/ 16 w 31"/>
                <a:gd name="T39" fmla="*/ 0 h 30"/>
                <a:gd name="T40" fmla="*/ 13 w 31"/>
                <a:gd name="T41" fmla="*/ 0 h 30"/>
                <a:gd name="T42" fmla="*/ 14 w 31"/>
                <a:gd name="T43" fmla="*/ 15 h 30"/>
                <a:gd name="T44" fmla="*/ 25 w 31"/>
                <a:gd name="T45" fmla="*/ 3 h 30"/>
                <a:gd name="T46" fmla="*/ 16 w 31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0">
                  <a:moveTo>
                    <a:pt x="31" y="16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2" y="21"/>
                    <a:pt x="2" y="23"/>
                  </a:cubicBezTo>
                  <a:cubicBezTo>
                    <a:pt x="5" y="28"/>
                    <a:pt x="10" y="30"/>
                    <a:pt x="16" y="30"/>
                  </a:cubicBezTo>
                  <a:cubicBezTo>
                    <a:pt x="18" y="30"/>
                    <a:pt x="21" y="30"/>
                    <a:pt x="23" y="28"/>
                  </a:cubicBezTo>
                  <a:cubicBezTo>
                    <a:pt x="28" y="26"/>
                    <a:pt x="30" y="21"/>
                    <a:pt x="31" y="16"/>
                  </a:cubicBezTo>
                  <a:moveTo>
                    <a:pt x="27" y="5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1"/>
                    <a:pt x="30" y="9"/>
                    <a:pt x="29" y="8"/>
                  </a:cubicBezTo>
                  <a:cubicBezTo>
                    <a:pt x="28" y="7"/>
                    <a:pt x="28" y="6"/>
                    <a:pt x="27" y="5"/>
                  </a:cubicBezTo>
                  <a:moveTo>
                    <a:pt x="10" y="1"/>
                  </a:moveTo>
                  <a:cubicBezTo>
                    <a:pt x="9" y="1"/>
                    <a:pt x="9" y="2"/>
                    <a:pt x="8" y="2"/>
                  </a:cubicBezTo>
                  <a:cubicBezTo>
                    <a:pt x="3" y="5"/>
                    <a:pt x="1" y="10"/>
                    <a:pt x="0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2" y="1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8" name="Freeform 78"/>
            <p:cNvSpPr/>
            <p:nvPr/>
          </p:nvSpPr>
          <p:spPr bwMode="auto">
            <a:xfrm>
              <a:off x="9593263" y="1276350"/>
              <a:ext cx="149225" cy="106363"/>
            </a:xfrm>
            <a:custGeom>
              <a:avLst/>
              <a:gdLst>
                <a:gd name="T0" fmla="*/ 13 w 31"/>
                <a:gd name="T1" fmla="*/ 0 h 22"/>
                <a:gd name="T2" fmla="*/ 10 w 31"/>
                <a:gd name="T3" fmla="*/ 1 h 22"/>
                <a:gd name="T4" fmla="*/ 12 w 31"/>
                <a:gd name="T5" fmla="*/ 17 h 22"/>
                <a:gd name="T6" fmla="*/ 0 w 31"/>
                <a:gd name="T7" fmla="*/ 15 h 22"/>
                <a:gd name="T8" fmla="*/ 1 w 31"/>
                <a:gd name="T9" fmla="*/ 18 h 22"/>
                <a:gd name="T10" fmla="*/ 12 w 31"/>
                <a:gd name="T11" fmla="*/ 20 h 22"/>
                <a:gd name="T12" fmla="*/ 12 w 31"/>
                <a:gd name="T13" fmla="*/ 22 h 22"/>
                <a:gd name="T14" fmla="*/ 14 w 31"/>
                <a:gd name="T15" fmla="*/ 20 h 22"/>
                <a:gd name="T16" fmla="*/ 31 w 31"/>
                <a:gd name="T17" fmla="*/ 16 h 22"/>
                <a:gd name="T18" fmla="*/ 31 w 31"/>
                <a:gd name="T19" fmla="*/ 13 h 22"/>
                <a:gd name="T20" fmla="*/ 17 w 31"/>
                <a:gd name="T21" fmla="*/ 16 h 22"/>
                <a:gd name="T22" fmla="*/ 27 w 31"/>
                <a:gd name="T23" fmla="*/ 5 h 22"/>
                <a:gd name="T24" fmla="*/ 25 w 31"/>
                <a:gd name="T25" fmla="*/ 3 h 22"/>
                <a:gd name="T26" fmla="*/ 14 w 31"/>
                <a:gd name="T27" fmla="*/ 15 h 22"/>
                <a:gd name="T28" fmla="*/ 13 w 3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22"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4"/>
                    <a:pt x="25" y="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9" name="Freeform 79"/>
            <p:cNvSpPr>
              <a:spLocks noEditPoints="1"/>
            </p:cNvSpPr>
            <p:nvPr/>
          </p:nvSpPr>
          <p:spPr bwMode="auto">
            <a:xfrm>
              <a:off x="9540876" y="1222375"/>
              <a:ext cx="260350" cy="255588"/>
            </a:xfrm>
            <a:custGeom>
              <a:avLst/>
              <a:gdLst>
                <a:gd name="T0" fmla="*/ 53 w 54"/>
                <a:gd name="T1" fmla="*/ 24 h 53"/>
                <a:gd name="T2" fmla="*/ 50 w 54"/>
                <a:gd name="T3" fmla="*/ 25 h 53"/>
                <a:gd name="T4" fmla="*/ 39 w 54"/>
                <a:gd name="T5" fmla="*/ 47 h 53"/>
                <a:gd name="T6" fmla="*/ 27 w 54"/>
                <a:gd name="T7" fmla="*/ 50 h 53"/>
                <a:gd name="T8" fmla="*/ 6 w 54"/>
                <a:gd name="T9" fmla="*/ 38 h 53"/>
                <a:gd name="T10" fmla="*/ 3 w 54"/>
                <a:gd name="T11" fmla="*/ 27 h 53"/>
                <a:gd name="T12" fmla="*/ 0 w 54"/>
                <a:gd name="T13" fmla="*/ 26 h 53"/>
                <a:gd name="T14" fmla="*/ 3 w 54"/>
                <a:gd name="T15" fmla="*/ 40 h 53"/>
                <a:gd name="T16" fmla="*/ 27 w 54"/>
                <a:gd name="T17" fmla="*/ 53 h 53"/>
                <a:gd name="T18" fmla="*/ 40 w 54"/>
                <a:gd name="T19" fmla="*/ 49 h 53"/>
                <a:gd name="T20" fmla="*/ 53 w 54"/>
                <a:gd name="T21" fmla="*/ 24 h 53"/>
                <a:gd name="T22" fmla="*/ 46 w 54"/>
                <a:gd name="T23" fmla="*/ 8 h 53"/>
                <a:gd name="T24" fmla="*/ 44 w 54"/>
                <a:gd name="T25" fmla="*/ 10 h 53"/>
                <a:gd name="T26" fmla="*/ 47 w 54"/>
                <a:gd name="T27" fmla="*/ 14 h 53"/>
                <a:gd name="T28" fmla="*/ 50 w 54"/>
                <a:gd name="T29" fmla="*/ 22 h 53"/>
                <a:gd name="T30" fmla="*/ 53 w 54"/>
                <a:gd name="T31" fmla="*/ 21 h 53"/>
                <a:gd name="T32" fmla="*/ 50 w 54"/>
                <a:gd name="T33" fmla="*/ 13 h 53"/>
                <a:gd name="T34" fmla="*/ 46 w 54"/>
                <a:gd name="T35" fmla="*/ 8 h 53"/>
                <a:gd name="T36" fmla="*/ 20 w 54"/>
                <a:gd name="T37" fmla="*/ 0 h 53"/>
                <a:gd name="T38" fmla="*/ 13 w 54"/>
                <a:gd name="T39" fmla="*/ 3 h 53"/>
                <a:gd name="T40" fmla="*/ 0 w 54"/>
                <a:gd name="T41" fmla="*/ 24 h 53"/>
                <a:gd name="T42" fmla="*/ 3 w 54"/>
                <a:gd name="T43" fmla="*/ 24 h 53"/>
                <a:gd name="T44" fmla="*/ 14 w 54"/>
                <a:gd name="T45" fmla="*/ 6 h 53"/>
                <a:gd name="T46" fmla="*/ 20 w 54"/>
                <a:gd name="T47" fmla="*/ 3 h 53"/>
                <a:gd name="T48" fmla="*/ 20 w 54"/>
                <a:gd name="T49" fmla="*/ 0 h 53"/>
                <a:gd name="T50" fmla="*/ 26 w 54"/>
                <a:gd name="T51" fmla="*/ 0 h 53"/>
                <a:gd name="T52" fmla="*/ 23 w 54"/>
                <a:gd name="T53" fmla="*/ 0 h 53"/>
                <a:gd name="T54" fmla="*/ 23 w 54"/>
                <a:gd name="T55" fmla="*/ 3 h 53"/>
                <a:gd name="T56" fmla="*/ 26 w 54"/>
                <a:gd name="T57" fmla="*/ 2 h 53"/>
                <a:gd name="T58" fmla="*/ 42 w 54"/>
                <a:gd name="T59" fmla="*/ 8 h 53"/>
                <a:gd name="T60" fmla="*/ 44 w 54"/>
                <a:gd name="T61" fmla="*/ 6 h 53"/>
                <a:gd name="T62" fmla="*/ 26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3" y="24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51" y="33"/>
                    <a:pt x="47" y="42"/>
                    <a:pt x="39" y="47"/>
                  </a:cubicBezTo>
                  <a:cubicBezTo>
                    <a:pt x="35" y="49"/>
                    <a:pt x="31" y="50"/>
                    <a:pt x="27" y="50"/>
                  </a:cubicBezTo>
                  <a:cubicBezTo>
                    <a:pt x="18" y="50"/>
                    <a:pt x="10" y="46"/>
                    <a:pt x="6" y="38"/>
                  </a:cubicBezTo>
                  <a:cubicBezTo>
                    <a:pt x="4" y="35"/>
                    <a:pt x="3" y="31"/>
                    <a:pt x="3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1"/>
                    <a:pt x="1" y="36"/>
                    <a:pt x="3" y="40"/>
                  </a:cubicBezTo>
                  <a:cubicBezTo>
                    <a:pt x="8" y="48"/>
                    <a:pt x="17" y="53"/>
                    <a:pt x="27" y="53"/>
                  </a:cubicBezTo>
                  <a:cubicBezTo>
                    <a:pt x="31" y="53"/>
                    <a:pt x="36" y="52"/>
                    <a:pt x="40" y="49"/>
                  </a:cubicBezTo>
                  <a:cubicBezTo>
                    <a:pt x="49" y="44"/>
                    <a:pt x="54" y="34"/>
                    <a:pt x="53" y="24"/>
                  </a:cubicBezTo>
                  <a:moveTo>
                    <a:pt x="46" y="8"/>
                  </a:moveTo>
                  <a:cubicBezTo>
                    <a:pt x="44" y="10"/>
                    <a:pt x="44" y="10"/>
                    <a:pt x="44" y="10"/>
                  </a:cubicBezTo>
                  <a:cubicBezTo>
                    <a:pt x="45" y="11"/>
                    <a:pt x="46" y="12"/>
                    <a:pt x="47" y="14"/>
                  </a:cubicBezTo>
                  <a:cubicBezTo>
                    <a:pt x="49" y="17"/>
                    <a:pt x="50" y="19"/>
                    <a:pt x="50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18"/>
                    <a:pt x="51" y="16"/>
                    <a:pt x="50" y="13"/>
                  </a:cubicBezTo>
                  <a:cubicBezTo>
                    <a:pt x="48" y="11"/>
                    <a:pt x="47" y="9"/>
                    <a:pt x="46" y="8"/>
                  </a:cubicBezTo>
                  <a:moveTo>
                    <a:pt x="20" y="0"/>
                  </a:moveTo>
                  <a:cubicBezTo>
                    <a:pt x="18" y="1"/>
                    <a:pt x="15" y="2"/>
                    <a:pt x="13" y="3"/>
                  </a:cubicBezTo>
                  <a:cubicBezTo>
                    <a:pt x="5" y="8"/>
                    <a:pt x="1" y="15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7" y="10"/>
                    <a:pt x="14" y="6"/>
                  </a:cubicBezTo>
                  <a:cubicBezTo>
                    <a:pt x="16" y="4"/>
                    <a:pt x="18" y="4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2"/>
                    <a:pt x="25" y="2"/>
                    <a:pt x="26" y="2"/>
                  </a:cubicBezTo>
                  <a:cubicBezTo>
                    <a:pt x="32" y="2"/>
                    <a:pt x="38" y="4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39" y="2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0" name="Freeform 80"/>
            <p:cNvSpPr>
              <a:spLocks noEditPoints="1"/>
            </p:cNvSpPr>
            <p:nvPr/>
          </p:nvSpPr>
          <p:spPr bwMode="auto">
            <a:xfrm>
              <a:off x="9540876" y="1222375"/>
              <a:ext cx="255588" cy="130175"/>
            </a:xfrm>
            <a:custGeom>
              <a:avLst/>
              <a:gdLst>
                <a:gd name="T0" fmla="*/ 0 w 53"/>
                <a:gd name="T1" fmla="*/ 24 h 27"/>
                <a:gd name="T2" fmla="*/ 0 w 53"/>
                <a:gd name="T3" fmla="*/ 26 h 27"/>
                <a:gd name="T4" fmla="*/ 3 w 53"/>
                <a:gd name="T5" fmla="*/ 27 h 27"/>
                <a:gd name="T6" fmla="*/ 3 w 53"/>
                <a:gd name="T7" fmla="*/ 24 h 27"/>
                <a:gd name="T8" fmla="*/ 0 w 53"/>
                <a:gd name="T9" fmla="*/ 24 h 27"/>
                <a:gd name="T10" fmla="*/ 53 w 53"/>
                <a:gd name="T11" fmla="*/ 21 h 27"/>
                <a:gd name="T12" fmla="*/ 50 w 53"/>
                <a:gd name="T13" fmla="*/ 22 h 27"/>
                <a:gd name="T14" fmla="*/ 50 w 53"/>
                <a:gd name="T15" fmla="*/ 25 h 27"/>
                <a:gd name="T16" fmla="*/ 53 w 53"/>
                <a:gd name="T17" fmla="*/ 24 h 27"/>
                <a:gd name="T18" fmla="*/ 53 w 53"/>
                <a:gd name="T19" fmla="*/ 21 h 27"/>
                <a:gd name="T20" fmla="*/ 44 w 53"/>
                <a:gd name="T21" fmla="*/ 6 h 27"/>
                <a:gd name="T22" fmla="*/ 42 w 53"/>
                <a:gd name="T23" fmla="*/ 8 h 27"/>
                <a:gd name="T24" fmla="*/ 44 w 53"/>
                <a:gd name="T25" fmla="*/ 10 h 27"/>
                <a:gd name="T26" fmla="*/ 46 w 53"/>
                <a:gd name="T27" fmla="*/ 8 h 27"/>
                <a:gd name="T28" fmla="*/ 44 w 53"/>
                <a:gd name="T29" fmla="*/ 6 h 27"/>
                <a:gd name="T30" fmla="*/ 23 w 53"/>
                <a:gd name="T31" fmla="*/ 0 h 27"/>
                <a:gd name="T32" fmla="*/ 20 w 53"/>
                <a:gd name="T33" fmla="*/ 0 h 27"/>
                <a:gd name="T34" fmla="*/ 20 w 53"/>
                <a:gd name="T35" fmla="*/ 3 h 27"/>
                <a:gd name="T36" fmla="*/ 23 w 53"/>
                <a:gd name="T37" fmla="*/ 3 h 27"/>
                <a:gd name="T38" fmla="*/ 23 w 5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27">
                  <a:moveTo>
                    <a:pt x="0" y="24"/>
                  </a:moveTo>
                  <a:cubicBezTo>
                    <a:pt x="0" y="25"/>
                    <a:pt x="0" y="26"/>
                    <a:pt x="0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3" y="25"/>
                    <a:pt x="3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53" y="21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3"/>
                    <a:pt x="50" y="24"/>
                    <a:pt x="50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3"/>
                    <a:pt x="53" y="22"/>
                    <a:pt x="53" y="21"/>
                  </a:cubicBezTo>
                  <a:moveTo>
                    <a:pt x="44" y="6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3" y="8"/>
                    <a:pt x="43" y="9"/>
                    <a:pt x="44" y="1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5" y="7"/>
                    <a:pt x="44" y="6"/>
                    <a:pt x="44" y="6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1" name="Freeform 81"/>
            <p:cNvSpPr>
              <a:spLocks noEditPoints="1"/>
            </p:cNvSpPr>
            <p:nvPr/>
          </p:nvSpPr>
          <p:spPr bwMode="auto">
            <a:xfrm>
              <a:off x="8059738" y="-315912"/>
              <a:ext cx="125413" cy="115888"/>
            </a:xfrm>
            <a:custGeom>
              <a:avLst/>
              <a:gdLst>
                <a:gd name="T0" fmla="*/ 13 w 26"/>
                <a:gd name="T1" fmla="*/ 16 h 24"/>
                <a:gd name="T2" fmla="*/ 3 w 26"/>
                <a:gd name="T3" fmla="*/ 20 h 24"/>
                <a:gd name="T4" fmla="*/ 12 w 26"/>
                <a:gd name="T5" fmla="*/ 24 h 24"/>
                <a:gd name="T6" fmla="*/ 12 w 26"/>
                <a:gd name="T7" fmla="*/ 24 h 24"/>
                <a:gd name="T8" fmla="*/ 13 w 26"/>
                <a:gd name="T9" fmla="*/ 16 h 24"/>
                <a:gd name="T10" fmla="*/ 3 w 26"/>
                <a:gd name="T11" fmla="*/ 5 h 24"/>
                <a:gd name="T12" fmla="*/ 2 w 26"/>
                <a:gd name="T13" fmla="*/ 18 h 24"/>
                <a:gd name="T14" fmla="*/ 12 w 26"/>
                <a:gd name="T15" fmla="*/ 13 h 24"/>
                <a:gd name="T16" fmla="*/ 3 w 26"/>
                <a:gd name="T17" fmla="*/ 5 h 24"/>
                <a:gd name="T18" fmla="*/ 16 w 26"/>
                <a:gd name="T19" fmla="*/ 1 h 24"/>
                <a:gd name="T20" fmla="*/ 16 w 26"/>
                <a:gd name="T21" fmla="*/ 13 h 24"/>
                <a:gd name="T22" fmla="*/ 16 w 26"/>
                <a:gd name="T23" fmla="*/ 13 h 24"/>
                <a:gd name="T24" fmla="*/ 16 w 26"/>
                <a:gd name="T25" fmla="*/ 14 h 24"/>
                <a:gd name="T26" fmla="*/ 16 w 26"/>
                <a:gd name="T27" fmla="*/ 15 h 24"/>
                <a:gd name="T28" fmla="*/ 16 w 26"/>
                <a:gd name="T29" fmla="*/ 15 h 24"/>
                <a:gd name="T30" fmla="*/ 15 w 26"/>
                <a:gd name="T31" fmla="*/ 24 h 24"/>
                <a:gd name="T32" fmla="*/ 18 w 26"/>
                <a:gd name="T33" fmla="*/ 22 h 24"/>
                <a:gd name="T34" fmla="*/ 23 w 26"/>
                <a:gd name="T35" fmla="*/ 6 h 24"/>
                <a:gd name="T36" fmla="*/ 16 w 26"/>
                <a:gd name="T37" fmla="*/ 1 h 24"/>
                <a:gd name="T38" fmla="*/ 12 w 26"/>
                <a:gd name="T39" fmla="*/ 0 h 24"/>
                <a:gd name="T40" fmla="*/ 6 w 26"/>
                <a:gd name="T41" fmla="*/ 2 h 24"/>
                <a:gd name="T42" fmla="*/ 4 w 26"/>
                <a:gd name="T43" fmla="*/ 3 h 24"/>
                <a:gd name="T44" fmla="*/ 13 w 26"/>
                <a:gd name="T45" fmla="*/ 11 h 24"/>
                <a:gd name="T46" fmla="*/ 13 w 26"/>
                <a:gd name="T47" fmla="*/ 0 h 24"/>
                <a:gd name="T48" fmla="*/ 12 w 26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24">
                  <a:moveTo>
                    <a:pt x="13" y="16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3" y="5"/>
                  </a:moveTo>
                  <a:cubicBezTo>
                    <a:pt x="0" y="9"/>
                    <a:pt x="0" y="13"/>
                    <a:pt x="2" y="18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16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7" y="23"/>
                    <a:pt x="18" y="22"/>
                  </a:cubicBezTo>
                  <a:cubicBezTo>
                    <a:pt x="24" y="19"/>
                    <a:pt x="26" y="12"/>
                    <a:pt x="23" y="6"/>
                  </a:cubicBezTo>
                  <a:cubicBezTo>
                    <a:pt x="21" y="3"/>
                    <a:pt x="19" y="1"/>
                    <a:pt x="16" y="1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2" name="Freeform 82"/>
            <p:cNvSpPr/>
            <p:nvPr/>
          </p:nvSpPr>
          <p:spPr bwMode="auto">
            <a:xfrm>
              <a:off x="8069263" y="-315912"/>
              <a:ext cx="68263" cy="115888"/>
            </a:xfrm>
            <a:custGeom>
              <a:avLst/>
              <a:gdLst>
                <a:gd name="T0" fmla="*/ 11 w 14"/>
                <a:gd name="T1" fmla="*/ 0 h 24"/>
                <a:gd name="T2" fmla="*/ 11 w 14"/>
                <a:gd name="T3" fmla="*/ 11 h 24"/>
                <a:gd name="T4" fmla="*/ 2 w 14"/>
                <a:gd name="T5" fmla="*/ 3 h 24"/>
                <a:gd name="T6" fmla="*/ 1 w 14"/>
                <a:gd name="T7" fmla="*/ 5 h 24"/>
                <a:gd name="T8" fmla="*/ 10 w 14"/>
                <a:gd name="T9" fmla="*/ 13 h 24"/>
                <a:gd name="T10" fmla="*/ 0 w 14"/>
                <a:gd name="T11" fmla="*/ 18 h 24"/>
                <a:gd name="T12" fmla="*/ 0 w 14"/>
                <a:gd name="T13" fmla="*/ 18 h 24"/>
                <a:gd name="T14" fmla="*/ 1 w 14"/>
                <a:gd name="T15" fmla="*/ 20 h 24"/>
                <a:gd name="T16" fmla="*/ 11 w 14"/>
                <a:gd name="T17" fmla="*/ 16 h 24"/>
                <a:gd name="T18" fmla="*/ 10 w 14"/>
                <a:gd name="T19" fmla="*/ 24 h 24"/>
                <a:gd name="T20" fmla="*/ 13 w 14"/>
                <a:gd name="T21" fmla="*/ 24 h 24"/>
                <a:gd name="T22" fmla="*/ 14 w 14"/>
                <a:gd name="T23" fmla="*/ 15 h 24"/>
                <a:gd name="T24" fmla="*/ 14 w 14"/>
                <a:gd name="T25" fmla="*/ 15 h 24"/>
                <a:gd name="T26" fmla="*/ 14 w 14"/>
                <a:gd name="T27" fmla="*/ 14 h 24"/>
                <a:gd name="T28" fmla="*/ 14 w 14"/>
                <a:gd name="T29" fmla="*/ 13 h 24"/>
                <a:gd name="T30" fmla="*/ 14 w 14"/>
                <a:gd name="T31" fmla="*/ 13 h 24"/>
                <a:gd name="T32" fmla="*/ 14 w 14"/>
                <a:gd name="T33" fmla="*/ 1 h 24"/>
                <a:gd name="T34" fmla="*/ 11 w 14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24">
                  <a:moveTo>
                    <a:pt x="11" y="0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2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3" name="Freeform 83"/>
            <p:cNvSpPr>
              <a:spLocks noEditPoints="1"/>
            </p:cNvSpPr>
            <p:nvPr/>
          </p:nvSpPr>
          <p:spPr bwMode="auto">
            <a:xfrm>
              <a:off x="8012113" y="-358775"/>
              <a:ext cx="222250" cy="201613"/>
            </a:xfrm>
            <a:custGeom>
              <a:avLst/>
              <a:gdLst>
                <a:gd name="T0" fmla="*/ 7 w 46"/>
                <a:gd name="T1" fmla="*/ 32 h 42"/>
                <a:gd name="T2" fmla="*/ 5 w 46"/>
                <a:gd name="T3" fmla="*/ 32 h 42"/>
                <a:gd name="T4" fmla="*/ 22 w 46"/>
                <a:gd name="T5" fmla="*/ 42 h 42"/>
                <a:gd name="T6" fmla="*/ 22 w 46"/>
                <a:gd name="T7" fmla="*/ 40 h 42"/>
                <a:gd name="T8" fmla="*/ 7 w 46"/>
                <a:gd name="T9" fmla="*/ 32 h 42"/>
                <a:gd name="T10" fmla="*/ 6 w 46"/>
                <a:gd name="T11" fmla="*/ 8 h 42"/>
                <a:gd name="T12" fmla="*/ 3 w 46"/>
                <a:gd name="T13" fmla="*/ 30 h 42"/>
                <a:gd name="T14" fmla="*/ 5 w 46"/>
                <a:gd name="T15" fmla="*/ 29 h 42"/>
                <a:gd name="T16" fmla="*/ 7 w 46"/>
                <a:gd name="T17" fmla="*/ 9 h 42"/>
                <a:gd name="T18" fmla="*/ 6 w 46"/>
                <a:gd name="T19" fmla="*/ 8 h 42"/>
                <a:gd name="T20" fmla="*/ 26 w 46"/>
                <a:gd name="T21" fmla="*/ 0 h 42"/>
                <a:gd name="T22" fmla="*/ 26 w 46"/>
                <a:gd name="T23" fmla="*/ 2 h 42"/>
                <a:gd name="T24" fmla="*/ 39 w 46"/>
                <a:gd name="T25" fmla="*/ 11 h 42"/>
                <a:gd name="T26" fmla="*/ 32 w 46"/>
                <a:gd name="T27" fmla="*/ 37 h 42"/>
                <a:gd name="T28" fmla="*/ 24 w 46"/>
                <a:gd name="T29" fmla="*/ 40 h 42"/>
                <a:gd name="T30" fmla="*/ 24 w 46"/>
                <a:gd name="T31" fmla="*/ 42 h 42"/>
                <a:gd name="T32" fmla="*/ 33 w 46"/>
                <a:gd name="T33" fmla="*/ 39 h 42"/>
                <a:gd name="T34" fmla="*/ 40 w 46"/>
                <a:gd name="T35" fmla="*/ 10 h 42"/>
                <a:gd name="T36" fmla="*/ 26 w 46"/>
                <a:gd name="T37" fmla="*/ 0 h 42"/>
                <a:gd name="T38" fmla="*/ 22 w 46"/>
                <a:gd name="T39" fmla="*/ 0 h 42"/>
                <a:gd name="T40" fmla="*/ 12 w 46"/>
                <a:gd name="T41" fmla="*/ 3 h 42"/>
                <a:gd name="T42" fmla="*/ 8 w 46"/>
                <a:gd name="T43" fmla="*/ 6 h 42"/>
                <a:gd name="T44" fmla="*/ 9 w 46"/>
                <a:gd name="T45" fmla="*/ 7 h 42"/>
                <a:gd name="T46" fmla="*/ 13 w 46"/>
                <a:gd name="T47" fmla="*/ 5 h 42"/>
                <a:gd name="T48" fmla="*/ 22 w 46"/>
                <a:gd name="T49" fmla="*/ 2 h 42"/>
                <a:gd name="T50" fmla="*/ 23 w 46"/>
                <a:gd name="T51" fmla="*/ 2 h 42"/>
                <a:gd name="T52" fmla="*/ 23 w 46"/>
                <a:gd name="T53" fmla="*/ 0 h 42"/>
                <a:gd name="T54" fmla="*/ 22 w 46"/>
                <a:gd name="T5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2">
                  <a:moveTo>
                    <a:pt x="7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8" y="38"/>
                    <a:pt x="15" y="42"/>
                    <a:pt x="22" y="4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6" y="40"/>
                    <a:pt x="10" y="37"/>
                    <a:pt x="7" y="32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3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2" y="23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26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1" y="3"/>
                    <a:pt x="36" y="7"/>
                    <a:pt x="39" y="11"/>
                  </a:cubicBezTo>
                  <a:cubicBezTo>
                    <a:pt x="44" y="20"/>
                    <a:pt x="41" y="32"/>
                    <a:pt x="32" y="37"/>
                  </a:cubicBezTo>
                  <a:cubicBezTo>
                    <a:pt x="30" y="39"/>
                    <a:pt x="27" y="39"/>
                    <a:pt x="24" y="40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7" y="42"/>
                    <a:pt x="30" y="41"/>
                    <a:pt x="33" y="39"/>
                  </a:cubicBezTo>
                  <a:cubicBezTo>
                    <a:pt x="43" y="33"/>
                    <a:pt x="46" y="20"/>
                    <a:pt x="40" y="10"/>
                  </a:cubicBezTo>
                  <a:cubicBezTo>
                    <a:pt x="37" y="5"/>
                    <a:pt x="32" y="1"/>
                    <a:pt x="26" y="0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3" y="5"/>
                  </a:cubicBezTo>
                  <a:cubicBezTo>
                    <a:pt x="16" y="3"/>
                    <a:pt x="19" y="2"/>
                    <a:pt x="22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4" name="Freeform 84"/>
            <p:cNvSpPr>
              <a:spLocks noEditPoints="1"/>
            </p:cNvSpPr>
            <p:nvPr/>
          </p:nvSpPr>
          <p:spPr bwMode="auto">
            <a:xfrm>
              <a:off x="8026401" y="-358775"/>
              <a:ext cx="111125" cy="201613"/>
            </a:xfrm>
            <a:custGeom>
              <a:avLst/>
              <a:gdLst>
                <a:gd name="T0" fmla="*/ 21 w 23"/>
                <a:gd name="T1" fmla="*/ 40 h 42"/>
                <a:gd name="T2" fmla="*/ 19 w 23"/>
                <a:gd name="T3" fmla="*/ 40 h 42"/>
                <a:gd name="T4" fmla="*/ 19 w 23"/>
                <a:gd name="T5" fmla="*/ 40 h 42"/>
                <a:gd name="T6" fmla="*/ 19 w 23"/>
                <a:gd name="T7" fmla="*/ 42 h 42"/>
                <a:gd name="T8" fmla="*/ 19 w 23"/>
                <a:gd name="T9" fmla="*/ 42 h 42"/>
                <a:gd name="T10" fmla="*/ 21 w 23"/>
                <a:gd name="T11" fmla="*/ 42 h 42"/>
                <a:gd name="T12" fmla="*/ 21 w 23"/>
                <a:gd name="T13" fmla="*/ 40 h 42"/>
                <a:gd name="T14" fmla="*/ 2 w 23"/>
                <a:gd name="T15" fmla="*/ 29 h 42"/>
                <a:gd name="T16" fmla="*/ 0 w 23"/>
                <a:gd name="T17" fmla="*/ 30 h 42"/>
                <a:gd name="T18" fmla="*/ 1 w 23"/>
                <a:gd name="T19" fmla="*/ 32 h 42"/>
                <a:gd name="T20" fmla="*/ 2 w 23"/>
                <a:gd name="T21" fmla="*/ 32 h 42"/>
                <a:gd name="T22" fmla="*/ 4 w 23"/>
                <a:gd name="T23" fmla="*/ 32 h 42"/>
                <a:gd name="T24" fmla="*/ 3 w 23"/>
                <a:gd name="T25" fmla="*/ 30 h 42"/>
                <a:gd name="T26" fmla="*/ 2 w 23"/>
                <a:gd name="T27" fmla="*/ 29 h 42"/>
                <a:gd name="T28" fmla="*/ 5 w 23"/>
                <a:gd name="T29" fmla="*/ 6 h 42"/>
                <a:gd name="T30" fmla="*/ 3 w 23"/>
                <a:gd name="T31" fmla="*/ 8 h 42"/>
                <a:gd name="T32" fmla="*/ 4 w 23"/>
                <a:gd name="T33" fmla="*/ 9 h 42"/>
                <a:gd name="T34" fmla="*/ 6 w 23"/>
                <a:gd name="T35" fmla="*/ 7 h 42"/>
                <a:gd name="T36" fmla="*/ 5 w 23"/>
                <a:gd name="T37" fmla="*/ 6 h 42"/>
                <a:gd name="T38" fmla="*/ 20 w 23"/>
                <a:gd name="T39" fmla="*/ 0 h 42"/>
                <a:gd name="T40" fmla="*/ 20 w 23"/>
                <a:gd name="T41" fmla="*/ 2 h 42"/>
                <a:gd name="T42" fmla="*/ 23 w 23"/>
                <a:gd name="T43" fmla="*/ 2 h 42"/>
                <a:gd name="T44" fmla="*/ 23 w 23"/>
                <a:gd name="T45" fmla="*/ 0 h 42"/>
                <a:gd name="T46" fmla="*/ 20 w 2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42">
                  <a:moveTo>
                    <a:pt x="21" y="40"/>
                  </a:moveTo>
                  <a:cubicBezTo>
                    <a:pt x="21" y="40"/>
                    <a:pt x="20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1" y="42"/>
                    <a:pt x="21" y="42"/>
                  </a:cubicBezTo>
                  <a:cubicBezTo>
                    <a:pt x="21" y="40"/>
                    <a:pt x="21" y="40"/>
                    <a:pt x="21" y="40"/>
                  </a:cubicBezTo>
                  <a:moveTo>
                    <a:pt x="2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1"/>
                    <a:pt x="1" y="31"/>
                    <a:pt x="1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31"/>
                    <a:pt x="3" y="31"/>
                    <a:pt x="3" y="30"/>
                  </a:cubicBezTo>
                  <a:cubicBezTo>
                    <a:pt x="3" y="30"/>
                    <a:pt x="3" y="30"/>
                    <a:pt x="2" y="29"/>
                  </a:cubicBezTo>
                  <a:moveTo>
                    <a:pt x="5" y="6"/>
                  </a:moveTo>
                  <a:cubicBezTo>
                    <a:pt x="4" y="7"/>
                    <a:pt x="3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5" name="Freeform 85"/>
            <p:cNvSpPr>
              <a:spLocks noEditPoints="1"/>
            </p:cNvSpPr>
            <p:nvPr/>
          </p:nvSpPr>
          <p:spPr bwMode="auto">
            <a:xfrm>
              <a:off x="7351713" y="760413"/>
              <a:ext cx="298450" cy="288925"/>
            </a:xfrm>
            <a:custGeom>
              <a:avLst/>
              <a:gdLst>
                <a:gd name="T0" fmla="*/ 32 w 62"/>
                <a:gd name="T1" fmla="*/ 40 h 60"/>
                <a:gd name="T2" fmla="*/ 31 w 62"/>
                <a:gd name="T3" fmla="*/ 60 h 60"/>
                <a:gd name="T4" fmla="*/ 40 w 62"/>
                <a:gd name="T5" fmla="*/ 58 h 60"/>
                <a:gd name="T6" fmla="*/ 32 w 62"/>
                <a:gd name="T7" fmla="*/ 40 h 60"/>
                <a:gd name="T8" fmla="*/ 31 w 62"/>
                <a:gd name="T9" fmla="*/ 31 h 60"/>
                <a:gd name="T10" fmla="*/ 43 w 62"/>
                <a:gd name="T11" fmla="*/ 57 h 60"/>
                <a:gd name="T12" fmla="*/ 46 w 62"/>
                <a:gd name="T13" fmla="*/ 56 h 60"/>
                <a:gd name="T14" fmla="*/ 54 w 62"/>
                <a:gd name="T15" fmla="*/ 49 h 60"/>
                <a:gd name="T16" fmla="*/ 31 w 62"/>
                <a:gd name="T17" fmla="*/ 31 h 60"/>
                <a:gd name="T18" fmla="*/ 60 w 62"/>
                <a:gd name="T19" fmla="*/ 23 h 60"/>
                <a:gd name="T20" fmla="*/ 35 w 62"/>
                <a:gd name="T21" fmla="*/ 30 h 60"/>
                <a:gd name="T22" fmla="*/ 56 w 62"/>
                <a:gd name="T23" fmla="*/ 46 h 60"/>
                <a:gd name="T24" fmla="*/ 60 w 62"/>
                <a:gd name="T25" fmla="*/ 23 h 60"/>
                <a:gd name="T26" fmla="*/ 5 w 62"/>
                <a:gd name="T27" fmla="*/ 17 h 60"/>
                <a:gd name="T28" fmla="*/ 6 w 62"/>
                <a:gd name="T29" fmla="*/ 45 h 60"/>
                <a:gd name="T30" fmla="*/ 29 w 62"/>
                <a:gd name="T31" fmla="*/ 59 h 60"/>
                <a:gd name="T32" fmla="*/ 30 w 62"/>
                <a:gd name="T33" fmla="*/ 30 h 60"/>
                <a:gd name="T34" fmla="*/ 5 w 62"/>
                <a:gd name="T35" fmla="*/ 17 h 60"/>
                <a:gd name="T36" fmla="*/ 11 w 62"/>
                <a:gd name="T37" fmla="*/ 8 h 60"/>
                <a:gd name="T38" fmla="*/ 6 w 62"/>
                <a:gd name="T39" fmla="*/ 14 h 60"/>
                <a:gd name="T40" fmla="*/ 26 w 62"/>
                <a:gd name="T41" fmla="*/ 25 h 60"/>
                <a:gd name="T42" fmla="*/ 11 w 62"/>
                <a:gd name="T43" fmla="*/ 8 h 60"/>
                <a:gd name="T44" fmla="*/ 23 w 62"/>
                <a:gd name="T45" fmla="*/ 1 h 60"/>
                <a:gd name="T46" fmla="*/ 16 w 62"/>
                <a:gd name="T47" fmla="*/ 4 h 60"/>
                <a:gd name="T48" fmla="*/ 13 w 62"/>
                <a:gd name="T49" fmla="*/ 6 h 60"/>
                <a:gd name="T50" fmla="*/ 29 w 62"/>
                <a:gd name="T51" fmla="*/ 24 h 60"/>
                <a:gd name="T52" fmla="*/ 23 w 62"/>
                <a:gd name="T53" fmla="*/ 1 h 60"/>
                <a:gd name="T54" fmla="*/ 39 w 62"/>
                <a:gd name="T55" fmla="*/ 1 h 60"/>
                <a:gd name="T56" fmla="*/ 30 w 62"/>
                <a:gd name="T57" fmla="*/ 26 h 60"/>
                <a:gd name="T58" fmla="*/ 32 w 62"/>
                <a:gd name="T59" fmla="*/ 28 h 60"/>
                <a:gd name="T60" fmla="*/ 59 w 62"/>
                <a:gd name="T61" fmla="*/ 20 h 60"/>
                <a:gd name="T62" fmla="*/ 57 w 62"/>
                <a:gd name="T63" fmla="*/ 15 h 60"/>
                <a:gd name="T64" fmla="*/ 39 w 62"/>
                <a:gd name="T65" fmla="*/ 1 h 60"/>
                <a:gd name="T66" fmla="*/ 31 w 62"/>
                <a:gd name="T67" fmla="*/ 0 h 60"/>
                <a:gd name="T68" fmla="*/ 25 w 62"/>
                <a:gd name="T69" fmla="*/ 1 h 60"/>
                <a:gd name="T70" fmla="*/ 30 w 62"/>
                <a:gd name="T71" fmla="*/ 18 h 60"/>
                <a:gd name="T72" fmla="*/ 36 w 62"/>
                <a:gd name="T73" fmla="*/ 1 h 60"/>
                <a:gd name="T74" fmla="*/ 31 w 62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60">
                  <a:moveTo>
                    <a:pt x="32" y="40"/>
                  </a:moveTo>
                  <a:cubicBezTo>
                    <a:pt x="31" y="60"/>
                    <a:pt x="31" y="60"/>
                    <a:pt x="31" y="60"/>
                  </a:cubicBezTo>
                  <a:cubicBezTo>
                    <a:pt x="34" y="60"/>
                    <a:pt x="37" y="59"/>
                    <a:pt x="40" y="58"/>
                  </a:cubicBezTo>
                  <a:cubicBezTo>
                    <a:pt x="32" y="40"/>
                    <a:pt x="32" y="40"/>
                    <a:pt x="32" y="40"/>
                  </a:cubicBezTo>
                  <a:moveTo>
                    <a:pt x="31" y="31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44" y="57"/>
                    <a:pt x="45" y="56"/>
                    <a:pt x="46" y="56"/>
                  </a:cubicBezTo>
                  <a:cubicBezTo>
                    <a:pt x="49" y="54"/>
                    <a:pt x="52" y="51"/>
                    <a:pt x="54" y="49"/>
                  </a:cubicBezTo>
                  <a:cubicBezTo>
                    <a:pt x="31" y="31"/>
                    <a:pt x="31" y="31"/>
                    <a:pt x="31" y="31"/>
                  </a:cubicBezTo>
                  <a:moveTo>
                    <a:pt x="60" y="23"/>
                  </a:moveTo>
                  <a:cubicBezTo>
                    <a:pt x="35" y="30"/>
                    <a:pt x="35" y="30"/>
                    <a:pt x="35" y="30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60" y="40"/>
                    <a:pt x="62" y="31"/>
                    <a:pt x="60" y="23"/>
                  </a:cubicBezTo>
                  <a:moveTo>
                    <a:pt x="5" y="17"/>
                  </a:moveTo>
                  <a:cubicBezTo>
                    <a:pt x="0" y="25"/>
                    <a:pt x="0" y="36"/>
                    <a:pt x="6" y="45"/>
                  </a:cubicBezTo>
                  <a:cubicBezTo>
                    <a:pt x="11" y="54"/>
                    <a:pt x="19" y="59"/>
                    <a:pt x="29" y="5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5" y="17"/>
                    <a:pt x="5" y="17"/>
                    <a:pt x="5" y="17"/>
                  </a:cubicBezTo>
                  <a:moveTo>
                    <a:pt x="11" y="8"/>
                  </a:moveTo>
                  <a:cubicBezTo>
                    <a:pt x="9" y="10"/>
                    <a:pt x="7" y="12"/>
                    <a:pt x="6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23" y="1"/>
                  </a:moveTo>
                  <a:cubicBezTo>
                    <a:pt x="21" y="2"/>
                    <a:pt x="18" y="3"/>
                    <a:pt x="16" y="4"/>
                  </a:cubicBezTo>
                  <a:cubicBezTo>
                    <a:pt x="15" y="5"/>
                    <a:pt x="14" y="6"/>
                    <a:pt x="13" y="6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3" y="1"/>
                    <a:pt x="23" y="1"/>
                    <a:pt x="23" y="1"/>
                  </a:cubicBezTo>
                  <a:moveTo>
                    <a:pt x="39" y="1"/>
                  </a:moveTo>
                  <a:cubicBezTo>
                    <a:pt x="30" y="26"/>
                    <a:pt x="30" y="26"/>
                    <a:pt x="30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18"/>
                    <a:pt x="58" y="17"/>
                    <a:pt x="57" y="15"/>
                  </a:cubicBezTo>
                  <a:cubicBezTo>
                    <a:pt x="53" y="8"/>
                    <a:pt x="46" y="3"/>
                    <a:pt x="39" y="1"/>
                  </a:cubicBezTo>
                  <a:moveTo>
                    <a:pt x="31" y="0"/>
                  </a:moveTo>
                  <a:cubicBezTo>
                    <a:pt x="29" y="0"/>
                    <a:pt x="27" y="0"/>
                    <a:pt x="25" y="1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6" name="Freeform 86"/>
            <p:cNvSpPr/>
            <p:nvPr/>
          </p:nvSpPr>
          <p:spPr bwMode="auto">
            <a:xfrm>
              <a:off x="7375526" y="765175"/>
              <a:ext cx="265113" cy="284163"/>
            </a:xfrm>
            <a:custGeom>
              <a:avLst/>
              <a:gdLst>
                <a:gd name="T0" fmla="*/ 31 w 55"/>
                <a:gd name="T1" fmla="*/ 0 h 59"/>
                <a:gd name="T2" fmla="*/ 25 w 55"/>
                <a:gd name="T3" fmla="*/ 17 h 59"/>
                <a:gd name="T4" fmla="*/ 20 w 55"/>
                <a:gd name="T5" fmla="*/ 0 h 59"/>
                <a:gd name="T6" fmla="*/ 18 w 55"/>
                <a:gd name="T7" fmla="*/ 0 h 59"/>
                <a:gd name="T8" fmla="*/ 24 w 55"/>
                <a:gd name="T9" fmla="*/ 23 h 59"/>
                <a:gd name="T10" fmla="*/ 8 w 55"/>
                <a:gd name="T11" fmla="*/ 5 h 59"/>
                <a:gd name="T12" fmla="*/ 6 w 55"/>
                <a:gd name="T13" fmla="*/ 7 h 59"/>
                <a:gd name="T14" fmla="*/ 21 w 55"/>
                <a:gd name="T15" fmla="*/ 24 h 59"/>
                <a:gd name="T16" fmla="*/ 1 w 55"/>
                <a:gd name="T17" fmla="*/ 13 h 59"/>
                <a:gd name="T18" fmla="*/ 0 w 55"/>
                <a:gd name="T19" fmla="*/ 16 h 59"/>
                <a:gd name="T20" fmla="*/ 25 w 55"/>
                <a:gd name="T21" fmla="*/ 29 h 59"/>
                <a:gd name="T22" fmla="*/ 24 w 55"/>
                <a:gd name="T23" fmla="*/ 58 h 59"/>
                <a:gd name="T24" fmla="*/ 26 w 55"/>
                <a:gd name="T25" fmla="*/ 59 h 59"/>
                <a:gd name="T26" fmla="*/ 26 w 55"/>
                <a:gd name="T27" fmla="*/ 59 h 59"/>
                <a:gd name="T28" fmla="*/ 27 w 55"/>
                <a:gd name="T29" fmla="*/ 39 h 59"/>
                <a:gd name="T30" fmla="*/ 35 w 55"/>
                <a:gd name="T31" fmla="*/ 57 h 59"/>
                <a:gd name="T32" fmla="*/ 38 w 55"/>
                <a:gd name="T33" fmla="*/ 56 h 59"/>
                <a:gd name="T34" fmla="*/ 26 w 55"/>
                <a:gd name="T35" fmla="*/ 30 h 59"/>
                <a:gd name="T36" fmla="*/ 49 w 55"/>
                <a:gd name="T37" fmla="*/ 48 h 59"/>
                <a:gd name="T38" fmla="*/ 51 w 55"/>
                <a:gd name="T39" fmla="*/ 45 h 59"/>
                <a:gd name="T40" fmla="*/ 30 w 55"/>
                <a:gd name="T41" fmla="*/ 29 h 59"/>
                <a:gd name="T42" fmla="*/ 55 w 55"/>
                <a:gd name="T43" fmla="*/ 22 h 59"/>
                <a:gd name="T44" fmla="*/ 54 w 55"/>
                <a:gd name="T45" fmla="*/ 19 h 59"/>
                <a:gd name="T46" fmla="*/ 27 w 55"/>
                <a:gd name="T47" fmla="*/ 27 h 59"/>
                <a:gd name="T48" fmla="*/ 25 w 55"/>
                <a:gd name="T49" fmla="*/ 25 h 59"/>
                <a:gd name="T50" fmla="*/ 34 w 55"/>
                <a:gd name="T51" fmla="*/ 0 h 59"/>
                <a:gd name="T52" fmla="*/ 31 w 55"/>
                <a:gd name="T5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9">
                  <a:moveTo>
                    <a:pt x="31" y="0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5" y="59"/>
                    <a:pt x="25" y="59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7"/>
                    <a:pt x="37" y="57"/>
                    <a:pt x="38" y="5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0" y="47"/>
                    <a:pt x="50" y="46"/>
                    <a:pt x="51" y="45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0"/>
                    <a:pt x="54" y="19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7" name="Freeform 87"/>
            <p:cNvSpPr>
              <a:spLocks noEditPoints="1"/>
            </p:cNvSpPr>
            <p:nvPr/>
          </p:nvSpPr>
          <p:spPr bwMode="auto">
            <a:xfrm>
              <a:off x="7304088" y="711200"/>
              <a:ext cx="400050" cy="385763"/>
            </a:xfrm>
            <a:custGeom>
              <a:avLst/>
              <a:gdLst>
                <a:gd name="T0" fmla="*/ 53 w 83"/>
                <a:gd name="T1" fmla="*/ 74 h 80"/>
                <a:gd name="T2" fmla="*/ 41 w 83"/>
                <a:gd name="T3" fmla="*/ 76 h 80"/>
                <a:gd name="T4" fmla="*/ 41 w 83"/>
                <a:gd name="T5" fmla="*/ 76 h 80"/>
                <a:gd name="T6" fmla="*/ 41 w 83"/>
                <a:gd name="T7" fmla="*/ 80 h 80"/>
                <a:gd name="T8" fmla="*/ 41 w 83"/>
                <a:gd name="T9" fmla="*/ 80 h 80"/>
                <a:gd name="T10" fmla="*/ 54 w 83"/>
                <a:gd name="T11" fmla="*/ 77 h 80"/>
                <a:gd name="T12" fmla="*/ 53 w 83"/>
                <a:gd name="T13" fmla="*/ 74 h 80"/>
                <a:gd name="T14" fmla="*/ 69 w 83"/>
                <a:gd name="T15" fmla="*/ 62 h 80"/>
                <a:gd name="T16" fmla="*/ 59 w 83"/>
                <a:gd name="T17" fmla="*/ 71 h 80"/>
                <a:gd name="T18" fmla="*/ 55 w 83"/>
                <a:gd name="T19" fmla="*/ 73 h 80"/>
                <a:gd name="T20" fmla="*/ 57 w 83"/>
                <a:gd name="T21" fmla="*/ 76 h 80"/>
                <a:gd name="T22" fmla="*/ 61 w 83"/>
                <a:gd name="T23" fmla="*/ 74 h 80"/>
                <a:gd name="T24" fmla="*/ 72 w 83"/>
                <a:gd name="T25" fmla="*/ 65 h 80"/>
                <a:gd name="T26" fmla="*/ 69 w 83"/>
                <a:gd name="T27" fmla="*/ 62 h 80"/>
                <a:gd name="T28" fmla="*/ 80 w 83"/>
                <a:gd name="T29" fmla="*/ 30 h 80"/>
                <a:gd name="T30" fmla="*/ 76 w 83"/>
                <a:gd name="T31" fmla="*/ 31 h 80"/>
                <a:gd name="T32" fmla="*/ 71 w 83"/>
                <a:gd name="T33" fmla="*/ 60 h 80"/>
                <a:gd name="T34" fmla="*/ 74 w 83"/>
                <a:gd name="T35" fmla="*/ 63 h 80"/>
                <a:gd name="T36" fmla="*/ 80 w 83"/>
                <a:gd name="T37" fmla="*/ 30 h 80"/>
                <a:gd name="T38" fmla="*/ 6 w 83"/>
                <a:gd name="T39" fmla="*/ 22 h 80"/>
                <a:gd name="T40" fmla="*/ 7 w 83"/>
                <a:gd name="T41" fmla="*/ 60 h 80"/>
                <a:gd name="T42" fmla="*/ 38 w 83"/>
                <a:gd name="T43" fmla="*/ 79 h 80"/>
                <a:gd name="T44" fmla="*/ 39 w 83"/>
                <a:gd name="T45" fmla="*/ 75 h 80"/>
                <a:gd name="T46" fmla="*/ 10 w 83"/>
                <a:gd name="T47" fmla="*/ 58 h 80"/>
                <a:gd name="T48" fmla="*/ 9 w 83"/>
                <a:gd name="T49" fmla="*/ 24 h 80"/>
                <a:gd name="T50" fmla="*/ 6 w 83"/>
                <a:gd name="T51" fmla="*/ 22 h 80"/>
                <a:gd name="T52" fmla="*/ 14 w 83"/>
                <a:gd name="T53" fmla="*/ 11 h 80"/>
                <a:gd name="T54" fmla="*/ 7 w 83"/>
                <a:gd name="T55" fmla="*/ 20 h 80"/>
                <a:gd name="T56" fmla="*/ 11 w 83"/>
                <a:gd name="T57" fmla="*/ 22 h 80"/>
                <a:gd name="T58" fmla="*/ 17 w 83"/>
                <a:gd name="T59" fmla="*/ 14 h 80"/>
                <a:gd name="T60" fmla="*/ 14 w 83"/>
                <a:gd name="T61" fmla="*/ 11 h 80"/>
                <a:gd name="T62" fmla="*/ 30 w 83"/>
                <a:gd name="T63" fmla="*/ 2 h 80"/>
                <a:gd name="T64" fmla="*/ 21 w 83"/>
                <a:gd name="T65" fmla="*/ 6 h 80"/>
                <a:gd name="T66" fmla="*/ 16 w 83"/>
                <a:gd name="T67" fmla="*/ 9 h 80"/>
                <a:gd name="T68" fmla="*/ 19 w 83"/>
                <a:gd name="T69" fmla="*/ 12 h 80"/>
                <a:gd name="T70" fmla="*/ 23 w 83"/>
                <a:gd name="T71" fmla="*/ 9 h 80"/>
                <a:gd name="T72" fmla="*/ 31 w 83"/>
                <a:gd name="T73" fmla="*/ 6 h 80"/>
                <a:gd name="T74" fmla="*/ 30 w 83"/>
                <a:gd name="T75" fmla="*/ 2 h 80"/>
                <a:gd name="T76" fmla="*/ 52 w 83"/>
                <a:gd name="T77" fmla="*/ 2 h 80"/>
                <a:gd name="T78" fmla="*/ 50 w 83"/>
                <a:gd name="T79" fmla="*/ 5 h 80"/>
                <a:gd name="T80" fmla="*/ 72 w 83"/>
                <a:gd name="T81" fmla="*/ 22 h 80"/>
                <a:gd name="T82" fmla="*/ 75 w 83"/>
                <a:gd name="T83" fmla="*/ 29 h 80"/>
                <a:gd name="T84" fmla="*/ 79 w 83"/>
                <a:gd name="T85" fmla="*/ 28 h 80"/>
                <a:gd name="T86" fmla="*/ 75 w 83"/>
                <a:gd name="T87" fmla="*/ 20 h 80"/>
                <a:gd name="T88" fmla="*/ 52 w 83"/>
                <a:gd name="T89" fmla="*/ 2 h 80"/>
                <a:gd name="T90" fmla="*/ 41 w 83"/>
                <a:gd name="T91" fmla="*/ 0 h 80"/>
                <a:gd name="T92" fmla="*/ 33 w 83"/>
                <a:gd name="T93" fmla="*/ 1 h 80"/>
                <a:gd name="T94" fmla="*/ 34 w 83"/>
                <a:gd name="T95" fmla="*/ 5 h 80"/>
                <a:gd name="T96" fmla="*/ 41 w 83"/>
                <a:gd name="T97" fmla="*/ 4 h 80"/>
                <a:gd name="T98" fmla="*/ 48 w 83"/>
                <a:gd name="T99" fmla="*/ 5 h 80"/>
                <a:gd name="T100" fmla="*/ 49 w 83"/>
                <a:gd name="T101" fmla="*/ 1 h 80"/>
                <a:gd name="T102" fmla="*/ 41 w 83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" h="80">
                  <a:moveTo>
                    <a:pt x="53" y="74"/>
                  </a:moveTo>
                  <a:cubicBezTo>
                    <a:pt x="49" y="75"/>
                    <a:pt x="45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6" y="80"/>
                    <a:pt x="50" y="79"/>
                    <a:pt x="54" y="77"/>
                  </a:cubicBezTo>
                  <a:cubicBezTo>
                    <a:pt x="53" y="74"/>
                    <a:pt x="53" y="74"/>
                    <a:pt x="53" y="74"/>
                  </a:cubicBezTo>
                  <a:moveTo>
                    <a:pt x="69" y="62"/>
                  </a:moveTo>
                  <a:cubicBezTo>
                    <a:pt x="66" y="66"/>
                    <a:pt x="63" y="68"/>
                    <a:pt x="59" y="71"/>
                  </a:cubicBezTo>
                  <a:cubicBezTo>
                    <a:pt x="58" y="71"/>
                    <a:pt x="56" y="72"/>
                    <a:pt x="55" y="73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8" y="76"/>
                    <a:pt x="60" y="75"/>
                    <a:pt x="61" y="74"/>
                  </a:cubicBezTo>
                  <a:cubicBezTo>
                    <a:pt x="66" y="72"/>
                    <a:pt x="69" y="68"/>
                    <a:pt x="72" y="65"/>
                  </a:cubicBezTo>
                  <a:cubicBezTo>
                    <a:pt x="69" y="62"/>
                    <a:pt x="69" y="62"/>
                    <a:pt x="69" y="62"/>
                  </a:cubicBezTo>
                  <a:moveTo>
                    <a:pt x="80" y="30"/>
                  </a:moveTo>
                  <a:cubicBezTo>
                    <a:pt x="76" y="31"/>
                    <a:pt x="76" y="31"/>
                    <a:pt x="76" y="31"/>
                  </a:cubicBezTo>
                  <a:cubicBezTo>
                    <a:pt x="78" y="41"/>
                    <a:pt x="76" y="52"/>
                    <a:pt x="71" y="60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80" y="53"/>
                    <a:pt x="83" y="41"/>
                    <a:pt x="80" y="30"/>
                  </a:cubicBezTo>
                  <a:moveTo>
                    <a:pt x="6" y="22"/>
                  </a:moveTo>
                  <a:cubicBezTo>
                    <a:pt x="0" y="34"/>
                    <a:pt x="0" y="48"/>
                    <a:pt x="7" y="60"/>
                  </a:cubicBezTo>
                  <a:cubicBezTo>
                    <a:pt x="14" y="72"/>
                    <a:pt x="26" y="79"/>
                    <a:pt x="38" y="79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7" y="75"/>
                    <a:pt x="17" y="68"/>
                    <a:pt x="10" y="58"/>
                  </a:cubicBezTo>
                  <a:cubicBezTo>
                    <a:pt x="4" y="47"/>
                    <a:pt x="4" y="34"/>
                    <a:pt x="9" y="24"/>
                  </a:cubicBezTo>
                  <a:cubicBezTo>
                    <a:pt x="6" y="22"/>
                    <a:pt x="6" y="22"/>
                    <a:pt x="6" y="22"/>
                  </a:cubicBezTo>
                  <a:moveTo>
                    <a:pt x="14" y="11"/>
                  </a:moveTo>
                  <a:cubicBezTo>
                    <a:pt x="11" y="13"/>
                    <a:pt x="9" y="16"/>
                    <a:pt x="7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19"/>
                    <a:pt x="15" y="16"/>
                    <a:pt x="17" y="14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30" y="2"/>
                  </a:moveTo>
                  <a:cubicBezTo>
                    <a:pt x="27" y="3"/>
                    <a:pt x="24" y="4"/>
                    <a:pt x="21" y="6"/>
                  </a:cubicBezTo>
                  <a:cubicBezTo>
                    <a:pt x="19" y="7"/>
                    <a:pt x="18" y="8"/>
                    <a:pt x="16" y="9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2" y="10"/>
                    <a:pt x="23" y="9"/>
                  </a:cubicBezTo>
                  <a:cubicBezTo>
                    <a:pt x="26" y="8"/>
                    <a:pt x="29" y="6"/>
                    <a:pt x="31" y="6"/>
                  </a:cubicBezTo>
                  <a:cubicBezTo>
                    <a:pt x="30" y="2"/>
                    <a:pt x="30" y="2"/>
                    <a:pt x="30" y="2"/>
                  </a:cubicBezTo>
                  <a:moveTo>
                    <a:pt x="52" y="2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59" y="8"/>
                    <a:pt x="67" y="13"/>
                    <a:pt x="72" y="22"/>
                  </a:cubicBezTo>
                  <a:cubicBezTo>
                    <a:pt x="73" y="24"/>
                    <a:pt x="74" y="26"/>
                    <a:pt x="75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8" y="25"/>
                    <a:pt x="77" y="22"/>
                    <a:pt x="75" y="20"/>
                  </a:cubicBezTo>
                  <a:cubicBezTo>
                    <a:pt x="70" y="11"/>
                    <a:pt x="61" y="4"/>
                    <a:pt x="52" y="2"/>
                  </a:cubicBezTo>
                  <a:moveTo>
                    <a:pt x="41" y="0"/>
                  </a:moveTo>
                  <a:cubicBezTo>
                    <a:pt x="38" y="0"/>
                    <a:pt x="36" y="0"/>
                    <a:pt x="33" y="1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6" y="4"/>
                    <a:pt x="39" y="4"/>
                    <a:pt x="41" y="4"/>
                  </a:cubicBezTo>
                  <a:cubicBezTo>
                    <a:pt x="43" y="4"/>
                    <a:pt x="46" y="4"/>
                    <a:pt x="48" y="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0"/>
                    <a:pt x="44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8" name="Freeform 88"/>
            <p:cNvSpPr>
              <a:spLocks noEditPoints="1"/>
            </p:cNvSpPr>
            <p:nvPr/>
          </p:nvSpPr>
          <p:spPr bwMode="auto">
            <a:xfrm>
              <a:off x="7332663" y="715963"/>
              <a:ext cx="357188" cy="381000"/>
            </a:xfrm>
            <a:custGeom>
              <a:avLst/>
              <a:gdLst>
                <a:gd name="T0" fmla="*/ 33 w 74"/>
                <a:gd name="T1" fmla="*/ 74 h 79"/>
                <a:gd name="T2" fmla="*/ 32 w 74"/>
                <a:gd name="T3" fmla="*/ 78 h 79"/>
                <a:gd name="T4" fmla="*/ 35 w 74"/>
                <a:gd name="T5" fmla="*/ 79 h 79"/>
                <a:gd name="T6" fmla="*/ 35 w 74"/>
                <a:gd name="T7" fmla="*/ 75 h 79"/>
                <a:gd name="T8" fmla="*/ 33 w 74"/>
                <a:gd name="T9" fmla="*/ 74 h 79"/>
                <a:gd name="T10" fmla="*/ 49 w 74"/>
                <a:gd name="T11" fmla="*/ 72 h 79"/>
                <a:gd name="T12" fmla="*/ 47 w 74"/>
                <a:gd name="T13" fmla="*/ 73 h 79"/>
                <a:gd name="T14" fmla="*/ 48 w 74"/>
                <a:gd name="T15" fmla="*/ 76 h 79"/>
                <a:gd name="T16" fmla="*/ 51 w 74"/>
                <a:gd name="T17" fmla="*/ 75 h 79"/>
                <a:gd name="T18" fmla="*/ 49 w 74"/>
                <a:gd name="T19" fmla="*/ 72 h 79"/>
                <a:gd name="T20" fmla="*/ 65 w 74"/>
                <a:gd name="T21" fmla="*/ 59 h 79"/>
                <a:gd name="T22" fmla="*/ 63 w 74"/>
                <a:gd name="T23" fmla="*/ 61 h 79"/>
                <a:gd name="T24" fmla="*/ 66 w 74"/>
                <a:gd name="T25" fmla="*/ 64 h 79"/>
                <a:gd name="T26" fmla="*/ 68 w 74"/>
                <a:gd name="T27" fmla="*/ 62 h 79"/>
                <a:gd name="T28" fmla="*/ 65 w 74"/>
                <a:gd name="T29" fmla="*/ 59 h 79"/>
                <a:gd name="T30" fmla="*/ 73 w 74"/>
                <a:gd name="T31" fmla="*/ 27 h 79"/>
                <a:gd name="T32" fmla="*/ 69 w 74"/>
                <a:gd name="T33" fmla="*/ 28 h 79"/>
                <a:gd name="T34" fmla="*/ 70 w 74"/>
                <a:gd name="T35" fmla="*/ 30 h 79"/>
                <a:gd name="T36" fmla="*/ 74 w 74"/>
                <a:gd name="T37" fmla="*/ 29 h 79"/>
                <a:gd name="T38" fmla="*/ 73 w 74"/>
                <a:gd name="T39" fmla="*/ 27 h 79"/>
                <a:gd name="T40" fmla="*/ 1 w 74"/>
                <a:gd name="T41" fmla="*/ 19 h 79"/>
                <a:gd name="T42" fmla="*/ 0 w 74"/>
                <a:gd name="T43" fmla="*/ 21 h 79"/>
                <a:gd name="T44" fmla="*/ 3 w 74"/>
                <a:gd name="T45" fmla="*/ 23 h 79"/>
                <a:gd name="T46" fmla="*/ 5 w 74"/>
                <a:gd name="T47" fmla="*/ 21 h 79"/>
                <a:gd name="T48" fmla="*/ 1 w 74"/>
                <a:gd name="T49" fmla="*/ 19 h 79"/>
                <a:gd name="T50" fmla="*/ 10 w 74"/>
                <a:gd name="T51" fmla="*/ 8 h 79"/>
                <a:gd name="T52" fmla="*/ 8 w 74"/>
                <a:gd name="T53" fmla="*/ 10 h 79"/>
                <a:gd name="T54" fmla="*/ 11 w 74"/>
                <a:gd name="T55" fmla="*/ 13 h 79"/>
                <a:gd name="T56" fmla="*/ 13 w 74"/>
                <a:gd name="T57" fmla="*/ 11 h 79"/>
                <a:gd name="T58" fmla="*/ 10 w 74"/>
                <a:gd name="T59" fmla="*/ 8 h 79"/>
                <a:gd name="T60" fmla="*/ 27 w 74"/>
                <a:gd name="T61" fmla="*/ 0 h 79"/>
                <a:gd name="T62" fmla="*/ 24 w 74"/>
                <a:gd name="T63" fmla="*/ 1 h 79"/>
                <a:gd name="T64" fmla="*/ 25 w 74"/>
                <a:gd name="T65" fmla="*/ 5 h 79"/>
                <a:gd name="T66" fmla="*/ 28 w 74"/>
                <a:gd name="T67" fmla="*/ 4 h 79"/>
                <a:gd name="T68" fmla="*/ 27 w 74"/>
                <a:gd name="T69" fmla="*/ 0 h 79"/>
                <a:gd name="T70" fmla="*/ 43 w 74"/>
                <a:gd name="T71" fmla="*/ 0 h 79"/>
                <a:gd name="T72" fmla="*/ 42 w 74"/>
                <a:gd name="T73" fmla="*/ 4 h 79"/>
                <a:gd name="T74" fmla="*/ 44 w 74"/>
                <a:gd name="T75" fmla="*/ 4 h 79"/>
                <a:gd name="T76" fmla="*/ 46 w 74"/>
                <a:gd name="T77" fmla="*/ 1 h 79"/>
                <a:gd name="T78" fmla="*/ 43 w 74"/>
                <a:gd name="T7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4" h="79">
                  <a:moveTo>
                    <a:pt x="33" y="74"/>
                  </a:moveTo>
                  <a:cubicBezTo>
                    <a:pt x="32" y="78"/>
                    <a:pt x="32" y="78"/>
                    <a:pt x="32" y="78"/>
                  </a:cubicBezTo>
                  <a:cubicBezTo>
                    <a:pt x="33" y="79"/>
                    <a:pt x="34" y="79"/>
                    <a:pt x="35" y="79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4"/>
                    <a:pt x="33" y="74"/>
                  </a:cubicBezTo>
                  <a:moveTo>
                    <a:pt x="49" y="72"/>
                  </a:moveTo>
                  <a:cubicBezTo>
                    <a:pt x="48" y="72"/>
                    <a:pt x="47" y="72"/>
                    <a:pt x="47" y="73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6"/>
                    <a:pt x="50" y="76"/>
                    <a:pt x="51" y="75"/>
                  </a:cubicBezTo>
                  <a:cubicBezTo>
                    <a:pt x="49" y="72"/>
                    <a:pt x="49" y="72"/>
                    <a:pt x="49" y="72"/>
                  </a:cubicBezTo>
                  <a:moveTo>
                    <a:pt x="65" y="59"/>
                  </a:moveTo>
                  <a:cubicBezTo>
                    <a:pt x="64" y="60"/>
                    <a:pt x="63" y="61"/>
                    <a:pt x="63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3"/>
                    <a:pt x="67" y="62"/>
                    <a:pt x="68" y="62"/>
                  </a:cubicBezTo>
                  <a:cubicBezTo>
                    <a:pt x="65" y="59"/>
                    <a:pt x="65" y="59"/>
                    <a:pt x="65" y="59"/>
                  </a:cubicBezTo>
                  <a:moveTo>
                    <a:pt x="73" y="27"/>
                  </a:moveTo>
                  <a:cubicBezTo>
                    <a:pt x="69" y="28"/>
                    <a:pt x="69" y="28"/>
                    <a:pt x="69" y="28"/>
                  </a:cubicBezTo>
                  <a:cubicBezTo>
                    <a:pt x="69" y="29"/>
                    <a:pt x="70" y="29"/>
                    <a:pt x="70" y="30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3" y="28"/>
                    <a:pt x="73" y="27"/>
                    <a:pt x="73" y="27"/>
                  </a:cubicBezTo>
                  <a:moveTo>
                    <a:pt x="1" y="19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2"/>
                    <a:pt x="4" y="21"/>
                    <a:pt x="5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0" y="8"/>
                  </a:moveTo>
                  <a:cubicBezTo>
                    <a:pt x="10" y="8"/>
                    <a:pt x="9" y="9"/>
                    <a:pt x="8" y="1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0" y="8"/>
                    <a:pt x="10" y="8"/>
                    <a:pt x="10" y="8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4"/>
                    <a:pt x="27" y="4"/>
                    <a:pt x="28" y="4"/>
                  </a:cubicBezTo>
                  <a:cubicBezTo>
                    <a:pt x="27" y="0"/>
                    <a:pt x="27" y="0"/>
                    <a:pt x="27" y="0"/>
                  </a:cubicBezTo>
                  <a:moveTo>
                    <a:pt x="43" y="0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0"/>
                    <a:pt x="44" y="0"/>
                    <a:pt x="4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9" name="Freeform 89"/>
            <p:cNvSpPr>
              <a:spLocks noEditPoints="1"/>
            </p:cNvSpPr>
            <p:nvPr/>
          </p:nvSpPr>
          <p:spPr bwMode="auto">
            <a:xfrm>
              <a:off x="9501188" y="557213"/>
              <a:ext cx="217488" cy="203200"/>
            </a:xfrm>
            <a:custGeom>
              <a:avLst/>
              <a:gdLst>
                <a:gd name="T0" fmla="*/ 19 w 45"/>
                <a:gd name="T1" fmla="*/ 25 h 42"/>
                <a:gd name="T2" fmla="*/ 10 w 45"/>
                <a:gd name="T3" fmla="*/ 38 h 42"/>
                <a:gd name="T4" fmla="*/ 20 w 45"/>
                <a:gd name="T5" fmla="*/ 42 h 42"/>
                <a:gd name="T6" fmla="*/ 19 w 45"/>
                <a:gd name="T7" fmla="*/ 25 h 42"/>
                <a:gd name="T8" fmla="*/ 16 w 45"/>
                <a:gd name="T9" fmla="*/ 25 h 42"/>
                <a:gd name="T10" fmla="*/ 3 w 45"/>
                <a:gd name="T11" fmla="*/ 31 h 42"/>
                <a:gd name="T12" fmla="*/ 3 w 45"/>
                <a:gd name="T13" fmla="*/ 31 h 42"/>
                <a:gd name="T14" fmla="*/ 8 w 45"/>
                <a:gd name="T15" fmla="*/ 37 h 42"/>
                <a:gd name="T16" fmla="*/ 16 w 45"/>
                <a:gd name="T17" fmla="*/ 25 h 42"/>
                <a:gd name="T18" fmla="*/ 1 w 45"/>
                <a:gd name="T19" fmla="*/ 16 h 42"/>
                <a:gd name="T20" fmla="*/ 2 w 45"/>
                <a:gd name="T21" fmla="*/ 29 h 42"/>
                <a:gd name="T22" fmla="*/ 16 w 45"/>
                <a:gd name="T23" fmla="*/ 22 h 42"/>
                <a:gd name="T24" fmla="*/ 1 w 45"/>
                <a:gd name="T25" fmla="*/ 16 h 42"/>
                <a:gd name="T26" fmla="*/ 6 w 45"/>
                <a:gd name="T27" fmla="*/ 6 h 42"/>
                <a:gd name="T28" fmla="*/ 2 w 45"/>
                <a:gd name="T29" fmla="*/ 13 h 42"/>
                <a:gd name="T30" fmla="*/ 16 w 45"/>
                <a:gd name="T31" fmla="*/ 18 h 42"/>
                <a:gd name="T32" fmla="*/ 6 w 45"/>
                <a:gd name="T33" fmla="*/ 6 h 42"/>
                <a:gd name="T34" fmla="*/ 17 w 45"/>
                <a:gd name="T35" fmla="*/ 0 h 42"/>
                <a:gd name="T36" fmla="*/ 11 w 45"/>
                <a:gd name="T37" fmla="*/ 3 h 42"/>
                <a:gd name="T38" fmla="*/ 8 w 45"/>
                <a:gd name="T39" fmla="*/ 4 h 42"/>
                <a:gd name="T40" fmla="*/ 18 w 45"/>
                <a:gd name="T41" fmla="*/ 17 h 42"/>
                <a:gd name="T42" fmla="*/ 17 w 45"/>
                <a:gd name="T43" fmla="*/ 0 h 42"/>
                <a:gd name="T44" fmla="*/ 21 w 45"/>
                <a:gd name="T45" fmla="*/ 0 h 42"/>
                <a:gd name="T46" fmla="*/ 19 w 45"/>
                <a:gd name="T47" fmla="*/ 0 h 42"/>
                <a:gd name="T48" fmla="*/ 21 w 45"/>
                <a:gd name="T49" fmla="*/ 20 h 42"/>
                <a:gd name="T50" fmla="*/ 23 w 45"/>
                <a:gd name="T51" fmla="*/ 21 h 42"/>
                <a:gd name="T52" fmla="*/ 21 w 45"/>
                <a:gd name="T53" fmla="*/ 22 h 42"/>
                <a:gd name="T54" fmla="*/ 23 w 45"/>
                <a:gd name="T55" fmla="*/ 42 h 42"/>
                <a:gd name="T56" fmla="*/ 32 w 45"/>
                <a:gd name="T57" fmla="*/ 39 h 42"/>
                <a:gd name="T58" fmla="*/ 39 w 45"/>
                <a:gd name="T59" fmla="*/ 10 h 42"/>
                <a:gd name="T60" fmla="*/ 21 w 45"/>
                <a:gd name="T6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2">
                  <a:moveTo>
                    <a:pt x="19" y="25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3" y="40"/>
                    <a:pt x="17" y="41"/>
                    <a:pt x="20" y="42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16" y="25"/>
                  </a:move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3"/>
                    <a:pt x="6" y="35"/>
                    <a:pt x="8" y="37"/>
                  </a:cubicBezTo>
                  <a:cubicBezTo>
                    <a:pt x="16" y="25"/>
                    <a:pt x="16" y="25"/>
                    <a:pt x="16" y="25"/>
                  </a:cubicBezTo>
                  <a:moveTo>
                    <a:pt x="1" y="16"/>
                  </a:moveTo>
                  <a:cubicBezTo>
                    <a:pt x="0" y="20"/>
                    <a:pt x="0" y="24"/>
                    <a:pt x="2" y="29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6" y="6"/>
                  </a:moveTo>
                  <a:cubicBezTo>
                    <a:pt x="4" y="8"/>
                    <a:pt x="3" y="11"/>
                    <a:pt x="2" y="1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7" y="0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1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6" y="41"/>
                    <a:pt x="29" y="40"/>
                    <a:pt x="32" y="39"/>
                  </a:cubicBezTo>
                  <a:cubicBezTo>
                    <a:pt x="42" y="33"/>
                    <a:pt x="45" y="20"/>
                    <a:pt x="39" y="10"/>
                  </a:cubicBezTo>
                  <a:cubicBezTo>
                    <a:pt x="35" y="3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0" name="Freeform 90"/>
            <p:cNvSpPr/>
            <p:nvPr/>
          </p:nvSpPr>
          <p:spPr bwMode="auto">
            <a:xfrm>
              <a:off x="9505951" y="557213"/>
              <a:ext cx="106363" cy="203200"/>
            </a:xfrm>
            <a:custGeom>
              <a:avLst/>
              <a:gdLst>
                <a:gd name="T0" fmla="*/ 18 w 22"/>
                <a:gd name="T1" fmla="*/ 0 h 42"/>
                <a:gd name="T2" fmla="*/ 16 w 22"/>
                <a:gd name="T3" fmla="*/ 0 h 42"/>
                <a:gd name="T4" fmla="*/ 17 w 22"/>
                <a:gd name="T5" fmla="*/ 17 h 42"/>
                <a:gd name="T6" fmla="*/ 7 w 22"/>
                <a:gd name="T7" fmla="*/ 4 h 42"/>
                <a:gd name="T8" fmla="*/ 5 w 22"/>
                <a:gd name="T9" fmla="*/ 6 h 42"/>
                <a:gd name="T10" fmla="*/ 15 w 22"/>
                <a:gd name="T11" fmla="*/ 18 h 42"/>
                <a:gd name="T12" fmla="*/ 1 w 22"/>
                <a:gd name="T13" fmla="*/ 13 h 42"/>
                <a:gd name="T14" fmla="*/ 0 w 22"/>
                <a:gd name="T15" fmla="*/ 16 h 42"/>
                <a:gd name="T16" fmla="*/ 15 w 22"/>
                <a:gd name="T17" fmla="*/ 22 h 42"/>
                <a:gd name="T18" fmla="*/ 1 w 22"/>
                <a:gd name="T19" fmla="*/ 29 h 42"/>
                <a:gd name="T20" fmla="*/ 2 w 22"/>
                <a:gd name="T21" fmla="*/ 31 h 42"/>
                <a:gd name="T22" fmla="*/ 15 w 22"/>
                <a:gd name="T23" fmla="*/ 25 h 42"/>
                <a:gd name="T24" fmla="*/ 7 w 22"/>
                <a:gd name="T25" fmla="*/ 37 h 42"/>
                <a:gd name="T26" fmla="*/ 9 w 22"/>
                <a:gd name="T27" fmla="*/ 38 h 42"/>
                <a:gd name="T28" fmla="*/ 18 w 22"/>
                <a:gd name="T29" fmla="*/ 25 h 42"/>
                <a:gd name="T30" fmla="*/ 19 w 22"/>
                <a:gd name="T31" fmla="*/ 42 h 42"/>
                <a:gd name="T32" fmla="*/ 20 w 22"/>
                <a:gd name="T33" fmla="*/ 42 h 42"/>
                <a:gd name="T34" fmla="*/ 22 w 22"/>
                <a:gd name="T35" fmla="*/ 42 h 42"/>
                <a:gd name="T36" fmla="*/ 20 w 22"/>
                <a:gd name="T37" fmla="*/ 22 h 42"/>
                <a:gd name="T38" fmla="*/ 22 w 22"/>
                <a:gd name="T39" fmla="*/ 21 h 42"/>
                <a:gd name="T40" fmla="*/ 20 w 22"/>
                <a:gd name="T41" fmla="*/ 20 h 42"/>
                <a:gd name="T42" fmla="*/ 18 w 22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42"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2" y="30"/>
                    <a:pt x="2" y="31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1" name="Freeform 91"/>
            <p:cNvSpPr>
              <a:spLocks noEditPoints="1"/>
            </p:cNvSpPr>
            <p:nvPr/>
          </p:nvSpPr>
          <p:spPr bwMode="auto">
            <a:xfrm>
              <a:off x="9467851" y="523875"/>
              <a:ext cx="288925" cy="269875"/>
            </a:xfrm>
            <a:custGeom>
              <a:avLst/>
              <a:gdLst>
                <a:gd name="T0" fmla="*/ 15 w 60"/>
                <a:gd name="T1" fmla="*/ 49 h 56"/>
                <a:gd name="T2" fmla="*/ 13 w 60"/>
                <a:gd name="T3" fmla="*/ 51 h 56"/>
                <a:gd name="T4" fmla="*/ 28 w 60"/>
                <a:gd name="T5" fmla="*/ 56 h 56"/>
                <a:gd name="T6" fmla="*/ 27 w 60"/>
                <a:gd name="T7" fmla="*/ 53 h 56"/>
                <a:gd name="T8" fmla="*/ 15 w 60"/>
                <a:gd name="T9" fmla="*/ 49 h 56"/>
                <a:gd name="T10" fmla="*/ 6 w 60"/>
                <a:gd name="T11" fmla="*/ 40 h 56"/>
                <a:gd name="T12" fmla="*/ 4 w 60"/>
                <a:gd name="T13" fmla="*/ 41 h 56"/>
                <a:gd name="T14" fmla="*/ 4 w 60"/>
                <a:gd name="T15" fmla="*/ 42 h 56"/>
                <a:gd name="T16" fmla="*/ 11 w 60"/>
                <a:gd name="T17" fmla="*/ 50 h 56"/>
                <a:gd name="T18" fmla="*/ 13 w 60"/>
                <a:gd name="T19" fmla="*/ 47 h 56"/>
                <a:gd name="T20" fmla="*/ 7 w 60"/>
                <a:gd name="T21" fmla="*/ 40 h 56"/>
                <a:gd name="T22" fmla="*/ 6 w 60"/>
                <a:gd name="T23" fmla="*/ 40 h 56"/>
                <a:gd name="T24" fmla="*/ 1 w 60"/>
                <a:gd name="T25" fmla="*/ 21 h 56"/>
                <a:gd name="T26" fmla="*/ 2 w 60"/>
                <a:gd name="T27" fmla="*/ 39 h 56"/>
                <a:gd name="T28" fmla="*/ 5 w 60"/>
                <a:gd name="T29" fmla="*/ 37 h 56"/>
                <a:gd name="T30" fmla="*/ 4 w 60"/>
                <a:gd name="T31" fmla="*/ 22 h 56"/>
                <a:gd name="T32" fmla="*/ 1 w 60"/>
                <a:gd name="T33" fmla="*/ 21 h 56"/>
                <a:gd name="T34" fmla="*/ 9 w 60"/>
                <a:gd name="T35" fmla="*/ 8 h 56"/>
                <a:gd name="T36" fmla="*/ 2 w 60"/>
                <a:gd name="T37" fmla="*/ 18 h 56"/>
                <a:gd name="T38" fmla="*/ 5 w 60"/>
                <a:gd name="T39" fmla="*/ 19 h 56"/>
                <a:gd name="T40" fmla="*/ 10 w 60"/>
                <a:gd name="T41" fmla="*/ 10 h 56"/>
                <a:gd name="T42" fmla="*/ 9 w 60"/>
                <a:gd name="T43" fmla="*/ 8 h 56"/>
                <a:gd name="T44" fmla="*/ 23 w 60"/>
                <a:gd name="T45" fmla="*/ 0 h 56"/>
                <a:gd name="T46" fmla="*/ 14 w 60"/>
                <a:gd name="T47" fmla="*/ 4 h 56"/>
                <a:gd name="T48" fmla="*/ 11 w 60"/>
                <a:gd name="T49" fmla="*/ 6 h 56"/>
                <a:gd name="T50" fmla="*/ 13 w 60"/>
                <a:gd name="T51" fmla="*/ 8 h 56"/>
                <a:gd name="T52" fmla="*/ 16 w 60"/>
                <a:gd name="T53" fmla="*/ 6 h 56"/>
                <a:gd name="T54" fmla="*/ 23 w 60"/>
                <a:gd name="T55" fmla="*/ 3 h 56"/>
                <a:gd name="T56" fmla="*/ 23 w 60"/>
                <a:gd name="T57" fmla="*/ 0 h 56"/>
                <a:gd name="T58" fmla="*/ 28 w 60"/>
                <a:gd name="T59" fmla="*/ 0 h 56"/>
                <a:gd name="T60" fmla="*/ 26 w 60"/>
                <a:gd name="T61" fmla="*/ 0 h 56"/>
                <a:gd name="T62" fmla="*/ 26 w 60"/>
                <a:gd name="T63" fmla="*/ 3 h 56"/>
                <a:gd name="T64" fmla="*/ 28 w 60"/>
                <a:gd name="T65" fmla="*/ 3 h 56"/>
                <a:gd name="T66" fmla="*/ 50 w 60"/>
                <a:gd name="T67" fmla="*/ 15 h 56"/>
                <a:gd name="T68" fmla="*/ 41 w 60"/>
                <a:gd name="T69" fmla="*/ 49 h 56"/>
                <a:gd name="T70" fmla="*/ 30 w 60"/>
                <a:gd name="T71" fmla="*/ 53 h 56"/>
                <a:gd name="T72" fmla="*/ 30 w 60"/>
                <a:gd name="T73" fmla="*/ 56 h 56"/>
                <a:gd name="T74" fmla="*/ 42 w 60"/>
                <a:gd name="T75" fmla="*/ 52 h 56"/>
                <a:gd name="T76" fmla="*/ 52 w 60"/>
                <a:gd name="T77" fmla="*/ 14 h 56"/>
                <a:gd name="T78" fmla="*/ 28 w 60"/>
                <a:gd name="T7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56">
                  <a:moveTo>
                    <a:pt x="15" y="49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8" y="54"/>
                    <a:pt x="23" y="56"/>
                    <a:pt x="28" y="56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3" y="53"/>
                    <a:pt x="19" y="51"/>
                    <a:pt x="15" y="49"/>
                  </a:cubicBezTo>
                  <a:moveTo>
                    <a:pt x="6" y="40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2"/>
                    <a:pt x="4" y="42"/>
                  </a:cubicBezTo>
                  <a:cubicBezTo>
                    <a:pt x="6" y="45"/>
                    <a:pt x="8" y="48"/>
                    <a:pt x="11" y="50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0" y="45"/>
                    <a:pt x="8" y="43"/>
                    <a:pt x="7" y="40"/>
                  </a:cubicBezTo>
                  <a:cubicBezTo>
                    <a:pt x="6" y="40"/>
                    <a:pt x="6" y="40"/>
                    <a:pt x="6" y="40"/>
                  </a:cubicBezTo>
                  <a:moveTo>
                    <a:pt x="1" y="21"/>
                  </a:moveTo>
                  <a:cubicBezTo>
                    <a:pt x="0" y="26"/>
                    <a:pt x="0" y="33"/>
                    <a:pt x="2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32"/>
                    <a:pt x="3" y="27"/>
                    <a:pt x="4" y="22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9" y="8"/>
                  </a:moveTo>
                  <a:cubicBezTo>
                    <a:pt x="6" y="11"/>
                    <a:pt x="3" y="14"/>
                    <a:pt x="2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6"/>
                    <a:pt x="8" y="13"/>
                    <a:pt x="10" y="10"/>
                  </a:cubicBezTo>
                  <a:cubicBezTo>
                    <a:pt x="9" y="8"/>
                    <a:pt x="9" y="8"/>
                    <a:pt x="9" y="8"/>
                  </a:cubicBezTo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13" y="4"/>
                    <a:pt x="12" y="5"/>
                    <a:pt x="11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4" y="7"/>
                    <a:pt x="16" y="6"/>
                  </a:cubicBezTo>
                  <a:cubicBezTo>
                    <a:pt x="18" y="5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7" y="3"/>
                    <a:pt x="45" y="7"/>
                    <a:pt x="50" y="15"/>
                  </a:cubicBezTo>
                  <a:cubicBezTo>
                    <a:pt x="57" y="27"/>
                    <a:pt x="53" y="42"/>
                    <a:pt x="41" y="49"/>
                  </a:cubicBezTo>
                  <a:cubicBezTo>
                    <a:pt x="38" y="51"/>
                    <a:pt x="34" y="52"/>
                    <a:pt x="30" y="53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5" y="55"/>
                    <a:pt x="39" y="54"/>
                    <a:pt x="42" y="52"/>
                  </a:cubicBezTo>
                  <a:cubicBezTo>
                    <a:pt x="56" y="44"/>
                    <a:pt x="60" y="27"/>
                    <a:pt x="52" y="14"/>
                  </a:cubicBezTo>
                  <a:cubicBezTo>
                    <a:pt x="47" y="5"/>
                    <a:pt x="3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2" name="Freeform 92"/>
            <p:cNvSpPr>
              <a:spLocks noEditPoints="1"/>
            </p:cNvSpPr>
            <p:nvPr/>
          </p:nvSpPr>
          <p:spPr bwMode="auto">
            <a:xfrm>
              <a:off x="9472613" y="523875"/>
              <a:ext cx="139700" cy="269875"/>
            </a:xfrm>
            <a:custGeom>
              <a:avLst/>
              <a:gdLst>
                <a:gd name="T0" fmla="*/ 29 w 29"/>
                <a:gd name="T1" fmla="*/ 53 h 56"/>
                <a:gd name="T2" fmla="*/ 27 w 29"/>
                <a:gd name="T3" fmla="*/ 53 h 56"/>
                <a:gd name="T4" fmla="*/ 26 w 29"/>
                <a:gd name="T5" fmla="*/ 53 h 56"/>
                <a:gd name="T6" fmla="*/ 27 w 29"/>
                <a:gd name="T7" fmla="*/ 56 h 56"/>
                <a:gd name="T8" fmla="*/ 27 w 29"/>
                <a:gd name="T9" fmla="*/ 56 h 56"/>
                <a:gd name="T10" fmla="*/ 29 w 29"/>
                <a:gd name="T11" fmla="*/ 56 h 56"/>
                <a:gd name="T12" fmla="*/ 29 w 29"/>
                <a:gd name="T13" fmla="*/ 53 h 56"/>
                <a:gd name="T14" fmla="*/ 12 w 29"/>
                <a:gd name="T15" fmla="*/ 47 h 56"/>
                <a:gd name="T16" fmla="*/ 10 w 29"/>
                <a:gd name="T17" fmla="*/ 50 h 56"/>
                <a:gd name="T18" fmla="*/ 12 w 29"/>
                <a:gd name="T19" fmla="*/ 51 h 56"/>
                <a:gd name="T20" fmla="*/ 14 w 29"/>
                <a:gd name="T21" fmla="*/ 49 h 56"/>
                <a:gd name="T22" fmla="*/ 12 w 29"/>
                <a:gd name="T23" fmla="*/ 47 h 56"/>
                <a:gd name="T24" fmla="*/ 4 w 29"/>
                <a:gd name="T25" fmla="*/ 37 h 56"/>
                <a:gd name="T26" fmla="*/ 1 w 29"/>
                <a:gd name="T27" fmla="*/ 39 h 56"/>
                <a:gd name="T28" fmla="*/ 3 w 29"/>
                <a:gd name="T29" fmla="*/ 41 h 56"/>
                <a:gd name="T30" fmla="*/ 5 w 29"/>
                <a:gd name="T31" fmla="*/ 40 h 56"/>
                <a:gd name="T32" fmla="*/ 4 w 29"/>
                <a:gd name="T33" fmla="*/ 37 h 56"/>
                <a:gd name="T34" fmla="*/ 1 w 29"/>
                <a:gd name="T35" fmla="*/ 18 h 56"/>
                <a:gd name="T36" fmla="*/ 0 w 29"/>
                <a:gd name="T37" fmla="*/ 21 h 56"/>
                <a:gd name="T38" fmla="*/ 3 w 29"/>
                <a:gd name="T39" fmla="*/ 22 h 56"/>
                <a:gd name="T40" fmla="*/ 4 w 29"/>
                <a:gd name="T41" fmla="*/ 19 h 56"/>
                <a:gd name="T42" fmla="*/ 1 w 29"/>
                <a:gd name="T43" fmla="*/ 18 h 56"/>
                <a:gd name="T44" fmla="*/ 10 w 29"/>
                <a:gd name="T45" fmla="*/ 6 h 56"/>
                <a:gd name="T46" fmla="*/ 8 w 29"/>
                <a:gd name="T47" fmla="*/ 8 h 56"/>
                <a:gd name="T48" fmla="*/ 9 w 29"/>
                <a:gd name="T49" fmla="*/ 10 h 56"/>
                <a:gd name="T50" fmla="*/ 12 w 29"/>
                <a:gd name="T51" fmla="*/ 8 h 56"/>
                <a:gd name="T52" fmla="*/ 10 w 29"/>
                <a:gd name="T53" fmla="*/ 6 h 56"/>
                <a:gd name="T54" fmla="*/ 25 w 29"/>
                <a:gd name="T55" fmla="*/ 0 h 56"/>
                <a:gd name="T56" fmla="*/ 22 w 29"/>
                <a:gd name="T57" fmla="*/ 0 h 56"/>
                <a:gd name="T58" fmla="*/ 22 w 29"/>
                <a:gd name="T59" fmla="*/ 3 h 56"/>
                <a:gd name="T60" fmla="*/ 25 w 29"/>
                <a:gd name="T61" fmla="*/ 3 h 56"/>
                <a:gd name="T62" fmla="*/ 25 w 29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56">
                  <a:moveTo>
                    <a:pt x="29" y="53"/>
                  </a:moveTo>
                  <a:cubicBezTo>
                    <a:pt x="29" y="53"/>
                    <a:pt x="28" y="53"/>
                    <a:pt x="27" y="53"/>
                  </a:cubicBezTo>
                  <a:cubicBezTo>
                    <a:pt x="27" y="53"/>
                    <a:pt x="27" y="53"/>
                    <a:pt x="26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29" y="56"/>
                    <a:pt x="29" y="56"/>
                  </a:cubicBezTo>
                  <a:cubicBezTo>
                    <a:pt x="29" y="53"/>
                    <a:pt x="29" y="53"/>
                    <a:pt x="29" y="53"/>
                  </a:cubicBezTo>
                  <a:moveTo>
                    <a:pt x="12" y="47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1" y="50"/>
                    <a:pt x="11" y="51"/>
                    <a:pt x="12" y="51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8"/>
                    <a:pt x="12" y="48"/>
                    <a:pt x="12" y="47"/>
                  </a:cubicBezTo>
                  <a:moveTo>
                    <a:pt x="4" y="37"/>
                  </a:moveTo>
                  <a:cubicBezTo>
                    <a:pt x="1" y="39"/>
                    <a:pt x="1" y="39"/>
                    <a:pt x="1" y="39"/>
                  </a:cubicBezTo>
                  <a:cubicBezTo>
                    <a:pt x="2" y="39"/>
                    <a:pt x="2" y="40"/>
                    <a:pt x="3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4" y="38"/>
                    <a:pt x="4" y="37"/>
                  </a:cubicBezTo>
                  <a:moveTo>
                    <a:pt x="1" y="18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0" y="6"/>
                  </a:moveTo>
                  <a:cubicBezTo>
                    <a:pt x="9" y="6"/>
                    <a:pt x="8" y="7"/>
                    <a:pt x="8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3" name="Freeform 93"/>
            <p:cNvSpPr>
              <a:spLocks noEditPoints="1"/>
            </p:cNvSpPr>
            <p:nvPr/>
          </p:nvSpPr>
          <p:spPr bwMode="auto">
            <a:xfrm>
              <a:off x="7813676" y="-531812"/>
              <a:ext cx="217488" cy="201613"/>
            </a:xfrm>
            <a:custGeom>
              <a:avLst/>
              <a:gdLst>
                <a:gd name="T0" fmla="*/ 24 w 45"/>
                <a:gd name="T1" fmla="*/ 24 h 42"/>
                <a:gd name="T2" fmla="*/ 18 w 45"/>
                <a:gd name="T3" fmla="*/ 42 h 42"/>
                <a:gd name="T4" fmla="*/ 22 w 45"/>
                <a:gd name="T5" fmla="*/ 42 h 42"/>
                <a:gd name="T6" fmla="*/ 33 w 45"/>
                <a:gd name="T7" fmla="*/ 39 h 42"/>
                <a:gd name="T8" fmla="*/ 37 w 45"/>
                <a:gd name="T9" fmla="*/ 36 h 42"/>
                <a:gd name="T10" fmla="*/ 24 w 45"/>
                <a:gd name="T11" fmla="*/ 24 h 42"/>
                <a:gd name="T12" fmla="*/ 7 w 45"/>
                <a:gd name="T13" fmla="*/ 7 h 42"/>
                <a:gd name="T14" fmla="*/ 4 w 45"/>
                <a:gd name="T15" fmla="*/ 32 h 42"/>
                <a:gd name="T16" fmla="*/ 15 w 45"/>
                <a:gd name="T17" fmla="*/ 41 h 42"/>
                <a:gd name="T18" fmla="*/ 22 w 45"/>
                <a:gd name="T19" fmla="*/ 20 h 42"/>
                <a:gd name="T20" fmla="*/ 7 w 45"/>
                <a:gd name="T21" fmla="*/ 7 h 42"/>
                <a:gd name="T22" fmla="*/ 30 w 45"/>
                <a:gd name="T23" fmla="*/ 2 h 42"/>
                <a:gd name="T24" fmla="*/ 23 w 45"/>
                <a:gd name="T25" fmla="*/ 20 h 42"/>
                <a:gd name="T26" fmla="*/ 39 w 45"/>
                <a:gd name="T27" fmla="*/ 34 h 42"/>
                <a:gd name="T28" fmla="*/ 40 w 45"/>
                <a:gd name="T29" fmla="*/ 11 h 42"/>
                <a:gd name="T30" fmla="*/ 30 w 45"/>
                <a:gd name="T31" fmla="*/ 2 h 42"/>
                <a:gd name="T32" fmla="*/ 22 w 45"/>
                <a:gd name="T33" fmla="*/ 0 h 42"/>
                <a:gd name="T34" fmla="*/ 12 w 45"/>
                <a:gd name="T35" fmla="*/ 3 h 42"/>
                <a:gd name="T36" fmla="*/ 9 w 45"/>
                <a:gd name="T37" fmla="*/ 5 h 42"/>
                <a:gd name="T38" fmla="*/ 22 w 45"/>
                <a:gd name="T39" fmla="*/ 17 h 42"/>
                <a:gd name="T40" fmla="*/ 27 w 45"/>
                <a:gd name="T41" fmla="*/ 1 h 42"/>
                <a:gd name="T42" fmla="*/ 22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24" y="24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9" y="42"/>
                    <a:pt x="21" y="42"/>
                    <a:pt x="22" y="42"/>
                  </a:cubicBezTo>
                  <a:cubicBezTo>
                    <a:pt x="26" y="42"/>
                    <a:pt x="30" y="41"/>
                    <a:pt x="33" y="39"/>
                  </a:cubicBezTo>
                  <a:cubicBezTo>
                    <a:pt x="35" y="38"/>
                    <a:pt x="36" y="37"/>
                    <a:pt x="37" y="36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7" y="7"/>
                  </a:moveTo>
                  <a:cubicBezTo>
                    <a:pt x="1" y="14"/>
                    <a:pt x="0" y="24"/>
                    <a:pt x="4" y="32"/>
                  </a:cubicBezTo>
                  <a:cubicBezTo>
                    <a:pt x="7" y="36"/>
                    <a:pt x="11" y="39"/>
                    <a:pt x="15" y="4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30" y="2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4" y="27"/>
                    <a:pt x="45" y="18"/>
                    <a:pt x="40" y="11"/>
                  </a:cubicBezTo>
                  <a:cubicBezTo>
                    <a:pt x="38" y="6"/>
                    <a:pt x="34" y="3"/>
                    <a:pt x="30" y="2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1" y="4"/>
                    <a:pt x="10" y="4"/>
                    <a:pt x="9" y="5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4" name="Freeform 94"/>
            <p:cNvSpPr/>
            <p:nvPr/>
          </p:nvSpPr>
          <p:spPr bwMode="auto">
            <a:xfrm>
              <a:off x="7848601" y="-527050"/>
              <a:ext cx="153988" cy="196850"/>
            </a:xfrm>
            <a:custGeom>
              <a:avLst/>
              <a:gdLst>
                <a:gd name="T0" fmla="*/ 20 w 32"/>
                <a:gd name="T1" fmla="*/ 0 h 41"/>
                <a:gd name="T2" fmla="*/ 15 w 32"/>
                <a:gd name="T3" fmla="*/ 16 h 41"/>
                <a:gd name="T4" fmla="*/ 2 w 32"/>
                <a:gd name="T5" fmla="*/ 4 h 41"/>
                <a:gd name="T6" fmla="*/ 0 w 32"/>
                <a:gd name="T7" fmla="*/ 6 h 41"/>
                <a:gd name="T8" fmla="*/ 15 w 32"/>
                <a:gd name="T9" fmla="*/ 19 h 41"/>
                <a:gd name="T10" fmla="*/ 8 w 32"/>
                <a:gd name="T11" fmla="*/ 40 h 41"/>
                <a:gd name="T12" fmla="*/ 11 w 32"/>
                <a:gd name="T13" fmla="*/ 41 h 41"/>
                <a:gd name="T14" fmla="*/ 17 w 32"/>
                <a:gd name="T15" fmla="*/ 23 h 41"/>
                <a:gd name="T16" fmla="*/ 30 w 32"/>
                <a:gd name="T17" fmla="*/ 35 h 41"/>
                <a:gd name="T18" fmla="*/ 32 w 32"/>
                <a:gd name="T19" fmla="*/ 33 h 41"/>
                <a:gd name="T20" fmla="*/ 16 w 32"/>
                <a:gd name="T21" fmla="*/ 19 h 41"/>
                <a:gd name="T22" fmla="*/ 23 w 32"/>
                <a:gd name="T23" fmla="*/ 1 h 41"/>
                <a:gd name="T24" fmla="*/ 20 w 32"/>
                <a:gd name="T2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1">
                  <a:moveTo>
                    <a:pt x="20" y="0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10" y="40"/>
                    <a:pt x="11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4"/>
                    <a:pt x="32" y="33"/>
                    <a:pt x="32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5" name="Freeform 95"/>
            <p:cNvSpPr>
              <a:spLocks noEditPoints="1"/>
            </p:cNvSpPr>
            <p:nvPr/>
          </p:nvSpPr>
          <p:spPr bwMode="auto">
            <a:xfrm>
              <a:off x="7775576" y="-566737"/>
              <a:ext cx="288925" cy="269875"/>
            </a:xfrm>
            <a:custGeom>
              <a:avLst/>
              <a:gdLst>
                <a:gd name="T0" fmla="*/ 48 w 60"/>
                <a:gd name="T1" fmla="*/ 45 h 56"/>
                <a:gd name="T2" fmla="*/ 43 w 60"/>
                <a:gd name="T3" fmla="*/ 50 h 56"/>
                <a:gd name="T4" fmla="*/ 30 w 60"/>
                <a:gd name="T5" fmla="*/ 53 h 56"/>
                <a:gd name="T6" fmla="*/ 25 w 60"/>
                <a:gd name="T7" fmla="*/ 53 h 56"/>
                <a:gd name="T8" fmla="*/ 24 w 60"/>
                <a:gd name="T9" fmla="*/ 55 h 56"/>
                <a:gd name="T10" fmla="*/ 30 w 60"/>
                <a:gd name="T11" fmla="*/ 56 h 56"/>
                <a:gd name="T12" fmla="*/ 44 w 60"/>
                <a:gd name="T13" fmla="*/ 52 h 56"/>
                <a:gd name="T14" fmla="*/ 51 w 60"/>
                <a:gd name="T15" fmla="*/ 47 h 56"/>
                <a:gd name="T16" fmla="*/ 48 w 60"/>
                <a:gd name="T17" fmla="*/ 45 h 56"/>
                <a:gd name="T18" fmla="*/ 10 w 60"/>
                <a:gd name="T19" fmla="*/ 10 h 56"/>
                <a:gd name="T20" fmla="*/ 6 w 60"/>
                <a:gd name="T21" fmla="*/ 42 h 56"/>
                <a:gd name="T22" fmla="*/ 21 w 60"/>
                <a:gd name="T23" fmla="*/ 54 h 56"/>
                <a:gd name="T24" fmla="*/ 22 w 60"/>
                <a:gd name="T25" fmla="*/ 52 h 56"/>
                <a:gd name="T26" fmla="*/ 9 w 60"/>
                <a:gd name="T27" fmla="*/ 41 h 56"/>
                <a:gd name="T28" fmla="*/ 12 w 60"/>
                <a:gd name="T29" fmla="*/ 11 h 56"/>
                <a:gd name="T30" fmla="*/ 10 w 60"/>
                <a:gd name="T31" fmla="*/ 10 h 56"/>
                <a:gd name="T32" fmla="*/ 40 w 60"/>
                <a:gd name="T33" fmla="*/ 2 h 56"/>
                <a:gd name="T34" fmla="*/ 39 w 60"/>
                <a:gd name="T35" fmla="*/ 5 h 56"/>
                <a:gd name="T36" fmla="*/ 52 w 60"/>
                <a:gd name="T37" fmla="*/ 16 h 56"/>
                <a:gd name="T38" fmla="*/ 50 w 60"/>
                <a:gd name="T39" fmla="*/ 43 h 56"/>
                <a:gd name="T40" fmla="*/ 52 w 60"/>
                <a:gd name="T41" fmla="*/ 45 h 56"/>
                <a:gd name="T42" fmla="*/ 54 w 60"/>
                <a:gd name="T43" fmla="*/ 14 h 56"/>
                <a:gd name="T44" fmla="*/ 40 w 60"/>
                <a:gd name="T45" fmla="*/ 2 h 56"/>
                <a:gd name="T46" fmla="*/ 30 w 60"/>
                <a:gd name="T47" fmla="*/ 0 h 56"/>
                <a:gd name="T48" fmla="*/ 16 w 60"/>
                <a:gd name="T49" fmla="*/ 4 h 56"/>
                <a:gd name="T50" fmla="*/ 11 w 60"/>
                <a:gd name="T51" fmla="*/ 8 h 56"/>
                <a:gd name="T52" fmla="*/ 14 w 60"/>
                <a:gd name="T53" fmla="*/ 9 h 56"/>
                <a:gd name="T54" fmla="*/ 18 w 60"/>
                <a:gd name="T55" fmla="*/ 7 h 56"/>
                <a:gd name="T56" fmla="*/ 30 w 60"/>
                <a:gd name="T57" fmla="*/ 3 h 56"/>
                <a:gd name="T58" fmla="*/ 36 w 60"/>
                <a:gd name="T59" fmla="*/ 4 h 56"/>
                <a:gd name="T60" fmla="*/ 37 w 60"/>
                <a:gd name="T61" fmla="*/ 1 h 56"/>
                <a:gd name="T62" fmla="*/ 30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48" y="45"/>
                  </a:moveTo>
                  <a:cubicBezTo>
                    <a:pt x="47" y="47"/>
                    <a:pt x="45" y="49"/>
                    <a:pt x="43" y="50"/>
                  </a:cubicBezTo>
                  <a:cubicBezTo>
                    <a:pt x="39" y="52"/>
                    <a:pt x="35" y="53"/>
                    <a:pt x="30" y="53"/>
                  </a:cubicBezTo>
                  <a:cubicBezTo>
                    <a:pt x="28" y="53"/>
                    <a:pt x="26" y="53"/>
                    <a:pt x="25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6"/>
                    <a:pt x="28" y="56"/>
                    <a:pt x="30" y="56"/>
                  </a:cubicBezTo>
                  <a:cubicBezTo>
                    <a:pt x="35" y="56"/>
                    <a:pt x="40" y="55"/>
                    <a:pt x="44" y="52"/>
                  </a:cubicBezTo>
                  <a:cubicBezTo>
                    <a:pt x="47" y="51"/>
                    <a:pt x="49" y="49"/>
                    <a:pt x="51" y="47"/>
                  </a:cubicBezTo>
                  <a:cubicBezTo>
                    <a:pt x="48" y="45"/>
                    <a:pt x="48" y="45"/>
                    <a:pt x="48" y="45"/>
                  </a:cubicBezTo>
                  <a:moveTo>
                    <a:pt x="10" y="10"/>
                  </a:moveTo>
                  <a:cubicBezTo>
                    <a:pt x="2" y="18"/>
                    <a:pt x="0" y="32"/>
                    <a:pt x="6" y="42"/>
                  </a:cubicBezTo>
                  <a:cubicBezTo>
                    <a:pt x="10" y="48"/>
                    <a:pt x="15" y="52"/>
                    <a:pt x="21" y="54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17" y="50"/>
                    <a:pt x="12" y="46"/>
                    <a:pt x="9" y="41"/>
                  </a:cubicBezTo>
                  <a:cubicBezTo>
                    <a:pt x="3" y="31"/>
                    <a:pt x="5" y="19"/>
                    <a:pt x="12" y="11"/>
                  </a:cubicBezTo>
                  <a:cubicBezTo>
                    <a:pt x="10" y="10"/>
                    <a:pt x="10" y="10"/>
                    <a:pt x="10" y="10"/>
                  </a:cubicBezTo>
                  <a:moveTo>
                    <a:pt x="40" y="2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7"/>
                    <a:pt x="49" y="10"/>
                    <a:pt x="52" y="16"/>
                  </a:cubicBezTo>
                  <a:cubicBezTo>
                    <a:pt x="57" y="25"/>
                    <a:pt x="56" y="36"/>
                    <a:pt x="50" y="43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9" y="36"/>
                    <a:pt x="60" y="24"/>
                    <a:pt x="54" y="14"/>
                  </a:cubicBezTo>
                  <a:cubicBezTo>
                    <a:pt x="51" y="8"/>
                    <a:pt x="46" y="4"/>
                    <a:pt x="40" y="2"/>
                  </a:cubicBezTo>
                  <a:moveTo>
                    <a:pt x="30" y="0"/>
                  </a:moveTo>
                  <a:cubicBezTo>
                    <a:pt x="25" y="0"/>
                    <a:pt x="21" y="2"/>
                    <a:pt x="16" y="4"/>
                  </a:cubicBezTo>
                  <a:cubicBezTo>
                    <a:pt x="14" y="5"/>
                    <a:pt x="13" y="6"/>
                    <a:pt x="11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8"/>
                    <a:pt x="16" y="7"/>
                    <a:pt x="18" y="7"/>
                  </a:cubicBezTo>
                  <a:cubicBezTo>
                    <a:pt x="22" y="4"/>
                    <a:pt x="26" y="3"/>
                    <a:pt x="30" y="3"/>
                  </a:cubicBezTo>
                  <a:cubicBezTo>
                    <a:pt x="32" y="3"/>
                    <a:pt x="34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3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6" name="Freeform 96"/>
            <p:cNvSpPr>
              <a:spLocks noEditPoints="1"/>
            </p:cNvSpPr>
            <p:nvPr/>
          </p:nvSpPr>
          <p:spPr bwMode="auto">
            <a:xfrm>
              <a:off x="7824788" y="-561975"/>
              <a:ext cx="201613" cy="260350"/>
            </a:xfrm>
            <a:custGeom>
              <a:avLst/>
              <a:gdLst>
                <a:gd name="T0" fmla="*/ 12 w 42"/>
                <a:gd name="T1" fmla="*/ 51 h 54"/>
                <a:gd name="T2" fmla="*/ 11 w 42"/>
                <a:gd name="T3" fmla="*/ 53 h 54"/>
                <a:gd name="T4" fmla="*/ 14 w 42"/>
                <a:gd name="T5" fmla="*/ 54 h 54"/>
                <a:gd name="T6" fmla="*/ 15 w 42"/>
                <a:gd name="T7" fmla="*/ 52 h 54"/>
                <a:gd name="T8" fmla="*/ 12 w 42"/>
                <a:gd name="T9" fmla="*/ 51 h 54"/>
                <a:gd name="T10" fmla="*/ 40 w 42"/>
                <a:gd name="T11" fmla="*/ 42 h 54"/>
                <a:gd name="T12" fmla="*/ 38 w 42"/>
                <a:gd name="T13" fmla="*/ 44 h 54"/>
                <a:gd name="T14" fmla="*/ 41 w 42"/>
                <a:gd name="T15" fmla="*/ 46 h 54"/>
                <a:gd name="T16" fmla="*/ 42 w 42"/>
                <a:gd name="T17" fmla="*/ 44 h 54"/>
                <a:gd name="T18" fmla="*/ 40 w 42"/>
                <a:gd name="T19" fmla="*/ 42 h 54"/>
                <a:gd name="T20" fmla="*/ 1 w 42"/>
                <a:gd name="T21" fmla="*/ 7 h 54"/>
                <a:gd name="T22" fmla="*/ 0 w 42"/>
                <a:gd name="T23" fmla="*/ 9 h 54"/>
                <a:gd name="T24" fmla="*/ 2 w 42"/>
                <a:gd name="T25" fmla="*/ 10 h 54"/>
                <a:gd name="T26" fmla="*/ 4 w 42"/>
                <a:gd name="T27" fmla="*/ 8 h 54"/>
                <a:gd name="T28" fmla="*/ 1 w 42"/>
                <a:gd name="T29" fmla="*/ 7 h 54"/>
                <a:gd name="T30" fmla="*/ 27 w 42"/>
                <a:gd name="T31" fmla="*/ 0 h 54"/>
                <a:gd name="T32" fmla="*/ 26 w 42"/>
                <a:gd name="T33" fmla="*/ 3 h 54"/>
                <a:gd name="T34" fmla="*/ 29 w 42"/>
                <a:gd name="T35" fmla="*/ 4 h 54"/>
                <a:gd name="T36" fmla="*/ 30 w 42"/>
                <a:gd name="T37" fmla="*/ 1 h 54"/>
                <a:gd name="T38" fmla="*/ 27 w 42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54">
                  <a:moveTo>
                    <a:pt x="12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2" y="54"/>
                    <a:pt x="13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1"/>
                    <a:pt x="13" y="51"/>
                    <a:pt x="12" y="51"/>
                  </a:cubicBezTo>
                  <a:moveTo>
                    <a:pt x="40" y="42"/>
                  </a:moveTo>
                  <a:cubicBezTo>
                    <a:pt x="40" y="43"/>
                    <a:pt x="39" y="44"/>
                    <a:pt x="38" y="44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2" y="45"/>
                    <a:pt x="42" y="44"/>
                  </a:cubicBezTo>
                  <a:cubicBezTo>
                    <a:pt x="40" y="42"/>
                    <a:pt x="40" y="42"/>
                    <a:pt x="40" y="42"/>
                  </a:cubicBezTo>
                  <a:moveTo>
                    <a:pt x="1" y="7"/>
                  </a:moveTo>
                  <a:cubicBezTo>
                    <a:pt x="1" y="7"/>
                    <a:pt x="0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27" y="0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8" y="3"/>
                    <a:pt x="29" y="4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7" name="Freeform 97"/>
            <p:cNvSpPr>
              <a:spLocks noEditPoints="1"/>
            </p:cNvSpPr>
            <p:nvPr/>
          </p:nvSpPr>
          <p:spPr bwMode="auto">
            <a:xfrm>
              <a:off x="8658226" y="-604837"/>
              <a:ext cx="144463" cy="139700"/>
            </a:xfrm>
            <a:custGeom>
              <a:avLst/>
              <a:gdLst>
                <a:gd name="T0" fmla="*/ 14 w 30"/>
                <a:gd name="T1" fmla="*/ 16 h 29"/>
                <a:gd name="T2" fmla="*/ 7 w 30"/>
                <a:gd name="T3" fmla="*/ 26 h 29"/>
                <a:gd name="T4" fmla="*/ 16 w 30"/>
                <a:gd name="T5" fmla="*/ 29 h 29"/>
                <a:gd name="T6" fmla="*/ 22 w 30"/>
                <a:gd name="T7" fmla="*/ 28 h 29"/>
                <a:gd name="T8" fmla="*/ 14 w 30"/>
                <a:gd name="T9" fmla="*/ 16 h 29"/>
                <a:gd name="T10" fmla="*/ 30 w 30"/>
                <a:gd name="T11" fmla="*/ 15 h 29"/>
                <a:gd name="T12" fmla="*/ 16 w 30"/>
                <a:gd name="T13" fmla="*/ 15 h 29"/>
                <a:gd name="T14" fmla="*/ 24 w 30"/>
                <a:gd name="T15" fmla="*/ 26 h 29"/>
                <a:gd name="T16" fmla="*/ 30 w 30"/>
                <a:gd name="T17" fmla="*/ 15 h 29"/>
                <a:gd name="T18" fmla="*/ 3 w 30"/>
                <a:gd name="T19" fmla="*/ 8 h 29"/>
                <a:gd name="T20" fmla="*/ 3 w 30"/>
                <a:gd name="T21" fmla="*/ 22 h 29"/>
                <a:gd name="T22" fmla="*/ 5 w 30"/>
                <a:gd name="T23" fmla="*/ 24 h 29"/>
                <a:gd name="T24" fmla="*/ 12 w 30"/>
                <a:gd name="T25" fmla="*/ 14 h 29"/>
                <a:gd name="T26" fmla="*/ 3 w 30"/>
                <a:gd name="T27" fmla="*/ 8 h 29"/>
                <a:gd name="T28" fmla="*/ 18 w 30"/>
                <a:gd name="T29" fmla="*/ 0 h 29"/>
                <a:gd name="T30" fmla="*/ 16 w 30"/>
                <a:gd name="T31" fmla="*/ 12 h 29"/>
                <a:gd name="T32" fmla="*/ 30 w 30"/>
                <a:gd name="T33" fmla="*/ 12 h 29"/>
                <a:gd name="T34" fmla="*/ 28 w 30"/>
                <a:gd name="T35" fmla="*/ 7 h 29"/>
                <a:gd name="T36" fmla="*/ 18 w 30"/>
                <a:gd name="T37" fmla="*/ 0 h 29"/>
                <a:gd name="T38" fmla="*/ 15 w 30"/>
                <a:gd name="T39" fmla="*/ 0 h 29"/>
                <a:gd name="T40" fmla="*/ 8 w 30"/>
                <a:gd name="T41" fmla="*/ 2 h 29"/>
                <a:gd name="T42" fmla="*/ 4 w 30"/>
                <a:gd name="T43" fmla="*/ 5 h 29"/>
                <a:gd name="T44" fmla="*/ 13 w 30"/>
                <a:gd name="T45" fmla="*/ 11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8" y="29"/>
                    <a:pt x="20" y="29"/>
                    <a:pt x="22" y="28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30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8" y="24"/>
                    <a:pt x="30" y="19"/>
                    <a:pt x="30" y="15"/>
                  </a:cubicBezTo>
                  <a:moveTo>
                    <a:pt x="3" y="8"/>
                  </a:moveTo>
                  <a:cubicBezTo>
                    <a:pt x="0" y="12"/>
                    <a:pt x="0" y="17"/>
                    <a:pt x="3" y="22"/>
                  </a:cubicBezTo>
                  <a:cubicBezTo>
                    <a:pt x="3" y="23"/>
                    <a:pt x="4" y="23"/>
                    <a:pt x="5" y="2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8" y="0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0"/>
                    <a:pt x="29" y="9"/>
                    <a:pt x="28" y="7"/>
                  </a:cubicBezTo>
                  <a:cubicBezTo>
                    <a:pt x="26" y="3"/>
                    <a:pt x="22" y="1"/>
                    <a:pt x="18" y="0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8" name="Freeform 98"/>
            <p:cNvSpPr/>
            <p:nvPr/>
          </p:nvSpPr>
          <p:spPr bwMode="auto">
            <a:xfrm>
              <a:off x="8672513" y="-604837"/>
              <a:ext cx="130175" cy="134938"/>
            </a:xfrm>
            <a:custGeom>
              <a:avLst/>
              <a:gdLst>
                <a:gd name="T0" fmla="*/ 13 w 27"/>
                <a:gd name="T1" fmla="*/ 0 h 28"/>
                <a:gd name="T2" fmla="*/ 12 w 27"/>
                <a:gd name="T3" fmla="*/ 0 h 28"/>
                <a:gd name="T4" fmla="*/ 10 w 27"/>
                <a:gd name="T5" fmla="*/ 11 h 28"/>
                <a:gd name="T6" fmla="*/ 1 w 27"/>
                <a:gd name="T7" fmla="*/ 5 h 28"/>
                <a:gd name="T8" fmla="*/ 0 w 27"/>
                <a:gd name="T9" fmla="*/ 8 h 28"/>
                <a:gd name="T10" fmla="*/ 9 w 27"/>
                <a:gd name="T11" fmla="*/ 14 h 28"/>
                <a:gd name="T12" fmla="*/ 2 w 27"/>
                <a:gd name="T13" fmla="*/ 24 h 28"/>
                <a:gd name="T14" fmla="*/ 4 w 27"/>
                <a:gd name="T15" fmla="*/ 26 h 28"/>
                <a:gd name="T16" fmla="*/ 11 w 27"/>
                <a:gd name="T17" fmla="*/ 16 h 28"/>
                <a:gd name="T18" fmla="*/ 19 w 27"/>
                <a:gd name="T19" fmla="*/ 28 h 28"/>
                <a:gd name="T20" fmla="*/ 20 w 27"/>
                <a:gd name="T21" fmla="*/ 27 h 28"/>
                <a:gd name="T22" fmla="*/ 21 w 27"/>
                <a:gd name="T23" fmla="*/ 26 h 28"/>
                <a:gd name="T24" fmla="*/ 13 w 27"/>
                <a:gd name="T25" fmla="*/ 15 h 28"/>
                <a:gd name="T26" fmla="*/ 27 w 27"/>
                <a:gd name="T27" fmla="*/ 15 h 28"/>
                <a:gd name="T28" fmla="*/ 27 w 27"/>
                <a:gd name="T29" fmla="*/ 12 h 28"/>
                <a:gd name="T30" fmla="*/ 13 w 27"/>
                <a:gd name="T31" fmla="*/ 12 h 28"/>
                <a:gd name="T32" fmla="*/ 15 w 27"/>
                <a:gd name="T33" fmla="*/ 0 h 28"/>
                <a:gd name="T34" fmla="*/ 13 w 27"/>
                <a:gd name="T3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3" y="25"/>
                    <a:pt x="4" y="2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7"/>
                    <a:pt x="19" y="27"/>
                    <a:pt x="20" y="27"/>
                  </a:cubicBezTo>
                  <a:cubicBezTo>
                    <a:pt x="20" y="27"/>
                    <a:pt x="21" y="27"/>
                    <a:pt x="21" y="2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7" y="13"/>
                    <a:pt x="27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9" name="Freeform 99"/>
            <p:cNvSpPr>
              <a:spLocks noEditPoints="1"/>
            </p:cNvSpPr>
            <p:nvPr/>
          </p:nvSpPr>
          <p:spPr bwMode="auto">
            <a:xfrm>
              <a:off x="8634413" y="-628650"/>
              <a:ext cx="192088" cy="187325"/>
            </a:xfrm>
            <a:custGeom>
              <a:avLst/>
              <a:gdLst>
                <a:gd name="T0" fmla="*/ 10 w 40"/>
                <a:gd name="T1" fmla="*/ 33 h 39"/>
                <a:gd name="T2" fmla="*/ 9 w 40"/>
                <a:gd name="T3" fmla="*/ 35 h 39"/>
                <a:gd name="T4" fmla="*/ 21 w 40"/>
                <a:gd name="T5" fmla="*/ 39 h 39"/>
                <a:gd name="T6" fmla="*/ 29 w 40"/>
                <a:gd name="T7" fmla="*/ 37 h 39"/>
                <a:gd name="T8" fmla="*/ 28 w 40"/>
                <a:gd name="T9" fmla="*/ 35 h 39"/>
                <a:gd name="T10" fmla="*/ 21 w 40"/>
                <a:gd name="T11" fmla="*/ 37 h 39"/>
                <a:gd name="T12" fmla="*/ 10 w 40"/>
                <a:gd name="T13" fmla="*/ 33 h 39"/>
                <a:gd name="T14" fmla="*/ 40 w 40"/>
                <a:gd name="T15" fmla="*/ 19 h 39"/>
                <a:gd name="T16" fmla="*/ 38 w 40"/>
                <a:gd name="T17" fmla="*/ 19 h 39"/>
                <a:gd name="T18" fmla="*/ 31 w 40"/>
                <a:gd name="T19" fmla="*/ 34 h 39"/>
                <a:gd name="T20" fmla="*/ 32 w 40"/>
                <a:gd name="T21" fmla="*/ 35 h 39"/>
                <a:gd name="T22" fmla="*/ 40 w 40"/>
                <a:gd name="T23" fmla="*/ 19 h 39"/>
                <a:gd name="T24" fmla="*/ 4 w 40"/>
                <a:gd name="T25" fmla="*/ 10 h 39"/>
                <a:gd name="T26" fmla="*/ 4 w 40"/>
                <a:gd name="T27" fmla="*/ 29 h 39"/>
                <a:gd name="T28" fmla="*/ 7 w 40"/>
                <a:gd name="T29" fmla="*/ 33 h 39"/>
                <a:gd name="T30" fmla="*/ 8 w 40"/>
                <a:gd name="T31" fmla="*/ 31 h 39"/>
                <a:gd name="T32" fmla="*/ 5 w 40"/>
                <a:gd name="T33" fmla="*/ 28 h 39"/>
                <a:gd name="T34" fmla="*/ 5 w 40"/>
                <a:gd name="T35" fmla="*/ 11 h 39"/>
                <a:gd name="T36" fmla="*/ 4 w 40"/>
                <a:gd name="T37" fmla="*/ 10 h 39"/>
                <a:gd name="T38" fmla="*/ 24 w 40"/>
                <a:gd name="T39" fmla="*/ 0 h 39"/>
                <a:gd name="T40" fmla="*/ 23 w 40"/>
                <a:gd name="T41" fmla="*/ 2 h 39"/>
                <a:gd name="T42" fmla="*/ 36 w 40"/>
                <a:gd name="T43" fmla="*/ 11 h 39"/>
                <a:gd name="T44" fmla="*/ 38 w 40"/>
                <a:gd name="T45" fmla="*/ 17 h 39"/>
                <a:gd name="T46" fmla="*/ 40 w 40"/>
                <a:gd name="T47" fmla="*/ 17 h 39"/>
                <a:gd name="T48" fmla="*/ 37 w 40"/>
                <a:gd name="T49" fmla="*/ 10 h 39"/>
                <a:gd name="T50" fmla="*/ 24 w 40"/>
                <a:gd name="T51" fmla="*/ 0 h 39"/>
                <a:gd name="T52" fmla="*/ 20 w 40"/>
                <a:gd name="T53" fmla="*/ 0 h 39"/>
                <a:gd name="T54" fmla="*/ 11 w 40"/>
                <a:gd name="T55" fmla="*/ 3 h 39"/>
                <a:gd name="T56" fmla="*/ 5 w 40"/>
                <a:gd name="T57" fmla="*/ 7 h 39"/>
                <a:gd name="T58" fmla="*/ 7 w 40"/>
                <a:gd name="T59" fmla="*/ 9 h 39"/>
                <a:gd name="T60" fmla="*/ 12 w 40"/>
                <a:gd name="T61" fmla="*/ 4 h 39"/>
                <a:gd name="T62" fmla="*/ 20 w 40"/>
                <a:gd name="T63" fmla="*/ 2 h 39"/>
                <a:gd name="T64" fmla="*/ 21 w 40"/>
                <a:gd name="T65" fmla="*/ 2 h 39"/>
                <a:gd name="T66" fmla="*/ 21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10" y="33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12" y="38"/>
                    <a:pt x="16" y="39"/>
                    <a:pt x="21" y="39"/>
                  </a:cubicBezTo>
                  <a:cubicBezTo>
                    <a:pt x="24" y="39"/>
                    <a:pt x="27" y="38"/>
                    <a:pt x="29" y="37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6" y="36"/>
                    <a:pt x="23" y="37"/>
                    <a:pt x="21" y="37"/>
                  </a:cubicBezTo>
                  <a:cubicBezTo>
                    <a:pt x="17" y="37"/>
                    <a:pt x="13" y="36"/>
                    <a:pt x="10" y="33"/>
                  </a:cubicBezTo>
                  <a:moveTo>
                    <a:pt x="40" y="19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38" y="25"/>
                    <a:pt x="35" y="30"/>
                    <a:pt x="31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7" y="32"/>
                    <a:pt x="40" y="26"/>
                    <a:pt x="40" y="19"/>
                  </a:cubicBezTo>
                  <a:moveTo>
                    <a:pt x="4" y="10"/>
                  </a:moveTo>
                  <a:cubicBezTo>
                    <a:pt x="0" y="16"/>
                    <a:pt x="0" y="23"/>
                    <a:pt x="4" y="29"/>
                  </a:cubicBezTo>
                  <a:cubicBezTo>
                    <a:pt x="4" y="31"/>
                    <a:pt x="5" y="32"/>
                    <a:pt x="7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5" y="28"/>
                  </a:cubicBezTo>
                  <a:cubicBezTo>
                    <a:pt x="2" y="23"/>
                    <a:pt x="2" y="16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moveTo>
                    <a:pt x="24" y="0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8" y="3"/>
                    <a:pt x="33" y="6"/>
                    <a:pt x="36" y="11"/>
                  </a:cubicBezTo>
                  <a:cubicBezTo>
                    <a:pt x="37" y="13"/>
                    <a:pt x="37" y="15"/>
                    <a:pt x="38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4"/>
                    <a:pt x="39" y="12"/>
                    <a:pt x="37" y="10"/>
                  </a:cubicBezTo>
                  <a:cubicBezTo>
                    <a:pt x="34" y="4"/>
                    <a:pt x="29" y="1"/>
                    <a:pt x="24" y="0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8" y="4"/>
                    <a:pt x="7" y="6"/>
                    <a:pt x="5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4"/>
                  </a:cubicBezTo>
                  <a:cubicBezTo>
                    <a:pt x="14" y="3"/>
                    <a:pt x="17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0" name="Freeform 100"/>
            <p:cNvSpPr>
              <a:spLocks noEditPoints="1"/>
            </p:cNvSpPr>
            <p:nvPr/>
          </p:nvSpPr>
          <p:spPr bwMode="auto">
            <a:xfrm>
              <a:off x="8653463" y="-628650"/>
              <a:ext cx="173038" cy="177800"/>
            </a:xfrm>
            <a:custGeom>
              <a:avLst/>
              <a:gdLst>
                <a:gd name="T0" fmla="*/ 27 w 36"/>
                <a:gd name="T1" fmla="*/ 34 h 37"/>
                <a:gd name="T2" fmla="*/ 25 w 36"/>
                <a:gd name="T3" fmla="*/ 35 h 37"/>
                <a:gd name="T4" fmla="*/ 24 w 36"/>
                <a:gd name="T5" fmla="*/ 35 h 37"/>
                <a:gd name="T6" fmla="*/ 25 w 36"/>
                <a:gd name="T7" fmla="*/ 37 h 37"/>
                <a:gd name="T8" fmla="*/ 26 w 36"/>
                <a:gd name="T9" fmla="*/ 36 h 37"/>
                <a:gd name="T10" fmla="*/ 28 w 36"/>
                <a:gd name="T11" fmla="*/ 35 h 37"/>
                <a:gd name="T12" fmla="*/ 27 w 36"/>
                <a:gd name="T13" fmla="*/ 34 h 37"/>
                <a:gd name="T14" fmla="*/ 4 w 36"/>
                <a:gd name="T15" fmla="*/ 31 h 37"/>
                <a:gd name="T16" fmla="*/ 3 w 36"/>
                <a:gd name="T17" fmla="*/ 33 h 37"/>
                <a:gd name="T18" fmla="*/ 5 w 36"/>
                <a:gd name="T19" fmla="*/ 35 h 37"/>
                <a:gd name="T20" fmla="*/ 6 w 36"/>
                <a:gd name="T21" fmla="*/ 33 h 37"/>
                <a:gd name="T22" fmla="*/ 4 w 36"/>
                <a:gd name="T23" fmla="*/ 31 h 37"/>
                <a:gd name="T24" fmla="*/ 36 w 36"/>
                <a:gd name="T25" fmla="*/ 17 h 37"/>
                <a:gd name="T26" fmla="*/ 34 w 36"/>
                <a:gd name="T27" fmla="*/ 17 h 37"/>
                <a:gd name="T28" fmla="*/ 34 w 36"/>
                <a:gd name="T29" fmla="*/ 19 h 37"/>
                <a:gd name="T30" fmla="*/ 36 w 36"/>
                <a:gd name="T31" fmla="*/ 19 h 37"/>
                <a:gd name="T32" fmla="*/ 36 w 36"/>
                <a:gd name="T33" fmla="*/ 17 h 37"/>
                <a:gd name="T34" fmla="*/ 1 w 36"/>
                <a:gd name="T35" fmla="*/ 7 h 37"/>
                <a:gd name="T36" fmla="*/ 0 w 36"/>
                <a:gd name="T37" fmla="*/ 10 h 37"/>
                <a:gd name="T38" fmla="*/ 1 w 36"/>
                <a:gd name="T39" fmla="*/ 11 h 37"/>
                <a:gd name="T40" fmla="*/ 3 w 36"/>
                <a:gd name="T41" fmla="*/ 9 h 37"/>
                <a:gd name="T42" fmla="*/ 1 w 36"/>
                <a:gd name="T43" fmla="*/ 7 h 37"/>
                <a:gd name="T44" fmla="*/ 17 w 36"/>
                <a:gd name="T45" fmla="*/ 0 h 37"/>
                <a:gd name="T46" fmla="*/ 17 w 36"/>
                <a:gd name="T47" fmla="*/ 2 h 37"/>
                <a:gd name="T48" fmla="*/ 19 w 36"/>
                <a:gd name="T49" fmla="*/ 2 h 37"/>
                <a:gd name="T50" fmla="*/ 20 w 36"/>
                <a:gd name="T51" fmla="*/ 0 h 37"/>
                <a:gd name="T52" fmla="*/ 17 w 36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37">
                  <a:moveTo>
                    <a:pt x="27" y="34"/>
                  </a:moveTo>
                  <a:cubicBezTo>
                    <a:pt x="26" y="34"/>
                    <a:pt x="26" y="34"/>
                    <a:pt x="25" y="35"/>
                  </a:cubicBezTo>
                  <a:cubicBezTo>
                    <a:pt x="25" y="35"/>
                    <a:pt x="25" y="35"/>
                    <a:pt x="24" y="35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6" y="37"/>
                    <a:pt x="26" y="36"/>
                    <a:pt x="26" y="36"/>
                  </a:cubicBezTo>
                  <a:cubicBezTo>
                    <a:pt x="27" y="36"/>
                    <a:pt x="27" y="36"/>
                    <a:pt x="28" y="35"/>
                  </a:cubicBezTo>
                  <a:cubicBezTo>
                    <a:pt x="27" y="34"/>
                    <a:pt x="27" y="34"/>
                    <a:pt x="27" y="34"/>
                  </a:cubicBezTo>
                  <a:moveTo>
                    <a:pt x="4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4" y="34"/>
                    <a:pt x="5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36" y="17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8"/>
                    <a:pt x="36" y="18"/>
                    <a:pt x="36" y="17"/>
                  </a:cubicBezTo>
                  <a:moveTo>
                    <a:pt x="1" y="7"/>
                  </a:moveTo>
                  <a:cubicBezTo>
                    <a:pt x="1" y="8"/>
                    <a:pt x="0" y="9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9"/>
                    <a:pt x="3" y="9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1" name="Freeform 101"/>
            <p:cNvSpPr>
              <a:spLocks noEditPoints="1"/>
            </p:cNvSpPr>
            <p:nvPr/>
          </p:nvSpPr>
          <p:spPr bwMode="auto">
            <a:xfrm>
              <a:off x="9564688" y="-1058862"/>
              <a:ext cx="153988" cy="146050"/>
            </a:xfrm>
            <a:custGeom>
              <a:avLst/>
              <a:gdLst>
                <a:gd name="T0" fmla="*/ 16 w 32"/>
                <a:gd name="T1" fmla="*/ 19 h 30"/>
                <a:gd name="T2" fmla="*/ 11 w 32"/>
                <a:gd name="T3" fmla="*/ 29 h 30"/>
                <a:gd name="T4" fmla="*/ 15 w 32"/>
                <a:gd name="T5" fmla="*/ 30 h 30"/>
                <a:gd name="T6" fmla="*/ 18 w 32"/>
                <a:gd name="T7" fmla="*/ 29 h 30"/>
                <a:gd name="T8" fmla="*/ 16 w 32"/>
                <a:gd name="T9" fmla="*/ 19 h 30"/>
                <a:gd name="T10" fmla="*/ 4 w 32"/>
                <a:gd name="T11" fmla="*/ 6 h 30"/>
                <a:gd name="T12" fmla="*/ 3 w 32"/>
                <a:gd name="T13" fmla="*/ 22 h 30"/>
                <a:gd name="T14" fmla="*/ 8 w 32"/>
                <a:gd name="T15" fmla="*/ 28 h 30"/>
                <a:gd name="T16" fmla="*/ 15 w 32"/>
                <a:gd name="T17" fmla="*/ 15 h 30"/>
                <a:gd name="T18" fmla="*/ 4 w 32"/>
                <a:gd name="T19" fmla="*/ 6 h 30"/>
                <a:gd name="T20" fmla="*/ 12 w 32"/>
                <a:gd name="T21" fmla="*/ 1 h 30"/>
                <a:gd name="T22" fmla="*/ 8 w 32"/>
                <a:gd name="T23" fmla="*/ 2 h 30"/>
                <a:gd name="T24" fmla="*/ 6 w 32"/>
                <a:gd name="T25" fmla="*/ 4 h 30"/>
                <a:gd name="T26" fmla="*/ 14 w 32"/>
                <a:gd name="T27" fmla="*/ 11 h 30"/>
                <a:gd name="T28" fmla="*/ 12 w 32"/>
                <a:gd name="T29" fmla="*/ 1 h 30"/>
                <a:gd name="T30" fmla="*/ 15 w 32"/>
                <a:gd name="T31" fmla="*/ 0 h 30"/>
                <a:gd name="T32" fmla="*/ 15 w 32"/>
                <a:gd name="T33" fmla="*/ 0 h 30"/>
                <a:gd name="T34" fmla="*/ 18 w 32"/>
                <a:gd name="T35" fmla="*/ 14 h 30"/>
                <a:gd name="T36" fmla="*/ 18 w 32"/>
                <a:gd name="T37" fmla="*/ 14 h 30"/>
                <a:gd name="T38" fmla="*/ 18 w 32"/>
                <a:gd name="T39" fmla="*/ 15 h 30"/>
                <a:gd name="T40" fmla="*/ 21 w 32"/>
                <a:gd name="T41" fmla="*/ 29 h 30"/>
                <a:gd name="T42" fmla="*/ 23 w 32"/>
                <a:gd name="T43" fmla="*/ 28 h 30"/>
                <a:gd name="T44" fmla="*/ 28 w 32"/>
                <a:gd name="T45" fmla="*/ 8 h 30"/>
                <a:gd name="T46" fmla="*/ 15 w 32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0">
                  <a:moveTo>
                    <a:pt x="16" y="1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16" y="30"/>
                    <a:pt x="17" y="29"/>
                    <a:pt x="18" y="29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4" y="6"/>
                  </a:moveTo>
                  <a:cubicBezTo>
                    <a:pt x="0" y="11"/>
                    <a:pt x="0" y="17"/>
                    <a:pt x="3" y="22"/>
                  </a:cubicBezTo>
                  <a:cubicBezTo>
                    <a:pt x="4" y="25"/>
                    <a:pt x="6" y="27"/>
                    <a:pt x="8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2" y="1"/>
                  </a:moveTo>
                  <a:cubicBezTo>
                    <a:pt x="11" y="1"/>
                    <a:pt x="9" y="2"/>
                    <a:pt x="8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8"/>
                    <a:pt x="22" y="28"/>
                    <a:pt x="23" y="28"/>
                  </a:cubicBezTo>
                  <a:cubicBezTo>
                    <a:pt x="30" y="24"/>
                    <a:pt x="32" y="15"/>
                    <a:pt x="28" y="8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2" name="Freeform 102"/>
            <p:cNvSpPr/>
            <p:nvPr/>
          </p:nvSpPr>
          <p:spPr bwMode="auto">
            <a:xfrm>
              <a:off x="9583738" y="-1058862"/>
              <a:ext cx="82550" cy="141288"/>
            </a:xfrm>
            <a:custGeom>
              <a:avLst/>
              <a:gdLst>
                <a:gd name="T0" fmla="*/ 11 w 17"/>
                <a:gd name="T1" fmla="*/ 0 h 29"/>
                <a:gd name="T2" fmla="*/ 8 w 17"/>
                <a:gd name="T3" fmla="*/ 1 h 29"/>
                <a:gd name="T4" fmla="*/ 10 w 17"/>
                <a:gd name="T5" fmla="*/ 11 h 29"/>
                <a:gd name="T6" fmla="*/ 2 w 17"/>
                <a:gd name="T7" fmla="*/ 4 h 29"/>
                <a:gd name="T8" fmla="*/ 0 w 17"/>
                <a:gd name="T9" fmla="*/ 6 h 29"/>
                <a:gd name="T10" fmla="*/ 11 w 17"/>
                <a:gd name="T11" fmla="*/ 15 h 29"/>
                <a:gd name="T12" fmla="*/ 4 w 17"/>
                <a:gd name="T13" fmla="*/ 28 h 29"/>
                <a:gd name="T14" fmla="*/ 7 w 17"/>
                <a:gd name="T15" fmla="*/ 29 h 29"/>
                <a:gd name="T16" fmla="*/ 12 w 17"/>
                <a:gd name="T17" fmla="*/ 19 h 29"/>
                <a:gd name="T18" fmla="*/ 14 w 17"/>
                <a:gd name="T19" fmla="*/ 29 h 29"/>
                <a:gd name="T20" fmla="*/ 17 w 17"/>
                <a:gd name="T21" fmla="*/ 29 h 29"/>
                <a:gd name="T22" fmla="*/ 14 w 17"/>
                <a:gd name="T23" fmla="*/ 15 h 29"/>
                <a:gd name="T24" fmla="*/ 14 w 17"/>
                <a:gd name="T25" fmla="*/ 14 h 29"/>
                <a:gd name="T26" fmla="*/ 14 w 17"/>
                <a:gd name="T27" fmla="*/ 14 h 29"/>
                <a:gd name="T28" fmla="*/ 11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1" y="0"/>
                  </a:moveTo>
                  <a:cubicBezTo>
                    <a:pt x="10" y="0"/>
                    <a:pt x="9" y="1"/>
                    <a:pt x="8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8"/>
                    <a:pt x="6" y="29"/>
                    <a:pt x="7" y="2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3" name="Freeform 103"/>
            <p:cNvSpPr>
              <a:spLocks noEditPoints="1"/>
            </p:cNvSpPr>
            <p:nvPr/>
          </p:nvSpPr>
          <p:spPr bwMode="auto">
            <a:xfrm>
              <a:off x="9536113" y="-1082675"/>
              <a:ext cx="211138" cy="188913"/>
            </a:xfrm>
            <a:custGeom>
              <a:avLst/>
              <a:gdLst>
                <a:gd name="T0" fmla="*/ 16 w 44"/>
                <a:gd name="T1" fmla="*/ 36 h 39"/>
                <a:gd name="T2" fmla="*/ 15 w 44"/>
                <a:gd name="T3" fmla="*/ 38 h 39"/>
                <a:gd name="T4" fmla="*/ 21 w 44"/>
                <a:gd name="T5" fmla="*/ 39 h 39"/>
                <a:gd name="T6" fmla="*/ 25 w 44"/>
                <a:gd name="T7" fmla="*/ 39 h 39"/>
                <a:gd name="T8" fmla="*/ 25 w 44"/>
                <a:gd name="T9" fmla="*/ 37 h 39"/>
                <a:gd name="T10" fmla="*/ 21 w 44"/>
                <a:gd name="T11" fmla="*/ 37 h 39"/>
                <a:gd name="T12" fmla="*/ 16 w 44"/>
                <a:gd name="T13" fmla="*/ 36 h 39"/>
                <a:gd name="T14" fmla="*/ 6 w 44"/>
                <a:gd name="T15" fmla="*/ 8 h 39"/>
                <a:gd name="T16" fmla="*/ 4 w 44"/>
                <a:gd name="T17" fmla="*/ 30 h 39"/>
                <a:gd name="T18" fmla="*/ 12 w 44"/>
                <a:gd name="T19" fmla="*/ 37 h 39"/>
                <a:gd name="T20" fmla="*/ 13 w 44"/>
                <a:gd name="T21" fmla="*/ 35 h 39"/>
                <a:gd name="T22" fmla="*/ 6 w 44"/>
                <a:gd name="T23" fmla="*/ 29 h 39"/>
                <a:gd name="T24" fmla="*/ 7 w 44"/>
                <a:gd name="T25" fmla="*/ 9 h 39"/>
                <a:gd name="T26" fmla="*/ 6 w 44"/>
                <a:gd name="T27" fmla="*/ 8 h 39"/>
                <a:gd name="T28" fmla="*/ 17 w 44"/>
                <a:gd name="T29" fmla="*/ 1 h 39"/>
                <a:gd name="T30" fmla="*/ 11 w 44"/>
                <a:gd name="T31" fmla="*/ 3 h 39"/>
                <a:gd name="T32" fmla="*/ 8 w 44"/>
                <a:gd name="T33" fmla="*/ 6 h 39"/>
                <a:gd name="T34" fmla="*/ 9 w 44"/>
                <a:gd name="T35" fmla="*/ 7 h 39"/>
                <a:gd name="T36" fmla="*/ 12 w 44"/>
                <a:gd name="T37" fmla="*/ 5 h 39"/>
                <a:gd name="T38" fmla="*/ 17 w 44"/>
                <a:gd name="T39" fmla="*/ 3 h 39"/>
                <a:gd name="T40" fmla="*/ 17 w 44"/>
                <a:gd name="T41" fmla="*/ 1 h 39"/>
                <a:gd name="T42" fmla="*/ 21 w 44"/>
                <a:gd name="T43" fmla="*/ 0 h 39"/>
                <a:gd name="T44" fmla="*/ 20 w 44"/>
                <a:gd name="T45" fmla="*/ 1 h 39"/>
                <a:gd name="T46" fmla="*/ 20 w 44"/>
                <a:gd name="T47" fmla="*/ 3 h 39"/>
                <a:gd name="T48" fmla="*/ 21 w 44"/>
                <a:gd name="T49" fmla="*/ 2 h 39"/>
                <a:gd name="T50" fmla="*/ 36 w 44"/>
                <a:gd name="T51" fmla="*/ 11 h 39"/>
                <a:gd name="T52" fmla="*/ 30 w 44"/>
                <a:gd name="T53" fmla="*/ 35 h 39"/>
                <a:gd name="T54" fmla="*/ 27 w 44"/>
                <a:gd name="T55" fmla="*/ 36 h 39"/>
                <a:gd name="T56" fmla="*/ 28 w 44"/>
                <a:gd name="T57" fmla="*/ 38 h 39"/>
                <a:gd name="T58" fmla="*/ 31 w 44"/>
                <a:gd name="T59" fmla="*/ 37 h 39"/>
                <a:gd name="T60" fmla="*/ 38 w 44"/>
                <a:gd name="T61" fmla="*/ 10 h 39"/>
                <a:gd name="T62" fmla="*/ 21 w 44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39">
                  <a:moveTo>
                    <a:pt x="16" y="36"/>
                  </a:moveTo>
                  <a:cubicBezTo>
                    <a:pt x="15" y="38"/>
                    <a:pt x="15" y="38"/>
                    <a:pt x="15" y="38"/>
                  </a:cubicBezTo>
                  <a:cubicBezTo>
                    <a:pt x="17" y="39"/>
                    <a:pt x="19" y="39"/>
                    <a:pt x="21" y="39"/>
                  </a:cubicBezTo>
                  <a:cubicBezTo>
                    <a:pt x="23" y="39"/>
                    <a:pt x="24" y="39"/>
                    <a:pt x="25" y="39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2" y="37"/>
                    <a:pt x="21" y="37"/>
                  </a:cubicBezTo>
                  <a:cubicBezTo>
                    <a:pt x="19" y="37"/>
                    <a:pt x="17" y="37"/>
                    <a:pt x="16" y="36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4" y="30"/>
                  </a:cubicBezTo>
                  <a:cubicBezTo>
                    <a:pt x="6" y="33"/>
                    <a:pt x="9" y="36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0" y="34"/>
                    <a:pt x="8" y="32"/>
                    <a:pt x="6" y="29"/>
                  </a:cubicBezTo>
                  <a:cubicBezTo>
                    <a:pt x="2" y="22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17" y="1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6"/>
                    <a:pt x="12" y="5"/>
                  </a:cubicBezTo>
                  <a:cubicBezTo>
                    <a:pt x="14" y="4"/>
                    <a:pt x="16" y="3"/>
                    <a:pt x="17" y="3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1" y="0"/>
                  </a:moveTo>
                  <a:cubicBezTo>
                    <a:pt x="21" y="0"/>
                    <a:pt x="20" y="1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7" y="2"/>
                    <a:pt x="33" y="6"/>
                    <a:pt x="36" y="11"/>
                  </a:cubicBezTo>
                  <a:cubicBezTo>
                    <a:pt x="41" y="19"/>
                    <a:pt x="38" y="30"/>
                    <a:pt x="30" y="35"/>
                  </a:cubicBezTo>
                  <a:cubicBezTo>
                    <a:pt x="29" y="36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30" y="37"/>
                    <a:pt x="31" y="37"/>
                  </a:cubicBezTo>
                  <a:cubicBezTo>
                    <a:pt x="40" y="31"/>
                    <a:pt x="44" y="19"/>
                    <a:pt x="38" y="10"/>
                  </a:cubicBezTo>
                  <a:cubicBezTo>
                    <a:pt x="34" y="4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4" name="Freeform 104"/>
            <p:cNvSpPr>
              <a:spLocks noEditPoints="1"/>
            </p:cNvSpPr>
            <p:nvPr/>
          </p:nvSpPr>
          <p:spPr bwMode="auto">
            <a:xfrm>
              <a:off x="9564688" y="-1077912"/>
              <a:ext cx="106363" cy="184150"/>
            </a:xfrm>
            <a:custGeom>
              <a:avLst/>
              <a:gdLst>
                <a:gd name="T0" fmla="*/ 21 w 22"/>
                <a:gd name="T1" fmla="*/ 35 h 38"/>
                <a:gd name="T2" fmla="*/ 19 w 22"/>
                <a:gd name="T3" fmla="*/ 36 h 38"/>
                <a:gd name="T4" fmla="*/ 19 w 22"/>
                <a:gd name="T5" fmla="*/ 38 h 38"/>
                <a:gd name="T6" fmla="*/ 22 w 22"/>
                <a:gd name="T7" fmla="*/ 37 h 38"/>
                <a:gd name="T8" fmla="*/ 21 w 22"/>
                <a:gd name="T9" fmla="*/ 35 h 38"/>
                <a:gd name="T10" fmla="*/ 7 w 22"/>
                <a:gd name="T11" fmla="*/ 34 h 38"/>
                <a:gd name="T12" fmla="*/ 6 w 22"/>
                <a:gd name="T13" fmla="*/ 36 h 38"/>
                <a:gd name="T14" fmla="*/ 9 w 22"/>
                <a:gd name="T15" fmla="*/ 37 h 38"/>
                <a:gd name="T16" fmla="*/ 10 w 22"/>
                <a:gd name="T17" fmla="*/ 35 h 38"/>
                <a:gd name="T18" fmla="*/ 7 w 22"/>
                <a:gd name="T19" fmla="*/ 34 h 38"/>
                <a:gd name="T20" fmla="*/ 2 w 22"/>
                <a:gd name="T21" fmla="*/ 5 h 38"/>
                <a:gd name="T22" fmla="*/ 0 w 22"/>
                <a:gd name="T23" fmla="*/ 7 h 38"/>
                <a:gd name="T24" fmla="*/ 1 w 22"/>
                <a:gd name="T25" fmla="*/ 8 h 38"/>
                <a:gd name="T26" fmla="*/ 3 w 22"/>
                <a:gd name="T27" fmla="*/ 6 h 38"/>
                <a:gd name="T28" fmla="*/ 2 w 22"/>
                <a:gd name="T29" fmla="*/ 5 h 38"/>
                <a:gd name="T30" fmla="*/ 14 w 22"/>
                <a:gd name="T31" fmla="*/ 0 h 38"/>
                <a:gd name="T32" fmla="*/ 11 w 22"/>
                <a:gd name="T33" fmla="*/ 0 h 38"/>
                <a:gd name="T34" fmla="*/ 11 w 22"/>
                <a:gd name="T35" fmla="*/ 2 h 38"/>
                <a:gd name="T36" fmla="*/ 14 w 22"/>
                <a:gd name="T37" fmla="*/ 2 h 38"/>
                <a:gd name="T38" fmla="*/ 14 w 22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38">
                  <a:moveTo>
                    <a:pt x="21" y="35"/>
                  </a:moveTo>
                  <a:cubicBezTo>
                    <a:pt x="20" y="36"/>
                    <a:pt x="19" y="36"/>
                    <a:pt x="19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8"/>
                    <a:pt x="21" y="38"/>
                    <a:pt x="22" y="37"/>
                  </a:cubicBezTo>
                  <a:cubicBezTo>
                    <a:pt x="21" y="35"/>
                    <a:pt x="21" y="35"/>
                    <a:pt x="21" y="35"/>
                  </a:cubicBezTo>
                  <a:moveTo>
                    <a:pt x="7" y="34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8" y="35"/>
                    <a:pt x="7" y="34"/>
                  </a:cubicBezTo>
                  <a:moveTo>
                    <a:pt x="2" y="5"/>
                  </a:moveTo>
                  <a:cubicBezTo>
                    <a:pt x="1" y="6"/>
                    <a:pt x="0" y="6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3" y="2"/>
                    <a:pt x="14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5" name="Freeform 105"/>
            <p:cNvSpPr>
              <a:spLocks noEditPoints="1"/>
            </p:cNvSpPr>
            <p:nvPr/>
          </p:nvSpPr>
          <p:spPr bwMode="auto">
            <a:xfrm>
              <a:off x="6970713" y="-777875"/>
              <a:ext cx="130175" cy="115888"/>
            </a:xfrm>
            <a:custGeom>
              <a:avLst/>
              <a:gdLst>
                <a:gd name="T0" fmla="*/ 17 w 27"/>
                <a:gd name="T1" fmla="*/ 15 h 24"/>
                <a:gd name="T2" fmla="*/ 7 w 27"/>
                <a:gd name="T3" fmla="*/ 23 h 24"/>
                <a:gd name="T4" fmla="*/ 14 w 27"/>
                <a:gd name="T5" fmla="*/ 24 h 24"/>
                <a:gd name="T6" fmla="*/ 20 w 27"/>
                <a:gd name="T7" fmla="*/ 23 h 24"/>
                <a:gd name="T8" fmla="*/ 17 w 27"/>
                <a:gd name="T9" fmla="*/ 15 h 24"/>
                <a:gd name="T10" fmla="*/ 14 w 27"/>
                <a:gd name="T11" fmla="*/ 0 h 24"/>
                <a:gd name="T12" fmla="*/ 8 w 27"/>
                <a:gd name="T13" fmla="*/ 2 h 24"/>
                <a:gd name="T14" fmla="*/ 3 w 27"/>
                <a:gd name="T15" fmla="*/ 18 h 24"/>
                <a:gd name="T16" fmla="*/ 5 w 27"/>
                <a:gd name="T17" fmla="*/ 21 h 24"/>
                <a:gd name="T18" fmla="*/ 19 w 27"/>
                <a:gd name="T19" fmla="*/ 10 h 24"/>
                <a:gd name="T20" fmla="*/ 22 w 27"/>
                <a:gd name="T21" fmla="*/ 21 h 24"/>
                <a:gd name="T22" fmla="*/ 24 w 27"/>
                <a:gd name="T23" fmla="*/ 6 h 24"/>
                <a:gd name="T24" fmla="*/ 14 w 27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4">
                  <a:moveTo>
                    <a:pt x="17" y="15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9" y="24"/>
                    <a:pt x="12" y="24"/>
                    <a:pt x="14" y="24"/>
                  </a:cubicBezTo>
                  <a:cubicBezTo>
                    <a:pt x="16" y="24"/>
                    <a:pt x="18" y="24"/>
                    <a:pt x="20" y="23"/>
                  </a:cubicBezTo>
                  <a:cubicBezTo>
                    <a:pt x="17" y="15"/>
                    <a:pt x="17" y="15"/>
                    <a:pt x="17" y="15"/>
                  </a:cubicBezTo>
                  <a:moveTo>
                    <a:pt x="14" y="0"/>
                  </a:moveTo>
                  <a:cubicBezTo>
                    <a:pt x="12" y="0"/>
                    <a:pt x="10" y="1"/>
                    <a:pt x="8" y="2"/>
                  </a:cubicBezTo>
                  <a:cubicBezTo>
                    <a:pt x="2" y="5"/>
                    <a:pt x="0" y="13"/>
                    <a:pt x="3" y="18"/>
                  </a:cubicBezTo>
                  <a:cubicBezTo>
                    <a:pt x="4" y="19"/>
                    <a:pt x="5" y="20"/>
                    <a:pt x="5" y="2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6" y="18"/>
                    <a:pt x="27" y="11"/>
                    <a:pt x="24" y="6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6" name="Freeform 106"/>
            <p:cNvSpPr/>
            <p:nvPr/>
          </p:nvSpPr>
          <p:spPr bwMode="auto">
            <a:xfrm>
              <a:off x="6994526" y="-730250"/>
              <a:ext cx="82550" cy="63500"/>
            </a:xfrm>
            <a:custGeom>
              <a:avLst/>
              <a:gdLst>
                <a:gd name="T0" fmla="*/ 14 w 17"/>
                <a:gd name="T1" fmla="*/ 0 h 13"/>
                <a:gd name="T2" fmla="*/ 0 w 17"/>
                <a:gd name="T3" fmla="*/ 11 h 13"/>
                <a:gd name="T4" fmla="*/ 2 w 17"/>
                <a:gd name="T5" fmla="*/ 13 h 13"/>
                <a:gd name="T6" fmla="*/ 12 w 17"/>
                <a:gd name="T7" fmla="*/ 5 h 13"/>
                <a:gd name="T8" fmla="*/ 15 w 17"/>
                <a:gd name="T9" fmla="*/ 13 h 13"/>
                <a:gd name="T10" fmla="*/ 15 w 17"/>
                <a:gd name="T11" fmla="*/ 13 h 13"/>
                <a:gd name="T12" fmla="*/ 17 w 17"/>
                <a:gd name="T13" fmla="*/ 11 h 13"/>
                <a:gd name="T14" fmla="*/ 14 w 17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14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2" y="12"/>
                    <a:pt x="2" y="1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2"/>
                    <a:pt x="16" y="12"/>
                    <a:pt x="17" y="11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7" name="Freeform 107"/>
            <p:cNvSpPr>
              <a:spLocks noEditPoints="1"/>
            </p:cNvSpPr>
            <p:nvPr/>
          </p:nvSpPr>
          <p:spPr bwMode="auto">
            <a:xfrm>
              <a:off x="6908801" y="-831850"/>
              <a:ext cx="260350" cy="227013"/>
            </a:xfrm>
            <a:custGeom>
              <a:avLst/>
              <a:gdLst>
                <a:gd name="T0" fmla="*/ 15 w 54"/>
                <a:gd name="T1" fmla="*/ 38 h 47"/>
                <a:gd name="T2" fmla="*/ 11 w 54"/>
                <a:gd name="T3" fmla="*/ 41 h 47"/>
                <a:gd name="T4" fmla="*/ 27 w 54"/>
                <a:gd name="T5" fmla="*/ 47 h 47"/>
                <a:gd name="T6" fmla="*/ 36 w 54"/>
                <a:gd name="T7" fmla="*/ 45 h 47"/>
                <a:gd name="T8" fmla="*/ 35 w 54"/>
                <a:gd name="T9" fmla="*/ 41 h 47"/>
                <a:gd name="T10" fmla="*/ 27 w 54"/>
                <a:gd name="T11" fmla="*/ 43 h 47"/>
                <a:gd name="T12" fmla="*/ 15 w 54"/>
                <a:gd name="T13" fmla="*/ 38 h 47"/>
                <a:gd name="T14" fmla="*/ 27 w 54"/>
                <a:gd name="T15" fmla="*/ 0 h 47"/>
                <a:gd name="T16" fmla="*/ 15 w 54"/>
                <a:gd name="T17" fmla="*/ 3 h 47"/>
                <a:gd name="T18" fmla="*/ 7 w 54"/>
                <a:gd name="T19" fmla="*/ 35 h 47"/>
                <a:gd name="T20" fmla="*/ 9 w 54"/>
                <a:gd name="T21" fmla="*/ 39 h 47"/>
                <a:gd name="T22" fmla="*/ 13 w 54"/>
                <a:gd name="T23" fmla="*/ 36 h 47"/>
                <a:gd name="T24" fmla="*/ 10 w 54"/>
                <a:gd name="T25" fmla="*/ 33 h 47"/>
                <a:gd name="T26" fmla="*/ 17 w 54"/>
                <a:gd name="T27" fmla="*/ 7 h 47"/>
                <a:gd name="T28" fmla="*/ 27 w 54"/>
                <a:gd name="T29" fmla="*/ 4 h 47"/>
                <a:gd name="T30" fmla="*/ 44 w 54"/>
                <a:gd name="T31" fmla="*/ 14 h 47"/>
                <a:gd name="T32" fmla="*/ 37 w 54"/>
                <a:gd name="T33" fmla="*/ 40 h 47"/>
                <a:gd name="T34" fmla="*/ 38 w 54"/>
                <a:gd name="T35" fmla="*/ 44 h 47"/>
                <a:gd name="T36" fmla="*/ 39 w 54"/>
                <a:gd name="T37" fmla="*/ 44 h 47"/>
                <a:gd name="T38" fmla="*/ 47 w 54"/>
                <a:gd name="T39" fmla="*/ 11 h 47"/>
                <a:gd name="T40" fmla="*/ 27 w 54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7">
                  <a:moveTo>
                    <a:pt x="15" y="38"/>
                  </a:moveTo>
                  <a:cubicBezTo>
                    <a:pt x="11" y="41"/>
                    <a:pt x="11" y="41"/>
                    <a:pt x="11" y="41"/>
                  </a:cubicBezTo>
                  <a:cubicBezTo>
                    <a:pt x="16" y="45"/>
                    <a:pt x="21" y="47"/>
                    <a:pt x="27" y="47"/>
                  </a:cubicBezTo>
                  <a:cubicBezTo>
                    <a:pt x="30" y="47"/>
                    <a:pt x="33" y="46"/>
                    <a:pt x="36" y="4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2" y="42"/>
                    <a:pt x="30" y="43"/>
                    <a:pt x="27" y="43"/>
                  </a:cubicBezTo>
                  <a:cubicBezTo>
                    <a:pt x="23" y="43"/>
                    <a:pt x="18" y="41"/>
                    <a:pt x="15" y="38"/>
                  </a:cubicBezTo>
                  <a:moveTo>
                    <a:pt x="27" y="0"/>
                  </a:moveTo>
                  <a:cubicBezTo>
                    <a:pt x="23" y="0"/>
                    <a:pt x="19" y="1"/>
                    <a:pt x="15" y="3"/>
                  </a:cubicBezTo>
                  <a:cubicBezTo>
                    <a:pt x="4" y="10"/>
                    <a:pt x="0" y="24"/>
                    <a:pt x="7" y="35"/>
                  </a:cubicBezTo>
                  <a:cubicBezTo>
                    <a:pt x="7" y="37"/>
                    <a:pt x="8" y="38"/>
                    <a:pt x="9" y="39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5" y="24"/>
                    <a:pt x="8" y="12"/>
                    <a:pt x="17" y="7"/>
                  </a:cubicBezTo>
                  <a:cubicBezTo>
                    <a:pt x="20" y="5"/>
                    <a:pt x="24" y="4"/>
                    <a:pt x="27" y="4"/>
                  </a:cubicBezTo>
                  <a:cubicBezTo>
                    <a:pt x="34" y="4"/>
                    <a:pt x="40" y="7"/>
                    <a:pt x="44" y="14"/>
                  </a:cubicBezTo>
                  <a:cubicBezTo>
                    <a:pt x="49" y="23"/>
                    <a:pt x="46" y="34"/>
                    <a:pt x="37" y="40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50" y="37"/>
                    <a:pt x="54" y="23"/>
                    <a:pt x="47" y="11"/>
                  </a:cubicBezTo>
                  <a:cubicBezTo>
                    <a:pt x="43" y="4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8" name="Freeform 108"/>
            <p:cNvSpPr>
              <a:spLocks noEditPoints="1"/>
            </p:cNvSpPr>
            <p:nvPr/>
          </p:nvSpPr>
          <p:spPr bwMode="auto">
            <a:xfrm>
              <a:off x="6951663" y="-657225"/>
              <a:ext cx="139700" cy="42863"/>
            </a:xfrm>
            <a:custGeom>
              <a:avLst/>
              <a:gdLst>
                <a:gd name="T0" fmla="*/ 28 w 29"/>
                <a:gd name="T1" fmla="*/ 4 h 9"/>
                <a:gd name="T2" fmla="*/ 28 w 29"/>
                <a:gd name="T3" fmla="*/ 4 h 9"/>
                <a:gd name="T4" fmla="*/ 26 w 29"/>
                <a:gd name="T5" fmla="*/ 5 h 9"/>
                <a:gd name="T6" fmla="*/ 27 w 29"/>
                <a:gd name="T7" fmla="*/ 9 h 9"/>
                <a:gd name="T8" fmla="*/ 29 w 29"/>
                <a:gd name="T9" fmla="*/ 8 h 9"/>
                <a:gd name="T10" fmla="*/ 28 w 29"/>
                <a:gd name="T11" fmla="*/ 4 h 9"/>
                <a:gd name="T12" fmla="*/ 4 w 29"/>
                <a:gd name="T13" fmla="*/ 0 h 9"/>
                <a:gd name="T14" fmla="*/ 0 w 29"/>
                <a:gd name="T15" fmla="*/ 3 h 9"/>
                <a:gd name="T16" fmla="*/ 2 w 29"/>
                <a:gd name="T17" fmla="*/ 5 h 9"/>
                <a:gd name="T18" fmla="*/ 6 w 29"/>
                <a:gd name="T19" fmla="*/ 2 h 9"/>
                <a:gd name="T20" fmla="*/ 4 w 29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9">
                  <a:moveTo>
                    <a:pt x="28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7" y="4"/>
                    <a:pt x="26" y="5"/>
                    <a:pt x="26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9" y="8"/>
                    <a:pt x="29" y="8"/>
                  </a:cubicBezTo>
                  <a:cubicBezTo>
                    <a:pt x="28" y="4"/>
                    <a:pt x="28" y="4"/>
                    <a:pt x="28" y="4"/>
                  </a:cubicBezTo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9" name="Freeform 109"/>
            <p:cNvSpPr>
              <a:spLocks noEditPoints="1"/>
            </p:cNvSpPr>
            <p:nvPr/>
          </p:nvSpPr>
          <p:spPr bwMode="auto">
            <a:xfrm>
              <a:off x="6407151" y="-330200"/>
              <a:ext cx="139700" cy="134938"/>
            </a:xfrm>
            <a:custGeom>
              <a:avLst/>
              <a:gdLst>
                <a:gd name="T0" fmla="*/ 19 w 29"/>
                <a:gd name="T1" fmla="*/ 24 h 28"/>
                <a:gd name="T2" fmla="*/ 20 w 29"/>
                <a:gd name="T3" fmla="*/ 27 h 28"/>
                <a:gd name="T4" fmla="*/ 21 w 29"/>
                <a:gd name="T5" fmla="*/ 27 h 28"/>
                <a:gd name="T6" fmla="*/ 19 w 29"/>
                <a:gd name="T7" fmla="*/ 24 h 28"/>
                <a:gd name="T8" fmla="*/ 14 w 29"/>
                <a:gd name="T9" fmla="*/ 19 h 28"/>
                <a:gd name="T10" fmla="*/ 4 w 29"/>
                <a:gd name="T11" fmla="*/ 22 h 28"/>
                <a:gd name="T12" fmla="*/ 15 w 29"/>
                <a:gd name="T13" fmla="*/ 28 h 28"/>
                <a:gd name="T14" fmla="*/ 18 w 29"/>
                <a:gd name="T15" fmla="*/ 28 h 28"/>
                <a:gd name="T16" fmla="*/ 14 w 29"/>
                <a:gd name="T17" fmla="*/ 19 h 28"/>
                <a:gd name="T18" fmla="*/ 29 w 29"/>
                <a:gd name="T19" fmla="*/ 17 h 28"/>
                <a:gd name="T20" fmla="*/ 18 w 29"/>
                <a:gd name="T21" fmla="*/ 18 h 28"/>
                <a:gd name="T22" fmla="*/ 24 w 29"/>
                <a:gd name="T23" fmla="*/ 25 h 28"/>
                <a:gd name="T24" fmla="*/ 29 w 29"/>
                <a:gd name="T25" fmla="*/ 17 h 28"/>
                <a:gd name="T26" fmla="*/ 28 w 29"/>
                <a:gd name="T27" fmla="*/ 8 h 28"/>
                <a:gd name="T28" fmla="*/ 19 w 29"/>
                <a:gd name="T29" fmla="*/ 15 h 28"/>
                <a:gd name="T30" fmla="*/ 29 w 29"/>
                <a:gd name="T31" fmla="*/ 14 h 28"/>
                <a:gd name="T32" fmla="*/ 28 w 29"/>
                <a:gd name="T33" fmla="*/ 8 h 28"/>
                <a:gd name="T34" fmla="*/ 26 w 29"/>
                <a:gd name="T35" fmla="*/ 5 h 28"/>
                <a:gd name="T36" fmla="*/ 22 w 29"/>
                <a:gd name="T37" fmla="*/ 9 h 28"/>
                <a:gd name="T38" fmla="*/ 26 w 29"/>
                <a:gd name="T39" fmla="*/ 6 h 28"/>
                <a:gd name="T40" fmla="*/ 26 w 29"/>
                <a:gd name="T41" fmla="*/ 5 h 28"/>
                <a:gd name="T42" fmla="*/ 15 w 29"/>
                <a:gd name="T43" fmla="*/ 0 h 28"/>
                <a:gd name="T44" fmla="*/ 9 w 29"/>
                <a:gd name="T45" fmla="*/ 2 h 28"/>
                <a:gd name="T46" fmla="*/ 3 w 29"/>
                <a:gd name="T47" fmla="*/ 19 h 28"/>
                <a:gd name="T48" fmla="*/ 13 w 29"/>
                <a:gd name="T49" fmla="*/ 16 h 28"/>
                <a:gd name="T50" fmla="*/ 13 w 29"/>
                <a:gd name="T51" fmla="*/ 16 h 28"/>
                <a:gd name="T52" fmla="*/ 14 w 29"/>
                <a:gd name="T53" fmla="*/ 16 h 28"/>
                <a:gd name="T54" fmla="*/ 23 w 29"/>
                <a:gd name="T55" fmla="*/ 3 h 28"/>
                <a:gd name="T56" fmla="*/ 15 w 29"/>
                <a:gd name="T5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8">
                  <a:moveTo>
                    <a:pt x="19" y="24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4"/>
                    <a:pt x="19" y="24"/>
                    <a:pt x="19" y="24"/>
                  </a:cubicBezTo>
                  <a:moveTo>
                    <a:pt x="14" y="19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7" y="26"/>
                    <a:pt x="11" y="28"/>
                    <a:pt x="15" y="28"/>
                  </a:cubicBezTo>
                  <a:cubicBezTo>
                    <a:pt x="16" y="28"/>
                    <a:pt x="17" y="28"/>
                    <a:pt x="18" y="28"/>
                  </a:cubicBezTo>
                  <a:cubicBezTo>
                    <a:pt x="14" y="19"/>
                    <a:pt x="14" y="19"/>
                    <a:pt x="14" y="19"/>
                  </a:cubicBezTo>
                  <a:moveTo>
                    <a:pt x="29" y="17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23"/>
                    <a:pt x="28" y="20"/>
                    <a:pt x="29" y="17"/>
                  </a:cubicBezTo>
                  <a:moveTo>
                    <a:pt x="28" y="8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2"/>
                    <a:pt x="29" y="10"/>
                    <a:pt x="28" y="8"/>
                  </a:cubicBezTo>
                  <a:moveTo>
                    <a:pt x="26" y="5"/>
                  </a:moveTo>
                  <a:cubicBezTo>
                    <a:pt x="22" y="9"/>
                    <a:pt x="22" y="9"/>
                    <a:pt x="22" y="9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5"/>
                    <a:pt x="26" y="5"/>
                    <a:pt x="26" y="5"/>
                  </a:cubicBezTo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cubicBezTo>
                    <a:pt x="3" y="6"/>
                    <a:pt x="0" y="13"/>
                    <a:pt x="3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0" name="Freeform 110"/>
            <p:cNvSpPr/>
            <p:nvPr/>
          </p:nvSpPr>
          <p:spPr bwMode="auto">
            <a:xfrm>
              <a:off x="6421438" y="-315912"/>
              <a:ext cx="125413" cy="120650"/>
            </a:xfrm>
            <a:custGeom>
              <a:avLst/>
              <a:gdLst>
                <a:gd name="T0" fmla="*/ 20 w 26"/>
                <a:gd name="T1" fmla="*/ 0 h 25"/>
                <a:gd name="T2" fmla="*/ 11 w 26"/>
                <a:gd name="T3" fmla="*/ 13 h 25"/>
                <a:gd name="T4" fmla="*/ 10 w 26"/>
                <a:gd name="T5" fmla="*/ 13 h 25"/>
                <a:gd name="T6" fmla="*/ 10 w 26"/>
                <a:gd name="T7" fmla="*/ 13 h 25"/>
                <a:gd name="T8" fmla="*/ 0 w 26"/>
                <a:gd name="T9" fmla="*/ 16 h 25"/>
                <a:gd name="T10" fmla="*/ 1 w 26"/>
                <a:gd name="T11" fmla="*/ 18 h 25"/>
                <a:gd name="T12" fmla="*/ 1 w 26"/>
                <a:gd name="T13" fmla="*/ 19 h 25"/>
                <a:gd name="T14" fmla="*/ 11 w 26"/>
                <a:gd name="T15" fmla="*/ 16 h 25"/>
                <a:gd name="T16" fmla="*/ 15 w 26"/>
                <a:gd name="T17" fmla="*/ 25 h 25"/>
                <a:gd name="T18" fmla="*/ 17 w 26"/>
                <a:gd name="T19" fmla="*/ 24 h 25"/>
                <a:gd name="T20" fmla="*/ 16 w 26"/>
                <a:gd name="T21" fmla="*/ 21 h 25"/>
                <a:gd name="T22" fmla="*/ 18 w 26"/>
                <a:gd name="T23" fmla="*/ 24 h 25"/>
                <a:gd name="T24" fmla="*/ 19 w 26"/>
                <a:gd name="T25" fmla="*/ 23 h 25"/>
                <a:gd name="T26" fmla="*/ 21 w 26"/>
                <a:gd name="T27" fmla="*/ 22 h 25"/>
                <a:gd name="T28" fmla="*/ 15 w 26"/>
                <a:gd name="T29" fmla="*/ 15 h 25"/>
                <a:gd name="T30" fmla="*/ 26 w 26"/>
                <a:gd name="T31" fmla="*/ 14 h 25"/>
                <a:gd name="T32" fmla="*/ 26 w 26"/>
                <a:gd name="T33" fmla="*/ 11 h 25"/>
                <a:gd name="T34" fmla="*/ 16 w 26"/>
                <a:gd name="T35" fmla="*/ 12 h 25"/>
                <a:gd name="T36" fmla="*/ 25 w 26"/>
                <a:gd name="T37" fmla="*/ 5 h 25"/>
                <a:gd name="T38" fmla="*/ 24 w 26"/>
                <a:gd name="T39" fmla="*/ 4 h 25"/>
                <a:gd name="T40" fmla="*/ 23 w 26"/>
                <a:gd name="T41" fmla="*/ 3 h 25"/>
                <a:gd name="T42" fmla="*/ 19 w 26"/>
                <a:gd name="T43" fmla="*/ 6 h 25"/>
                <a:gd name="T44" fmla="*/ 23 w 26"/>
                <a:gd name="T45" fmla="*/ 2 h 25"/>
                <a:gd name="T46" fmla="*/ 20 w 26"/>
                <a:gd name="T4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5">
                  <a:moveTo>
                    <a:pt x="20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6" y="24"/>
                    <a:pt x="17" y="24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3"/>
                    <a:pt x="26" y="12"/>
                    <a:pt x="2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1" name="Freeform 111"/>
            <p:cNvSpPr>
              <a:spLocks noEditPoints="1"/>
            </p:cNvSpPr>
            <p:nvPr/>
          </p:nvSpPr>
          <p:spPr bwMode="auto">
            <a:xfrm>
              <a:off x="6353176" y="-377825"/>
              <a:ext cx="246063" cy="231775"/>
            </a:xfrm>
            <a:custGeom>
              <a:avLst/>
              <a:gdLst>
                <a:gd name="T0" fmla="*/ 38 w 51"/>
                <a:gd name="T1" fmla="*/ 43 h 48"/>
                <a:gd name="T2" fmla="*/ 37 w 51"/>
                <a:gd name="T3" fmla="*/ 43 h 48"/>
                <a:gd name="T4" fmla="*/ 34 w 51"/>
                <a:gd name="T5" fmla="*/ 45 h 48"/>
                <a:gd name="T6" fmla="*/ 35 w 51"/>
                <a:gd name="T7" fmla="*/ 47 h 48"/>
                <a:gd name="T8" fmla="*/ 39 w 51"/>
                <a:gd name="T9" fmla="*/ 45 h 48"/>
                <a:gd name="T10" fmla="*/ 40 w 51"/>
                <a:gd name="T11" fmla="*/ 45 h 48"/>
                <a:gd name="T12" fmla="*/ 38 w 51"/>
                <a:gd name="T13" fmla="*/ 43 h 48"/>
                <a:gd name="T14" fmla="*/ 7 w 51"/>
                <a:gd name="T15" fmla="*/ 34 h 48"/>
                <a:gd name="T16" fmla="*/ 5 w 51"/>
                <a:gd name="T17" fmla="*/ 35 h 48"/>
                <a:gd name="T18" fmla="*/ 6 w 51"/>
                <a:gd name="T19" fmla="*/ 36 h 48"/>
                <a:gd name="T20" fmla="*/ 27 w 51"/>
                <a:gd name="T21" fmla="*/ 48 h 48"/>
                <a:gd name="T22" fmla="*/ 33 w 51"/>
                <a:gd name="T23" fmla="*/ 48 h 48"/>
                <a:gd name="T24" fmla="*/ 32 w 51"/>
                <a:gd name="T25" fmla="*/ 45 h 48"/>
                <a:gd name="T26" fmla="*/ 27 w 51"/>
                <a:gd name="T27" fmla="*/ 46 h 48"/>
                <a:gd name="T28" fmla="*/ 8 w 51"/>
                <a:gd name="T29" fmla="*/ 35 h 48"/>
                <a:gd name="T30" fmla="*/ 7 w 51"/>
                <a:gd name="T31" fmla="*/ 34 h 48"/>
                <a:gd name="T32" fmla="*/ 51 w 51"/>
                <a:gd name="T33" fmla="*/ 26 h 48"/>
                <a:gd name="T34" fmla="*/ 48 w 51"/>
                <a:gd name="T35" fmla="*/ 26 h 48"/>
                <a:gd name="T36" fmla="*/ 40 w 51"/>
                <a:gd name="T37" fmla="*/ 41 h 48"/>
                <a:gd name="T38" fmla="*/ 42 w 51"/>
                <a:gd name="T39" fmla="*/ 43 h 48"/>
                <a:gd name="T40" fmla="*/ 51 w 51"/>
                <a:gd name="T41" fmla="*/ 26 h 48"/>
                <a:gd name="T42" fmla="*/ 47 w 51"/>
                <a:gd name="T43" fmla="*/ 11 h 48"/>
                <a:gd name="T44" fmla="*/ 45 w 51"/>
                <a:gd name="T45" fmla="*/ 13 h 48"/>
                <a:gd name="T46" fmla="*/ 45 w 51"/>
                <a:gd name="T47" fmla="*/ 13 h 48"/>
                <a:gd name="T48" fmla="*/ 48 w 51"/>
                <a:gd name="T49" fmla="*/ 24 h 48"/>
                <a:gd name="T50" fmla="*/ 51 w 51"/>
                <a:gd name="T51" fmla="*/ 24 h 48"/>
                <a:gd name="T52" fmla="*/ 47 w 51"/>
                <a:gd name="T53" fmla="*/ 12 h 48"/>
                <a:gd name="T54" fmla="*/ 47 w 51"/>
                <a:gd name="T55" fmla="*/ 11 h 48"/>
                <a:gd name="T56" fmla="*/ 43 w 51"/>
                <a:gd name="T57" fmla="*/ 6 h 48"/>
                <a:gd name="T58" fmla="*/ 41 w 51"/>
                <a:gd name="T59" fmla="*/ 8 h 48"/>
                <a:gd name="T60" fmla="*/ 44 w 51"/>
                <a:gd name="T61" fmla="*/ 11 h 48"/>
                <a:gd name="T62" fmla="*/ 46 w 51"/>
                <a:gd name="T63" fmla="*/ 9 h 48"/>
                <a:gd name="T64" fmla="*/ 43 w 51"/>
                <a:gd name="T65" fmla="*/ 6 h 48"/>
                <a:gd name="T66" fmla="*/ 26 w 51"/>
                <a:gd name="T67" fmla="*/ 0 h 48"/>
                <a:gd name="T68" fmla="*/ 14 w 51"/>
                <a:gd name="T69" fmla="*/ 3 h 48"/>
                <a:gd name="T70" fmla="*/ 4 w 51"/>
                <a:gd name="T71" fmla="*/ 33 h 48"/>
                <a:gd name="T72" fmla="*/ 6 w 51"/>
                <a:gd name="T73" fmla="*/ 32 h 48"/>
                <a:gd name="T74" fmla="*/ 15 w 51"/>
                <a:gd name="T75" fmla="*/ 5 h 48"/>
                <a:gd name="T76" fmla="*/ 26 w 51"/>
                <a:gd name="T77" fmla="*/ 2 h 48"/>
                <a:gd name="T78" fmla="*/ 39 w 51"/>
                <a:gd name="T79" fmla="*/ 6 h 48"/>
                <a:gd name="T80" fmla="*/ 41 w 51"/>
                <a:gd name="T81" fmla="*/ 4 h 48"/>
                <a:gd name="T82" fmla="*/ 26 w 51"/>
                <a:gd name="T8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8">
                  <a:moveTo>
                    <a:pt x="38" y="43"/>
                  </a:moveTo>
                  <a:cubicBezTo>
                    <a:pt x="38" y="43"/>
                    <a:pt x="38" y="43"/>
                    <a:pt x="37" y="43"/>
                  </a:cubicBezTo>
                  <a:cubicBezTo>
                    <a:pt x="36" y="44"/>
                    <a:pt x="35" y="44"/>
                    <a:pt x="34" y="45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6"/>
                    <a:pt x="38" y="46"/>
                    <a:pt x="39" y="45"/>
                  </a:cubicBezTo>
                  <a:cubicBezTo>
                    <a:pt x="39" y="45"/>
                    <a:pt x="39" y="45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7" y="34"/>
                  </a:moveTo>
                  <a:cubicBezTo>
                    <a:pt x="5" y="35"/>
                    <a:pt x="5" y="35"/>
                    <a:pt x="5" y="35"/>
                  </a:cubicBezTo>
                  <a:cubicBezTo>
                    <a:pt x="5" y="36"/>
                    <a:pt x="5" y="36"/>
                    <a:pt x="6" y="36"/>
                  </a:cubicBezTo>
                  <a:cubicBezTo>
                    <a:pt x="10" y="44"/>
                    <a:pt x="18" y="48"/>
                    <a:pt x="27" y="48"/>
                  </a:cubicBezTo>
                  <a:cubicBezTo>
                    <a:pt x="29" y="48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7" y="46"/>
                  </a:cubicBezTo>
                  <a:cubicBezTo>
                    <a:pt x="19" y="46"/>
                    <a:pt x="12" y="42"/>
                    <a:pt x="8" y="35"/>
                  </a:cubicBezTo>
                  <a:cubicBezTo>
                    <a:pt x="7" y="35"/>
                    <a:pt x="7" y="35"/>
                    <a:pt x="7" y="34"/>
                  </a:cubicBezTo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32"/>
                    <a:pt x="45" y="37"/>
                    <a:pt x="40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7" y="39"/>
                    <a:pt x="50" y="33"/>
                    <a:pt x="51" y="26"/>
                  </a:cubicBezTo>
                  <a:moveTo>
                    <a:pt x="47" y="11"/>
                  </a:move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7" y="16"/>
                    <a:pt x="48" y="20"/>
                    <a:pt x="48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0" y="16"/>
                    <a:pt x="47" y="12"/>
                  </a:cubicBezTo>
                  <a:cubicBezTo>
                    <a:pt x="47" y="12"/>
                    <a:pt x="47" y="12"/>
                    <a:pt x="47" y="11"/>
                  </a:cubicBezTo>
                  <a:moveTo>
                    <a:pt x="43" y="6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2" y="9"/>
                    <a:pt x="43" y="10"/>
                    <a:pt x="44" y="11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5" y="8"/>
                    <a:pt x="44" y="7"/>
                    <a:pt x="43" y="6"/>
                  </a:cubicBezTo>
                  <a:moveTo>
                    <a:pt x="26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4" y="9"/>
                    <a:pt x="0" y="22"/>
                    <a:pt x="4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" y="22"/>
                    <a:pt x="6" y="11"/>
                    <a:pt x="15" y="5"/>
                  </a:cubicBezTo>
                  <a:cubicBezTo>
                    <a:pt x="19" y="3"/>
                    <a:pt x="23" y="2"/>
                    <a:pt x="26" y="2"/>
                  </a:cubicBezTo>
                  <a:cubicBezTo>
                    <a:pt x="31" y="2"/>
                    <a:pt x="35" y="4"/>
                    <a:pt x="39" y="6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7" y="1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2" name="Freeform 112"/>
            <p:cNvSpPr>
              <a:spLocks noEditPoints="1"/>
            </p:cNvSpPr>
            <p:nvPr/>
          </p:nvSpPr>
          <p:spPr bwMode="auto">
            <a:xfrm>
              <a:off x="6373813" y="-358775"/>
              <a:ext cx="225425" cy="212725"/>
            </a:xfrm>
            <a:custGeom>
              <a:avLst/>
              <a:gdLst>
                <a:gd name="T0" fmla="*/ 30 w 47"/>
                <a:gd name="T1" fmla="*/ 41 h 44"/>
                <a:gd name="T2" fmla="*/ 28 w 47"/>
                <a:gd name="T3" fmla="*/ 41 h 44"/>
                <a:gd name="T4" fmla="*/ 29 w 47"/>
                <a:gd name="T5" fmla="*/ 44 h 44"/>
                <a:gd name="T6" fmla="*/ 31 w 47"/>
                <a:gd name="T7" fmla="*/ 43 h 44"/>
                <a:gd name="T8" fmla="*/ 30 w 47"/>
                <a:gd name="T9" fmla="*/ 41 h 44"/>
                <a:gd name="T10" fmla="*/ 36 w 47"/>
                <a:gd name="T11" fmla="*/ 37 h 44"/>
                <a:gd name="T12" fmla="*/ 34 w 47"/>
                <a:gd name="T13" fmla="*/ 39 h 44"/>
                <a:gd name="T14" fmla="*/ 36 w 47"/>
                <a:gd name="T15" fmla="*/ 41 h 44"/>
                <a:gd name="T16" fmla="*/ 38 w 47"/>
                <a:gd name="T17" fmla="*/ 39 h 44"/>
                <a:gd name="T18" fmla="*/ 36 w 47"/>
                <a:gd name="T19" fmla="*/ 37 h 44"/>
                <a:gd name="T20" fmla="*/ 2 w 47"/>
                <a:gd name="T21" fmla="*/ 28 h 44"/>
                <a:gd name="T22" fmla="*/ 0 w 47"/>
                <a:gd name="T23" fmla="*/ 29 h 44"/>
                <a:gd name="T24" fmla="*/ 1 w 47"/>
                <a:gd name="T25" fmla="*/ 31 h 44"/>
                <a:gd name="T26" fmla="*/ 3 w 47"/>
                <a:gd name="T27" fmla="*/ 30 h 44"/>
                <a:gd name="T28" fmla="*/ 2 w 47"/>
                <a:gd name="T29" fmla="*/ 28 h 44"/>
                <a:gd name="T30" fmla="*/ 47 w 47"/>
                <a:gd name="T31" fmla="*/ 20 h 44"/>
                <a:gd name="T32" fmla="*/ 44 w 47"/>
                <a:gd name="T33" fmla="*/ 20 h 44"/>
                <a:gd name="T34" fmla="*/ 44 w 47"/>
                <a:gd name="T35" fmla="*/ 22 h 44"/>
                <a:gd name="T36" fmla="*/ 47 w 47"/>
                <a:gd name="T37" fmla="*/ 22 h 44"/>
                <a:gd name="T38" fmla="*/ 47 w 47"/>
                <a:gd name="T39" fmla="*/ 20 h 44"/>
                <a:gd name="T40" fmla="*/ 42 w 47"/>
                <a:gd name="T41" fmla="*/ 5 h 44"/>
                <a:gd name="T42" fmla="*/ 40 w 47"/>
                <a:gd name="T43" fmla="*/ 7 h 44"/>
                <a:gd name="T44" fmla="*/ 41 w 47"/>
                <a:gd name="T45" fmla="*/ 9 h 44"/>
                <a:gd name="T46" fmla="*/ 43 w 47"/>
                <a:gd name="T47" fmla="*/ 7 h 44"/>
                <a:gd name="T48" fmla="*/ 42 w 47"/>
                <a:gd name="T49" fmla="*/ 5 h 44"/>
                <a:gd name="T50" fmla="*/ 37 w 47"/>
                <a:gd name="T51" fmla="*/ 0 h 44"/>
                <a:gd name="T52" fmla="*/ 35 w 47"/>
                <a:gd name="T53" fmla="*/ 2 h 44"/>
                <a:gd name="T54" fmla="*/ 37 w 47"/>
                <a:gd name="T55" fmla="*/ 4 h 44"/>
                <a:gd name="T56" fmla="*/ 39 w 47"/>
                <a:gd name="T57" fmla="*/ 2 h 44"/>
                <a:gd name="T58" fmla="*/ 37 w 47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4">
                  <a:moveTo>
                    <a:pt x="30" y="41"/>
                  </a:moveTo>
                  <a:cubicBezTo>
                    <a:pt x="30" y="41"/>
                    <a:pt x="29" y="41"/>
                    <a:pt x="28" y="41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30" y="43"/>
                    <a:pt x="30" y="43"/>
                    <a:pt x="31" y="43"/>
                  </a:cubicBezTo>
                  <a:cubicBezTo>
                    <a:pt x="30" y="41"/>
                    <a:pt x="30" y="41"/>
                    <a:pt x="30" y="41"/>
                  </a:cubicBezTo>
                  <a:moveTo>
                    <a:pt x="36" y="37"/>
                  </a:moveTo>
                  <a:cubicBezTo>
                    <a:pt x="35" y="38"/>
                    <a:pt x="35" y="38"/>
                    <a:pt x="34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7" y="40"/>
                    <a:pt x="38" y="39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2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2" y="29"/>
                    <a:pt x="2" y="28"/>
                  </a:cubicBezTo>
                  <a:moveTo>
                    <a:pt x="47" y="20"/>
                  </a:moveTo>
                  <a:cubicBezTo>
                    <a:pt x="44" y="20"/>
                    <a:pt x="44" y="20"/>
                    <a:pt x="44" y="20"/>
                  </a:cubicBezTo>
                  <a:cubicBezTo>
                    <a:pt x="44" y="21"/>
                    <a:pt x="44" y="22"/>
                    <a:pt x="44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1"/>
                    <a:pt x="47" y="20"/>
                    <a:pt x="47" y="20"/>
                  </a:cubicBezTo>
                  <a:moveTo>
                    <a:pt x="42" y="5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0" y="8"/>
                    <a:pt x="41" y="8"/>
                    <a:pt x="41" y="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5"/>
                  </a:cubicBezTo>
                  <a:moveTo>
                    <a:pt x="37" y="0"/>
                  </a:moveTo>
                  <a:cubicBezTo>
                    <a:pt x="35" y="2"/>
                    <a:pt x="35" y="2"/>
                    <a:pt x="35" y="2"/>
                  </a:cubicBezTo>
                  <a:cubicBezTo>
                    <a:pt x="36" y="3"/>
                    <a:pt x="37" y="4"/>
                    <a:pt x="37" y="4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3" name="Freeform 113"/>
            <p:cNvSpPr>
              <a:spLocks noEditPoints="1"/>
            </p:cNvSpPr>
            <p:nvPr/>
          </p:nvSpPr>
          <p:spPr bwMode="auto">
            <a:xfrm>
              <a:off x="7034213" y="-1236662"/>
              <a:ext cx="220663" cy="203200"/>
            </a:xfrm>
            <a:custGeom>
              <a:avLst/>
              <a:gdLst>
                <a:gd name="T0" fmla="*/ 20 w 46"/>
                <a:gd name="T1" fmla="*/ 22 h 42"/>
                <a:gd name="T2" fmla="*/ 10 w 46"/>
                <a:gd name="T3" fmla="*/ 36 h 42"/>
                <a:gd name="T4" fmla="*/ 24 w 46"/>
                <a:gd name="T5" fmla="*/ 42 h 42"/>
                <a:gd name="T6" fmla="*/ 34 w 46"/>
                <a:gd name="T7" fmla="*/ 39 h 42"/>
                <a:gd name="T8" fmla="*/ 37 w 46"/>
                <a:gd name="T9" fmla="*/ 37 h 42"/>
                <a:gd name="T10" fmla="*/ 20 w 46"/>
                <a:gd name="T11" fmla="*/ 22 h 42"/>
                <a:gd name="T12" fmla="*/ 42 w 46"/>
                <a:gd name="T13" fmla="*/ 12 h 42"/>
                <a:gd name="T14" fmla="*/ 22 w 46"/>
                <a:gd name="T15" fmla="*/ 20 h 42"/>
                <a:gd name="T16" fmla="*/ 39 w 46"/>
                <a:gd name="T17" fmla="*/ 35 h 42"/>
                <a:gd name="T18" fmla="*/ 42 w 46"/>
                <a:gd name="T19" fmla="*/ 12 h 42"/>
                <a:gd name="T20" fmla="*/ 23 w 46"/>
                <a:gd name="T21" fmla="*/ 0 h 42"/>
                <a:gd name="T22" fmla="*/ 13 w 46"/>
                <a:gd name="T23" fmla="*/ 3 h 42"/>
                <a:gd name="T24" fmla="*/ 5 w 46"/>
                <a:gd name="T25" fmla="*/ 31 h 42"/>
                <a:gd name="T26" fmla="*/ 8 w 46"/>
                <a:gd name="T27" fmla="*/ 34 h 42"/>
                <a:gd name="T28" fmla="*/ 20 w 46"/>
                <a:gd name="T29" fmla="*/ 18 h 42"/>
                <a:gd name="T30" fmla="*/ 20 w 46"/>
                <a:gd name="T31" fmla="*/ 18 h 42"/>
                <a:gd name="T32" fmla="*/ 41 w 46"/>
                <a:gd name="T33" fmla="*/ 9 h 42"/>
                <a:gd name="T34" fmla="*/ 23 w 46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2">
                  <a:moveTo>
                    <a:pt x="20" y="22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3" y="40"/>
                    <a:pt x="18" y="42"/>
                    <a:pt x="24" y="42"/>
                  </a:cubicBezTo>
                  <a:cubicBezTo>
                    <a:pt x="27" y="42"/>
                    <a:pt x="31" y="41"/>
                    <a:pt x="34" y="39"/>
                  </a:cubicBezTo>
                  <a:cubicBezTo>
                    <a:pt x="35" y="38"/>
                    <a:pt x="36" y="37"/>
                    <a:pt x="37" y="37"/>
                  </a:cubicBezTo>
                  <a:cubicBezTo>
                    <a:pt x="20" y="22"/>
                    <a:pt x="20" y="22"/>
                    <a:pt x="20" y="22"/>
                  </a:cubicBezTo>
                  <a:moveTo>
                    <a:pt x="42" y="12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4" y="29"/>
                    <a:pt x="46" y="20"/>
                    <a:pt x="42" y="12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3"/>
                  </a:cubicBezTo>
                  <a:cubicBezTo>
                    <a:pt x="3" y="8"/>
                    <a:pt x="0" y="21"/>
                    <a:pt x="5" y="31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4" name="Freeform 114"/>
            <p:cNvSpPr/>
            <p:nvPr/>
          </p:nvSpPr>
          <p:spPr bwMode="auto">
            <a:xfrm>
              <a:off x="7072313" y="-1193800"/>
              <a:ext cx="163513" cy="134938"/>
            </a:xfrm>
            <a:custGeom>
              <a:avLst/>
              <a:gdLst>
                <a:gd name="T0" fmla="*/ 33 w 34"/>
                <a:gd name="T1" fmla="*/ 0 h 28"/>
                <a:gd name="T2" fmla="*/ 12 w 34"/>
                <a:gd name="T3" fmla="*/ 9 h 28"/>
                <a:gd name="T4" fmla="*/ 12 w 34"/>
                <a:gd name="T5" fmla="*/ 9 h 28"/>
                <a:gd name="T6" fmla="*/ 0 w 34"/>
                <a:gd name="T7" fmla="*/ 25 h 28"/>
                <a:gd name="T8" fmla="*/ 2 w 34"/>
                <a:gd name="T9" fmla="*/ 27 h 28"/>
                <a:gd name="T10" fmla="*/ 12 w 34"/>
                <a:gd name="T11" fmla="*/ 13 h 28"/>
                <a:gd name="T12" fmla="*/ 29 w 34"/>
                <a:gd name="T13" fmla="*/ 28 h 28"/>
                <a:gd name="T14" fmla="*/ 31 w 34"/>
                <a:gd name="T15" fmla="*/ 26 h 28"/>
                <a:gd name="T16" fmla="*/ 14 w 34"/>
                <a:gd name="T17" fmla="*/ 11 h 28"/>
                <a:gd name="T18" fmla="*/ 34 w 34"/>
                <a:gd name="T19" fmla="*/ 3 h 28"/>
                <a:gd name="T20" fmla="*/ 33 w 34"/>
                <a:gd name="T21" fmla="*/ 1 h 28"/>
                <a:gd name="T22" fmla="*/ 33 w 3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28">
                  <a:moveTo>
                    <a:pt x="33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7"/>
                    <a:pt x="30" y="27"/>
                    <a:pt x="31" y="2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4" y="2"/>
                    <a:pt x="33" y="1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5" name="Freeform 115"/>
            <p:cNvSpPr>
              <a:spLocks noEditPoints="1"/>
            </p:cNvSpPr>
            <p:nvPr/>
          </p:nvSpPr>
          <p:spPr bwMode="auto">
            <a:xfrm>
              <a:off x="6994526" y="-1270000"/>
              <a:ext cx="300038" cy="269875"/>
            </a:xfrm>
            <a:custGeom>
              <a:avLst/>
              <a:gdLst>
                <a:gd name="T0" fmla="*/ 48 w 62"/>
                <a:gd name="T1" fmla="*/ 47 h 56"/>
                <a:gd name="T2" fmla="*/ 44 w 62"/>
                <a:gd name="T3" fmla="*/ 49 h 56"/>
                <a:gd name="T4" fmla="*/ 32 w 62"/>
                <a:gd name="T5" fmla="*/ 53 h 56"/>
                <a:gd name="T6" fmla="*/ 15 w 62"/>
                <a:gd name="T7" fmla="*/ 47 h 56"/>
                <a:gd name="T8" fmla="*/ 13 w 62"/>
                <a:gd name="T9" fmla="*/ 49 h 56"/>
                <a:gd name="T10" fmla="*/ 32 w 62"/>
                <a:gd name="T11" fmla="*/ 56 h 56"/>
                <a:gd name="T12" fmla="*/ 46 w 62"/>
                <a:gd name="T13" fmla="*/ 52 h 56"/>
                <a:gd name="T14" fmla="*/ 50 w 62"/>
                <a:gd name="T15" fmla="*/ 48 h 56"/>
                <a:gd name="T16" fmla="*/ 48 w 62"/>
                <a:gd name="T17" fmla="*/ 47 h 56"/>
                <a:gd name="T18" fmla="*/ 57 w 62"/>
                <a:gd name="T19" fmla="*/ 16 h 56"/>
                <a:gd name="T20" fmla="*/ 54 w 62"/>
                <a:gd name="T21" fmla="*/ 17 h 56"/>
                <a:gd name="T22" fmla="*/ 50 w 62"/>
                <a:gd name="T23" fmla="*/ 45 h 56"/>
                <a:gd name="T24" fmla="*/ 52 w 62"/>
                <a:gd name="T25" fmla="*/ 47 h 56"/>
                <a:gd name="T26" fmla="*/ 57 w 62"/>
                <a:gd name="T27" fmla="*/ 16 h 56"/>
                <a:gd name="T28" fmla="*/ 31 w 62"/>
                <a:gd name="T29" fmla="*/ 0 h 56"/>
                <a:gd name="T30" fmla="*/ 17 w 62"/>
                <a:gd name="T31" fmla="*/ 4 h 56"/>
                <a:gd name="T32" fmla="*/ 7 w 62"/>
                <a:gd name="T33" fmla="*/ 42 h 56"/>
                <a:gd name="T34" fmla="*/ 11 w 62"/>
                <a:gd name="T35" fmla="*/ 47 h 56"/>
                <a:gd name="T36" fmla="*/ 13 w 62"/>
                <a:gd name="T37" fmla="*/ 45 h 56"/>
                <a:gd name="T38" fmla="*/ 10 w 62"/>
                <a:gd name="T39" fmla="*/ 40 h 56"/>
                <a:gd name="T40" fmla="*/ 19 w 62"/>
                <a:gd name="T41" fmla="*/ 6 h 56"/>
                <a:gd name="T42" fmla="*/ 31 w 62"/>
                <a:gd name="T43" fmla="*/ 3 h 56"/>
                <a:gd name="T44" fmla="*/ 53 w 62"/>
                <a:gd name="T45" fmla="*/ 15 h 56"/>
                <a:gd name="T46" fmla="*/ 56 w 62"/>
                <a:gd name="T47" fmla="*/ 14 h 56"/>
                <a:gd name="T48" fmla="*/ 56 w 62"/>
                <a:gd name="T49" fmla="*/ 14 h 56"/>
                <a:gd name="T50" fmla="*/ 31 w 62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56">
                  <a:moveTo>
                    <a:pt x="48" y="47"/>
                  </a:moveTo>
                  <a:cubicBezTo>
                    <a:pt x="47" y="48"/>
                    <a:pt x="46" y="48"/>
                    <a:pt x="44" y="49"/>
                  </a:cubicBezTo>
                  <a:cubicBezTo>
                    <a:pt x="40" y="52"/>
                    <a:pt x="36" y="53"/>
                    <a:pt x="32" y="53"/>
                  </a:cubicBezTo>
                  <a:cubicBezTo>
                    <a:pt x="26" y="53"/>
                    <a:pt x="20" y="51"/>
                    <a:pt x="15" y="47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9" y="53"/>
                    <a:pt x="25" y="56"/>
                    <a:pt x="32" y="56"/>
                  </a:cubicBezTo>
                  <a:cubicBezTo>
                    <a:pt x="36" y="56"/>
                    <a:pt x="41" y="54"/>
                    <a:pt x="46" y="52"/>
                  </a:cubicBezTo>
                  <a:cubicBezTo>
                    <a:pt x="47" y="51"/>
                    <a:pt x="49" y="50"/>
                    <a:pt x="50" y="48"/>
                  </a:cubicBezTo>
                  <a:cubicBezTo>
                    <a:pt x="48" y="47"/>
                    <a:pt x="48" y="47"/>
                    <a:pt x="48" y="47"/>
                  </a:cubicBezTo>
                  <a:moveTo>
                    <a:pt x="57" y="16"/>
                  </a:moveTo>
                  <a:cubicBezTo>
                    <a:pt x="54" y="17"/>
                    <a:pt x="54" y="17"/>
                    <a:pt x="54" y="17"/>
                  </a:cubicBezTo>
                  <a:cubicBezTo>
                    <a:pt x="59" y="27"/>
                    <a:pt x="57" y="37"/>
                    <a:pt x="50" y="45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9" y="38"/>
                    <a:pt x="62" y="26"/>
                    <a:pt x="57" y="16"/>
                  </a:cubicBezTo>
                  <a:moveTo>
                    <a:pt x="31" y="0"/>
                  </a:moveTo>
                  <a:cubicBezTo>
                    <a:pt x="27" y="0"/>
                    <a:pt x="22" y="1"/>
                    <a:pt x="17" y="4"/>
                  </a:cubicBezTo>
                  <a:cubicBezTo>
                    <a:pt x="4" y="11"/>
                    <a:pt x="0" y="28"/>
                    <a:pt x="7" y="42"/>
                  </a:cubicBezTo>
                  <a:cubicBezTo>
                    <a:pt x="9" y="44"/>
                    <a:pt x="10" y="46"/>
                    <a:pt x="11" y="47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3"/>
                    <a:pt x="11" y="42"/>
                    <a:pt x="10" y="40"/>
                  </a:cubicBezTo>
                  <a:cubicBezTo>
                    <a:pt x="3" y="28"/>
                    <a:pt x="7" y="13"/>
                    <a:pt x="19" y="6"/>
                  </a:cubicBezTo>
                  <a:cubicBezTo>
                    <a:pt x="23" y="4"/>
                    <a:pt x="27" y="3"/>
                    <a:pt x="31" y="3"/>
                  </a:cubicBezTo>
                  <a:cubicBezTo>
                    <a:pt x="40" y="3"/>
                    <a:pt x="48" y="7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6" name="Freeform 116"/>
            <p:cNvSpPr>
              <a:spLocks noEditPoints="1"/>
            </p:cNvSpPr>
            <p:nvPr/>
          </p:nvSpPr>
          <p:spPr bwMode="auto">
            <a:xfrm>
              <a:off x="7048501" y="-1203325"/>
              <a:ext cx="220663" cy="169863"/>
            </a:xfrm>
            <a:custGeom>
              <a:avLst/>
              <a:gdLst>
                <a:gd name="T0" fmla="*/ 2 w 46"/>
                <a:gd name="T1" fmla="*/ 31 h 35"/>
                <a:gd name="T2" fmla="*/ 0 w 46"/>
                <a:gd name="T3" fmla="*/ 33 h 35"/>
                <a:gd name="T4" fmla="*/ 2 w 46"/>
                <a:gd name="T5" fmla="*/ 35 h 35"/>
                <a:gd name="T6" fmla="*/ 4 w 46"/>
                <a:gd name="T7" fmla="*/ 33 h 35"/>
                <a:gd name="T8" fmla="*/ 2 w 46"/>
                <a:gd name="T9" fmla="*/ 31 h 35"/>
                <a:gd name="T10" fmla="*/ 39 w 46"/>
                <a:gd name="T11" fmla="*/ 31 h 35"/>
                <a:gd name="T12" fmla="*/ 37 w 46"/>
                <a:gd name="T13" fmla="*/ 33 h 35"/>
                <a:gd name="T14" fmla="*/ 39 w 46"/>
                <a:gd name="T15" fmla="*/ 34 h 35"/>
                <a:gd name="T16" fmla="*/ 41 w 46"/>
                <a:gd name="T17" fmla="*/ 33 h 35"/>
                <a:gd name="T18" fmla="*/ 39 w 46"/>
                <a:gd name="T19" fmla="*/ 31 h 35"/>
                <a:gd name="T20" fmla="*/ 45 w 46"/>
                <a:gd name="T21" fmla="*/ 0 h 35"/>
                <a:gd name="T22" fmla="*/ 42 w 46"/>
                <a:gd name="T23" fmla="*/ 1 h 35"/>
                <a:gd name="T24" fmla="*/ 42 w 46"/>
                <a:gd name="T25" fmla="*/ 1 h 35"/>
                <a:gd name="T26" fmla="*/ 43 w 46"/>
                <a:gd name="T27" fmla="*/ 3 h 35"/>
                <a:gd name="T28" fmla="*/ 46 w 46"/>
                <a:gd name="T29" fmla="*/ 2 h 35"/>
                <a:gd name="T30" fmla="*/ 45 w 46"/>
                <a:gd name="T3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35">
                  <a:moveTo>
                    <a:pt x="2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2" y="34"/>
                    <a:pt x="2" y="3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2"/>
                    <a:pt x="3" y="31"/>
                    <a:pt x="2" y="31"/>
                  </a:cubicBezTo>
                  <a:moveTo>
                    <a:pt x="39" y="31"/>
                  </a:moveTo>
                  <a:cubicBezTo>
                    <a:pt x="38" y="31"/>
                    <a:pt x="38" y="32"/>
                    <a:pt x="37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3"/>
                    <a:pt x="41" y="33"/>
                  </a:cubicBezTo>
                  <a:cubicBezTo>
                    <a:pt x="39" y="31"/>
                    <a:pt x="39" y="31"/>
                    <a:pt x="39" y="31"/>
                  </a:cubicBezTo>
                  <a:moveTo>
                    <a:pt x="45" y="0"/>
                  </a:move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3"/>
                    <a:pt x="43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1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7" name="Freeform 117"/>
            <p:cNvSpPr>
              <a:spLocks noEditPoints="1"/>
            </p:cNvSpPr>
            <p:nvPr/>
          </p:nvSpPr>
          <p:spPr bwMode="auto">
            <a:xfrm>
              <a:off x="8194676" y="-1738312"/>
              <a:ext cx="212725" cy="198438"/>
            </a:xfrm>
            <a:custGeom>
              <a:avLst/>
              <a:gdLst>
                <a:gd name="T0" fmla="*/ 29 w 44"/>
                <a:gd name="T1" fmla="*/ 22 h 41"/>
                <a:gd name="T2" fmla="*/ 23 w 44"/>
                <a:gd name="T3" fmla="*/ 41 h 41"/>
                <a:gd name="T4" fmla="*/ 23 w 44"/>
                <a:gd name="T5" fmla="*/ 41 h 41"/>
                <a:gd name="T6" fmla="*/ 34 w 44"/>
                <a:gd name="T7" fmla="*/ 39 h 41"/>
                <a:gd name="T8" fmla="*/ 35 w 44"/>
                <a:gd name="T9" fmla="*/ 38 h 41"/>
                <a:gd name="T10" fmla="*/ 29 w 44"/>
                <a:gd name="T11" fmla="*/ 22 h 41"/>
                <a:gd name="T12" fmla="*/ 27 w 44"/>
                <a:gd name="T13" fmla="*/ 20 h 41"/>
                <a:gd name="T14" fmla="*/ 4 w 44"/>
                <a:gd name="T15" fmla="*/ 30 h 41"/>
                <a:gd name="T16" fmla="*/ 5 w 44"/>
                <a:gd name="T17" fmla="*/ 31 h 41"/>
                <a:gd name="T18" fmla="*/ 20 w 44"/>
                <a:gd name="T19" fmla="*/ 41 h 41"/>
                <a:gd name="T20" fmla="*/ 27 w 44"/>
                <a:gd name="T21" fmla="*/ 20 h 41"/>
                <a:gd name="T22" fmla="*/ 31 w 44"/>
                <a:gd name="T23" fmla="*/ 19 h 41"/>
                <a:gd name="T24" fmla="*/ 37 w 44"/>
                <a:gd name="T25" fmla="*/ 36 h 41"/>
                <a:gd name="T26" fmla="*/ 44 w 44"/>
                <a:gd name="T27" fmla="*/ 21 h 41"/>
                <a:gd name="T28" fmla="*/ 31 w 44"/>
                <a:gd name="T29" fmla="*/ 19 h 41"/>
                <a:gd name="T30" fmla="*/ 23 w 44"/>
                <a:gd name="T31" fmla="*/ 0 h 41"/>
                <a:gd name="T32" fmla="*/ 13 w 44"/>
                <a:gd name="T33" fmla="*/ 2 h 41"/>
                <a:gd name="T34" fmla="*/ 3 w 44"/>
                <a:gd name="T35" fmla="*/ 27 h 41"/>
                <a:gd name="T36" fmla="*/ 28 w 44"/>
                <a:gd name="T37" fmla="*/ 17 h 41"/>
                <a:gd name="T38" fmla="*/ 29 w 44"/>
                <a:gd name="T39" fmla="*/ 13 h 41"/>
                <a:gd name="T40" fmla="*/ 30 w 44"/>
                <a:gd name="T41" fmla="*/ 17 h 41"/>
                <a:gd name="T42" fmla="*/ 44 w 44"/>
                <a:gd name="T43" fmla="*/ 18 h 41"/>
                <a:gd name="T44" fmla="*/ 41 w 44"/>
                <a:gd name="T45" fmla="*/ 10 h 41"/>
                <a:gd name="T46" fmla="*/ 23 w 44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1">
                  <a:moveTo>
                    <a:pt x="29" y="22"/>
                  </a:move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41"/>
                    <a:pt x="30" y="40"/>
                    <a:pt x="34" y="39"/>
                  </a:cubicBezTo>
                  <a:cubicBezTo>
                    <a:pt x="34" y="38"/>
                    <a:pt x="34" y="38"/>
                    <a:pt x="35" y="38"/>
                  </a:cubicBezTo>
                  <a:cubicBezTo>
                    <a:pt x="29" y="22"/>
                    <a:pt x="29" y="22"/>
                    <a:pt x="29" y="22"/>
                  </a:cubicBezTo>
                  <a:moveTo>
                    <a:pt x="27" y="2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5" y="30"/>
                    <a:pt x="5" y="31"/>
                    <a:pt x="5" y="31"/>
                  </a:cubicBezTo>
                  <a:cubicBezTo>
                    <a:pt x="8" y="37"/>
                    <a:pt x="14" y="40"/>
                    <a:pt x="20" y="41"/>
                  </a:cubicBezTo>
                  <a:cubicBezTo>
                    <a:pt x="27" y="20"/>
                    <a:pt x="27" y="20"/>
                    <a:pt x="27" y="20"/>
                  </a:cubicBezTo>
                  <a:moveTo>
                    <a:pt x="31" y="19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41" y="32"/>
                    <a:pt x="44" y="27"/>
                    <a:pt x="44" y="21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2"/>
                  </a:cubicBezTo>
                  <a:cubicBezTo>
                    <a:pt x="4" y="8"/>
                    <a:pt x="0" y="18"/>
                    <a:pt x="3" y="2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5"/>
                    <a:pt x="43" y="13"/>
                    <a:pt x="41" y="10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8" name="Freeform 118"/>
            <p:cNvSpPr/>
            <p:nvPr/>
          </p:nvSpPr>
          <p:spPr bwMode="auto">
            <a:xfrm>
              <a:off x="8210551" y="-1674812"/>
              <a:ext cx="196850" cy="134938"/>
            </a:xfrm>
            <a:custGeom>
              <a:avLst/>
              <a:gdLst>
                <a:gd name="T0" fmla="*/ 26 w 41"/>
                <a:gd name="T1" fmla="*/ 0 h 28"/>
                <a:gd name="T2" fmla="*/ 25 w 41"/>
                <a:gd name="T3" fmla="*/ 4 h 28"/>
                <a:gd name="T4" fmla="*/ 0 w 41"/>
                <a:gd name="T5" fmla="*/ 14 h 28"/>
                <a:gd name="T6" fmla="*/ 1 w 41"/>
                <a:gd name="T7" fmla="*/ 17 h 28"/>
                <a:gd name="T8" fmla="*/ 24 w 41"/>
                <a:gd name="T9" fmla="*/ 7 h 28"/>
                <a:gd name="T10" fmla="*/ 17 w 41"/>
                <a:gd name="T11" fmla="*/ 28 h 28"/>
                <a:gd name="T12" fmla="*/ 20 w 41"/>
                <a:gd name="T13" fmla="*/ 28 h 28"/>
                <a:gd name="T14" fmla="*/ 26 w 41"/>
                <a:gd name="T15" fmla="*/ 9 h 28"/>
                <a:gd name="T16" fmla="*/ 32 w 41"/>
                <a:gd name="T17" fmla="*/ 25 h 28"/>
                <a:gd name="T18" fmla="*/ 34 w 41"/>
                <a:gd name="T19" fmla="*/ 23 h 28"/>
                <a:gd name="T20" fmla="*/ 28 w 41"/>
                <a:gd name="T21" fmla="*/ 6 h 28"/>
                <a:gd name="T22" fmla="*/ 41 w 41"/>
                <a:gd name="T23" fmla="*/ 8 h 28"/>
                <a:gd name="T24" fmla="*/ 41 w 41"/>
                <a:gd name="T25" fmla="*/ 5 h 28"/>
                <a:gd name="T26" fmla="*/ 27 w 41"/>
                <a:gd name="T27" fmla="*/ 4 h 28"/>
                <a:gd name="T28" fmla="*/ 26 w 41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1" y="16"/>
                    <a:pt x="1" y="1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9" y="28"/>
                    <a:pt x="20" y="2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3" y="24"/>
                    <a:pt x="34" y="23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7"/>
                    <a:pt x="41" y="6"/>
                    <a:pt x="41" y="5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9" name="Freeform 119"/>
            <p:cNvSpPr>
              <a:spLocks noEditPoints="1"/>
            </p:cNvSpPr>
            <p:nvPr/>
          </p:nvSpPr>
          <p:spPr bwMode="auto">
            <a:xfrm>
              <a:off x="8156576" y="-1771650"/>
              <a:ext cx="284163" cy="265113"/>
            </a:xfrm>
            <a:custGeom>
              <a:avLst/>
              <a:gdLst>
                <a:gd name="T0" fmla="*/ 44 w 59"/>
                <a:gd name="T1" fmla="*/ 49 h 55"/>
                <a:gd name="T2" fmla="*/ 44 w 59"/>
                <a:gd name="T3" fmla="*/ 49 h 55"/>
                <a:gd name="T4" fmla="*/ 31 w 59"/>
                <a:gd name="T5" fmla="*/ 53 h 55"/>
                <a:gd name="T6" fmla="*/ 29 w 59"/>
                <a:gd name="T7" fmla="*/ 52 h 55"/>
                <a:gd name="T8" fmla="*/ 28 w 59"/>
                <a:gd name="T9" fmla="*/ 55 h 55"/>
                <a:gd name="T10" fmla="*/ 31 w 59"/>
                <a:gd name="T11" fmla="*/ 55 h 55"/>
                <a:gd name="T12" fmla="*/ 45 w 59"/>
                <a:gd name="T13" fmla="*/ 52 h 55"/>
                <a:gd name="T14" fmla="*/ 44 w 59"/>
                <a:gd name="T15" fmla="*/ 49 h 55"/>
                <a:gd name="T16" fmla="*/ 9 w 59"/>
                <a:gd name="T17" fmla="*/ 38 h 55"/>
                <a:gd name="T18" fmla="*/ 6 w 59"/>
                <a:gd name="T19" fmla="*/ 40 h 55"/>
                <a:gd name="T20" fmla="*/ 7 w 59"/>
                <a:gd name="T21" fmla="*/ 42 h 55"/>
                <a:gd name="T22" fmla="*/ 26 w 59"/>
                <a:gd name="T23" fmla="*/ 55 h 55"/>
                <a:gd name="T24" fmla="*/ 27 w 59"/>
                <a:gd name="T25" fmla="*/ 52 h 55"/>
                <a:gd name="T26" fmla="*/ 10 w 59"/>
                <a:gd name="T27" fmla="*/ 40 h 55"/>
                <a:gd name="T28" fmla="*/ 9 w 59"/>
                <a:gd name="T29" fmla="*/ 38 h 55"/>
                <a:gd name="T30" fmla="*/ 56 w 59"/>
                <a:gd name="T31" fmla="*/ 28 h 55"/>
                <a:gd name="T32" fmla="*/ 46 w 59"/>
                <a:gd name="T33" fmla="*/ 47 h 55"/>
                <a:gd name="T34" fmla="*/ 47 w 59"/>
                <a:gd name="T35" fmla="*/ 50 h 55"/>
                <a:gd name="T36" fmla="*/ 59 w 59"/>
                <a:gd name="T37" fmla="*/ 29 h 55"/>
                <a:gd name="T38" fmla="*/ 56 w 59"/>
                <a:gd name="T39" fmla="*/ 28 h 55"/>
                <a:gd name="T40" fmla="*/ 31 w 59"/>
                <a:gd name="T41" fmla="*/ 0 h 55"/>
                <a:gd name="T42" fmla="*/ 17 w 59"/>
                <a:gd name="T43" fmla="*/ 3 h 55"/>
                <a:gd name="T44" fmla="*/ 5 w 59"/>
                <a:gd name="T45" fmla="*/ 37 h 55"/>
                <a:gd name="T46" fmla="*/ 8 w 59"/>
                <a:gd name="T47" fmla="*/ 36 h 55"/>
                <a:gd name="T48" fmla="*/ 18 w 59"/>
                <a:gd name="T49" fmla="*/ 6 h 55"/>
                <a:gd name="T50" fmla="*/ 31 w 59"/>
                <a:gd name="T51" fmla="*/ 2 h 55"/>
                <a:gd name="T52" fmla="*/ 53 w 59"/>
                <a:gd name="T53" fmla="*/ 15 h 55"/>
                <a:gd name="T54" fmla="*/ 56 w 59"/>
                <a:gd name="T55" fmla="*/ 26 h 55"/>
                <a:gd name="T56" fmla="*/ 59 w 59"/>
                <a:gd name="T57" fmla="*/ 26 h 55"/>
                <a:gd name="T58" fmla="*/ 55 w 59"/>
                <a:gd name="T59" fmla="*/ 13 h 55"/>
                <a:gd name="T60" fmla="*/ 31 w 59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" h="55">
                  <a:moveTo>
                    <a:pt x="44" y="49"/>
                  </a:moveTo>
                  <a:cubicBezTo>
                    <a:pt x="44" y="49"/>
                    <a:pt x="44" y="49"/>
                    <a:pt x="44" y="49"/>
                  </a:cubicBezTo>
                  <a:cubicBezTo>
                    <a:pt x="40" y="51"/>
                    <a:pt x="35" y="53"/>
                    <a:pt x="31" y="53"/>
                  </a:cubicBezTo>
                  <a:cubicBezTo>
                    <a:pt x="31" y="53"/>
                    <a:pt x="30" y="52"/>
                    <a:pt x="29" y="52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9" y="55"/>
                    <a:pt x="30" y="55"/>
                    <a:pt x="31" y="55"/>
                  </a:cubicBezTo>
                  <a:cubicBezTo>
                    <a:pt x="36" y="55"/>
                    <a:pt x="40" y="54"/>
                    <a:pt x="45" y="52"/>
                  </a:cubicBezTo>
                  <a:cubicBezTo>
                    <a:pt x="44" y="49"/>
                    <a:pt x="44" y="49"/>
                    <a:pt x="44" y="49"/>
                  </a:cubicBezTo>
                  <a:moveTo>
                    <a:pt x="9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7" y="41"/>
                    <a:pt x="7" y="42"/>
                  </a:cubicBezTo>
                  <a:cubicBezTo>
                    <a:pt x="11" y="49"/>
                    <a:pt x="18" y="53"/>
                    <a:pt x="26" y="55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0" y="51"/>
                    <a:pt x="13" y="47"/>
                    <a:pt x="10" y="40"/>
                  </a:cubicBezTo>
                  <a:cubicBezTo>
                    <a:pt x="9" y="40"/>
                    <a:pt x="9" y="39"/>
                    <a:pt x="9" y="38"/>
                  </a:cubicBezTo>
                  <a:moveTo>
                    <a:pt x="56" y="28"/>
                  </a:moveTo>
                  <a:cubicBezTo>
                    <a:pt x="56" y="36"/>
                    <a:pt x="52" y="43"/>
                    <a:pt x="46" y="47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54" y="45"/>
                    <a:pt x="59" y="37"/>
                    <a:pt x="59" y="29"/>
                  </a:cubicBezTo>
                  <a:cubicBezTo>
                    <a:pt x="56" y="28"/>
                    <a:pt x="56" y="28"/>
                    <a:pt x="56" y="28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5" y="10"/>
                    <a:pt x="0" y="25"/>
                    <a:pt x="5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25"/>
                    <a:pt x="8" y="12"/>
                    <a:pt x="18" y="6"/>
                  </a:cubicBezTo>
                  <a:cubicBezTo>
                    <a:pt x="22" y="4"/>
                    <a:pt x="27" y="2"/>
                    <a:pt x="31" y="2"/>
                  </a:cubicBezTo>
                  <a:cubicBezTo>
                    <a:pt x="40" y="2"/>
                    <a:pt x="48" y="7"/>
                    <a:pt x="53" y="15"/>
                  </a:cubicBezTo>
                  <a:cubicBezTo>
                    <a:pt x="55" y="18"/>
                    <a:pt x="56" y="22"/>
                    <a:pt x="56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2"/>
                    <a:pt x="57" y="17"/>
                    <a:pt x="55" y="13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0" name="Freeform 120"/>
            <p:cNvSpPr>
              <a:spLocks noEditPoints="1"/>
            </p:cNvSpPr>
            <p:nvPr/>
          </p:nvSpPr>
          <p:spPr bwMode="auto">
            <a:xfrm>
              <a:off x="8180388" y="-1646237"/>
              <a:ext cx="260350" cy="139700"/>
            </a:xfrm>
            <a:custGeom>
              <a:avLst/>
              <a:gdLst>
                <a:gd name="T0" fmla="*/ 22 w 54"/>
                <a:gd name="T1" fmla="*/ 26 h 29"/>
                <a:gd name="T2" fmla="*/ 21 w 54"/>
                <a:gd name="T3" fmla="*/ 29 h 29"/>
                <a:gd name="T4" fmla="*/ 23 w 54"/>
                <a:gd name="T5" fmla="*/ 29 h 29"/>
                <a:gd name="T6" fmla="*/ 24 w 54"/>
                <a:gd name="T7" fmla="*/ 26 h 29"/>
                <a:gd name="T8" fmla="*/ 22 w 54"/>
                <a:gd name="T9" fmla="*/ 26 h 29"/>
                <a:gd name="T10" fmla="*/ 41 w 54"/>
                <a:gd name="T11" fmla="*/ 21 h 29"/>
                <a:gd name="T12" fmla="*/ 39 w 54"/>
                <a:gd name="T13" fmla="*/ 23 h 29"/>
                <a:gd name="T14" fmla="*/ 40 w 54"/>
                <a:gd name="T15" fmla="*/ 26 h 29"/>
                <a:gd name="T16" fmla="*/ 40 w 54"/>
                <a:gd name="T17" fmla="*/ 26 h 29"/>
                <a:gd name="T18" fmla="*/ 42 w 54"/>
                <a:gd name="T19" fmla="*/ 24 h 29"/>
                <a:gd name="T20" fmla="*/ 41 w 54"/>
                <a:gd name="T21" fmla="*/ 21 h 29"/>
                <a:gd name="T22" fmla="*/ 3 w 54"/>
                <a:gd name="T23" fmla="*/ 10 h 29"/>
                <a:gd name="T24" fmla="*/ 0 w 54"/>
                <a:gd name="T25" fmla="*/ 11 h 29"/>
                <a:gd name="T26" fmla="*/ 1 w 54"/>
                <a:gd name="T27" fmla="*/ 14 h 29"/>
                <a:gd name="T28" fmla="*/ 4 w 54"/>
                <a:gd name="T29" fmla="*/ 12 h 29"/>
                <a:gd name="T30" fmla="*/ 3 w 54"/>
                <a:gd name="T31" fmla="*/ 10 h 29"/>
                <a:gd name="T32" fmla="*/ 51 w 54"/>
                <a:gd name="T33" fmla="*/ 0 h 29"/>
                <a:gd name="T34" fmla="*/ 51 w 54"/>
                <a:gd name="T35" fmla="*/ 2 h 29"/>
                <a:gd name="T36" fmla="*/ 54 w 54"/>
                <a:gd name="T37" fmla="*/ 3 h 29"/>
                <a:gd name="T38" fmla="*/ 54 w 54"/>
                <a:gd name="T39" fmla="*/ 0 h 29"/>
                <a:gd name="T40" fmla="*/ 51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22" y="26"/>
                  </a:moveTo>
                  <a:cubicBezTo>
                    <a:pt x="21" y="29"/>
                    <a:pt x="21" y="29"/>
                    <a:pt x="21" y="29"/>
                  </a:cubicBezTo>
                  <a:cubicBezTo>
                    <a:pt x="22" y="29"/>
                    <a:pt x="23" y="29"/>
                    <a:pt x="23" y="2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2" y="26"/>
                  </a:cubicBezTo>
                  <a:moveTo>
                    <a:pt x="41" y="21"/>
                  </a:moveTo>
                  <a:cubicBezTo>
                    <a:pt x="40" y="22"/>
                    <a:pt x="40" y="23"/>
                    <a:pt x="39" y="2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5"/>
                    <a:pt x="41" y="25"/>
                    <a:pt x="42" y="24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1"/>
                    <a:pt x="3" y="10"/>
                  </a:cubicBezTo>
                  <a:moveTo>
                    <a:pt x="51" y="0"/>
                  </a:moveTo>
                  <a:cubicBezTo>
                    <a:pt x="51" y="1"/>
                    <a:pt x="51" y="1"/>
                    <a:pt x="51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1" name="Freeform 121"/>
            <p:cNvSpPr>
              <a:spLocks noEditPoints="1"/>
            </p:cNvSpPr>
            <p:nvPr/>
          </p:nvSpPr>
          <p:spPr bwMode="auto">
            <a:xfrm>
              <a:off x="8831263" y="-1646237"/>
              <a:ext cx="144463" cy="139700"/>
            </a:xfrm>
            <a:custGeom>
              <a:avLst/>
              <a:gdLst>
                <a:gd name="T0" fmla="*/ 18 w 30"/>
                <a:gd name="T1" fmla="*/ 15 h 29"/>
                <a:gd name="T2" fmla="*/ 15 w 30"/>
                <a:gd name="T3" fmla="*/ 29 h 29"/>
                <a:gd name="T4" fmla="*/ 22 w 30"/>
                <a:gd name="T5" fmla="*/ 27 h 29"/>
                <a:gd name="T6" fmla="*/ 27 w 30"/>
                <a:gd name="T7" fmla="*/ 23 h 29"/>
                <a:gd name="T8" fmla="*/ 18 w 30"/>
                <a:gd name="T9" fmla="*/ 15 h 29"/>
                <a:gd name="T10" fmla="*/ 30 w 30"/>
                <a:gd name="T11" fmla="*/ 13 h 29"/>
                <a:gd name="T12" fmla="*/ 20 w 30"/>
                <a:gd name="T13" fmla="*/ 14 h 29"/>
                <a:gd name="T14" fmla="*/ 28 w 30"/>
                <a:gd name="T15" fmla="*/ 21 h 29"/>
                <a:gd name="T16" fmla="*/ 30 w 30"/>
                <a:gd name="T17" fmla="*/ 13 h 29"/>
                <a:gd name="T18" fmla="*/ 1 w 30"/>
                <a:gd name="T19" fmla="*/ 12 h 29"/>
                <a:gd name="T20" fmla="*/ 3 w 30"/>
                <a:gd name="T21" fmla="*/ 22 h 29"/>
                <a:gd name="T22" fmla="*/ 13 w 30"/>
                <a:gd name="T23" fmla="*/ 29 h 29"/>
                <a:gd name="T24" fmla="*/ 15 w 30"/>
                <a:gd name="T25" fmla="*/ 14 h 29"/>
                <a:gd name="T26" fmla="*/ 1 w 30"/>
                <a:gd name="T27" fmla="*/ 12 h 29"/>
                <a:gd name="T28" fmla="*/ 15 w 30"/>
                <a:gd name="T29" fmla="*/ 0 h 29"/>
                <a:gd name="T30" fmla="*/ 8 w 30"/>
                <a:gd name="T31" fmla="*/ 2 h 29"/>
                <a:gd name="T32" fmla="*/ 1 w 30"/>
                <a:gd name="T33" fmla="*/ 10 h 29"/>
                <a:gd name="T34" fmla="*/ 16 w 30"/>
                <a:gd name="T35" fmla="*/ 11 h 29"/>
                <a:gd name="T36" fmla="*/ 16 w 30"/>
                <a:gd name="T37" fmla="*/ 10 h 29"/>
                <a:gd name="T38" fmla="*/ 17 w 30"/>
                <a:gd name="T39" fmla="*/ 12 h 29"/>
                <a:gd name="T40" fmla="*/ 29 w 30"/>
                <a:gd name="T41" fmla="*/ 11 h 29"/>
                <a:gd name="T42" fmla="*/ 28 w 30"/>
                <a:gd name="T43" fmla="*/ 7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8" y="1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8" y="29"/>
                    <a:pt x="20" y="28"/>
                    <a:pt x="22" y="27"/>
                  </a:cubicBezTo>
                  <a:cubicBezTo>
                    <a:pt x="24" y="26"/>
                    <a:pt x="26" y="24"/>
                    <a:pt x="27" y="23"/>
                  </a:cubicBezTo>
                  <a:cubicBezTo>
                    <a:pt x="18" y="15"/>
                    <a:pt x="18" y="15"/>
                    <a:pt x="18" y="15"/>
                  </a:cubicBezTo>
                  <a:moveTo>
                    <a:pt x="30" y="13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8"/>
                    <a:pt x="30" y="16"/>
                    <a:pt x="30" y="13"/>
                  </a:cubicBezTo>
                  <a:moveTo>
                    <a:pt x="1" y="12"/>
                  </a:moveTo>
                  <a:cubicBezTo>
                    <a:pt x="0" y="15"/>
                    <a:pt x="1" y="19"/>
                    <a:pt x="3" y="22"/>
                  </a:cubicBezTo>
                  <a:cubicBezTo>
                    <a:pt x="5" y="25"/>
                    <a:pt x="8" y="28"/>
                    <a:pt x="13" y="2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5" y="0"/>
                  </a:moveTo>
                  <a:cubicBezTo>
                    <a:pt x="13" y="0"/>
                    <a:pt x="10" y="0"/>
                    <a:pt x="8" y="2"/>
                  </a:cubicBezTo>
                  <a:cubicBezTo>
                    <a:pt x="4" y="3"/>
                    <a:pt x="2" y="6"/>
                    <a:pt x="1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9"/>
                    <a:pt x="28" y="8"/>
                    <a:pt x="28" y="7"/>
                  </a:cubicBezTo>
                  <a:cubicBezTo>
                    <a:pt x="25" y="2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2" name="Freeform 122"/>
            <p:cNvSpPr/>
            <p:nvPr/>
          </p:nvSpPr>
          <p:spPr bwMode="auto">
            <a:xfrm>
              <a:off x="8836026" y="-1598612"/>
              <a:ext cx="139700" cy="92075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2 h 19"/>
                <a:gd name="T4" fmla="*/ 14 w 29"/>
                <a:gd name="T5" fmla="*/ 4 h 19"/>
                <a:gd name="T6" fmla="*/ 12 w 29"/>
                <a:gd name="T7" fmla="*/ 19 h 19"/>
                <a:gd name="T8" fmla="*/ 14 w 29"/>
                <a:gd name="T9" fmla="*/ 19 h 19"/>
                <a:gd name="T10" fmla="*/ 14 w 29"/>
                <a:gd name="T11" fmla="*/ 19 h 19"/>
                <a:gd name="T12" fmla="*/ 17 w 29"/>
                <a:gd name="T13" fmla="*/ 5 h 19"/>
                <a:gd name="T14" fmla="*/ 26 w 29"/>
                <a:gd name="T15" fmla="*/ 13 h 19"/>
                <a:gd name="T16" fmla="*/ 27 w 29"/>
                <a:gd name="T17" fmla="*/ 11 h 19"/>
                <a:gd name="T18" fmla="*/ 19 w 29"/>
                <a:gd name="T19" fmla="*/ 4 h 19"/>
                <a:gd name="T20" fmla="*/ 29 w 29"/>
                <a:gd name="T21" fmla="*/ 3 h 19"/>
                <a:gd name="T22" fmla="*/ 28 w 29"/>
                <a:gd name="T23" fmla="*/ 1 h 19"/>
                <a:gd name="T24" fmla="*/ 16 w 29"/>
                <a:gd name="T25" fmla="*/ 2 h 19"/>
                <a:gd name="T26" fmla="*/ 15 w 29"/>
                <a:gd name="T27" fmla="*/ 0 h 19"/>
                <a:gd name="T28" fmla="*/ 15 w 29"/>
                <a:gd name="T29" fmla="*/ 1 h 19"/>
                <a:gd name="T30" fmla="*/ 0 w 29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7" y="11"/>
                    <a:pt x="27" y="1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2"/>
                    <a:pt x="28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3" name="Freeform 123"/>
            <p:cNvSpPr>
              <a:spLocks noEditPoints="1"/>
            </p:cNvSpPr>
            <p:nvPr/>
          </p:nvSpPr>
          <p:spPr bwMode="auto">
            <a:xfrm>
              <a:off x="8807451" y="-1670050"/>
              <a:ext cx="193675" cy="187325"/>
            </a:xfrm>
            <a:custGeom>
              <a:avLst/>
              <a:gdLst>
                <a:gd name="T0" fmla="*/ 34 w 40"/>
                <a:gd name="T1" fmla="*/ 30 h 39"/>
                <a:gd name="T2" fmla="*/ 29 w 40"/>
                <a:gd name="T3" fmla="*/ 34 h 39"/>
                <a:gd name="T4" fmla="*/ 20 w 40"/>
                <a:gd name="T5" fmla="*/ 37 h 39"/>
                <a:gd name="T6" fmla="*/ 20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30 w 40"/>
                <a:gd name="T13" fmla="*/ 36 h 39"/>
                <a:gd name="T14" fmla="*/ 36 w 40"/>
                <a:gd name="T15" fmla="*/ 31 h 39"/>
                <a:gd name="T16" fmla="*/ 34 w 40"/>
                <a:gd name="T17" fmla="*/ 30 h 39"/>
                <a:gd name="T18" fmla="*/ 40 w 40"/>
                <a:gd name="T19" fmla="*/ 18 h 39"/>
                <a:gd name="T20" fmla="*/ 38 w 40"/>
                <a:gd name="T21" fmla="*/ 18 h 39"/>
                <a:gd name="T22" fmla="*/ 35 w 40"/>
                <a:gd name="T23" fmla="*/ 27 h 39"/>
                <a:gd name="T24" fmla="*/ 37 w 40"/>
                <a:gd name="T25" fmla="*/ 29 h 39"/>
                <a:gd name="T26" fmla="*/ 40 w 40"/>
                <a:gd name="T27" fmla="*/ 18 h 39"/>
                <a:gd name="T28" fmla="*/ 1 w 40"/>
                <a:gd name="T29" fmla="*/ 17 h 39"/>
                <a:gd name="T30" fmla="*/ 3 w 40"/>
                <a:gd name="T31" fmla="*/ 29 h 39"/>
                <a:gd name="T32" fmla="*/ 17 w 40"/>
                <a:gd name="T33" fmla="*/ 38 h 39"/>
                <a:gd name="T34" fmla="*/ 17 w 40"/>
                <a:gd name="T35" fmla="*/ 36 h 39"/>
                <a:gd name="T36" fmla="*/ 5 w 40"/>
                <a:gd name="T37" fmla="*/ 28 h 39"/>
                <a:gd name="T38" fmla="*/ 3 w 40"/>
                <a:gd name="T39" fmla="*/ 17 h 39"/>
                <a:gd name="T40" fmla="*/ 1 w 40"/>
                <a:gd name="T41" fmla="*/ 17 h 39"/>
                <a:gd name="T42" fmla="*/ 20 w 40"/>
                <a:gd name="T43" fmla="*/ 0 h 39"/>
                <a:gd name="T44" fmla="*/ 10 w 40"/>
                <a:gd name="T45" fmla="*/ 2 h 39"/>
                <a:gd name="T46" fmla="*/ 1 w 40"/>
                <a:gd name="T47" fmla="*/ 14 h 39"/>
                <a:gd name="T48" fmla="*/ 3 w 40"/>
                <a:gd name="T49" fmla="*/ 14 h 39"/>
                <a:gd name="T50" fmla="*/ 11 w 40"/>
                <a:gd name="T51" fmla="*/ 4 h 39"/>
                <a:gd name="T52" fmla="*/ 20 w 40"/>
                <a:gd name="T53" fmla="*/ 2 h 39"/>
                <a:gd name="T54" fmla="*/ 35 w 40"/>
                <a:gd name="T55" fmla="*/ 10 h 39"/>
                <a:gd name="T56" fmla="*/ 37 w 40"/>
                <a:gd name="T57" fmla="*/ 16 h 39"/>
                <a:gd name="T58" fmla="*/ 39 w 40"/>
                <a:gd name="T59" fmla="*/ 15 h 39"/>
                <a:gd name="T60" fmla="*/ 37 w 40"/>
                <a:gd name="T61" fmla="*/ 9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4" y="30"/>
                  </a:moveTo>
                  <a:cubicBezTo>
                    <a:pt x="33" y="32"/>
                    <a:pt x="31" y="33"/>
                    <a:pt x="29" y="34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32" y="35"/>
                    <a:pt x="34" y="33"/>
                    <a:pt x="36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40" y="18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38" y="21"/>
                    <a:pt x="37" y="25"/>
                    <a:pt x="35" y="27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9" y="26"/>
                    <a:pt x="40" y="22"/>
                    <a:pt x="40" y="18"/>
                  </a:cubicBezTo>
                  <a:moveTo>
                    <a:pt x="1" y="17"/>
                  </a:moveTo>
                  <a:cubicBezTo>
                    <a:pt x="0" y="21"/>
                    <a:pt x="1" y="25"/>
                    <a:pt x="3" y="29"/>
                  </a:cubicBezTo>
                  <a:cubicBezTo>
                    <a:pt x="6" y="34"/>
                    <a:pt x="11" y="37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2" y="35"/>
                    <a:pt x="8" y="33"/>
                    <a:pt x="5" y="28"/>
                  </a:cubicBezTo>
                  <a:cubicBezTo>
                    <a:pt x="3" y="25"/>
                    <a:pt x="2" y="21"/>
                    <a:pt x="3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2"/>
                  </a:cubicBezTo>
                  <a:cubicBezTo>
                    <a:pt x="6" y="5"/>
                    <a:pt x="3" y="9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0"/>
                    <a:pt x="7" y="6"/>
                    <a:pt x="11" y="4"/>
                  </a:cubicBezTo>
                  <a:cubicBezTo>
                    <a:pt x="14" y="2"/>
                    <a:pt x="17" y="2"/>
                    <a:pt x="20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36" y="12"/>
                    <a:pt x="37" y="14"/>
                    <a:pt x="37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3"/>
                    <a:pt x="38" y="11"/>
                    <a:pt x="37" y="9"/>
                  </a:cubicBezTo>
                  <a:cubicBezTo>
                    <a:pt x="33" y="3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4" name="Freeform 124"/>
            <p:cNvSpPr>
              <a:spLocks noEditPoints="1"/>
            </p:cNvSpPr>
            <p:nvPr/>
          </p:nvSpPr>
          <p:spPr bwMode="auto">
            <a:xfrm>
              <a:off x="8812213" y="-1603375"/>
              <a:ext cx="188913" cy="120650"/>
            </a:xfrm>
            <a:custGeom>
              <a:avLst/>
              <a:gdLst>
                <a:gd name="T0" fmla="*/ 16 w 39"/>
                <a:gd name="T1" fmla="*/ 22 h 25"/>
                <a:gd name="T2" fmla="*/ 16 w 39"/>
                <a:gd name="T3" fmla="*/ 24 h 25"/>
                <a:gd name="T4" fmla="*/ 18 w 39"/>
                <a:gd name="T5" fmla="*/ 25 h 25"/>
                <a:gd name="T6" fmla="*/ 19 w 39"/>
                <a:gd name="T7" fmla="*/ 23 h 25"/>
                <a:gd name="T8" fmla="*/ 16 w 39"/>
                <a:gd name="T9" fmla="*/ 22 h 25"/>
                <a:gd name="T10" fmla="*/ 34 w 39"/>
                <a:gd name="T11" fmla="*/ 13 h 25"/>
                <a:gd name="T12" fmla="*/ 33 w 39"/>
                <a:gd name="T13" fmla="*/ 16 h 25"/>
                <a:gd name="T14" fmla="*/ 35 w 39"/>
                <a:gd name="T15" fmla="*/ 17 h 25"/>
                <a:gd name="T16" fmla="*/ 36 w 39"/>
                <a:gd name="T17" fmla="*/ 15 h 25"/>
                <a:gd name="T18" fmla="*/ 34 w 39"/>
                <a:gd name="T19" fmla="*/ 13 h 25"/>
                <a:gd name="T20" fmla="*/ 38 w 39"/>
                <a:gd name="T21" fmla="*/ 1 h 25"/>
                <a:gd name="T22" fmla="*/ 36 w 39"/>
                <a:gd name="T23" fmla="*/ 2 h 25"/>
                <a:gd name="T24" fmla="*/ 37 w 39"/>
                <a:gd name="T25" fmla="*/ 4 h 25"/>
                <a:gd name="T26" fmla="*/ 39 w 39"/>
                <a:gd name="T27" fmla="*/ 4 h 25"/>
                <a:gd name="T28" fmla="*/ 38 w 39"/>
                <a:gd name="T29" fmla="*/ 1 h 25"/>
                <a:gd name="T30" fmla="*/ 0 w 39"/>
                <a:gd name="T31" fmla="*/ 0 h 25"/>
                <a:gd name="T32" fmla="*/ 0 w 39"/>
                <a:gd name="T33" fmla="*/ 3 h 25"/>
                <a:gd name="T34" fmla="*/ 2 w 39"/>
                <a:gd name="T35" fmla="*/ 3 h 25"/>
                <a:gd name="T36" fmla="*/ 2 w 39"/>
                <a:gd name="T37" fmla="*/ 0 h 25"/>
                <a:gd name="T38" fmla="*/ 0 w 39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5">
                  <a:moveTo>
                    <a:pt x="16" y="22"/>
                  </a:move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5"/>
                    <a:pt x="18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7" y="23"/>
                    <a:pt x="16" y="22"/>
                  </a:cubicBezTo>
                  <a:moveTo>
                    <a:pt x="34" y="13"/>
                  </a:moveTo>
                  <a:cubicBezTo>
                    <a:pt x="34" y="14"/>
                    <a:pt x="34" y="15"/>
                    <a:pt x="33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6" y="16"/>
                    <a:pt x="36" y="15"/>
                  </a:cubicBezTo>
                  <a:cubicBezTo>
                    <a:pt x="34" y="13"/>
                    <a:pt x="34" y="13"/>
                    <a:pt x="34" y="13"/>
                  </a:cubicBezTo>
                  <a:moveTo>
                    <a:pt x="38" y="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3"/>
                    <a:pt x="37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3"/>
                    <a:pt x="38" y="2"/>
                    <a:pt x="38" y="1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5" name="Freeform 125"/>
            <p:cNvSpPr>
              <a:spLocks noEditPoints="1"/>
            </p:cNvSpPr>
            <p:nvPr/>
          </p:nvSpPr>
          <p:spPr bwMode="auto">
            <a:xfrm>
              <a:off x="7096126" y="-392112"/>
              <a:ext cx="144463" cy="139700"/>
            </a:xfrm>
            <a:custGeom>
              <a:avLst/>
              <a:gdLst>
                <a:gd name="T0" fmla="*/ 15 w 30"/>
                <a:gd name="T1" fmla="*/ 18 h 29"/>
                <a:gd name="T2" fmla="*/ 1 w 30"/>
                <a:gd name="T3" fmla="*/ 20 h 29"/>
                <a:gd name="T4" fmla="*/ 2 w 30"/>
                <a:gd name="T5" fmla="*/ 22 h 29"/>
                <a:gd name="T6" fmla="*/ 15 w 30"/>
                <a:gd name="T7" fmla="*/ 29 h 29"/>
                <a:gd name="T8" fmla="*/ 19 w 30"/>
                <a:gd name="T9" fmla="*/ 29 h 29"/>
                <a:gd name="T10" fmla="*/ 15 w 30"/>
                <a:gd name="T11" fmla="*/ 18 h 29"/>
                <a:gd name="T12" fmla="*/ 18 w 30"/>
                <a:gd name="T13" fmla="*/ 18 h 29"/>
                <a:gd name="T14" fmla="*/ 21 w 30"/>
                <a:gd name="T15" fmla="*/ 28 h 29"/>
                <a:gd name="T16" fmla="*/ 22 w 30"/>
                <a:gd name="T17" fmla="*/ 27 h 29"/>
                <a:gd name="T18" fmla="*/ 28 w 30"/>
                <a:gd name="T19" fmla="*/ 21 h 29"/>
                <a:gd name="T20" fmla="*/ 18 w 30"/>
                <a:gd name="T21" fmla="*/ 18 h 29"/>
                <a:gd name="T22" fmla="*/ 10 w 30"/>
                <a:gd name="T23" fmla="*/ 1 h 29"/>
                <a:gd name="T24" fmla="*/ 8 w 30"/>
                <a:gd name="T25" fmla="*/ 2 h 29"/>
                <a:gd name="T26" fmla="*/ 1 w 30"/>
                <a:gd name="T27" fmla="*/ 17 h 29"/>
                <a:gd name="T28" fmla="*/ 15 w 30"/>
                <a:gd name="T29" fmla="*/ 16 h 29"/>
                <a:gd name="T30" fmla="*/ 10 w 30"/>
                <a:gd name="T31" fmla="*/ 1 h 29"/>
                <a:gd name="T32" fmla="*/ 15 w 30"/>
                <a:gd name="T33" fmla="*/ 0 h 29"/>
                <a:gd name="T34" fmla="*/ 13 w 30"/>
                <a:gd name="T35" fmla="*/ 0 h 29"/>
                <a:gd name="T36" fmla="*/ 17 w 30"/>
                <a:gd name="T37" fmla="*/ 15 h 29"/>
                <a:gd name="T38" fmla="*/ 18 w 30"/>
                <a:gd name="T39" fmla="*/ 15 h 29"/>
                <a:gd name="T40" fmla="*/ 19 w 30"/>
                <a:gd name="T41" fmla="*/ 15 h 29"/>
                <a:gd name="T42" fmla="*/ 29 w 30"/>
                <a:gd name="T43" fmla="*/ 19 h 29"/>
                <a:gd name="T44" fmla="*/ 28 w 30"/>
                <a:gd name="T45" fmla="*/ 7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5" y="18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5" y="27"/>
                    <a:pt x="10" y="29"/>
                    <a:pt x="15" y="29"/>
                  </a:cubicBezTo>
                  <a:cubicBezTo>
                    <a:pt x="16" y="29"/>
                    <a:pt x="17" y="29"/>
                    <a:pt x="19" y="29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8" y="1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2" y="28"/>
                    <a:pt x="22" y="28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8" y="18"/>
                    <a:pt x="18" y="18"/>
                    <a:pt x="18" y="18"/>
                  </a:cubicBezTo>
                  <a:moveTo>
                    <a:pt x="10" y="1"/>
                  </a:moveTo>
                  <a:cubicBezTo>
                    <a:pt x="10" y="1"/>
                    <a:pt x="9" y="2"/>
                    <a:pt x="8" y="2"/>
                  </a:cubicBezTo>
                  <a:cubicBezTo>
                    <a:pt x="2" y="5"/>
                    <a:pt x="0" y="11"/>
                    <a:pt x="1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5"/>
                    <a:pt x="30" y="11"/>
                    <a:pt x="28" y="7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6" name="Freeform 126"/>
            <p:cNvSpPr/>
            <p:nvPr/>
          </p:nvSpPr>
          <p:spPr bwMode="auto">
            <a:xfrm>
              <a:off x="7100888" y="-392112"/>
              <a:ext cx="134938" cy="139700"/>
            </a:xfrm>
            <a:custGeom>
              <a:avLst/>
              <a:gdLst>
                <a:gd name="T0" fmla="*/ 12 w 28"/>
                <a:gd name="T1" fmla="*/ 0 h 29"/>
                <a:gd name="T2" fmla="*/ 9 w 28"/>
                <a:gd name="T3" fmla="*/ 1 h 29"/>
                <a:gd name="T4" fmla="*/ 14 w 28"/>
                <a:gd name="T5" fmla="*/ 16 h 29"/>
                <a:gd name="T6" fmla="*/ 0 w 28"/>
                <a:gd name="T7" fmla="*/ 17 h 29"/>
                <a:gd name="T8" fmla="*/ 0 w 28"/>
                <a:gd name="T9" fmla="*/ 20 h 29"/>
                <a:gd name="T10" fmla="*/ 14 w 28"/>
                <a:gd name="T11" fmla="*/ 18 h 29"/>
                <a:gd name="T12" fmla="*/ 18 w 28"/>
                <a:gd name="T13" fmla="*/ 29 h 29"/>
                <a:gd name="T14" fmla="*/ 20 w 28"/>
                <a:gd name="T15" fmla="*/ 28 h 29"/>
                <a:gd name="T16" fmla="*/ 17 w 28"/>
                <a:gd name="T17" fmla="*/ 18 h 29"/>
                <a:gd name="T18" fmla="*/ 27 w 28"/>
                <a:gd name="T19" fmla="*/ 21 h 29"/>
                <a:gd name="T20" fmla="*/ 28 w 28"/>
                <a:gd name="T21" fmla="*/ 19 h 29"/>
                <a:gd name="T22" fmla="*/ 18 w 28"/>
                <a:gd name="T23" fmla="*/ 15 h 29"/>
                <a:gd name="T24" fmla="*/ 17 w 28"/>
                <a:gd name="T25" fmla="*/ 15 h 29"/>
                <a:gd name="T26" fmla="*/ 16 w 28"/>
                <a:gd name="T27" fmla="*/ 15 h 29"/>
                <a:gd name="T28" fmla="*/ 12 w 28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9"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9" y="28"/>
                    <a:pt x="20" y="2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1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7" name="Freeform 127"/>
            <p:cNvSpPr>
              <a:spLocks noEditPoints="1"/>
            </p:cNvSpPr>
            <p:nvPr/>
          </p:nvSpPr>
          <p:spPr bwMode="auto">
            <a:xfrm>
              <a:off x="7072313" y="-417512"/>
              <a:ext cx="192088" cy="188913"/>
            </a:xfrm>
            <a:custGeom>
              <a:avLst/>
              <a:gdLst>
                <a:gd name="T0" fmla="*/ 36 w 40"/>
                <a:gd name="T1" fmla="*/ 27 h 39"/>
                <a:gd name="T2" fmla="*/ 29 w 40"/>
                <a:gd name="T3" fmla="*/ 35 h 39"/>
                <a:gd name="T4" fmla="*/ 27 w 40"/>
                <a:gd name="T5" fmla="*/ 36 h 39"/>
                <a:gd name="T6" fmla="*/ 28 w 40"/>
                <a:gd name="T7" fmla="*/ 38 h 39"/>
                <a:gd name="T8" fmla="*/ 30 w 40"/>
                <a:gd name="T9" fmla="*/ 37 h 39"/>
                <a:gd name="T10" fmla="*/ 38 w 40"/>
                <a:gd name="T11" fmla="*/ 28 h 39"/>
                <a:gd name="T12" fmla="*/ 36 w 40"/>
                <a:gd name="T13" fmla="*/ 27 h 39"/>
                <a:gd name="T14" fmla="*/ 3 w 40"/>
                <a:gd name="T15" fmla="*/ 25 h 39"/>
                <a:gd name="T16" fmla="*/ 1 w 40"/>
                <a:gd name="T17" fmla="*/ 25 h 39"/>
                <a:gd name="T18" fmla="*/ 3 w 40"/>
                <a:gd name="T19" fmla="*/ 30 h 39"/>
                <a:gd name="T20" fmla="*/ 20 w 40"/>
                <a:gd name="T21" fmla="*/ 39 h 39"/>
                <a:gd name="T22" fmla="*/ 25 w 40"/>
                <a:gd name="T23" fmla="*/ 39 h 39"/>
                <a:gd name="T24" fmla="*/ 24 w 40"/>
                <a:gd name="T25" fmla="*/ 37 h 39"/>
                <a:gd name="T26" fmla="*/ 20 w 40"/>
                <a:gd name="T27" fmla="*/ 37 h 39"/>
                <a:gd name="T28" fmla="*/ 5 w 40"/>
                <a:gd name="T29" fmla="*/ 29 h 39"/>
                <a:gd name="T30" fmla="*/ 3 w 40"/>
                <a:gd name="T31" fmla="*/ 25 h 39"/>
                <a:gd name="T32" fmla="*/ 14 w 40"/>
                <a:gd name="T33" fmla="*/ 1 h 39"/>
                <a:gd name="T34" fmla="*/ 10 w 40"/>
                <a:gd name="T35" fmla="*/ 3 h 39"/>
                <a:gd name="T36" fmla="*/ 1 w 40"/>
                <a:gd name="T37" fmla="*/ 22 h 39"/>
                <a:gd name="T38" fmla="*/ 3 w 40"/>
                <a:gd name="T39" fmla="*/ 22 h 39"/>
                <a:gd name="T40" fmla="*/ 11 w 40"/>
                <a:gd name="T41" fmla="*/ 5 h 39"/>
                <a:gd name="T42" fmla="*/ 15 w 40"/>
                <a:gd name="T43" fmla="*/ 3 h 39"/>
                <a:gd name="T44" fmla="*/ 14 w 40"/>
                <a:gd name="T45" fmla="*/ 1 h 39"/>
                <a:gd name="T46" fmla="*/ 20 w 40"/>
                <a:gd name="T47" fmla="*/ 0 h 39"/>
                <a:gd name="T48" fmla="*/ 17 w 40"/>
                <a:gd name="T49" fmla="*/ 1 h 39"/>
                <a:gd name="T50" fmla="*/ 17 w 40"/>
                <a:gd name="T51" fmla="*/ 2 h 39"/>
                <a:gd name="T52" fmla="*/ 20 w 40"/>
                <a:gd name="T53" fmla="*/ 2 h 39"/>
                <a:gd name="T54" fmla="*/ 35 w 40"/>
                <a:gd name="T55" fmla="*/ 11 h 39"/>
                <a:gd name="T56" fmla="*/ 37 w 40"/>
                <a:gd name="T57" fmla="*/ 25 h 39"/>
                <a:gd name="T58" fmla="*/ 39 w 40"/>
                <a:gd name="T59" fmla="*/ 25 h 39"/>
                <a:gd name="T60" fmla="*/ 37 w 40"/>
                <a:gd name="T61" fmla="*/ 1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6" y="27"/>
                  </a:moveTo>
                  <a:cubicBezTo>
                    <a:pt x="34" y="30"/>
                    <a:pt x="32" y="33"/>
                    <a:pt x="29" y="35"/>
                  </a:cubicBezTo>
                  <a:cubicBezTo>
                    <a:pt x="28" y="35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7"/>
                    <a:pt x="29" y="37"/>
                    <a:pt x="30" y="37"/>
                  </a:cubicBezTo>
                  <a:cubicBezTo>
                    <a:pt x="34" y="34"/>
                    <a:pt x="36" y="31"/>
                    <a:pt x="38" y="28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2" y="27"/>
                    <a:pt x="2" y="28"/>
                    <a:pt x="3" y="30"/>
                  </a:cubicBezTo>
                  <a:cubicBezTo>
                    <a:pt x="7" y="36"/>
                    <a:pt x="13" y="39"/>
                    <a:pt x="20" y="39"/>
                  </a:cubicBezTo>
                  <a:cubicBezTo>
                    <a:pt x="22" y="39"/>
                    <a:pt x="23" y="39"/>
                    <a:pt x="25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2" y="37"/>
                    <a:pt x="20" y="37"/>
                  </a:cubicBezTo>
                  <a:cubicBezTo>
                    <a:pt x="14" y="37"/>
                    <a:pt x="8" y="34"/>
                    <a:pt x="5" y="29"/>
                  </a:cubicBezTo>
                  <a:cubicBezTo>
                    <a:pt x="4" y="27"/>
                    <a:pt x="4" y="26"/>
                    <a:pt x="3" y="25"/>
                  </a:cubicBezTo>
                  <a:moveTo>
                    <a:pt x="14" y="1"/>
                  </a:moveTo>
                  <a:cubicBezTo>
                    <a:pt x="13" y="2"/>
                    <a:pt x="11" y="2"/>
                    <a:pt x="10" y="3"/>
                  </a:cubicBezTo>
                  <a:cubicBezTo>
                    <a:pt x="3" y="7"/>
                    <a:pt x="0" y="15"/>
                    <a:pt x="1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15"/>
                    <a:pt x="5" y="8"/>
                    <a:pt x="11" y="5"/>
                  </a:cubicBezTo>
                  <a:cubicBezTo>
                    <a:pt x="12" y="4"/>
                    <a:pt x="13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6" y="2"/>
                    <a:pt x="32" y="5"/>
                    <a:pt x="35" y="11"/>
                  </a:cubicBezTo>
                  <a:cubicBezTo>
                    <a:pt x="38" y="15"/>
                    <a:pt x="38" y="20"/>
                    <a:pt x="37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0"/>
                    <a:pt x="40" y="15"/>
                    <a:pt x="37" y="10"/>
                  </a:cubicBezTo>
                  <a:cubicBezTo>
                    <a:pt x="33" y="4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8" name="Freeform 128"/>
            <p:cNvSpPr>
              <a:spLocks noEditPoints="1"/>
            </p:cNvSpPr>
            <p:nvPr/>
          </p:nvSpPr>
          <p:spPr bwMode="auto">
            <a:xfrm>
              <a:off x="7077076" y="-412750"/>
              <a:ext cx="182563" cy="184150"/>
            </a:xfrm>
            <a:custGeom>
              <a:avLst/>
              <a:gdLst>
                <a:gd name="T0" fmla="*/ 26 w 38"/>
                <a:gd name="T1" fmla="*/ 35 h 38"/>
                <a:gd name="T2" fmla="*/ 23 w 38"/>
                <a:gd name="T3" fmla="*/ 36 h 38"/>
                <a:gd name="T4" fmla="*/ 24 w 38"/>
                <a:gd name="T5" fmla="*/ 38 h 38"/>
                <a:gd name="T6" fmla="*/ 27 w 38"/>
                <a:gd name="T7" fmla="*/ 37 h 38"/>
                <a:gd name="T8" fmla="*/ 26 w 38"/>
                <a:gd name="T9" fmla="*/ 35 h 38"/>
                <a:gd name="T10" fmla="*/ 36 w 38"/>
                <a:gd name="T11" fmla="*/ 24 h 38"/>
                <a:gd name="T12" fmla="*/ 35 w 38"/>
                <a:gd name="T13" fmla="*/ 26 h 38"/>
                <a:gd name="T14" fmla="*/ 37 w 38"/>
                <a:gd name="T15" fmla="*/ 27 h 38"/>
                <a:gd name="T16" fmla="*/ 38 w 38"/>
                <a:gd name="T17" fmla="*/ 24 h 38"/>
                <a:gd name="T18" fmla="*/ 36 w 38"/>
                <a:gd name="T19" fmla="*/ 24 h 38"/>
                <a:gd name="T20" fmla="*/ 2 w 38"/>
                <a:gd name="T21" fmla="*/ 21 h 38"/>
                <a:gd name="T22" fmla="*/ 0 w 38"/>
                <a:gd name="T23" fmla="*/ 21 h 38"/>
                <a:gd name="T24" fmla="*/ 0 w 38"/>
                <a:gd name="T25" fmla="*/ 24 h 38"/>
                <a:gd name="T26" fmla="*/ 2 w 38"/>
                <a:gd name="T27" fmla="*/ 24 h 38"/>
                <a:gd name="T28" fmla="*/ 2 w 38"/>
                <a:gd name="T29" fmla="*/ 21 h 38"/>
                <a:gd name="T30" fmla="*/ 16 w 38"/>
                <a:gd name="T31" fmla="*/ 0 h 38"/>
                <a:gd name="T32" fmla="*/ 13 w 38"/>
                <a:gd name="T33" fmla="*/ 0 h 38"/>
                <a:gd name="T34" fmla="*/ 14 w 38"/>
                <a:gd name="T35" fmla="*/ 2 h 38"/>
                <a:gd name="T36" fmla="*/ 16 w 38"/>
                <a:gd name="T37" fmla="*/ 1 h 38"/>
                <a:gd name="T38" fmla="*/ 16 w 38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8">
                  <a:moveTo>
                    <a:pt x="26" y="35"/>
                  </a:moveTo>
                  <a:cubicBezTo>
                    <a:pt x="25" y="35"/>
                    <a:pt x="24" y="35"/>
                    <a:pt x="23" y="36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6" y="37"/>
                    <a:pt x="27" y="37"/>
                  </a:cubicBezTo>
                  <a:cubicBezTo>
                    <a:pt x="26" y="35"/>
                    <a:pt x="26" y="35"/>
                    <a:pt x="26" y="35"/>
                  </a:cubicBezTo>
                  <a:moveTo>
                    <a:pt x="36" y="24"/>
                  </a:moveTo>
                  <a:cubicBezTo>
                    <a:pt x="36" y="24"/>
                    <a:pt x="35" y="25"/>
                    <a:pt x="35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6"/>
                    <a:pt x="38" y="25"/>
                    <a:pt x="38" y="24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2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2"/>
                    <a:pt x="2" y="2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9" name="Freeform 129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close/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close/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close/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close/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close/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close/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close/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close/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close/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close/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close/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close/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close/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close/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close/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close/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close/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close/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close/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close/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close/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close/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close/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close/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close/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close/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close/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close/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close/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close/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close/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close/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close/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close/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close/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0" name="Freeform 130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1" name="Freeform 131"/>
            <p:cNvSpPr>
              <a:spLocks noEditPoints="1"/>
            </p:cNvSpPr>
            <p:nvPr/>
          </p:nvSpPr>
          <p:spPr bwMode="auto">
            <a:xfrm>
              <a:off x="7086601" y="3392488"/>
              <a:ext cx="173038" cy="174625"/>
            </a:xfrm>
            <a:custGeom>
              <a:avLst/>
              <a:gdLst>
                <a:gd name="T0" fmla="*/ 17 w 36"/>
                <a:gd name="T1" fmla="*/ 23 h 36"/>
                <a:gd name="T2" fmla="*/ 10 w 36"/>
                <a:gd name="T3" fmla="*/ 34 h 36"/>
                <a:gd name="T4" fmla="*/ 18 w 36"/>
                <a:gd name="T5" fmla="*/ 36 h 36"/>
                <a:gd name="T6" fmla="*/ 18 w 36"/>
                <a:gd name="T7" fmla="*/ 36 h 36"/>
                <a:gd name="T8" fmla="*/ 17 w 36"/>
                <a:gd name="T9" fmla="*/ 23 h 36"/>
                <a:gd name="T10" fmla="*/ 33 w 36"/>
                <a:gd name="T11" fmla="*/ 8 h 36"/>
                <a:gd name="T12" fmla="*/ 19 w 36"/>
                <a:gd name="T13" fmla="*/ 20 h 36"/>
                <a:gd name="T14" fmla="*/ 21 w 36"/>
                <a:gd name="T15" fmla="*/ 35 h 36"/>
                <a:gd name="T16" fmla="*/ 36 w 36"/>
                <a:gd name="T17" fmla="*/ 18 h 36"/>
                <a:gd name="T18" fmla="*/ 33 w 36"/>
                <a:gd name="T19" fmla="*/ 8 h 36"/>
                <a:gd name="T20" fmla="*/ 22 w 36"/>
                <a:gd name="T21" fmla="*/ 0 h 36"/>
                <a:gd name="T22" fmla="*/ 19 w 36"/>
                <a:gd name="T23" fmla="*/ 16 h 36"/>
                <a:gd name="T24" fmla="*/ 31 w 36"/>
                <a:gd name="T25" fmla="*/ 6 h 36"/>
                <a:gd name="T26" fmla="*/ 22 w 36"/>
                <a:gd name="T27" fmla="*/ 0 h 36"/>
                <a:gd name="T28" fmla="*/ 18 w 36"/>
                <a:gd name="T29" fmla="*/ 0 h 36"/>
                <a:gd name="T30" fmla="*/ 0 w 36"/>
                <a:gd name="T31" fmla="*/ 18 h 36"/>
                <a:gd name="T32" fmla="*/ 8 w 36"/>
                <a:gd name="T33" fmla="*/ 33 h 36"/>
                <a:gd name="T34" fmla="*/ 16 w 36"/>
                <a:gd name="T35" fmla="*/ 19 h 36"/>
                <a:gd name="T36" fmla="*/ 19 w 36"/>
                <a:gd name="T37" fmla="*/ 0 h 36"/>
                <a:gd name="T38" fmla="*/ 18 w 36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7" y="23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3" y="35"/>
                    <a:pt x="15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33" y="8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9" y="34"/>
                    <a:pt x="36" y="27"/>
                    <a:pt x="36" y="18"/>
                  </a:cubicBezTo>
                  <a:cubicBezTo>
                    <a:pt x="36" y="14"/>
                    <a:pt x="35" y="11"/>
                    <a:pt x="33" y="8"/>
                  </a:cubicBezTo>
                  <a:moveTo>
                    <a:pt x="22" y="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3"/>
                    <a:pt x="26" y="1"/>
                    <a:pt x="22" y="0"/>
                  </a:cubicBezTo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3" y="29"/>
                    <a:pt x="8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2" name="Freeform 132"/>
            <p:cNvSpPr/>
            <p:nvPr/>
          </p:nvSpPr>
          <p:spPr bwMode="auto">
            <a:xfrm>
              <a:off x="7124701" y="3392488"/>
              <a:ext cx="120650" cy="174625"/>
            </a:xfrm>
            <a:custGeom>
              <a:avLst/>
              <a:gdLst>
                <a:gd name="T0" fmla="*/ 11 w 25"/>
                <a:gd name="T1" fmla="*/ 0 h 36"/>
                <a:gd name="T2" fmla="*/ 8 w 25"/>
                <a:gd name="T3" fmla="*/ 19 h 36"/>
                <a:gd name="T4" fmla="*/ 0 w 25"/>
                <a:gd name="T5" fmla="*/ 33 h 36"/>
                <a:gd name="T6" fmla="*/ 2 w 25"/>
                <a:gd name="T7" fmla="*/ 34 h 36"/>
                <a:gd name="T8" fmla="*/ 9 w 25"/>
                <a:gd name="T9" fmla="*/ 23 h 36"/>
                <a:gd name="T10" fmla="*/ 10 w 25"/>
                <a:gd name="T11" fmla="*/ 36 h 36"/>
                <a:gd name="T12" fmla="*/ 13 w 25"/>
                <a:gd name="T13" fmla="*/ 35 h 36"/>
                <a:gd name="T14" fmla="*/ 11 w 25"/>
                <a:gd name="T15" fmla="*/ 20 h 36"/>
                <a:gd name="T16" fmla="*/ 25 w 25"/>
                <a:gd name="T17" fmla="*/ 8 h 36"/>
                <a:gd name="T18" fmla="*/ 23 w 25"/>
                <a:gd name="T19" fmla="*/ 6 h 36"/>
                <a:gd name="T20" fmla="*/ 11 w 25"/>
                <a:gd name="T21" fmla="*/ 16 h 36"/>
                <a:gd name="T22" fmla="*/ 14 w 25"/>
                <a:gd name="T23" fmla="*/ 0 h 36"/>
                <a:gd name="T24" fmla="*/ 11 w 25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6">
                  <a:moveTo>
                    <a:pt x="11" y="0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4"/>
                    <a:pt x="2" y="3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6"/>
                    <a:pt x="12" y="36"/>
                    <a:pt x="13" y="3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7"/>
                    <a:pt x="24" y="6"/>
                    <a:pt x="23" y="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3" name="Freeform 133"/>
            <p:cNvSpPr>
              <a:spLocks noEditPoints="1"/>
            </p:cNvSpPr>
            <p:nvPr/>
          </p:nvSpPr>
          <p:spPr bwMode="auto">
            <a:xfrm>
              <a:off x="7202488" y="2881313"/>
              <a:ext cx="111125" cy="111125"/>
            </a:xfrm>
            <a:custGeom>
              <a:avLst/>
              <a:gdLst>
                <a:gd name="T0" fmla="*/ 10 w 23"/>
                <a:gd name="T1" fmla="*/ 12 h 23"/>
                <a:gd name="T2" fmla="*/ 0 w 23"/>
                <a:gd name="T3" fmla="*/ 13 h 23"/>
                <a:gd name="T4" fmla="*/ 8 w 23"/>
                <a:gd name="T5" fmla="*/ 23 h 23"/>
                <a:gd name="T6" fmla="*/ 10 w 23"/>
                <a:gd name="T7" fmla="*/ 12 h 23"/>
                <a:gd name="T8" fmla="*/ 23 w 23"/>
                <a:gd name="T9" fmla="*/ 10 h 23"/>
                <a:gd name="T10" fmla="*/ 13 w 23"/>
                <a:gd name="T11" fmla="*/ 12 h 23"/>
                <a:gd name="T12" fmla="*/ 11 w 23"/>
                <a:gd name="T13" fmla="*/ 23 h 23"/>
                <a:gd name="T14" fmla="*/ 12 w 23"/>
                <a:gd name="T15" fmla="*/ 23 h 23"/>
                <a:gd name="T16" fmla="*/ 23 w 23"/>
                <a:gd name="T17" fmla="*/ 11 h 23"/>
                <a:gd name="T18" fmla="*/ 23 w 23"/>
                <a:gd name="T19" fmla="*/ 10 h 23"/>
                <a:gd name="T20" fmla="*/ 4 w 23"/>
                <a:gd name="T21" fmla="*/ 3 h 23"/>
                <a:gd name="T22" fmla="*/ 0 w 23"/>
                <a:gd name="T23" fmla="*/ 10 h 23"/>
                <a:gd name="T24" fmla="*/ 9 w 23"/>
                <a:gd name="T25" fmla="*/ 9 h 23"/>
                <a:gd name="T26" fmla="*/ 4 w 23"/>
                <a:gd name="T27" fmla="*/ 3 h 23"/>
                <a:gd name="T28" fmla="*/ 12 w 23"/>
                <a:gd name="T29" fmla="*/ 0 h 23"/>
                <a:gd name="T30" fmla="*/ 6 w 23"/>
                <a:gd name="T31" fmla="*/ 1 h 23"/>
                <a:gd name="T32" fmla="*/ 12 w 23"/>
                <a:gd name="T33" fmla="*/ 9 h 23"/>
                <a:gd name="T34" fmla="*/ 23 w 23"/>
                <a:gd name="T35" fmla="*/ 8 h 23"/>
                <a:gd name="T36" fmla="*/ 12 w 23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3"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7"/>
                    <a:pt x="4" y="21"/>
                    <a:pt x="8" y="23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23" y="10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11"/>
                    <a:pt x="23" y="11"/>
                    <a:pt x="23" y="10"/>
                  </a:cubicBezTo>
                  <a:moveTo>
                    <a:pt x="4" y="3"/>
                  </a:moveTo>
                  <a:cubicBezTo>
                    <a:pt x="2" y="5"/>
                    <a:pt x="0" y="7"/>
                    <a:pt x="0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17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4" name="Freeform 134"/>
            <p:cNvSpPr/>
            <p:nvPr/>
          </p:nvSpPr>
          <p:spPr bwMode="auto">
            <a:xfrm>
              <a:off x="7202488" y="2886075"/>
              <a:ext cx="111125" cy="106363"/>
            </a:xfrm>
            <a:custGeom>
              <a:avLst/>
              <a:gdLst>
                <a:gd name="T0" fmla="*/ 6 w 23"/>
                <a:gd name="T1" fmla="*/ 0 h 22"/>
                <a:gd name="T2" fmla="*/ 4 w 23"/>
                <a:gd name="T3" fmla="*/ 2 h 22"/>
                <a:gd name="T4" fmla="*/ 9 w 23"/>
                <a:gd name="T5" fmla="*/ 8 h 22"/>
                <a:gd name="T6" fmla="*/ 0 w 23"/>
                <a:gd name="T7" fmla="*/ 9 h 22"/>
                <a:gd name="T8" fmla="*/ 0 w 23"/>
                <a:gd name="T9" fmla="*/ 10 h 22"/>
                <a:gd name="T10" fmla="*/ 0 w 23"/>
                <a:gd name="T11" fmla="*/ 12 h 22"/>
                <a:gd name="T12" fmla="*/ 10 w 23"/>
                <a:gd name="T13" fmla="*/ 11 h 22"/>
                <a:gd name="T14" fmla="*/ 8 w 23"/>
                <a:gd name="T15" fmla="*/ 22 h 22"/>
                <a:gd name="T16" fmla="*/ 11 w 23"/>
                <a:gd name="T17" fmla="*/ 22 h 22"/>
                <a:gd name="T18" fmla="*/ 13 w 23"/>
                <a:gd name="T19" fmla="*/ 11 h 22"/>
                <a:gd name="T20" fmla="*/ 23 w 23"/>
                <a:gd name="T21" fmla="*/ 9 h 22"/>
                <a:gd name="T22" fmla="*/ 23 w 23"/>
                <a:gd name="T23" fmla="*/ 7 h 22"/>
                <a:gd name="T24" fmla="*/ 12 w 23"/>
                <a:gd name="T25" fmla="*/ 8 h 22"/>
                <a:gd name="T26" fmla="*/ 6 w 23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2">
                  <a:moveTo>
                    <a:pt x="6" y="0"/>
                  </a:moveTo>
                  <a:cubicBezTo>
                    <a:pt x="5" y="1"/>
                    <a:pt x="4" y="1"/>
                    <a:pt x="4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7"/>
                    <a:pt x="23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5" name="Freeform 135"/>
            <p:cNvSpPr>
              <a:spLocks noEditPoints="1"/>
            </p:cNvSpPr>
            <p:nvPr/>
          </p:nvSpPr>
          <p:spPr bwMode="auto">
            <a:xfrm>
              <a:off x="7148513" y="2828925"/>
              <a:ext cx="217488" cy="215900"/>
            </a:xfrm>
            <a:custGeom>
              <a:avLst/>
              <a:gdLst>
                <a:gd name="T0" fmla="*/ 4 w 45"/>
                <a:gd name="T1" fmla="*/ 24 h 45"/>
                <a:gd name="T2" fmla="*/ 0 w 45"/>
                <a:gd name="T3" fmla="*/ 24 h 45"/>
                <a:gd name="T4" fmla="*/ 18 w 45"/>
                <a:gd name="T5" fmla="*/ 44 h 45"/>
                <a:gd name="T6" fmla="*/ 18 w 45"/>
                <a:gd name="T7" fmla="*/ 40 h 45"/>
                <a:gd name="T8" fmla="*/ 4 w 45"/>
                <a:gd name="T9" fmla="*/ 24 h 45"/>
                <a:gd name="T10" fmla="*/ 45 w 45"/>
                <a:gd name="T11" fmla="*/ 20 h 45"/>
                <a:gd name="T12" fmla="*/ 41 w 45"/>
                <a:gd name="T13" fmla="*/ 20 h 45"/>
                <a:gd name="T14" fmla="*/ 41 w 45"/>
                <a:gd name="T15" fmla="*/ 22 h 45"/>
                <a:gd name="T16" fmla="*/ 23 w 45"/>
                <a:gd name="T17" fmla="*/ 41 h 45"/>
                <a:gd name="T18" fmla="*/ 21 w 45"/>
                <a:gd name="T19" fmla="*/ 41 h 45"/>
                <a:gd name="T20" fmla="*/ 20 w 45"/>
                <a:gd name="T21" fmla="*/ 45 h 45"/>
                <a:gd name="T22" fmla="*/ 23 w 45"/>
                <a:gd name="T23" fmla="*/ 45 h 45"/>
                <a:gd name="T24" fmla="*/ 45 w 45"/>
                <a:gd name="T25" fmla="*/ 22 h 45"/>
                <a:gd name="T26" fmla="*/ 45 w 45"/>
                <a:gd name="T27" fmla="*/ 20 h 45"/>
                <a:gd name="T28" fmla="*/ 8 w 45"/>
                <a:gd name="T29" fmla="*/ 5 h 45"/>
                <a:gd name="T30" fmla="*/ 0 w 45"/>
                <a:gd name="T31" fmla="*/ 22 h 45"/>
                <a:gd name="T32" fmla="*/ 4 w 45"/>
                <a:gd name="T33" fmla="*/ 21 h 45"/>
                <a:gd name="T34" fmla="*/ 10 w 45"/>
                <a:gd name="T35" fmla="*/ 8 h 45"/>
                <a:gd name="T36" fmla="*/ 8 w 45"/>
                <a:gd name="T37" fmla="*/ 5 h 45"/>
                <a:gd name="T38" fmla="*/ 23 w 45"/>
                <a:gd name="T39" fmla="*/ 0 h 45"/>
                <a:gd name="T40" fmla="*/ 10 w 45"/>
                <a:gd name="T41" fmla="*/ 3 h 45"/>
                <a:gd name="T42" fmla="*/ 13 w 45"/>
                <a:gd name="T43" fmla="*/ 7 h 45"/>
                <a:gd name="T44" fmla="*/ 23 w 45"/>
                <a:gd name="T45" fmla="*/ 4 h 45"/>
                <a:gd name="T46" fmla="*/ 41 w 45"/>
                <a:gd name="T47" fmla="*/ 18 h 45"/>
                <a:gd name="T48" fmla="*/ 45 w 45"/>
                <a:gd name="T49" fmla="*/ 17 h 45"/>
                <a:gd name="T50" fmla="*/ 23 w 45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4"/>
                    <a:pt x="8" y="42"/>
                    <a:pt x="18" y="44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1" y="39"/>
                    <a:pt x="5" y="32"/>
                    <a:pt x="4" y="24"/>
                  </a:cubicBezTo>
                  <a:moveTo>
                    <a:pt x="45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1"/>
                    <a:pt x="41" y="22"/>
                    <a:pt x="41" y="22"/>
                  </a:cubicBezTo>
                  <a:cubicBezTo>
                    <a:pt x="41" y="33"/>
                    <a:pt x="33" y="41"/>
                    <a:pt x="23" y="41"/>
                  </a:cubicBezTo>
                  <a:cubicBezTo>
                    <a:pt x="22" y="41"/>
                    <a:pt x="21" y="41"/>
                    <a:pt x="21" y="41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35" y="45"/>
                    <a:pt x="45" y="35"/>
                    <a:pt x="45" y="22"/>
                  </a:cubicBezTo>
                  <a:cubicBezTo>
                    <a:pt x="45" y="21"/>
                    <a:pt x="45" y="21"/>
                    <a:pt x="45" y="20"/>
                  </a:cubicBezTo>
                  <a:moveTo>
                    <a:pt x="8" y="5"/>
                  </a:moveTo>
                  <a:cubicBezTo>
                    <a:pt x="3" y="9"/>
                    <a:pt x="0" y="15"/>
                    <a:pt x="0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6"/>
                    <a:pt x="7" y="11"/>
                    <a:pt x="10" y="8"/>
                  </a:cubicBezTo>
                  <a:cubicBezTo>
                    <a:pt x="8" y="5"/>
                    <a:pt x="8" y="5"/>
                    <a:pt x="8" y="5"/>
                  </a:cubicBezTo>
                  <a:moveTo>
                    <a:pt x="23" y="0"/>
                  </a:moveTo>
                  <a:cubicBezTo>
                    <a:pt x="18" y="0"/>
                    <a:pt x="14" y="1"/>
                    <a:pt x="10" y="3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31" y="4"/>
                    <a:pt x="38" y="10"/>
                    <a:pt x="41" y="18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7"/>
                    <a:pt x="3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6" name="Freeform 136"/>
            <p:cNvSpPr>
              <a:spLocks noEditPoints="1"/>
            </p:cNvSpPr>
            <p:nvPr/>
          </p:nvSpPr>
          <p:spPr bwMode="auto">
            <a:xfrm>
              <a:off x="7148513" y="2843213"/>
              <a:ext cx="217488" cy="201613"/>
            </a:xfrm>
            <a:custGeom>
              <a:avLst/>
              <a:gdLst>
                <a:gd name="T0" fmla="*/ 18 w 45"/>
                <a:gd name="T1" fmla="*/ 37 h 42"/>
                <a:gd name="T2" fmla="*/ 18 w 45"/>
                <a:gd name="T3" fmla="*/ 41 h 42"/>
                <a:gd name="T4" fmla="*/ 20 w 45"/>
                <a:gd name="T5" fmla="*/ 42 h 42"/>
                <a:gd name="T6" fmla="*/ 21 w 45"/>
                <a:gd name="T7" fmla="*/ 38 h 42"/>
                <a:gd name="T8" fmla="*/ 18 w 45"/>
                <a:gd name="T9" fmla="*/ 37 h 42"/>
                <a:gd name="T10" fmla="*/ 4 w 45"/>
                <a:gd name="T11" fmla="*/ 18 h 42"/>
                <a:gd name="T12" fmla="*/ 0 w 45"/>
                <a:gd name="T13" fmla="*/ 19 h 42"/>
                <a:gd name="T14" fmla="*/ 0 w 45"/>
                <a:gd name="T15" fmla="*/ 19 h 42"/>
                <a:gd name="T16" fmla="*/ 0 w 45"/>
                <a:gd name="T17" fmla="*/ 21 h 42"/>
                <a:gd name="T18" fmla="*/ 4 w 45"/>
                <a:gd name="T19" fmla="*/ 21 h 42"/>
                <a:gd name="T20" fmla="*/ 4 w 45"/>
                <a:gd name="T21" fmla="*/ 19 h 42"/>
                <a:gd name="T22" fmla="*/ 4 w 45"/>
                <a:gd name="T23" fmla="*/ 18 h 42"/>
                <a:gd name="T24" fmla="*/ 45 w 45"/>
                <a:gd name="T25" fmla="*/ 14 h 42"/>
                <a:gd name="T26" fmla="*/ 41 w 45"/>
                <a:gd name="T27" fmla="*/ 15 h 42"/>
                <a:gd name="T28" fmla="*/ 41 w 45"/>
                <a:gd name="T29" fmla="*/ 17 h 42"/>
                <a:gd name="T30" fmla="*/ 45 w 45"/>
                <a:gd name="T31" fmla="*/ 17 h 42"/>
                <a:gd name="T32" fmla="*/ 45 w 45"/>
                <a:gd name="T33" fmla="*/ 14 h 42"/>
                <a:gd name="T34" fmla="*/ 10 w 45"/>
                <a:gd name="T35" fmla="*/ 0 h 42"/>
                <a:gd name="T36" fmla="*/ 8 w 45"/>
                <a:gd name="T37" fmla="*/ 2 h 42"/>
                <a:gd name="T38" fmla="*/ 10 w 45"/>
                <a:gd name="T39" fmla="*/ 5 h 42"/>
                <a:gd name="T40" fmla="*/ 13 w 45"/>
                <a:gd name="T41" fmla="*/ 4 h 42"/>
                <a:gd name="T42" fmla="*/ 10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18" y="37"/>
                  </a:move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9" y="42"/>
                    <a:pt x="20" y="4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19" y="38"/>
                    <a:pt x="18" y="37"/>
                  </a:cubicBezTo>
                  <a:moveTo>
                    <a:pt x="4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moveTo>
                    <a:pt x="45" y="14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5"/>
                    <a:pt x="41" y="16"/>
                    <a:pt x="41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6"/>
                    <a:pt x="45" y="15"/>
                    <a:pt x="45" y="14"/>
                  </a:cubicBezTo>
                  <a:moveTo>
                    <a:pt x="10" y="0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7" name="Freeform 137"/>
            <p:cNvSpPr>
              <a:spLocks noEditPoints="1"/>
            </p:cNvSpPr>
            <p:nvPr/>
          </p:nvSpPr>
          <p:spPr bwMode="auto">
            <a:xfrm>
              <a:off x="7993063" y="4824413"/>
              <a:ext cx="111125" cy="115888"/>
            </a:xfrm>
            <a:custGeom>
              <a:avLst/>
              <a:gdLst>
                <a:gd name="T0" fmla="*/ 14 w 23"/>
                <a:gd name="T1" fmla="*/ 16 h 24"/>
                <a:gd name="T2" fmla="*/ 5 w 23"/>
                <a:gd name="T3" fmla="*/ 21 h 24"/>
                <a:gd name="T4" fmla="*/ 12 w 23"/>
                <a:gd name="T5" fmla="*/ 24 h 24"/>
                <a:gd name="T6" fmla="*/ 15 w 23"/>
                <a:gd name="T7" fmla="*/ 23 h 24"/>
                <a:gd name="T8" fmla="*/ 14 w 23"/>
                <a:gd name="T9" fmla="*/ 16 h 24"/>
                <a:gd name="T10" fmla="*/ 0 w 23"/>
                <a:gd name="T11" fmla="*/ 14 h 24"/>
                <a:gd name="T12" fmla="*/ 3 w 23"/>
                <a:gd name="T13" fmla="*/ 19 h 24"/>
                <a:gd name="T14" fmla="*/ 11 w 23"/>
                <a:gd name="T15" fmla="*/ 15 h 24"/>
                <a:gd name="T16" fmla="*/ 0 w 23"/>
                <a:gd name="T17" fmla="*/ 14 h 24"/>
                <a:gd name="T18" fmla="*/ 22 w 23"/>
                <a:gd name="T19" fmla="*/ 6 h 24"/>
                <a:gd name="T20" fmla="*/ 17 w 23"/>
                <a:gd name="T21" fmla="*/ 13 h 24"/>
                <a:gd name="T22" fmla="*/ 20 w 23"/>
                <a:gd name="T23" fmla="*/ 14 h 24"/>
                <a:gd name="T24" fmla="*/ 17 w 23"/>
                <a:gd name="T25" fmla="*/ 15 h 24"/>
                <a:gd name="T26" fmla="*/ 18 w 23"/>
                <a:gd name="T27" fmla="*/ 22 h 24"/>
                <a:gd name="T28" fmla="*/ 23 w 23"/>
                <a:gd name="T29" fmla="*/ 12 h 24"/>
                <a:gd name="T30" fmla="*/ 22 w 23"/>
                <a:gd name="T31" fmla="*/ 6 h 24"/>
                <a:gd name="T32" fmla="*/ 6 w 23"/>
                <a:gd name="T33" fmla="*/ 2 h 24"/>
                <a:gd name="T34" fmla="*/ 0 w 23"/>
                <a:gd name="T35" fmla="*/ 11 h 24"/>
                <a:gd name="T36" fmla="*/ 13 w 23"/>
                <a:gd name="T37" fmla="*/ 13 h 24"/>
                <a:gd name="T38" fmla="*/ 6 w 23"/>
                <a:gd name="T39" fmla="*/ 2 h 24"/>
                <a:gd name="T40" fmla="*/ 12 w 23"/>
                <a:gd name="T41" fmla="*/ 0 h 24"/>
                <a:gd name="T42" fmla="*/ 9 w 23"/>
                <a:gd name="T43" fmla="*/ 1 h 24"/>
                <a:gd name="T44" fmla="*/ 15 w 23"/>
                <a:gd name="T45" fmla="*/ 12 h 24"/>
                <a:gd name="T46" fmla="*/ 20 w 23"/>
                <a:gd name="T47" fmla="*/ 4 h 24"/>
                <a:gd name="T48" fmla="*/ 12 w 23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24">
                  <a:moveTo>
                    <a:pt x="14" y="16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7" y="23"/>
                    <a:pt x="9" y="24"/>
                    <a:pt x="12" y="24"/>
                  </a:cubicBezTo>
                  <a:cubicBezTo>
                    <a:pt x="13" y="24"/>
                    <a:pt x="14" y="24"/>
                    <a:pt x="15" y="23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0" y="14"/>
                  </a:moveTo>
                  <a:cubicBezTo>
                    <a:pt x="1" y="16"/>
                    <a:pt x="1" y="18"/>
                    <a:pt x="3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22" y="6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1" y="20"/>
                    <a:pt x="23" y="16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6" y="2"/>
                  </a:moveTo>
                  <a:cubicBezTo>
                    <a:pt x="3" y="4"/>
                    <a:pt x="0" y="7"/>
                    <a:pt x="0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8" name="Freeform 138"/>
            <p:cNvSpPr/>
            <p:nvPr/>
          </p:nvSpPr>
          <p:spPr bwMode="auto">
            <a:xfrm>
              <a:off x="7993063" y="4829175"/>
              <a:ext cx="106363" cy="106363"/>
            </a:xfrm>
            <a:custGeom>
              <a:avLst/>
              <a:gdLst>
                <a:gd name="T0" fmla="*/ 9 w 22"/>
                <a:gd name="T1" fmla="*/ 0 h 22"/>
                <a:gd name="T2" fmla="*/ 6 w 22"/>
                <a:gd name="T3" fmla="*/ 1 h 22"/>
                <a:gd name="T4" fmla="*/ 13 w 22"/>
                <a:gd name="T5" fmla="*/ 12 h 22"/>
                <a:gd name="T6" fmla="*/ 0 w 22"/>
                <a:gd name="T7" fmla="*/ 10 h 22"/>
                <a:gd name="T8" fmla="*/ 0 w 22"/>
                <a:gd name="T9" fmla="*/ 11 h 22"/>
                <a:gd name="T10" fmla="*/ 0 w 22"/>
                <a:gd name="T11" fmla="*/ 13 h 22"/>
                <a:gd name="T12" fmla="*/ 11 w 22"/>
                <a:gd name="T13" fmla="*/ 14 h 22"/>
                <a:gd name="T14" fmla="*/ 3 w 22"/>
                <a:gd name="T15" fmla="*/ 18 h 22"/>
                <a:gd name="T16" fmla="*/ 5 w 22"/>
                <a:gd name="T17" fmla="*/ 20 h 22"/>
                <a:gd name="T18" fmla="*/ 14 w 22"/>
                <a:gd name="T19" fmla="*/ 15 h 22"/>
                <a:gd name="T20" fmla="*/ 15 w 22"/>
                <a:gd name="T21" fmla="*/ 22 h 22"/>
                <a:gd name="T22" fmla="*/ 18 w 22"/>
                <a:gd name="T23" fmla="*/ 21 h 22"/>
                <a:gd name="T24" fmla="*/ 17 w 22"/>
                <a:gd name="T25" fmla="*/ 14 h 22"/>
                <a:gd name="T26" fmla="*/ 20 w 22"/>
                <a:gd name="T27" fmla="*/ 13 h 22"/>
                <a:gd name="T28" fmla="*/ 17 w 22"/>
                <a:gd name="T29" fmla="*/ 12 h 22"/>
                <a:gd name="T30" fmla="*/ 22 w 22"/>
                <a:gd name="T31" fmla="*/ 5 h 22"/>
                <a:gd name="T32" fmla="*/ 20 w 22"/>
                <a:gd name="T33" fmla="*/ 3 h 22"/>
                <a:gd name="T34" fmla="*/ 15 w 22"/>
                <a:gd name="T35" fmla="*/ 11 h 22"/>
                <a:gd name="T36" fmla="*/ 9 w 22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4" y="20"/>
                    <a:pt x="5" y="2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4"/>
                    <a:pt x="21" y="4"/>
                    <a:pt x="20" y="3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9" name="Freeform 139"/>
            <p:cNvSpPr>
              <a:spLocks noEditPoints="1"/>
            </p:cNvSpPr>
            <p:nvPr/>
          </p:nvSpPr>
          <p:spPr bwMode="auto">
            <a:xfrm>
              <a:off x="7939088" y="4772025"/>
              <a:ext cx="217488" cy="222250"/>
            </a:xfrm>
            <a:custGeom>
              <a:avLst/>
              <a:gdLst>
                <a:gd name="T0" fmla="*/ 9 w 45"/>
                <a:gd name="T1" fmla="*/ 36 h 46"/>
                <a:gd name="T2" fmla="*/ 5 w 45"/>
                <a:gd name="T3" fmla="*/ 38 h 46"/>
                <a:gd name="T4" fmla="*/ 23 w 45"/>
                <a:gd name="T5" fmla="*/ 46 h 46"/>
                <a:gd name="T6" fmla="*/ 28 w 45"/>
                <a:gd name="T7" fmla="*/ 45 h 46"/>
                <a:gd name="T8" fmla="*/ 27 w 45"/>
                <a:gd name="T9" fmla="*/ 41 h 46"/>
                <a:gd name="T10" fmla="*/ 23 w 45"/>
                <a:gd name="T11" fmla="*/ 42 h 46"/>
                <a:gd name="T12" fmla="*/ 9 w 45"/>
                <a:gd name="T13" fmla="*/ 36 h 46"/>
                <a:gd name="T14" fmla="*/ 0 w 45"/>
                <a:gd name="T15" fmla="*/ 24 h 46"/>
                <a:gd name="T16" fmla="*/ 4 w 45"/>
                <a:gd name="T17" fmla="*/ 35 h 46"/>
                <a:gd name="T18" fmla="*/ 7 w 45"/>
                <a:gd name="T19" fmla="*/ 34 h 46"/>
                <a:gd name="T20" fmla="*/ 4 w 45"/>
                <a:gd name="T21" fmla="*/ 24 h 46"/>
                <a:gd name="T22" fmla="*/ 0 w 45"/>
                <a:gd name="T23" fmla="*/ 24 h 46"/>
                <a:gd name="T24" fmla="*/ 39 w 45"/>
                <a:gd name="T25" fmla="*/ 7 h 46"/>
                <a:gd name="T26" fmla="*/ 37 w 45"/>
                <a:gd name="T27" fmla="*/ 11 h 46"/>
                <a:gd name="T28" fmla="*/ 41 w 45"/>
                <a:gd name="T29" fmla="*/ 23 h 46"/>
                <a:gd name="T30" fmla="*/ 30 w 45"/>
                <a:gd name="T31" fmla="*/ 40 h 46"/>
                <a:gd name="T32" fmla="*/ 31 w 45"/>
                <a:gd name="T33" fmla="*/ 44 h 46"/>
                <a:gd name="T34" fmla="*/ 45 w 45"/>
                <a:gd name="T35" fmla="*/ 23 h 46"/>
                <a:gd name="T36" fmla="*/ 39 w 45"/>
                <a:gd name="T37" fmla="*/ 7 h 46"/>
                <a:gd name="T38" fmla="*/ 11 w 45"/>
                <a:gd name="T39" fmla="*/ 4 h 46"/>
                <a:gd name="T40" fmla="*/ 0 w 45"/>
                <a:gd name="T41" fmla="*/ 21 h 46"/>
                <a:gd name="T42" fmla="*/ 4 w 45"/>
                <a:gd name="T43" fmla="*/ 21 h 46"/>
                <a:gd name="T44" fmla="*/ 13 w 45"/>
                <a:gd name="T45" fmla="*/ 7 h 46"/>
                <a:gd name="T46" fmla="*/ 11 w 45"/>
                <a:gd name="T47" fmla="*/ 4 h 46"/>
                <a:gd name="T48" fmla="*/ 23 w 45"/>
                <a:gd name="T49" fmla="*/ 0 h 46"/>
                <a:gd name="T50" fmla="*/ 14 w 45"/>
                <a:gd name="T51" fmla="*/ 2 h 46"/>
                <a:gd name="T52" fmla="*/ 16 w 45"/>
                <a:gd name="T53" fmla="*/ 6 h 46"/>
                <a:gd name="T54" fmla="*/ 23 w 45"/>
                <a:gd name="T55" fmla="*/ 5 h 46"/>
                <a:gd name="T56" fmla="*/ 35 w 45"/>
                <a:gd name="T57" fmla="*/ 9 h 46"/>
                <a:gd name="T58" fmla="*/ 37 w 45"/>
                <a:gd name="T59" fmla="*/ 5 h 46"/>
                <a:gd name="T60" fmla="*/ 23 w 45"/>
                <a:gd name="T6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6">
                  <a:moveTo>
                    <a:pt x="9" y="36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10" y="43"/>
                    <a:pt x="16" y="46"/>
                    <a:pt x="23" y="46"/>
                  </a:cubicBezTo>
                  <a:cubicBezTo>
                    <a:pt x="25" y="46"/>
                    <a:pt x="26" y="46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2"/>
                    <a:pt x="24" y="42"/>
                    <a:pt x="23" y="42"/>
                  </a:cubicBezTo>
                  <a:cubicBezTo>
                    <a:pt x="17" y="42"/>
                    <a:pt x="12" y="39"/>
                    <a:pt x="9" y="36"/>
                  </a:cubicBezTo>
                  <a:moveTo>
                    <a:pt x="0" y="24"/>
                  </a:moveTo>
                  <a:cubicBezTo>
                    <a:pt x="0" y="28"/>
                    <a:pt x="2" y="32"/>
                    <a:pt x="4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1"/>
                    <a:pt x="4" y="28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9" y="7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40" y="14"/>
                    <a:pt x="41" y="18"/>
                    <a:pt x="41" y="23"/>
                  </a:cubicBezTo>
                  <a:cubicBezTo>
                    <a:pt x="41" y="31"/>
                    <a:pt x="37" y="37"/>
                    <a:pt x="30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9" y="41"/>
                    <a:pt x="45" y="33"/>
                    <a:pt x="45" y="23"/>
                  </a:cubicBezTo>
                  <a:cubicBezTo>
                    <a:pt x="45" y="17"/>
                    <a:pt x="43" y="11"/>
                    <a:pt x="39" y="7"/>
                  </a:cubicBezTo>
                  <a:moveTo>
                    <a:pt x="11" y="4"/>
                  </a:moveTo>
                  <a:cubicBezTo>
                    <a:pt x="5" y="7"/>
                    <a:pt x="1" y="14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5"/>
                    <a:pt x="8" y="10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4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0" y="5"/>
                    <a:pt x="23" y="5"/>
                  </a:cubicBezTo>
                  <a:cubicBezTo>
                    <a:pt x="27" y="5"/>
                    <a:pt x="32" y="6"/>
                    <a:pt x="35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2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0" name="Freeform 140"/>
            <p:cNvSpPr>
              <a:spLocks noEditPoints="1"/>
            </p:cNvSpPr>
            <p:nvPr/>
          </p:nvSpPr>
          <p:spPr bwMode="auto">
            <a:xfrm>
              <a:off x="7939088" y="4781550"/>
              <a:ext cx="188913" cy="207963"/>
            </a:xfrm>
            <a:custGeom>
              <a:avLst/>
              <a:gdLst>
                <a:gd name="T0" fmla="*/ 30 w 39"/>
                <a:gd name="T1" fmla="*/ 38 h 43"/>
                <a:gd name="T2" fmla="*/ 27 w 39"/>
                <a:gd name="T3" fmla="*/ 39 h 43"/>
                <a:gd name="T4" fmla="*/ 28 w 39"/>
                <a:gd name="T5" fmla="*/ 43 h 43"/>
                <a:gd name="T6" fmla="*/ 31 w 39"/>
                <a:gd name="T7" fmla="*/ 42 h 43"/>
                <a:gd name="T8" fmla="*/ 30 w 39"/>
                <a:gd name="T9" fmla="*/ 38 h 43"/>
                <a:gd name="T10" fmla="*/ 7 w 39"/>
                <a:gd name="T11" fmla="*/ 32 h 43"/>
                <a:gd name="T12" fmla="*/ 4 w 39"/>
                <a:gd name="T13" fmla="*/ 33 h 43"/>
                <a:gd name="T14" fmla="*/ 5 w 39"/>
                <a:gd name="T15" fmla="*/ 36 h 43"/>
                <a:gd name="T16" fmla="*/ 9 w 39"/>
                <a:gd name="T17" fmla="*/ 34 h 43"/>
                <a:gd name="T18" fmla="*/ 7 w 39"/>
                <a:gd name="T19" fmla="*/ 32 h 43"/>
                <a:gd name="T20" fmla="*/ 0 w 39"/>
                <a:gd name="T21" fmla="*/ 19 h 43"/>
                <a:gd name="T22" fmla="*/ 0 w 39"/>
                <a:gd name="T23" fmla="*/ 21 h 43"/>
                <a:gd name="T24" fmla="*/ 0 w 39"/>
                <a:gd name="T25" fmla="*/ 22 h 43"/>
                <a:gd name="T26" fmla="*/ 4 w 39"/>
                <a:gd name="T27" fmla="*/ 22 h 43"/>
                <a:gd name="T28" fmla="*/ 4 w 39"/>
                <a:gd name="T29" fmla="*/ 21 h 43"/>
                <a:gd name="T30" fmla="*/ 4 w 39"/>
                <a:gd name="T31" fmla="*/ 19 h 43"/>
                <a:gd name="T32" fmla="*/ 0 w 39"/>
                <a:gd name="T33" fmla="*/ 19 h 43"/>
                <a:gd name="T34" fmla="*/ 37 w 39"/>
                <a:gd name="T35" fmla="*/ 3 h 43"/>
                <a:gd name="T36" fmla="*/ 35 w 39"/>
                <a:gd name="T37" fmla="*/ 7 h 43"/>
                <a:gd name="T38" fmla="*/ 37 w 39"/>
                <a:gd name="T39" fmla="*/ 9 h 43"/>
                <a:gd name="T40" fmla="*/ 39 w 39"/>
                <a:gd name="T41" fmla="*/ 5 h 43"/>
                <a:gd name="T42" fmla="*/ 37 w 39"/>
                <a:gd name="T43" fmla="*/ 3 h 43"/>
                <a:gd name="T44" fmla="*/ 14 w 39"/>
                <a:gd name="T45" fmla="*/ 0 h 43"/>
                <a:gd name="T46" fmla="*/ 11 w 39"/>
                <a:gd name="T47" fmla="*/ 2 h 43"/>
                <a:gd name="T48" fmla="*/ 13 w 39"/>
                <a:gd name="T49" fmla="*/ 5 h 43"/>
                <a:gd name="T50" fmla="*/ 16 w 39"/>
                <a:gd name="T51" fmla="*/ 4 h 43"/>
                <a:gd name="T52" fmla="*/ 14 w 39"/>
                <a:gd name="T5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43">
                  <a:moveTo>
                    <a:pt x="30" y="38"/>
                  </a:moveTo>
                  <a:cubicBezTo>
                    <a:pt x="29" y="39"/>
                    <a:pt x="28" y="39"/>
                    <a:pt x="27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30" y="43"/>
                    <a:pt x="31" y="42"/>
                  </a:cubicBezTo>
                  <a:cubicBezTo>
                    <a:pt x="30" y="38"/>
                    <a:pt x="30" y="38"/>
                    <a:pt x="30" y="38"/>
                  </a:cubicBezTo>
                  <a:moveTo>
                    <a:pt x="7" y="32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4" y="34"/>
                    <a:pt x="5" y="35"/>
                    <a:pt x="5" y="36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8" y="33"/>
                    <a:pt x="8" y="32"/>
                    <a:pt x="7" y="32"/>
                  </a:cubicBezTo>
                  <a:moveTo>
                    <a:pt x="0" y="19"/>
                  </a:moveTo>
                  <a:cubicBezTo>
                    <a:pt x="0" y="20"/>
                    <a:pt x="0" y="20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1"/>
                    <a:pt x="4" y="21"/>
                  </a:cubicBezTo>
                  <a:cubicBezTo>
                    <a:pt x="4" y="21"/>
                    <a:pt x="4" y="20"/>
                    <a:pt x="4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7" y="3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6" y="8"/>
                    <a:pt x="37" y="9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5"/>
                    <a:pt x="38" y="4"/>
                    <a:pt x="37" y="3"/>
                  </a:cubicBezTo>
                  <a:moveTo>
                    <a:pt x="14" y="0"/>
                  </a:moveTo>
                  <a:cubicBezTo>
                    <a:pt x="13" y="1"/>
                    <a:pt x="12" y="1"/>
                    <a:pt x="11" y="2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5" y="4"/>
                    <a:pt x="16" y="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1" name="Freeform 141"/>
            <p:cNvSpPr>
              <a:spLocks noEditPoints="1"/>
            </p:cNvSpPr>
            <p:nvPr/>
          </p:nvSpPr>
          <p:spPr bwMode="auto">
            <a:xfrm>
              <a:off x="7554913" y="2620963"/>
              <a:ext cx="114300" cy="111125"/>
            </a:xfrm>
            <a:custGeom>
              <a:avLst/>
              <a:gdLst>
                <a:gd name="T0" fmla="*/ 1 w 24"/>
                <a:gd name="T1" fmla="*/ 9 h 23"/>
                <a:gd name="T2" fmla="*/ 0 w 24"/>
                <a:gd name="T3" fmla="*/ 12 h 23"/>
                <a:gd name="T4" fmla="*/ 12 w 24"/>
                <a:gd name="T5" fmla="*/ 23 h 23"/>
                <a:gd name="T6" fmla="*/ 22 w 24"/>
                <a:gd name="T7" fmla="*/ 17 h 23"/>
                <a:gd name="T8" fmla="*/ 22 w 24"/>
                <a:gd name="T9" fmla="*/ 17 h 23"/>
                <a:gd name="T10" fmla="*/ 16 w 24"/>
                <a:gd name="T11" fmla="*/ 15 h 23"/>
                <a:gd name="T12" fmla="*/ 15 w 24"/>
                <a:gd name="T13" fmla="*/ 15 h 23"/>
                <a:gd name="T14" fmla="*/ 15 w 24"/>
                <a:gd name="T15" fmla="*/ 14 h 23"/>
                <a:gd name="T16" fmla="*/ 1 w 24"/>
                <a:gd name="T17" fmla="*/ 9 h 23"/>
                <a:gd name="T18" fmla="*/ 23 w 24"/>
                <a:gd name="T19" fmla="*/ 8 h 23"/>
                <a:gd name="T20" fmla="*/ 18 w 24"/>
                <a:gd name="T21" fmla="*/ 13 h 23"/>
                <a:gd name="T22" fmla="*/ 23 w 24"/>
                <a:gd name="T23" fmla="*/ 15 h 23"/>
                <a:gd name="T24" fmla="*/ 23 w 24"/>
                <a:gd name="T25" fmla="*/ 15 h 23"/>
                <a:gd name="T26" fmla="*/ 24 w 24"/>
                <a:gd name="T27" fmla="*/ 12 h 23"/>
                <a:gd name="T28" fmla="*/ 23 w 24"/>
                <a:gd name="T29" fmla="*/ 8 h 23"/>
                <a:gd name="T30" fmla="*/ 7 w 24"/>
                <a:gd name="T31" fmla="*/ 1 h 23"/>
                <a:gd name="T32" fmla="*/ 2 w 24"/>
                <a:gd name="T33" fmla="*/ 6 h 23"/>
                <a:gd name="T34" fmla="*/ 12 w 24"/>
                <a:gd name="T35" fmla="*/ 10 h 23"/>
                <a:gd name="T36" fmla="*/ 7 w 24"/>
                <a:gd name="T37" fmla="*/ 1 h 23"/>
                <a:gd name="T38" fmla="*/ 12 w 24"/>
                <a:gd name="T39" fmla="*/ 0 h 23"/>
                <a:gd name="T40" fmla="*/ 9 w 24"/>
                <a:gd name="T41" fmla="*/ 0 h 23"/>
                <a:gd name="T42" fmla="*/ 16 w 24"/>
                <a:gd name="T43" fmla="*/ 11 h 23"/>
                <a:gd name="T44" fmla="*/ 22 w 24"/>
                <a:gd name="T45" fmla="*/ 6 h 23"/>
                <a:gd name="T46" fmla="*/ 12 w 24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23">
                  <a:moveTo>
                    <a:pt x="1" y="9"/>
                  </a:moveTo>
                  <a:cubicBezTo>
                    <a:pt x="0" y="10"/>
                    <a:pt x="0" y="11"/>
                    <a:pt x="0" y="12"/>
                  </a:cubicBezTo>
                  <a:cubicBezTo>
                    <a:pt x="0" y="18"/>
                    <a:pt x="5" y="23"/>
                    <a:pt x="12" y="23"/>
                  </a:cubicBezTo>
                  <a:cubicBezTo>
                    <a:pt x="16" y="23"/>
                    <a:pt x="20" y="2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23" y="8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4" y="13"/>
                    <a:pt x="24" y="12"/>
                  </a:cubicBezTo>
                  <a:cubicBezTo>
                    <a:pt x="24" y="11"/>
                    <a:pt x="23" y="9"/>
                    <a:pt x="23" y="8"/>
                  </a:cubicBezTo>
                  <a:moveTo>
                    <a:pt x="7" y="1"/>
                  </a:moveTo>
                  <a:cubicBezTo>
                    <a:pt x="5" y="2"/>
                    <a:pt x="3" y="4"/>
                    <a:pt x="2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2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2" name="Freeform 142"/>
            <p:cNvSpPr/>
            <p:nvPr/>
          </p:nvSpPr>
          <p:spPr bwMode="auto">
            <a:xfrm>
              <a:off x="7559676" y="2620963"/>
              <a:ext cx="104775" cy="82550"/>
            </a:xfrm>
            <a:custGeom>
              <a:avLst/>
              <a:gdLst>
                <a:gd name="T0" fmla="*/ 8 w 22"/>
                <a:gd name="T1" fmla="*/ 0 h 17"/>
                <a:gd name="T2" fmla="*/ 6 w 22"/>
                <a:gd name="T3" fmla="*/ 1 h 17"/>
                <a:gd name="T4" fmla="*/ 11 w 22"/>
                <a:gd name="T5" fmla="*/ 10 h 17"/>
                <a:gd name="T6" fmla="*/ 1 w 22"/>
                <a:gd name="T7" fmla="*/ 6 h 17"/>
                <a:gd name="T8" fmla="*/ 0 w 22"/>
                <a:gd name="T9" fmla="*/ 9 h 17"/>
                <a:gd name="T10" fmla="*/ 14 w 22"/>
                <a:gd name="T11" fmla="*/ 14 h 17"/>
                <a:gd name="T12" fmla="*/ 14 w 22"/>
                <a:gd name="T13" fmla="*/ 15 h 17"/>
                <a:gd name="T14" fmla="*/ 15 w 22"/>
                <a:gd name="T15" fmla="*/ 15 h 17"/>
                <a:gd name="T16" fmla="*/ 21 w 22"/>
                <a:gd name="T17" fmla="*/ 17 h 17"/>
                <a:gd name="T18" fmla="*/ 21 w 22"/>
                <a:gd name="T19" fmla="*/ 17 h 17"/>
                <a:gd name="T20" fmla="*/ 22 w 22"/>
                <a:gd name="T21" fmla="*/ 15 h 17"/>
                <a:gd name="T22" fmla="*/ 22 w 22"/>
                <a:gd name="T23" fmla="*/ 15 h 17"/>
                <a:gd name="T24" fmla="*/ 17 w 22"/>
                <a:gd name="T25" fmla="*/ 13 h 17"/>
                <a:gd name="T26" fmla="*/ 22 w 22"/>
                <a:gd name="T27" fmla="*/ 8 h 17"/>
                <a:gd name="T28" fmla="*/ 21 w 22"/>
                <a:gd name="T29" fmla="*/ 6 h 17"/>
                <a:gd name="T30" fmla="*/ 15 w 22"/>
                <a:gd name="T31" fmla="*/ 11 h 17"/>
                <a:gd name="T32" fmla="*/ 8 w 22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7">
                  <a:moveTo>
                    <a:pt x="8" y="0"/>
                  </a:moveTo>
                  <a:cubicBezTo>
                    <a:pt x="7" y="1"/>
                    <a:pt x="7" y="1"/>
                    <a:pt x="6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1" y="7"/>
                    <a:pt x="21" y="6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3" name="Freeform 143"/>
            <p:cNvSpPr>
              <a:spLocks noEditPoints="1"/>
            </p:cNvSpPr>
            <p:nvPr/>
          </p:nvSpPr>
          <p:spPr bwMode="auto">
            <a:xfrm>
              <a:off x="7500938" y="2568575"/>
              <a:ext cx="222250" cy="215900"/>
            </a:xfrm>
            <a:custGeom>
              <a:avLst/>
              <a:gdLst>
                <a:gd name="T0" fmla="*/ 1 w 46"/>
                <a:gd name="T1" fmla="*/ 16 h 45"/>
                <a:gd name="T2" fmla="*/ 0 w 46"/>
                <a:gd name="T3" fmla="*/ 23 h 45"/>
                <a:gd name="T4" fmla="*/ 23 w 46"/>
                <a:gd name="T5" fmla="*/ 45 h 45"/>
                <a:gd name="T6" fmla="*/ 43 w 46"/>
                <a:gd name="T7" fmla="*/ 33 h 45"/>
                <a:gd name="T8" fmla="*/ 39 w 46"/>
                <a:gd name="T9" fmla="*/ 31 h 45"/>
                <a:gd name="T10" fmla="*/ 23 w 46"/>
                <a:gd name="T11" fmla="*/ 41 h 45"/>
                <a:gd name="T12" fmla="*/ 4 w 46"/>
                <a:gd name="T13" fmla="*/ 23 h 45"/>
                <a:gd name="T14" fmla="*/ 5 w 46"/>
                <a:gd name="T15" fmla="*/ 17 h 45"/>
                <a:gd name="T16" fmla="*/ 1 w 46"/>
                <a:gd name="T17" fmla="*/ 16 h 45"/>
                <a:gd name="T18" fmla="*/ 43 w 46"/>
                <a:gd name="T19" fmla="*/ 12 h 45"/>
                <a:gd name="T20" fmla="*/ 40 w 46"/>
                <a:gd name="T21" fmla="*/ 15 h 45"/>
                <a:gd name="T22" fmla="*/ 42 w 46"/>
                <a:gd name="T23" fmla="*/ 23 h 45"/>
                <a:gd name="T24" fmla="*/ 41 w 46"/>
                <a:gd name="T25" fmla="*/ 29 h 45"/>
                <a:gd name="T26" fmla="*/ 44 w 46"/>
                <a:gd name="T27" fmla="*/ 31 h 45"/>
                <a:gd name="T28" fmla="*/ 46 w 46"/>
                <a:gd name="T29" fmla="*/ 23 h 45"/>
                <a:gd name="T30" fmla="*/ 43 w 46"/>
                <a:gd name="T31" fmla="*/ 12 h 45"/>
                <a:gd name="T32" fmla="*/ 12 w 46"/>
                <a:gd name="T33" fmla="*/ 3 h 45"/>
                <a:gd name="T34" fmla="*/ 2 w 46"/>
                <a:gd name="T35" fmla="*/ 13 h 45"/>
                <a:gd name="T36" fmla="*/ 6 w 46"/>
                <a:gd name="T37" fmla="*/ 15 h 45"/>
                <a:gd name="T38" fmla="*/ 14 w 46"/>
                <a:gd name="T39" fmla="*/ 6 h 45"/>
                <a:gd name="T40" fmla="*/ 12 w 46"/>
                <a:gd name="T41" fmla="*/ 3 h 45"/>
                <a:gd name="T42" fmla="*/ 23 w 46"/>
                <a:gd name="T43" fmla="*/ 0 h 45"/>
                <a:gd name="T44" fmla="*/ 15 w 46"/>
                <a:gd name="T45" fmla="*/ 2 h 45"/>
                <a:gd name="T46" fmla="*/ 17 w 46"/>
                <a:gd name="T47" fmla="*/ 5 h 45"/>
                <a:gd name="T48" fmla="*/ 23 w 46"/>
                <a:gd name="T49" fmla="*/ 4 h 45"/>
                <a:gd name="T50" fmla="*/ 38 w 46"/>
                <a:gd name="T51" fmla="*/ 12 h 45"/>
                <a:gd name="T52" fmla="*/ 41 w 46"/>
                <a:gd name="T53" fmla="*/ 10 h 45"/>
                <a:gd name="T54" fmla="*/ 23 w 46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5">
                  <a:moveTo>
                    <a:pt x="1" y="16"/>
                  </a:moveTo>
                  <a:cubicBezTo>
                    <a:pt x="1" y="18"/>
                    <a:pt x="0" y="2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32" y="45"/>
                    <a:pt x="39" y="40"/>
                    <a:pt x="43" y="33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6" y="37"/>
                    <a:pt x="30" y="41"/>
                    <a:pt x="23" y="41"/>
                  </a:cubicBezTo>
                  <a:cubicBezTo>
                    <a:pt x="13" y="41"/>
                    <a:pt x="4" y="33"/>
                    <a:pt x="4" y="23"/>
                  </a:cubicBezTo>
                  <a:cubicBezTo>
                    <a:pt x="4" y="21"/>
                    <a:pt x="5" y="19"/>
                    <a:pt x="5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43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7"/>
                    <a:pt x="42" y="20"/>
                    <a:pt x="42" y="23"/>
                  </a:cubicBezTo>
                  <a:cubicBezTo>
                    <a:pt x="42" y="25"/>
                    <a:pt x="41" y="27"/>
                    <a:pt x="41" y="29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8"/>
                    <a:pt x="46" y="26"/>
                    <a:pt x="46" y="23"/>
                  </a:cubicBezTo>
                  <a:cubicBezTo>
                    <a:pt x="46" y="19"/>
                    <a:pt x="45" y="15"/>
                    <a:pt x="43" y="12"/>
                  </a:cubicBezTo>
                  <a:moveTo>
                    <a:pt x="12" y="3"/>
                  </a:moveTo>
                  <a:cubicBezTo>
                    <a:pt x="8" y="5"/>
                    <a:pt x="5" y="9"/>
                    <a:pt x="2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8"/>
                    <a:pt x="14" y="6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5"/>
                    <a:pt x="21" y="4"/>
                    <a:pt x="23" y="4"/>
                  </a:cubicBezTo>
                  <a:cubicBezTo>
                    <a:pt x="29" y="4"/>
                    <a:pt x="35" y="7"/>
                    <a:pt x="38" y="12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7" y="4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4" name="Freeform 144"/>
            <p:cNvSpPr>
              <a:spLocks noEditPoints="1"/>
            </p:cNvSpPr>
            <p:nvPr/>
          </p:nvSpPr>
          <p:spPr bwMode="auto">
            <a:xfrm>
              <a:off x="7505701" y="2578100"/>
              <a:ext cx="207963" cy="149225"/>
            </a:xfrm>
            <a:custGeom>
              <a:avLst/>
              <a:gdLst>
                <a:gd name="T0" fmla="*/ 40 w 43"/>
                <a:gd name="T1" fmla="*/ 27 h 31"/>
                <a:gd name="T2" fmla="*/ 38 w 43"/>
                <a:gd name="T3" fmla="*/ 29 h 31"/>
                <a:gd name="T4" fmla="*/ 42 w 43"/>
                <a:gd name="T5" fmla="*/ 31 h 31"/>
                <a:gd name="T6" fmla="*/ 43 w 43"/>
                <a:gd name="T7" fmla="*/ 29 h 31"/>
                <a:gd name="T8" fmla="*/ 40 w 43"/>
                <a:gd name="T9" fmla="*/ 27 h 31"/>
                <a:gd name="T10" fmla="*/ 1 w 43"/>
                <a:gd name="T11" fmla="*/ 11 h 31"/>
                <a:gd name="T12" fmla="*/ 0 w 43"/>
                <a:gd name="T13" fmla="*/ 14 h 31"/>
                <a:gd name="T14" fmla="*/ 4 w 43"/>
                <a:gd name="T15" fmla="*/ 15 h 31"/>
                <a:gd name="T16" fmla="*/ 5 w 43"/>
                <a:gd name="T17" fmla="*/ 13 h 31"/>
                <a:gd name="T18" fmla="*/ 1 w 43"/>
                <a:gd name="T19" fmla="*/ 11 h 31"/>
                <a:gd name="T20" fmla="*/ 40 w 43"/>
                <a:gd name="T21" fmla="*/ 8 h 31"/>
                <a:gd name="T22" fmla="*/ 37 w 43"/>
                <a:gd name="T23" fmla="*/ 10 h 31"/>
                <a:gd name="T24" fmla="*/ 39 w 43"/>
                <a:gd name="T25" fmla="*/ 13 h 31"/>
                <a:gd name="T26" fmla="*/ 42 w 43"/>
                <a:gd name="T27" fmla="*/ 10 h 31"/>
                <a:gd name="T28" fmla="*/ 40 w 43"/>
                <a:gd name="T29" fmla="*/ 8 h 31"/>
                <a:gd name="T30" fmla="*/ 14 w 43"/>
                <a:gd name="T31" fmla="*/ 0 h 31"/>
                <a:gd name="T32" fmla="*/ 11 w 43"/>
                <a:gd name="T33" fmla="*/ 1 h 31"/>
                <a:gd name="T34" fmla="*/ 13 w 43"/>
                <a:gd name="T35" fmla="*/ 4 h 31"/>
                <a:gd name="T36" fmla="*/ 16 w 43"/>
                <a:gd name="T37" fmla="*/ 3 h 31"/>
                <a:gd name="T38" fmla="*/ 14 w 43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31">
                  <a:moveTo>
                    <a:pt x="40" y="27"/>
                  </a:moveTo>
                  <a:cubicBezTo>
                    <a:pt x="39" y="28"/>
                    <a:pt x="39" y="28"/>
                    <a:pt x="38" y="29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0"/>
                    <a:pt x="43" y="29"/>
                    <a:pt x="43" y="29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1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40" y="8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8" y="11"/>
                    <a:pt x="38" y="12"/>
                    <a:pt x="39" y="13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1" y="9"/>
                    <a:pt x="41" y="8"/>
                    <a:pt x="40" y="8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5" name="Freeform 145"/>
            <p:cNvSpPr>
              <a:spLocks noEditPoints="1"/>
            </p:cNvSpPr>
            <p:nvPr/>
          </p:nvSpPr>
          <p:spPr bwMode="auto">
            <a:xfrm>
              <a:off x="6329363" y="3937000"/>
              <a:ext cx="82550" cy="87313"/>
            </a:xfrm>
            <a:custGeom>
              <a:avLst/>
              <a:gdLst>
                <a:gd name="T0" fmla="*/ 11 w 17"/>
                <a:gd name="T1" fmla="*/ 10 h 18"/>
                <a:gd name="T2" fmla="*/ 10 w 17"/>
                <a:gd name="T3" fmla="*/ 13 h 18"/>
                <a:gd name="T4" fmla="*/ 5 w 17"/>
                <a:gd name="T5" fmla="*/ 17 h 18"/>
                <a:gd name="T6" fmla="*/ 9 w 17"/>
                <a:gd name="T7" fmla="*/ 18 h 18"/>
                <a:gd name="T8" fmla="*/ 15 w 17"/>
                <a:gd name="T9" fmla="*/ 15 h 18"/>
                <a:gd name="T10" fmla="*/ 11 w 17"/>
                <a:gd name="T11" fmla="*/ 10 h 18"/>
                <a:gd name="T12" fmla="*/ 3 w 17"/>
                <a:gd name="T13" fmla="*/ 1 h 18"/>
                <a:gd name="T14" fmla="*/ 0 w 17"/>
                <a:gd name="T15" fmla="*/ 9 h 18"/>
                <a:gd name="T16" fmla="*/ 3 w 17"/>
                <a:gd name="T17" fmla="*/ 16 h 18"/>
                <a:gd name="T18" fmla="*/ 8 w 17"/>
                <a:gd name="T19" fmla="*/ 11 h 18"/>
                <a:gd name="T20" fmla="*/ 8 w 17"/>
                <a:gd name="T21" fmla="*/ 7 h 18"/>
                <a:gd name="T22" fmla="*/ 3 w 17"/>
                <a:gd name="T23" fmla="*/ 1 h 18"/>
                <a:gd name="T24" fmla="*/ 12 w 17"/>
                <a:gd name="T25" fmla="*/ 0 h 18"/>
                <a:gd name="T26" fmla="*/ 11 w 17"/>
                <a:gd name="T27" fmla="*/ 6 h 18"/>
                <a:gd name="T28" fmla="*/ 17 w 17"/>
                <a:gd name="T29" fmla="*/ 12 h 18"/>
                <a:gd name="T30" fmla="*/ 17 w 17"/>
                <a:gd name="T31" fmla="*/ 9 h 18"/>
                <a:gd name="T32" fmla="*/ 12 w 17"/>
                <a:gd name="T33" fmla="*/ 0 h 18"/>
                <a:gd name="T34" fmla="*/ 9 w 17"/>
                <a:gd name="T35" fmla="*/ 0 h 18"/>
                <a:gd name="T36" fmla="*/ 6 w 17"/>
                <a:gd name="T37" fmla="*/ 0 h 18"/>
                <a:gd name="T38" fmla="*/ 9 w 17"/>
                <a:gd name="T39" fmla="*/ 3 h 18"/>
                <a:gd name="T40" fmla="*/ 9 w 17"/>
                <a:gd name="T41" fmla="*/ 0 h 18"/>
                <a:gd name="T42" fmla="*/ 9 w 17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11" y="10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7" y="18"/>
                    <a:pt x="9" y="18"/>
                  </a:cubicBezTo>
                  <a:cubicBezTo>
                    <a:pt x="11" y="18"/>
                    <a:pt x="13" y="16"/>
                    <a:pt x="15" y="15"/>
                  </a:cubicBezTo>
                  <a:cubicBezTo>
                    <a:pt x="11" y="10"/>
                    <a:pt x="11" y="10"/>
                    <a:pt x="11" y="10"/>
                  </a:cubicBezTo>
                  <a:moveTo>
                    <a:pt x="3" y="1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0" y="11"/>
                    <a:pt x="1" y="14"/>
                    <a:pt x="3" y="16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2" y="0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0"/>
                    <a:pt x="17" y="9"/>
                  </a:cubicBezTo>
                  <a:cubicBezTo>
                    <a:pt x="17" y="5"/>
                    <a:pt x="15" y="2"/>
                    <a:pt x="12" y="0"/>
                  </a:cubicBezTo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6" name="Freeform 146"/>
            <p:cNvSpPr/>
            <p:nvPr/>
          </p:nvSpPr>
          <p:spPr bwMode="auto">
            <a:xfrm>
              <a:off x="6343651" y="3937000"/>
              <a:ext cx="68263" cy="82550"/>
            </a:xfrm>
            <a:custGeom>
              <a:avLst/>
              <a:gdLst>
                <a:gd name="T0" fmla="*/ 6 w 14"/>
                <a:gd name="T1" fmla="*/ 0 h 17"/>
                <a:gd name="T2" fmla="*/ 6 w 14"/>
                <a:gd name="T3" fmla="*/ 3 h 17"/>
                <a:gd name="T4" fmla="*/ 3 w 14"/>
                <a:gd name="T5" fmla="*/ 0 h 17"/>
                <a:gd name="T6" fmla="*/ 0 w 14"/>
                <a:gd name="T7" fmla="*/ 1 h 17"/>
                <a:gd name="T8" fmla="*/ 5 w 14"/>
                <a:gd name="T9" fmla="*/ 7 h 17"/>
                <a:gd name="T10" fmla="*/ 5 w 14"/>
                <a:gd name="T11" fmla="*/ 11 h 17"/>
                <a:gd name="T12" fmla="*/ 0 w 14"/>
                <a:gd name="T13" fmla="*/ 16 h 17"/>
                <a:gd name="T14" fmla="*/ 2 w 14"/>
                <a:gd name="T15" fmla="*/ 17 h 17"/>
                <a:gd name="T16" fmla="*/ 7 w 14"/>
                <a:gd name="T17" fmla="*/ 13 h 17"/>
                <a:gd name="T18" fmla="*/ 8 w 14"/>
                <a:gd name="T19" fmla="*/ 10 h 17"/>
                <a:gd name="T20" fmla="*/ 12 w 14"/>
                <a:gd name="T21" fmla="*/ 15 h 17"/>
                <a:gd name="T22" fmla="*/ 14 w 14"/>
                <a:gd name="T23" fmla="*/ 12 h 17"/>
                <a:gd name="T24" fmla="*/ 8 w 14"/>
                <a:gd name="T25" fmla="*/ 6 h 17"/>
                <a:gd name="T26" fmla="*/ 9 w 14"/>
                <a:gd name="T27" fmla="*/ 0 h 17"/>
                <a:gd name="T28" fmla="*/ 6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6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7"/>
                    <a:pt x="2" y="17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3"/>
                    <a:pt x="14" y="1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7" name="Freeform 147"/>
            <p:cNvSpPr>
              <a:spLocks noEditPoints="1"/>
            </p:cNvSpPr>
            <p:nvPr/>
          </p:nvSpPr>
          <p:spPr bwMode="auto">
            <a:xfrm>
              <a:off x="6286501" y="3894138"/>
              <a:ext cx="168275" cy="168275"/>
            </a:xfrm>
            <a:custGeom>
              <a:avLst/>
              <a:gdLst>
                <a:gd name="T0" fmla="*/ 28 w 35"/>
                <a:gd name="T1" fmla="*/ 28 h 35"/>
                <a:gd name="T2" fmla="*/ 18 w 35"/>
                <a:gd name="T3" fmla="*/ 32 h 35"/>
                <a:gd name="T4" fmla="*/ 10 w 35"/>
                <a:gd name="T5" fmla="*/ 30 h 35"/>
                <a:gd name="T6" fmla="*/ 8 w 35"/>
                <a:gd name="T7" fmla="*/ 32 h 35"/>
                <a:gd name="T8" fmla="*/ 18 w 35"/>
                <a:gd name="T9" fmla="*/ 35 h 35"/>
                <a:gd name="T10" fmla="*/ 30 w 35"/>
                <a:gd name="T11" fmla="*/ 30 h 35"/>
                <a:gd name="T12" fmla="*/ 28 w 35"/>
                <a:gd name="T13" fmla="*/ 28 h 35"/>
                <a:gd name="T14" fmla="*/ 7 w 35"/>
                <a:gd name="T15" fmla="*/ 4 h 35"/>
                <a:gd name="T16" fmla="*/ 0 w 35"/>
                <a:gd name="T17" fmla="*/ 18 h 35"/>
                <a:gd name="T18" fmla="*/ 6 w 35"/>
                <a:gd name="T19" fmla="*/ 30 h 35"/>
                <a:gd name="T20" fmla="*/ 8 w 35"/>
                <a:gd name="T21" fmla="*/ 28 h 35"/>
                <a:gd name="T22" fmla="*/ 3 w 35"/>
                <a:gd name="T23" fmla="*/ 18 h 35"/>
                <a:gd name="T24" fmla="*/ 9 w 35"/>
                <a:gd name="T25" fmla="*/ 6 h 35"/>
                <a:gd name="T26" fmla="*/ 7 w 35"/>
                <a:gd name="T27" fmla="*/ 4 h 35"/>
                <a:gd name="T28" fmla="*/ 22 w 35"/>
                <a:gd name="T29" fmla="*/ 1 h 35"/>
                <a:gd name="T30" fmla="*/ 22 w 35"/>
                <a:gd name="T31" fmla="*/ 4 h 35"/>
                <a:gd name="T32" fmla="*/ 32 w 35"/>
                <a:gd name="T33" fmla="*/ 18 h 35"/>
                <a:gd name="T34" fmla="*/ 29 w 35"/>
                <a:gd name="T35" fmla="*/ 26 h 35"/>
                <a:gd name="T36" fmla="*/ 31 w 35"/>
                <a:gd name="T37" fmla="*/ 28 h 35"/>
                <a:gd name="T38" fmla="*/ 35 w 35"/>
                <a:gd name="T39" fmla="*/ 18 h 35"/>
                <a:gd name="T40" fmla="*/ 22 w 35"/>
                <a:gd name="T41" fmla="*/ 1 h 35"/>
                <a:gd name="T42" fmla="*/ 18 w 35"/>
                <a:gd name="T43" fmla="*/ 0 h 35"/>
                <a:gd name="T44" fmla="*/ 9 w 35"/>
                <a:gd name="T45" fmla="*/ 3 h 35"/>
                <a:gd name="T46" fmla="*/ 11 w 35"/>
                <a:gd name="T47" fmla="*/ 5 h 35"/>
                <a:gd name="T48" fmla="*/ 18 w 35"/>
                <a:gd name="T49" fmla="*/ 4 h 35"/>
                <a:gd name="T50" fmla="*/ 19 w 35"/>
                <a:gd name="T51" fmla="*/ 4 h 35"/>
                <a:gd name="T52" fmla="*/ 19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28" y="28"/>
                  </a:moveTo>
                  <a:cubicBezTo>
                    <a:pt x="25" y="30"/>
                    <a:pt x="21" y="32"/>
                    <a:pt x="18" y="32"/>
                  </a:cubicBezTo>
                  <a:cubicBezTo>
                    <a:pt x="15" y="32"/>
                    <a:pt x="12" y="31"/>
                    <a:pt x="10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1" y="34"/>
                    <a:pt x="14" y="35"/>
                    <a:pt x="18" y="35"/>
                  </a:cubicBezTo>
                  <a:cubicBezTo>
                    <a:pt x="22" y="35"/>
                    <a:pt x="26" y="33"/>
                    <a:pt x="30" y="30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7" y="4"/>
                  </a:moveTo>
                  <a:cubicBezTo>
                    <a:pt x="3" y="7"/>
                    <a:pt x="0" y="12"/>
                    <a:pt x="0" y="18"/>
                  </a:cubicBezTo>
                  <a:cubicBezTo>
                    <a:pt x="0" y="23"/>
                    <a:pt x="2" y="27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5" y="25"/>
                    <a:pt x="3" y="22"/>
                    <a:pt x="3" y="18"/>
                  </a:cubicBezTo>
                  <a:cubicBezTo>
                    <a:pt x="3" y="13"/>
                    <a:pt x="6" y="9"/>
                    <a:pt x="9" y="6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22" y="1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7" y="6"/>
                    <a:pt x="32" y="11"/>
                    <a:pt x="32" y="18"/>
                  </a:cubicBezTo>
                  <a:cubicBezTo>
                    <a:pt x="32" y="21"/>
                    <a:pt x="31" y="23"/>
                    <a:pt x="29" y="26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4" y="25"/>
                    <a:pt x="35" y="22"/>
                    <a:pt x="35" y="18"/>
                  </a:cubicBezTo>
                  <a:cubicBezTo>
                    <a:pt x="35" y="10"/>
                    <a:pt x="29" y="3"/>
                    <a:pt x="22" y="1"/>
                  </a:cubicBezTo>
                  <a:moveTo>
                    <a:pt x="18" y="0"/>
                  </a:moveTo>
                  <a:cubicBezTo>
                    <a:pt x="14" y="0"/>
                    <a:pt x="12" y="1"/>
                    <a:pt x="9" y="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5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8" name="Freeform 148"/>
            <p:cNvSpPr>
              <a:spLocks noEditPoints="1"/>
            </p:cNvSpPr>
            <p:nvPr/>
          </p:nvSpPr>
          <p:spPr bwMode="auto">
            <a:xfrm>
              <a:off x="6315076" y="3898900"/>
              <a:ext cx="120650" cy="149225"/>
            </a:xfrm>
            <a:custGeom>
              <a:avLst/>
              <a:gdLst>
                <a:gd name="T0" fmla="*/ 2 w 25"/>
                <a:gd name="T1" fmla="*/ 27 h 31"/>
                <a:gd name="T2" fmla="*/ 0 w 25"/>
                <a:gd name="T3" fmla="*/ 29 h 31"/>
                <a:gd name="T4" fmla="*/ 2 w 25"/>
                <a:gd name="T5" fmla="*/ 31 h 31"/>
                <a:gd name="T6" fmla="*/ 4 w 25"/>
                <a:gd name="T7" fmla="*/ 29 h 31"/>
                <a:gd name="T8" fmla="*/ 2 w 25"/>
                <a:gd name="T9" fmla="*/ 27 h 31"/>
                <a:gd name="T10" fmla="*/ 23 w 25"/>
                <a:gd name="T11" fmla="*/ 25 h 31"/>
                <a:gd name="T12" fmla="*/ 22 w 25"/>
                <a:gd name="T13" fmla="*/ 27 h 31"/>
                <a:gd name="T14" fmla="*/ 24 w 25"/>
                <a:gd name="T15" fmla="*/ 29 h 31"/>
                <a:gd name="T16" fmla="*/ 25 w 25"/>
                <a:gd name="T17" fmla="*/ 27 h 31"/>
                <a:gd name="T18" fmla="*/ 23 w 25"/>
                <a:gd name="T19" fmla="*/ 25 h 31"/>
                <a:gd name="T20" fmla="*/ 3 w 25"/>
                <a:gd name="T21" fmla="*/ 2 h 31"/>
                <a:gd name="T22" fmla="*/ 1 w 25"/>
                <a:gd name="T23" fmla="*/ 3 h 31"/>
                <a:gd name="T24" fmla="*/ 3 w 25"/>
                <a:gd name="T25" fmla="*/ 5 h 31"/>
                <a:gd name="T26" fmla="*/ 5 w 25"/>
                <a:gd name="T27" fmla="*/ 4 h 31"/>
                <a:gd name="T28" fmla="*/ 3 w 25"/>
                <a:gd name="T29" fmla="*/ 2 h 31"/>
                <a:gd name="T30" fmla="*/ 13 w 25"/>
                <a:gd name="T31" fmla="*/ 0 h 31"/>
                <a:gd name="T32" fmla="*/ 13 w 25"/>
                <a:gd name="T33" fmla="*/ 3 h 31"/>
                <a:gd name="T34" fmla="*/ 16 w 25"/>
                <a:gd name="T35" fmla="*/ 3 h 31"/>
                <a:gd name="T36" fmla="*/ 16 w 25"/>
                <a:gd name="T37" fmla="*/ 0 h 31"/>
                <a:gd name="T38" fmla="*/ 13 w 25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1">
                  <a:moveTo>
                    <a:pt x="2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0"/>
                    <a:pt x="2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8"/>
                    <a:pt x="2" y="27"/>
                  </a:cubicBezTo>
                  <a:moveTo>
                    <a:pt x="23" y="25"/>
                  </a:moveTo>
                  <a:cubicBezTo>
                    <a:pt x="23" y="25"/>
                    <a:pt x="22" y="26"/>
                    <a:pt x="22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5" y="28"/>
                    <a:pt x="25" y="27"/>
                  </a:cubicBezTo>
                  <a:cubicBezTo>
                    <a:pt x="23" y="25"/>
                    <a:pt x="23" y="25"/>
                    <a:pt x="23" y="25"/>
                  </a:cubicBezTo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3" y="0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9" name="Freeform 149"/>
            <p:cNvSpPr>
              <a:spLocks noEditPoints="1"/>
            </p:cNvSpPr>
            <p:nvPr/>
          </p:nvSpPr>
          <p:spPr bwMode="auto">
            <a:xfrm>
              <a:off x="6392863" y="5133975"/>
              <a:ext cx="85725" cy="85725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2 h 18"/>
                <a:gd name="T4" fmla="*/ 7 w 18"/>
                <a:gd name="T5" fmla="*/ 12 h 18"/>
                <a:gd name="T6" fmla="*/ 7 w 18"/>
                <a:gd name="T7" fmla="*/ 12 h 18"/>
                <a:gd name="T8" fmla="*/ 2 w 18"/>
                <a:gd name="T9" fmla="*/ 14 h 18"/>
                <a:gd name="T10" fmla="*/ 9 w 18"/>
                <a:gd name="T11" fmla="*/ 18 h 18"/>
                <a:gd name="T12" fmla="*/ 17 w 18"/>
                <a:gd name="T13" fmla="*/ 11 h 18"/>
                <a:gd name="T14" fmla="*/ 0 w 18"/>
                <a:gd name="T15" fmla="*/ 11 h 18"/>
                <a:gd name="T16" fmla="*/ 1 w 18"/>
                <a:gd name="T17" fmla="*/ 12 h 18"/>
                <a:gd name="T18" fmla="*/ 1 w 18"/>
                <a:gd name="T19" fmla="*/ 11 h 18"/>
                <a:gd name="T20" fmla="*/ 0 w 18"/>
                <a:gd name="T21" fmla="*/ 11 h 18"/>
                <a:gd name="T22" fmla="*/ 17 w 18"/>
                <a:gd name="T23" fmla="*/ 6 h 18"/>
                <a:gd name="T24" fmla="*/ 12 w 18"/>
                <a:gd name="T25" fmla="*/ 9 h 18"/>
                <a:gd name="T26" fmla="*/ 18 w 18"/>
                <a:gd name="T27" fmla="*/ 9 h 18"/>
                <a:gd name="T28" fmla="*/ 17 w 18"/>
                <a:gd name="T29" fmla="*/ 6 h 18"/>
                <a:gd name="T30" fmla="*/ 9 w 18"/>
                <a:gd name="T31" fmla="*/ 0 h 18"/>
                <a:gd name="T32" fmla="*/ 0 w 18"/>
                <a:gd name="T33" fmla="*/ 8 h 18"/>
                <a:gd name="T34" fmla="*/ 6 w 18"/>
                <a:gd name="T35" fmla="*/ 9 h 18"/>
                <a:gd name="T36" fmla="*/ 16 w 18"/>
                <a:gd name="T37" fmla="*/ 3 h 18"/>
                <a:gd name="T38" fmla="*/ 9 w 18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3" y="18"/>
                    <a:pt x="16" y="15"/>
                    <a:pt x="17" y="11"/>
                  </a:cubicBezTo>
                  <a:moveTo>
                    <a:pt x="0" y="11"/>
                  </a:moveTo>
                  <a:cubicBezTo>
                    <a:pt x="0" y="11"/>
                    <a:pt x="0" y="12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17" y="6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7"/>
                    <a:pt x="17" y="6"/>
                  </a:cubicBezTo>
                  <a:moveTo>
                    <a:pt x="9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0" name="Freeform 150"/>
            <p:cNvSpPr/>
            <p:nvPr/>
          </p:nvSpPr>
          <p:spPr bwMode="auto">
            <a:xfrm>
              <a:off x="6392863" y="5148263"/>
              <a:ext cx="85725" cy="52388"/>
            </a:xfrm>
            <a:custGeom>
              <a:avLst/>
              <a:gdLst>
                <a:gd name="T0" fmla="*/ 16 w 18"/>
                <a:gd name="T1" fmla="*/ 0 h 11"/>
                <a:gd name="T2" fmla="*/ 6 w 18"/>
                <a:gd name="T3" fmla="*/ 6 h 11"/>
                <a:gd name="T4" fmla="*/ 0 w 18"/>
                <a:gd name="T5" fmla="*/ 5 h 11"/>
                <a:gd name="T6" fmla="*/ 0 w 18"/>
                <a:gd name="T7" fmla="*/ 6 h 11"/>
                <a:gd name="T8" fmla="*/ 0 w 18"/>
                <a:gd name="T9" fmla="*/ 8 h 11"/>
                <a:gd name="T10" fmla="*/ 1 w 18"/>
                <a:gd name="T11" fmla="*/ 8 h 11"/>
                <a:gd name="T12" fmla="*/ 1 w 18"/>
                <a:gd name="T13" fmla="*/ 9 h 11"/>
                <a:gd name="T14" fmla="*/ 2 w 18"/>
                <a:gd name="T15" fmla="*/ 11 h 11"/>
                <a:gd name="T16" fmla="*/ 7 w 18"/>
                <a:gd name="T17" fmla="*/ 9 h 11"/>
                <a:gd name="T18" fmla="*/ 7 w 18"/>
                <a:gd name="T19" fmla="*/ 9 h 11"/>
                <a:gd name="T20" fmla="*/ 7 w 18"/>
                <a:gd name="T21" fmla="*/ 9 h 11"/>
                <a:gd name="T22" fmla="*/ 17 w 18"/>
                <a:gd name="T23" fmla="*/ 8 h 11"/>
                <a:gd name="T24" fmla="*/ 18 w 18"/>
                <a:gd name="T25" fmla="*/ 6 h 11"/>
                <a:gd name="T26" fmla="*/ 18 w 18"/>
                <a:gd name="T27" fmla="*/ 6 h 11"/>
                <a:gd name="T28" fmla="*/ 12 w 18"/>
                <a:gd name="T29" fmla="*/ 6 h 11"/>
                <a:gd name="T30" fmla="*/ 17 w 18"/>
                <a:gd name="T31" fmla="*/ 3 h 11"/>
                <a:gd name="T32" fmla="*/ 16 w 18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1">
                  <a:moveTo>
                    <a:pt x="1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2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1" name="Freeform 151"/>
            <p:cNvSpPr>
              <a:spLocks noEditPoints="1"/>
            </p:cNvSpPr>
            <p:nvPr/>
          </p:nvSpPr>
          <p:spPr bwMode="auto">
            <a:xfrm>
              <a:off x="6353176" y="5094288"/>
              <a:ext cx="165100" cy="165100"/>
            </a:xfrm>
            <a:custGeom>
              <a:avLst/>
              <a:gdLst>
                <a:gd name="T0" fmla="*/ 34 w 34"/>
                <a:gd name="T1" fmla="*/ 19 h 34"/>
                <a:gd name="T2" fmla="*/ 31 w 34"/>
                <a:gd name="T3" fmla="*/ 19 h 34"/>
                <a:gd name="T4" fmla="*/ 17 w 34"/>
                <a:gd name="T5" fmla="*/ 31 h 34"/>
                <a:gd name="T6" fmla="*/ 5 w 34"/>
                <a:gd name="T7" fmla="*/ 24 h 34"/>
                <a:gd name="T8" fmla="*/ 2 w 34"/>
                <a:gd name="T9" fmla="*/ 25 h 34"/>
                <a:gd name="T10" fmla="*/ 17 w 34"/>
                <a:gd name="T11" fmla="*/ 34 h 34"/>
                <a:gd name="T12" fmla="*/ 34 w 34"/>
                <a:gd name="T13" fmla="*/ 19 h 34"/>
                <a:gd name="T14" fmla="*/ 0 w 34"/>
                <a:gd name="T15" fmla="*/ 18 h 34"/>
                <a:gd name="T16" fmla="*/ 1 w 34"/>
                <a:gd name="T17" fmla="*/ 23 h 34"/>
                <a:gd name="T18" fmla="*/ 4 w 34"/>
                <a:gd name="T19" fmla="*/ 22 h 34"/>
                <a:gd name="T20" fmla="*/ 3 w 34"/>
                <a:gd name="T21" fmla="*/ 18 h 34"/>
                <a:gd name="T22" fmla="*/ 0 w 34"/>
                <a:gd name="T23" fmla="*/ 18 h 34"/>
                <a:gd name="T24" fmla="*/ 32 w 34"/>
                <a:gd name="T25" fmla="*/ 9 h 34"/>
                <a:gd name="T26" fmla="*/ 30 w 34"/>
                <a:gd name="T27" fmla="*/ 11 h 34"/>
                <a:gd name="T28" fmla="*/ 31 w 34"/>
                <a:gd name="T29" fmla="*/ 16 h 34"/>
                <a:gd name="T30" fmla="*/ 34 w 34"/>
                <a:gd name="T31" fmla="*/ 16 h 34"/>
                <a:gd name="T32" fmla="*/ 32 w 34"/>
                <a:gd name="T33" fmla="*/ 9 h 34"/>
                <a:gd name="T34" fmla="*/ 17 w 34"/>
                <a:gd name="T35" fmla="*/ 0 h 34"/>
                <a:gd name="T36" fmla="*/ 0 w 34"/>
                <a:gd name="T37" fmla="*/ 15 h 34"/>
                <a:gd name="T38" fmla="*/ 3 w 34"/>
                <a:gd name="T39" fmla="*/ 16 h 34"/>
                <a:gd name="T40" fmla="*/ 17 w 34"/>
                <a:gd name="T41" fmla="*/ 3 h 34"/>
                <a:gd name="T42" fmla="*/ 28 w 34"/>
                <a:gd name="T43" fmla="*/ 8 h 34"/>
                <a:gd name="T44" fmla="*/ 31 w 34"/>
                <a:gd name="T45" fmla="*/ 7 h 34"/>
                <a:gd name="T46" fmla="*/ 17 w 34"/>
                <a:gd name="T4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34">
                  <a:moveTo>
                    <a:pt x="34" y="19"/>
                  </a:moveTo>
                  <a:cubicBezTo>
                    <a:pt x="31" y="19"/>
                    <a:pt x="31" y="19"/>
                    <a:pt x="31" y="19"/>
                  </a:cubicBezTo>
                  <a:cubicBezTo>
                    <a:pt x="30" y="26"/>
                    <a:pt x="24" y="31"/>
                    <a:pt x="17" y="31"/>
                  </a:cubicBezTo>
                  <a:cubicBezTo>
                    <a:pt x="12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1"/>
                    <a:pt x="11" y="34"/>
                    <a:pt x="17" y="34"/>
                  </a:cubicBezTo>
                  <a:cubicBezTo>
                    <a:pt x="26" y="34"/>
                    <a:pt x="33" y="27"/>
                    <a:pt x="34" y="19"/>
                  </a:cubicBezTo>
                  <a:moveTo>
                    <a:pt x="0" y="18"/>
                  </a:moveTo>
                  <a:cubicBezTo>
                    <a:pt x="0" y="20"/>
                    <a:pt x="0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1"/>
                    <a:pt x="3" y="20"/>
                    <a:pt x="3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32" y="9"/>
                  </a:moveTo>
                  <a:cubicBezTo>
                    <a:pt x="30" y="11"/>
                    <a:pt x="30" y="11"/>
                    <a:pt x="30" y="11"/>
                  </a:cubicBezTo>
                  <a:cubicBezTo>
                    <a:pt x="31" y="12"/>
                    <a:pt x="31" y="14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17" y="0"/>
                  </a:moveTo>
                  <a:cubicBezTo>
                    <a:pt x="8" y="0"/>
                    <a:pt x="1" y="6"/>
                    <a:pt x="0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8"/>
                    <a:pt x="10" y="3"/>
                    <a:pt x="17" y="3"/>
                  </a:cubicBezTo>
                  <a:cubicBezTo>
                    <a:pt x="22" y="3"/>
                    <a:pt x="26" y="5"/>
                    <a:pt x="28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8" y="2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2" name="Freeform 152"/>
            <p:cNvSpPr>
              <a:spLocks noEditPoints="1"/>
            </p:cNvSpPr>
            <p:nvPr/>
          </p:nvSpPr>
          <p:spPr bwMode="auto">
            <a:xfrm>
              <a:off x="6353176" y="5129213"/>
              <a:ext cx="165100" cy="85725"/>
            </a:xfrm>
            <a:custGeom>
              <a:avLst/>
              <a:gdLst>
                <a:gd name="T0" fmla="*/ 4 w 34"/>
                <a:gd name="T1" fmla="*/ 15 h 18"/>
                <a:gd name="T2" fmla="*/ 1 w 34"/>
                <a:gd name="T3" fmla="*/ 16 h 18"/>
                <a:gd name="T4" fmla="*/ 2 w 34"/>
                <a:gd name="T5" fmla="*/ 18 h 18"/>
                <a:gd name="T6" fmla="*/ 5 w 34"/>
                <a:gd name="T7" fmla="*/ 17 h 18"/>
                <a:gd name="T8" fmla="*/ 4 w 34"/>
                <a:gd name="T9" fmla="*/ 15 h 18"/>
                <a:gd name="T10" fmla="*/ 34 w 34"/>
                <a:gd name="T11" fmla="*/ 9 h 18"/>
                <a:gd name="T12" fmla="*/ 31 w 34"/>
                <a:gd name="T13" fmla="*/ 9 h 18"/>
                <a:gd name="T14" fmla="*/ 31 w 34"/>
                <a:gd name="T15" fmla="*/ 10 h 18"/>
                <a:gd name="T16" fmla="*/ 31 w 34"/>
                <a:gd name="T17" fmla="*/ 12 h 18"/>
                <a:gd name="T18" fmla="*/ 34 w 34"/>
                <a:gd name="T19" fmla="*/ 12 h 18"/>
                <a:gd name="T20" fmla="*/ 34 w 34"/>
                <a:gd name="T21" fmla="*/ 10 h 18"/>
                <a:gd name="T22" fmla="*/ 34 w 34"/>
                <a:gd name="T23" fmla="*/ 9 h 18"/>
                <a:gd name="T24" fmla="*/ 0 w 34"/>
                <a:gd name="T25" fmla="*/ 8 h 18"/>
                <a:gd name="T26" fmla="*/ 0 w 34"/>
                <a:gd name="T27" fmla="*/ 10 h 18"/>
                <a:gd name="T28" fmla="*/ 0 w 34"/>
                <a:gd name="T29" fmla="*/ 11 h 18"/>
                <a:gd name="T30" fmla="*/ 3 w 34"/>
                <a:gd name="T31" fmla="*/ 11 h 18"/>
                <a:gd name="T32" fmla="*/ 3 w 34"/>
                <a:gd name="T33" fmla="*/ 10 h 18"/>
                <a:gd name="T34" fmla="*/ 3 w 34"/>
                <a:gd name="T35" fmla="*/ 9 h 18"/>
                <a:gd name="T36" fmla="*/ 0 w 34"/>
                <a:gd name="T37" fmla="*/ 8 h 18"/>
                <a:gd name="T38" fmla="*/ 31 w 34"/>
                <a:gd name="T39" fmla="*/ 0 h 18"/>
                <a:gd name="T40" fmla="*/ 28 w 34"/>
                <a:gd name="T41" fmla="*/ 1 h 18"/>
                <a:gd name="T42" fmla="*/ 30 w 34"/>
                <a:gd name="T43" fmla="*/ 4 h 18"/>
                <a:gd name="T44" fmla="*/ 32 w 34"/>
                <a:gd name="T45" fmla="*/ 2 h 18"/>
                <a:gd name="T46" fmla="*/ 31 w 34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8">
                  <a:moveTo>
                    <a:pt x="4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6"/>
                    <a:pt x="4" y="16"/>
                    <a:pt x="4" y="15"/>
                  </a:cubicBezTo>
                  <a:moveTo>
                    <a:pt x="34" y="9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10"/>
                    <a:pt x="31" y="10"/>
                  </a:cubicBezTo>
                  <a:cubicBezTo>
                    <a:pt x="31" y="11"/>
                    <a:pt x="31" y="11"/>
                    <a:pt x="31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1"/>
                    <a:pt x="34" y="11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31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29" y="3"/>
                    <a:pt x="30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3" name="Freeform 153"/>
            <p:cNvSpPr>
              <a:spLocks noEditPoints="1"/>
            </p:cNvSpPr>
            <p:nvPr/>
          </p:nvSpPr>
          <p:spPr bwMode="auto">
            <a:xfrm>
              <a:off x="5446713" y="5548313"/>
              <a:ext cx="87313" cy="87313"/>
            </a:xfrm>
            <a:custGeom>
              <a:avLst/>
              <a:gdLst>
                <a:gd name="T0" fmla="*/ 16 w 18"/>
                <a:gd name="T1" fmla="*/ 4 h 18"/>
                <a:gd name="T2" fmla="*/ 5 w 18"/>
                <a:gd name="T3" fmla="*/ 8 h 18"/>
                <a:gd name="T4" fmla="*/ 3 w 18"/>
                <a:gd name="T5" fmla="*/ 16 h 18"/>
                <a:gd name="T6" fmla="*/ 9 w 18"/>
                <a:gd name="T7" fmla="*/ 18 h 18"/>
                <a:gd name="T8" fmla="*/ 18 w 18"/>
                <a:gd name="T9" fmla="*/ 9 h 18"/>
                <a:gd name="T10" fmla="*/ 16 w 18"/>
                <a:gd name="T11" fmla="*/ 4 h 18"/>
                <a:gd name="T12" fmla="*/ 3 w 18"/>
                <a:gd name="T13" fmla="*/ 3 h 18"/>
                <a:gd name="T14" fmla="*/ 0 w 18"/>
                <a:gd name="T15" fmla="*/ 9 h 18"/>
                <a:gd name="T16" fmla="*/ 1 w 18"/>
                <a:gd name="T17" fmla="*/ 13 h 18"/>
                <a:gd name="T18" fmla="*/ 3 w 18"/>
                <a:gd name="T19" fmla="*/ 3 h 18"/>
                <a:gd name="T20" fmla="*/ 3 w 18"/>
                <a:gd name="T21" fmla="*/ 3 h 18"/>
                <a:gd name="T22" fmla="*/ 9 w 18"/>
                <a:gd name="T23" fmla="*/ 0 h 18"/>
                <a:gd name="T24" fmla="*/ 7 w 18"/>
                <a:gd name="T25" fmla="*/ 1 h 18"/>
                <a:gd name="T26" fmla="*/ 6 w 18"/>
                <a:gd name="T27" fmla="*/ 5 h 18"/>
                <a:gd name="T28" fmla="*/ 14 w 18"/>
                <a:gd name="T29" fmla="*/ 2 h 18"/>
                <a:gd name="T30" fmla="*/ 9 w 18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16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7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7"/>
                    <a:pt x="17" y="5"/>
                    <a:pt x="16" y="4"/>
                  </a:cubicBezTo>
                  <a:moveTo>
                    <a:pt x="3" y="3"/>
                  </a:moveTo>
                  <a:cubicBezTo>
                    <a:pt x="1" y="4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8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4" name="Freeform 154"/>
            <p:cNvSpPr/>
            <p:nvPr/>
          </p:nvSpPr>
          <p:spPr bwMode="auto">
            <a:xfrm>
              <a:off x="5472113" y="5553075"/>
              <a:ext cx="52388" cy="33338"/>
            </a:xfrm>
            <a:custGeom>
              <a:avLst/>
              <a:gdLst>
                <a:gd name="T0" fmla="*/ 2 w 11"/>
                <a:gd name="T1" fmla="*/ 0 h 7"/>
                <a:gd name="T2" fmla="*/ 1 w 11"/>
                <a:gd name="T3" fmla="*/ 0 h 7"/>
                <a:gd name="T4" fmla="*/ 1 w 11"/>
                <a:gd name="T5" fmla="*/ 0 h 7"/>
                <a:gd name="T6" fmla="*/ 0 w 11"/>
                <a:gd name="T7" fmla="*/ 7 h 7"/>
                <a:gd name="T8" fmla="*/ 11 w 11"/>
                <a:gd name="T9" fmla="*/ 3 h 7"/>
                <a:gd name="T10" fmla="*/ 9 w 11"/>
                <a:gd name="T11" fmla="*/ 1 h 7"/>
                <a:gd name="T12" fmla="*/ 1 w 11"/>
                <a:gd name="T13" fmla="*/ 4 h 7"/>
                <a:gd name="T14" fmla="*/ 2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5" name="Freeform 155"/>
            <p:cNvSpPr>
              <a:spLocks noEditPoints="1"/>
            </p:cNvSpPr>
            <p:nvPr/>
          </p:nvSpPr>
          <p:spPr bwMode="auto">
            <a:xfrm>
              <a:off x="5408613" y="5510213"/>
              <a:ext cx="163513" cy="168275"/>
            </a:xfrm>
            <a:custGeom>
              <a:avLst/>
              <a:gdLst>
                <a:gd name="T0" fmla="*/ 32 w 34"/>
                <a:gd name="T1" fmla="*/ 9 h 35"/>
                <a:gd name="T2" fmla="*/ 29 w 34"/>
                <a:gd name="T3" fmla="*/ 10 h 35"/>
                <a:gd name="T4" fmla="*/ 31 w 34"/>
                <a:gd name="T5" fmla="*/ 17 h 35"/>
                <a:gd name="T6" fmla="*/ 17 w 34"/>
                <a:gd name="T7" fmla="*/ 31 h 35"/>
                <a:gd name="T8" fmla="*/ 10 w 34"/>
                <a:gd name="T9" fmla="*/ 30 h 35"/>
                <a:gd name="T10" fmla="*/ 9 w 34"/>
                <a:gd name="T11" fmla="*/ 33 h 35"/>
                <a:gd name="T12" fmla="*/ 17 w 34"/>
                <a:gd name="T13" fmla="*/ 35 h 35"/>
                <a:gd name="T14" fmla="*/ 34 w 34"/>
                <a:gd name="T15" fmla="*/ 17 h 35"/>
                <a:gd name="T16" fmla="*/ 32 w 34"/>
                <a:gd name="T17" fmla="*/ 9 h 35"/>
                <a:gd name="T18" fmla="*/ 2 w 34"/>
                <a:gd name="T19" fmla="*/ 8 h 35"/>
                <a:gd name="T20" fmla="*/ 0 w 34"/>
                <a:gd name="T21" fmla="*/ 17 h 35"/>
                <a:gd name="T22" fmla="*/ 7 w 34"/>
                <a:gd name="T23" fmla="*/ 31 h 35"/>
                <a:gd name="T24" fmla="*/ 7 w 34"/>
                <a:gd name="T25" fmla="*/ 28 h 35"/>
                <a:gd name="T26" fmla="*/ 3 w 34"/>
                <a:gd name="T27" fmla="*/ 17 h 35"/>
                <a:gd name="T28" fmla="*/ 6 w 34"/>
                <a:gd name="T29" fmla="*/ 9 h 35"/>
                <a:gd name="T30" fmla="*/ 2 w 34"/>
                <a:gd name="T31" fmla="*/ 8 h 35"/>
                <a:gd name="T32" fmla="*/ 15 w 34"/>
                <a:gd name="T33" fmla="*/ 0 h 35"/>
                <a:gd name="T34" fmla="*/ 4 w 34"/>
                <a:gd name="T35" fmla="*/ 5 h 35"/>
                <a:gd name="T36" fmla="*/ 8 w 34"/>
                <a:gd name="T37" fmla="*/ 7 h 35"/>
                <a:gd name="T38" fmla="*/ 14 w 34"/>
                <a:gd name="T39" fmla="*/ 3 h 35"/>
                <a:gd name="T40" fmla="*/ 15 w 34"/>
                <a:gd name="T41" fmla="*/ 0 h 35"/>
                <a:gd name="T42" fmla="*/ 17 w 34"/>
                <a:gd name="T43" fmla="*/ 0 h 35"/>
                <a:gd name="T44" fmla="*/ 17 w 34"/>
                <a:gd name="T45" fmla="*/ 3 h 35"/>
                <a:gd name="T46" fmla="*/ 17 w 34"/>
                <a:gd name="T47" fmla="*/ 3 h 35"/>
                <a:gd name="T48" fmla="*/ 27 w 34"/>
                <a:gd name="T49" fmla="*/ 8 h 35"/>
                <a:gd name="T50" fmla="*/ 30 w 34"/>
                <a:gd name="T51" fmla="*/ 6 h 35"/>
                <a:gd name="T52" fmla="*/ 17 w 34"/>
                <a:gd name="T5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5">
                  <a:moveTo>
                    <a:pt x="32" y="9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0" y="12"/>
                    <a:pt x="31" y="15"/>
                    <a:pt x="31" y="17"/>
                  </a:cubicBezTo>
                  <a:cubicBezTo>
                    <a:pt x="31" y="25"/>
                    <a:pt x="25" y="31"/>
                    <a:pt x="17" y="31"/>
                  </a:cubicBezTo>
                  <a:cubicBezTo>
                    <a:pt x="14" y="31"/>
                    <a:pt x="12" y="31"/>
                    <a:pt x="10" y="30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34"/>
                    <a:pt x="14" y="35"/>
                    <a:pt x="17" y="35"/>
                  </a:cubicBezTo>
                  <a:cubicBezTo>
                    <a:pt x="26" y="35"/>
                    <a:pt x="34" y="27"/>
                    <a:pt x="34" y="17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2" y="8"/>
                  </a:moveTo>
                  <a:cubicBezTo>
                    <a:pt x="1" y="10"/>
                    <a:pt x="0" y="14"/>
                    <a:pt x="0" y="17"/>
                  </a:cubicBezTo>
                  <a:cubicBezTo>
                    <a:pt x="0" y="23"/>
                    <a:pt x="2" y="28"/>
                    <a:pt x="7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5"/>
                    <a:pt x="3" y="22"/>
                    <a:pt x="3" y="17"/>
                  </a:cubicBezTo>
                  <a:cubicBezTo>
                    <a:pt x="3" y="14"/>
                    <a:pt x="4" y="11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15" y="0"/>
                  </a:moveTo>
                  <a:cubicBezTo>
                    <a:pt x="11" y="1"/>
                    <a:pt x="7" y="3"/>
                    <a:pt x="4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11" y="4"/>
                    <a:pt x="14" y="3"/>
                  </a:cubicBezTo>
                  <a:cubicBezTo>
                    <a:pt x="15" y="0"/>
                    <a:pt x="15" y="0"/>
                    <a:pt x="15" y="0"/>
                  </a:cubicBezTo>
                  <a:moveTo>
                    <a:pt x="17" y="0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1" y="3"/>
                    <a:pt x="24" y="5"/>
                    <a:pt x="27" y="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7" y="3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6" name="Freeform 156"/>
            <p:cNvSpPr>
              <a:spLocks noEditPoints="1"/>
            </p:cNvSpPr>
            <p:nvPr/>
          </p:nvSpPr>
          <p:spPr bwMode="auto">
            <a:xfrm>
              <a:off x="5476876" y="5510213"/>
              <a:ext cx="85725" cy="47625"/>
            </a:xfrm>
            <a:custGeom>
              <a:avLst/>
              <a:gdLst>
                <a:gd name="T0" fmla="*/ 16 w 18"/>
                <a:gd name="T1" fmla="*/ 6 h 10"/>
                <a:gd name="T2" fmla="*/ 13 w 18"/>
                <a:gd name="T3" fmla="*/ 8 h 10"/>
                <a:gd name="T4" fmla="*/ 15 w 18"/>
                <a:gd name="T5" fmla="*/ 10 h 10"/>
                <a:gd name="T6" fmla="*/ 18 w 18"/>
                <a:gd name="T7" fmla="*/ 9 h 10"/>
                <a:gd name="T8" fmla="*/ 16 w 18"/>
                <a:gd name="T9" fmla="*/ 6 h 10"/>
                <a:gd name="T10" fmla="*/ 3 w 18"/>
                <a:gd name="T11" fmla="*/ 0 h 10"/>
                <a:gd name="T12" fmla="*/ 1 w 18"/>
                <a:gd name="T13" fmla="*/ 0 h 10"/>
                <a:gd name="T14" fmla="*/ 0 w 18"/>
                <a:gd name="T15" fmla="*/ 3 h 10"/>
                <a:gd name="T16" fmla="*/ 3 w 18"/>
                <a:gd name="T17" fmla="*/ 3 h 10"/>
                <a:gd name="T18" fmla="*/ 3 w 18"/>
                <a:gd name="T19" fmla="*/ 0 h 10"/>
                <a:gd name="T20" fmla="*/ 3 w 18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0">
                  <a:moveTo>
                    <a:pt x="16" y="6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9"/>
                    <a:pt x="15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7"/>
                    <a:pt x="16" y="6"/>
                  </a:cubicBezTo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7" name="Freeform 157"/>
            <p:cNvSpPr>
              <a:spLocks noEditPoints="1"/>
            </p:cNvSpPr>
            <p:nvPr/>
          </p:nvSpPr>
          <p:spPr bwMode="auto">
            <a:xfrm>
              <a:off x="6691313" y="2230438"/>
              <a:ext cx="231775" cy="231775"/>
            </a:xfrm>
            <a:custGeom>
              <a:avLst/>
              <a:gdLst>
                <a:gd name="T0" fmla="*/ 29 w 48"/>
                <a:gd name="T1" fmla="*/ 29 h 48"/>
                <a:gd name="T2" fmla="*/ 39 w 48"/>
                <a:gd name="T3" fmla="*/ 42 h 48"/>
                <a:gd name="T4" fmla="*/ 45 w 48"/>
                <a:gd name="T5" fmla="*/ 35 h 48"/>
                <a:gd name="T6" fmla="*/ 29 w 48"/>
                <a:gd name="T7" fmla="*/ 29 h 48"/>
                <a:gd name="T8" fmla="*/ 25 w 48"/>
                <a:gd name="T9" fmla="*/ 28 h 48"/>
                <a:gd name="T10" fmla="*/ 15 w 48"/>
                <a:gd name="T11" fmla="*/ 46 h 48"/>
                <a:gd name="T12" fmla="*/ 24 w 48"/>
                <a:gd name="T13" fmla="*/ 48 h 48"/>
                <a:gd name="T14" fmla="*/ 37 w 48"/>
                <a:gd name="T15" fmla="*/ 44 h 48"/>
                <a:gd name="T16" fmla="*/ 25 w 48"/>
                <a:gd name="T17" fmla="*/ 28 h 48"/>
                <a:gd name="T18" fmla="*/ 47 w 48"/>
                <a:gd name="T19" fmla="*/ 22 h 48"/>
                <a:gd name="T20" fmla="*/ 29 w 48"/>
                <a:gd name="T21" fmla="*/ 26 h 48"/>
                <a:gd name="T22" fmla="*/ 46 w 48"/>
                <a:gd name="T23" fmla="*/ 33 h 48"/>
                <a:gd name="T24" fmla="*/ 48 w 48"/>
                <a:gd name="T25" fmla="*/ 24 h 48"/>
                <a:gd name="T26" fmla="*/ 47 w 48"/>
                <a:gd name="T27" fmla="*/ 22 h 48"/>
                <a:gd name="T28" fmla="*/ 9 w 48"/>
                <a:gd name="T29" fmla="*/ 5 h 48"/>
                <a:gd name="T30" fmla="*/ 0 w 48"/>
                <a:gd name="T31" fmla="*/ 24 h 48"/>
                <a:gd name="T32" fmla="*/ 13 w 48"/>
                <a:gd name="T33" fmla="*/ 45 h 48"/>
                <a:gd name="T34" fmla="*/ 23 w 48"/>
                <a:gd name="T35" fmla="*/ 26 h 48"/>
                <a:gd name="T36" fmla="*/ 9 w 48"/>
                <a:gd name="T37" fmla="*/ 5 h 48"/>
                <a:gd name="T38" fmla="*/ 24 w 48"/>
                <a:gd name="T39" fmla="*/ 0 h 48"/>
                <a:gd name="T40" fmla="*/ 12 w 48"/>
                <a:gd name="T41" fmla="*/ 4 h 48"/>
                <a:gd name="T42" fmla="*/ 25 w 48"/>
                <a:gd name="T43" fmla="*/ 24 h 48"/>
                <a:gd name="T44" fmla="*/ 47 w 48"/>
                <a:gd name="T45" fmla="*/ 19 h 48"/>
                <a:gd name="T46" fmla="*/ 24 w 48"/>
                <a:gd name="T4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8">
                  <a:moveTo>
                    <a:pt x="29" y="29"/>
                  </a:moveTo>
                  <a:cubicBezTo>
                    <a:pt x="39" y="42"/>
                    <a:pt x="39" y="42"/>
                    <a:pt x="39" y="42"/>
                  </a:cubicBezTo>
                  <a:cubicBezTo>
                    <a:pt x="41" y="40"/>
                    <a:pt x="43" y="38"/>
                    <a:pt x="45" y="35"/>
                  </a:cubicBezTo>
                  <a:cubicBezTo>
                    <a:pt x="29" y="29"/>
                    <a:pt x="29" y="29"/>
                    <a:pt x="29" y="29"/>
                  </a:cubicBezTo>
                  <a:moveTo>
                    <a:pt x="25" y="28"/>
                  </a:moveTo>
                  <a:cubicBezTo>
                    <a:pt x="15" y="46"/>
                    <a:pt x="15" y="46"/>
                    <a:pt x="15" y="46"/>
                  </a:cubicBezTo>
                  <a:cubicBezTo>
                    <a:pt x="18" y="47"/>
                    <a:pt x="21" y="48"/>
                    <a:pt x="24" y="48"/>
                  </a:cubicBezTo>
                  <a:cubicBezTo>
                    <a:pt x="29" y="48"/>
                    <a:pt x="33" y="46"/>
                    <a:pt x="37" y="44"/>
                  </a:cubicBezTo>
                  <a:cubicBezTo>
                    <a:pt x="25" y="28"/>
                    <a:pt x="25" y="28"/>
                    <a:pt x="25" y="28"/>
                  </a:cubicBezTo>
                  <a:moveTo>
                    <a:pt x="47" y="22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0"/>
                    <a:pt x="48" y="27"/>
                    <a:pt x="48" y="24"/>
                  </a:cubicBezTo>
                  <a:cubicBezTo>
                    <a:pt x="48" y="23"/>
                    <a:pt x="48" y="23"/>
                    <a:pt x="47" y="22"/>
                  </a:cubicBezTo>
                  <a:moveTo>
                    <a:pt x="9" y="5"/>
                  </a:moveTo>
                  <a:cubicBezTo>
                    <a:pt x="4" y="10"/>
                    <a:pt x="0" y="16"/>
                    <a:pt x="0" y="24"/>
                  </a:cubicBezTo>
                  <a:cubicBezTo>
                    <a:pt x="0" y="33"/>
                    <a:pt x="5" y="41"/>
                    <a:pt x="13" y="4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24" y="0"/>
                  </a:moveTo>
                  <a:cubicBezTo>
                    <a:pt x="19" y="0"/>
                    <a:pt x="15" y="2"/>
                    <a:pt x="12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5" y="8"/>
                    <a:pt x="3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8" name="Freeform 158"/>
            <p:cNvSpPr/>
            <p:nvPr/>
          </p:nvSpPr>
          <p:spPr bwMode="auto">
            <a:xfrm>
              <a:off x="6734176" y="2249488"/>
              <a:ext cx="184150" cy="203200"/>
            </a:xfrm>
            <a:custGeom>
              <a:avLst/>
              <a:gdLst>
                <a:gd name="T0" fmla="*/ 3 w 38"/>
                <a:gd name="T1" fmla="*/ 0 h 42"/>
                <a:gd name="T2" fmla="*/ 0 w 38"/>
                <a:gd name="T3" fmla="*/ 1 h 42"/>
                <a:gd name="T4" fmla="*/ 14 w 38"/>
                <a:gd name="T5" fmla="*/ 22 h 42"/>
                <a:gd name="T6" fmla="*/ 4 w 38"/>
                <a:gd name="T7" fmla="*/ 41 h 42"/>
                <a:gd name="T8" fmla="*/ 6 w 38"/>
                <a:gd name="T9" fmla="*/ 42 h 42"/>
                <a:gd name="T10" fmla="*/ 16 w 38"/>
                <a:gd name="T11" fmla="*/ 24 h 42"/>
                <a:gd name="T12" fmla="*/ 28 w 38"/>
                <a:gd name="T13" fmla="*/ 40 h 42"/>
                <a:gd name="T14" fmla="*/ 30 w 38"/>
                <a:gd name="T15" fmla="*/ 38 h 42"/>
                <a:gd name="T16" fmla="*/ 20 w 38"/>
                <a:gd name="T17" fmla="*/ 25 h 42"/>
                <a:gd name="T18" fmla="*/ 36 w 38"/>
                <a:gd name="T19" fmla="*/ 31 h 42"/>
                <a:gd name="T20" fmla="*/ 37 w 38"/>
                <a:gd name="T21" fmla="*/ 29 h 42"/>
                <a:gd name="T22" fmla="*/ 20 w 38"/>
                <a:gd name="T23" fmla="*/ 22 h 42"/>
                <a:gd name="T24" fmla="*/ 38 w 38"/>
                <a:gd name="T25" fmla="*/ 18 h 42"/>
                <a:gd name="T26" fmla="*/ 38 w 38"/>
                <a:gd name="T27" fmla="*/ 15 h 42"/>
                <a:gd name="T28" fmla="*/ 16 w 38"/>
                <a:gd name="T29" fmla="*/ 20 h 42"/>
                <a:gd name="T30" fmla="*/ 3 w 38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2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5" y="42"/>
                    <a:pt x="6" y="4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39"/>
                    <a:pt x="29" y="39"/>
                    <a:pt x="3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37" y="30"/>
                    <a:pt x="37" y="2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6"/>
                    <a:pt x="38" y="1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9" name="Freeform 159"/>
            <p:cNvSpPr>
              <a:spLocks noEditPoints="1"/>
            </p:cNvSpPr>
            <p:nvPr/>
          </p:nvSpPr>
          <p:spPr bwMode="auto">
            <a:xfrm>
              <a:off x="6653213" y="2192338"/>
              <a:ext cx="307975" cy="307975"/>
            </a:xfrm>
            <a:custGeom>
              <a:avLst/>
              <a:gdLst>
                <a:gd name="T0" fmla="*/ 48 w 64"/>
                <a:gd name="T1" fmla="*/ 55 h 64"/>
                <a:gd name="T2" fmla="*/ 32 w 64"/>
                <a:gd name="T3" fmla="*/ 60 h 64"/>
                <a:gd name="T4" fmla="*/ 21 w 64"/>
                <a:gd name="T5" fmla="*/ 58 h 64"/>
                <a:gd name="T6" fmla="*/ 19 w 64"/>
                <a:gd name="T7" fmla="*/ 62 h 64"/>
                <a:gd name="T8" fmla="*/ 32 w 64"/>
                <a:gd name="T9" fmla="*/ 64 h 64"/>
                <a:gd name="T10" fmla="*/ 50 w 64"/>
                <a:gd name="T11" fmla="*/ 59 h 64"/>
                <a:gd name="T12" fmla="*/ 48 w 64"/>
                <a:gd name="T13" fmla="*/ 55 h 64"/>
                <a:gd name="T14" fmla="*/ 57 w 64"/>
                <a:gd name="T15" fmla="*/ 45 h 64"/>
                <a:gd name="T16" fmla="*/ 50 w 64"/>
                <a:gd name="T17" fmla="*/ 54 h 64"/>
                <a:gd name="T18" fmla="*/ 52 w 64"/>
                <a:gd name="T19" fmla="*/ 57 h 64"/>
                <a:gd name="T20" fmla="*/ 61 w 64"/>
                <a:gd name="T21" fmla="*/ 47 h 64"/>
                <a:gd name="T22" fmla="*/ 57 w 64"/>
                <a:gd name="T23" fmla="*/ 45 h 64"/>
                <a:gd name="T24" fmla="*/ 64 w 64"/>
                <a:gd name="T25" fmla="*/ 28 h 64"/>
                <a:gd name="T26" fmla="*/ 60 w 64"/>
                <a:gd name="T27" fmla="*/ 29 h 64"/>
                <a:gd name="T28" fmla="*/ 60 w 64"/>
                <a:gd name="T29" fmla="*/ 32 h 64"/>
                <a:gd name="T30" fmla="*/ 58 w 64"/>
                <a:gd name="T31" fmla="*/ 43 h 64"/>
                <a:gd name="T32" fmla="*/ 62 w 64"/>
                <a:gd name="T33" fmla="*/ 44 h 64"/>
                <a:gd name="T34" fmla="*/ 64 w 64"/>
                <a:gd name="T35" fmla="*/ 32 h 64"/>
                <a:gd name="T36" fmla="*/ 64 w 64"/>
                <a:gd name="T37" fmla="*/ 28 h 64"/>
                <a:gd name="T38" fmla="*/ 13 w 64"/>
                <a:gd name="T39" fmla="*/ 6 h 64"/>
                <a:gd name="T40" fmla="*/ 0 w 64"/>
                <a:gd name="T41" fmla="*/ 32 h 64"/>
                <a:gd name="T42" fmla="*/ 17 w 64"/>
                <a:gd name="T43" fmla="*/ 61 h 64"/>
                <a:gd name="T44" fmla="*/ 19 w 64"/>
                <a:gd name="T45" fmla="*/ 57 h 64"/>
                <a:gd name="T46" fmla="*/ 4 w 64"/>
                <a:gd name="T47" fmla="*/ 32 h 64"/>
                <a:gd name="T48" fmla="*/ 15 w 64"/>
                <a:gd name="T49" fmla="*/ 10 h 64"/>
                <a:gd name="T50" fmla="*/ 13 w 64"/>
                <a:gd name="T51" fmla="*/ 6 h 64"/>
                <a:gd name="T52" fmla="*/ 32 w 64"/>
                <a:gd name="T53" fmla="*/ 0 h 64"/>
                <a:gd name="T54" fmla="*/ 15 w 64"/>
                <a:gd name="T55" fmla="*/ 5 h 64"/>
                <a:gd name="T56" fmla="*/ 17 w 64"/>
                <a:gd name="T57" fmla="*/ 8 h 64"/>
                <a:gd name="T58" fmla="*/ 32 w 64"/>
                <a:gd name="T59" fmla="*/ 4 h 64"/>
                <a:gd name="T60" fmla="*/ 59 w 64"/>
                <a:gd name="T61" fmla="*/ 26 h 64"/>
                <a:gd name="T62" fmla="*/ 63 w 64"/>
                <a:gd name="T63" fmla="*/ 25 h 64"/>
                <a:gd name="T64" fmla="*/ 32 w 64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64">
                  <a:moveTo>
                    <a:pt x="48" y="55"/>
                  </a:moveTo>
                  <a:cubicBezTo>
                    <a:pt x="43" y="58"/>
                    <a:pt x="38" y="60"/>
                    <a:pt x="32" y="60"/>
                  </a:cubicBezTo>
                  <a:cubicBezTo>
                    <a:pt x="28" y="60"/>
                    <a:pt x="24" y="59"/>
                    <a:pt x="21" y="58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3" y="63"/>
                    <a:pt x="27" y="64"/>
                    <a:pt x="32" y="64"/>
                  </a:cubicBezTo>
                  <a:cubicBezTo>
                    <a:pt x="39" y="64"/>
                    <a:pt x="45" y="62"/>
                    <a:pt x="50" y="59"/>
                  </a:cubicBezTo>
                  <a:cubicBezTo>
                    <a:pt x="48" y="55"/>
                    <a:pt x="48" y="55"/>
                    <a:pt x="48" y="55"/>
                  </a:cubicBezTo>
                  <a:moveTo>
                    <a:pt x="57" y="45"/>
                  </a:moveTo>
                  <a:cubicBezTo>
                    <a:pt x="55" y="48"/>
                    <a:pt x="53" y="51"/>
                    <a:pt x="50" y="54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6" y="54"/>
                    <a:pt x="58" y="51"/>
                    <a:pt x="61" y="47"/>
                  </a:cubicBezTo>
                  <a:cubicBezTo>
                    <a:pt x="57" y="45"/>
                    <a:pt x="57" y="45"/>
                    <a:pt x="57" y="45"/>
                  </a:cubicBezTo>
                  <a:moveTo>
                    <a:pt x="64" y="28"/>
                  </a:moveTo>
                  <a:cubicBezTo>
                    <a:pt x="60" y="29"/>
                    <a:pt x="60" y="29"/>
                    <a:pt x="60" y="29"/>
                  </a:cubicBezTo>
                  <a:cubicBezTo>
                    <a:pt x="60" y="30"/>
                    <a:pt x="60" y="31"/>
                    <a:pt x="60" y="32"/>
                  </a:cubicBezTo>
                  <a:cubicBezTo>
                    <a:pt x="60" y="36"/>
                    <a:pt x="59" y="39"/>
                    <a:pt x="58" y="43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3" y="40"/>
                    <a:pt x="64" y="36"/>
                    <a:pt x="64" y="32"/>
                  </a:cubicBezTo>
                  <a:cubicBezTo>
                    <a:pt x="64" y="31"/>
                    <a:pt x="64" y="29"/>
                    <a:pt x="64" y="28"/>
                  </a:cubicBezTo>
                  <a:moveTo>
                    <a:pt x="13" y="6"/>
                  </a:moveTo>
                  <a:cubicBezTo>
                    <a:pt x="5" y="12"/>
                    <a:pt x="0" y="22"/>
                    <a:pt x="0" y="32"/>
                  </a:cubicBezTo>
                  <a:cubicBezTo>
                    <a:pt x="0" y="44"/>
                    <a:pt x="7" y="55"/>
                    <a:pt x="17" y="6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0" y="52"/>
                    <a:pt x="4" y="43"/>
                    <a:pt x="4" y="32"/>
                  </a:cubicBezTo>
                  <a:cubicBezTo>
                    <a:pt x="4" y="23"/>
                    <a:pt x="8" y="15"/>
                    <a:pt x="15" y="10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32" y="0"/>
                  </a:moveTo>
                  <a:cubicBezTo>
                    <a:pt x="26" y="0"/>
                    <a:pt x="20" y="2"/>
                    <a:pt x="15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1" y="6"/>
                    <a:pt x="26" y="4"/>
                    <a:pt x="32" y="4"/>
                  </a:cubicBezTo>
                  <a:cubicBezTo>
                    <a:pt x="45" y="4"/>
                    <a:pt x="57" y="14"/>
                    <a:pt x="59" y="26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0" y="11"/>
                    <a:pt x="4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0" name="Freeform 160"/>
            <p:cNvSpPr>
              <a:spLocks noEditPoints="1"/>
            </p:cNvSpPr>
            <p:nvPr/>
          </p:nvSpPr>
          <p:spPr bwMode="auto">
            <a:xfrm>
              <a:off x="6715126" y="2216150"/>
              <a:ext cx="246063" cy="274638"/>
            </a:xfrm>
            <a:custGeom>
              <a:avLst/>
              <a:gdLst>
                <a:gd name="T0" fmla="*/ 6 w 51"/>
                <a:gd name="T1" fmla="*/ 52 h 57"/>
                <a:gd name="T2" fmla="*/ 4 w 51"/>
                <a:gd name="T3" fmla="*/ 56 h 57"/>
                <a:gd name="T4" fmla="*/ 6 w 51"/>
                <a:gd name="T5" fmla="*/ 57 h 57"/>
                <a:gd name="T6" fmla="*/ 8 w 51"/>
                <a:gd name="T7" fmla="*/ 53 h 57"/>
                <a:gd name="T8" fmla="*/ 6 w 51"/>
                <a:gd name="T9" fmla="*/ 52 h 57"/>
                <a:gd name="T10" fmla="*/ 37 w 51"/>
                <a:gd name="T11" fmla="*/ 49 h 57"/>
                <a:gd name="T12" fmla="*/ 35 w 51"/>
                <a:gd name="T13" fmla="*/ 50 h 57"/>
                <a:gd name="T14" fmla="*/ 37 w 51"/>
                <a:gd name="T15" fmla="*/ 54 h 57"/>
                <a:gd name="T16" fmla="*/ 39 w 51"/>
                <a:gd name="T17" fmla="*/ 52 h 57"/>
                <a:gd name="T18" fmla="*/ 37 w 51"/>
                <a:gd name="T19" fmla="*/ 49 h 57"/>
                <a:gd name="T20" fmla="*/ 45 w 51"/>
                <a:gd name="T21" fmla="*/ 38 h 57"/>
                <a:gd name="T22" fmla="*/ 44 w 51"/>
                <a:gd name="T23" fmla="*/ 40 h 57"/>
                <a:gd name="T24" fmla="*/ 48 w 51"/>
                <a:gd name="T25" fmla="*/ 42 h 57"/>
                <a:gd name="T26" fmla="*/ 49 w 51"/>
                <a:gd name="T27" fmla="*/ 39 h 57"/>
                <a:gd name="T28" fmla="*/ 45 w 51"/>
                <a:gd name="T29" fmla="*/ 38 h 57"/>
                <a:gd name="T30" fmla="*/ 50 w 51"/>
                <a:gd name="T31" fmla="*/ 20 h 57"/>
                <a:gd name="T32" fmla="*/ 46 w 51"/>
                <a:gd name="T33" fmla="*/ 21 h 57"/>
                <a:gd name="T34" fmla="*/ 47 w 51"/>
                <a:gd name="T35" fmla="*/ 24 h 57"/>
                <a:gd name="T36" fmla="*/ 51 w 51"/>
                <a:gd name="T37" fmla="*/ 23 h 57"/>
                <a:gd name="T38" fmla="*/ 50 w 51"/>
                <a:gd name="T39" fmla="*/ 20 h 57"/>
                <a:gd name="T40" fmla="*/ 2 w 51"/>
                <a:gd name="T41" fmla="*/ 0 h 57"/>
                <a:gd name="T42" fmla="*/ 0 w 51"/>
                <a:gd name="T43" fmla="*/ 1 h 57"/>
                <a:gd name="T44" fmla="*/ 2 w 51"/>
                <a:gd name="T45" fmla="*/ 5 h 57"/>
                <a:gd name="T46" fmla="*/ 4 w 51"/>
                <a:gd name="T47" fmla="*/ 3 h 57"/>
                <a:gd name="T48" fmla="*/ 2 w 51"/>
                <a:gd name="T4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57">
                  <a:moveTo>
                    <a:pt x="6" y="52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5" y="56"/>
                    <a:pt x="5" y="56"/>
                    <a:pt x="6" y="5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6" y="52"/>
                    <a:pt x="6" y="52"/>
                  </a:cubicBezTo>
                  <a:moveTo>
                    <a:pt x="37" y="49"/>
                  </a:moveTo>
                  <a:cubicBezTo>
                    <a:pt x="36" y="49"/>
                    <a:pt x="35" y="50"/>
                    <a:pt x="35" y="50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3"/>
                    <a:pt x="39" y="53"/>
                    <a:pt x="39" y="52"/>
                  </a:cubicBezTo>
                  <a:cubicBezTo>
                    <a:pt x="37" y="49"/>
                    <a:pt x="37" y="49"/>
                    <a:pt x="37" y="49"/>
                  </a:cubicBezTo>
                  <a:moveTo>
                    <a:pt x="45" y="38"/>
                  </a:moveTo>
                  <a:cubicBezTo>
                    <a:pt x="45" y="38"/>
                    <a:pt x="44" y="39"/>
                    <a:pt x="44" y="40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0"/>
                    <a:pt x="49" y="39"/>
                  </a:cubicBezTo>
                  <a:cubicBezTo>
                    <a:pt x="45" y="38"/>
                    <a:pt x="45" y="38"/>
                    <a:pt x="45" y="38"/>
                  </a:cubicBezTo>
                  <a:moveTo>
                    <a:pt x="50" y="20"/>
                  </a:moveTo>
                  <a:cubicBezTo>
                    <a:pt x="46" y="21"/>
                    <a:pt x="46" y="21"/>
                    <a:pt x="46" y="21"/>
                  </a:cubicBezTo>
                  <a:cubicBezTo>
                    <a:pt x="46" y="22"/>
                    <a:pt x="47" y="23"/>
                    <a:pt x="47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0" y="21"/>
                    <a:pt x="50" y="20"/>
                  </a:cubicBezTo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4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1" name="Freeform 161"/>
            <p:cNvSpPr>
              <a:spLocks noEditPoints="1"/>
            </p:cNvSpPr>
            <p:nvPr/>
          </p:nvSpPr>
          <p:spPr bwMode="auto">
            <a:xfrm>
              <a:off x="5718176" y="3209925"/>
              <a:ext cx="177800" cy="177800"/>
            </a:xfrm>
            <a:custGeom>
              <a:avLst/>
              <a:gdLst>
                <a:gd name="T0" fmla="*/ 19 w 37"/>
                <a:gd name="T1" fmla="*/ 23 h 37"/>
                <a:gd name="T2" fmla="*/ 29 w 37"/>
                <a:gd name="T3" fmla="*/ 34 h 37"/>
                <a:gd name="T4" fmla="*/ 33 w 37"/>
                <a:gd name="T5" fmla="*/ 30 h 37"/>
                <a:gd name="T6" fmla="*/ 19 w 37"/>
                <a:gd name="T7" fmla="*/ 23 h 37"/>
                <a:gd name="T8" fmla="*/ 35 w 37"/>
                <a:gd name="T9" fmla="*/ 10 h 37"/>
                <a:gd name="T10" fmla="*/ 17 w 37"/>
                <a:gd name="T11" fmla="*/ 18 h 37"/>
                <a:gd name="T12" fmla="*/ 35 w 37"/>
                <a:gd name="T13" fmla="*/ 27 h 37"/>
                <a:gd name="T14" fmla="*/ 37 w 37"/>
                <a:gd name="T15" fmla="*/ 19 h 37"/>
                <a:gd name="T16" fmla="*/ 35 w 37"/>
                <a:gd name="T17" fmla="*/ 10 h 37"/>
                <a:gd name="T18" fmla="*/ 3 w 37"/>
                <a:gd name="T19" fmla="*/ 8 h 37"/>
                <a:gd name="T20" fmla="*/ 0 w 37"/>
                <a:gd name="T21" fmla="*/ 19 h 37"/>
                <a:gd name="T22" fmla="*/ 19 w 37"/>
                <a:gd name="T23" fmla="*/ 37 h 37"/>
                <a:gd name="T24" fmla="*/ 26 w 37"/>
                <a:gd name="T25" fmla="*/ 35 h 37"/>
                <a:gd name="T26" fmla="*/ 13 w 37"/>
                <a:gd name="T27" fmla="*/ 19 h 37"/>
                <a:gd name="T28" fmla="*/ 13 w 37"/>
                <a:gd name="T29" fmla="*/ 19 h 37"/>
                <a:gd name="T30" fmla="*/ 13 w 37"/>
                <a:gd name="T31" fmla="*/ 19 h 37"/>
                <a:gd name="T32" fmla="*/ 3 w 37"/>
                <a:gd name="T33" fmla="*/ 8 h 37"/>
                <a:gd name="T34" fmla="*/ 10 w 37"/>
                <a:gd name="T35" fmla="*/ 2 h 37"/>
                <a:gd name="T36" fmla="*/ 5 w 37"/>
                <a:gd name="T37" fmla="*/ 6 h 37"/>
                <a:gd name="T38" fmla="*/ 12 w 37"/>
                <a:gd name="T39" fmla="*/ 14 h 37"/>
                <a:gd name="T40" fmla="*/ 10 w 37"/>
                <a:gd name="T41" fmla="*/ 2 h 37"/>
                <a:gd name="T42" fmla="*/ 19 w 37"/>
                <a:gd name="T43" fmla="*/ 0 h 37"/>
                <a:gd name="T44" fmla="*/ 13 w 37"/>
                <a:gd name="T45" fmla="*/ 1 h 37"/>
                <a:gd name="T46" fmla="*/ 15 w 37"/>
                <a:gd name="T47" fmla="*/ 16 h 37"/>
                <a:gd name="T48" fmla="*/ 33 w 37"/>
                <a:gd name="T49" fmla="*/ 8 h 37"/>
                <a:gd name="T50" fmla="*/ 19 w 37"/>
                <a:gd name="T5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" h="37">
                  <a:moveTo>
                    <a:pt x="19" y="23"/>
                  </a:moveTo>
                  <a:cubicBezTo>
                    <a:pt x="29" y="34"/>
                    <a:pt x="29" y="34"/>
                    <a:pt x="29" y="34"/>
                  </a:cubicBezTo>
                  <a:cubicBezTo>
                    <a:pt x="30" y="33"/>
                    <a:pt x="32" y="31"/>
                    <a:pt x="33" y="30"/>
                  </a:cubicBezTo>
                  <a:cubicBezTo>
                    <a:pt x="19" y="23"/>
                    <a:pt x="19" y="23"/>
                    <a:pt x="19" y="23"/>
                  </a:cubicBezTo>
                  <a:moveTo>
                    <a:pt x="35" y="10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5"/>
                    <a:pt x="37" y="22"/>
                    <a:pt x="37" y="19"/>
                  </a:cubicBezTo>
                  <a:cubicBezTo>
                    <a:pt x="37" y="16"/>
                    <a:pt x="36" y="13"/>
                    <a:pt x="35" y="10"/>
                  </a:cubicBezTo>
                  <a:moveTo>
                    <a:pt x="3" y="8"/>
                  </a:moveTo>
                  <a:cubicBezTo>
                    <a:pt x="1" y="11"/>
                    <a:pt x="0" y="15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0" y="2"/>
                  </a:moveTo>
                  <a:cubicBezTo>
                    <a:pt x="8" y="3"/>
                    <a:pt x="7" y="5"/>
                    <a:pt x="5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"/>
                    <a:pt x="10" y="2"/>
                    <a:pt x="10" y="2"/>
                  </a:cubicBezTo>
                  <a:moveTo>
                    <a:pt x="19" y="0"/>
                  </a:moveTo>
                  <a:cubicBezTo>
                    <a:pt x="17" y="0"/>
                    <a:pt x="15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0" y="3"/>
                    <a:pt x="25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2" name="Freeform 162"/>
            <p:cNvSpPr/>
            <p:nvPr/>
          </p:nvSpPr>
          <p:spPr bwMode="auto">
            <a:xfrm>
              <a:off x="5732463" y="3214688"/>
              <a:ext cx="153988" cy="163513"/>
            </a:xfrm>
            <a:custGeom>
              <a:avLst/>
              <a:gdLst>
                <a:gd name="T0" fmla="*/ 10 w 32"/>
                <a:gd name="T1" fmla="*/ 0 h 34"/>
                <a:gd name="T2" fmla="*/ 7 w 32"/>
                <a:gd name="T3" fmla="*/ 1 h 34"/>
                <a:gd name="T4" fmla="*/ 9 w 32"/>
                <a:gd name="T5" fmla="*/ 13 h 34"/>
                <a:gd name="T6" fmla="*/ 2 w 32"/>
                <a:gd name="T7" fmla="*/ 5 h 34"/>
                <a:gd name="T8" fmla="*/ 0 w 32"/>
                <a:gd name="T9" fmla="*/ 7 h 34"/>
                <a:gd name="T10" fmla="*/ 10 w 32"/>
                <a:gd name="T11" fmla="*/ 18 h 34"/>
                <a:gd name="T12" fmla="*/ 10 w 32"/>
                <a:gd name="T13" fmla="*/ 18 h 34"/>
                <a:gd name="T14" fmla="*/ 10 w 32"/>
                <a:gd name="T15" fmla="*/ 18 h 34"/>
                <a:gd name="T16" fmla="*/ 23 w 32"/>
                <a:gd name="T17" fmla="*/ 34 h 34"/>
                <a:gd name="T18" fmla="*/ 26 w 32"/>
                <a:gd name="T19" fmla="*/ 33 h 34"/>
                <a:gd name="T20" fmla="*/ 16 w 32"/>
                <a:gd name="T21" fmla="*/ 22 h 34"/>
                <a:gd name="T22" fmla="*/ 30 w 32"/>
                <a:gd name="T23" fmla="*/ 29 h 34"/>
                <a:gd name="T24" fmla="*/ 32 w 32"/>
                <a:gd name="T25" fmla="*/ 26 h 34"/>
                <a:gd name="T26" fmla="*/ 14 w 32"/>
                <a:gd name="T27" fmla="*/ 17 h 34"/>
                <a:gd name="T28" fmla="*/ 32 w 32"/>
                <a:gd name="T29" fmla="*/ 9 h 34"/>
                <a:gd name="T30" fmla="*/ 30 w 32"/>
                <a:gd name="T31" fmla="*/ 7 h 34"/>
                <a:gd name="T32" fmla="*/ 12 w 32"/>
                <a:gd name="T33" fmla="*/ 15 h 34"/>
                <a:gd name="T34" fmla="*/ 10 w 32"/>
                <a:gd name="T3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4"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5" y="33"/>
                    <a:pt x="26" y="3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8"/>
                    <a:pt x="31" y="27"/>
                    <a:pt x="32" y="2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3" name="Freeform 163"/>
            <p:cNvSpPr>
              <a:spLocks noEditPoints="1"/>
            </p:cNvSpPr>
            <p:nvPr/>
          </p:nvSpPr>
          <p:spPr bwMode="auto">
            <a:xfrm>
              <a:off x="5688013" y="3181350"/>
              <a:ext cx="236538" cy="234950"/>
            </a:xfrm>
            <a:custGeom>
              <a:avLst/>
              <a:gdLst>
                <a:gd name="T0" fmla="*/ 42 w 49"/>
                <a:gd name="T1" fmla="*/ 37 h 49"/>
                <a:gd name="T2" fmla="*/ 37 w 49"/>
                <a:gd name="T3" fmla="*/ 42 h 49"/>
                <a:gd name="T4" fmla="*/ 39 w 49"/>
                <a:gd name="T5" fmla="*/ 45 h 49"/>
                <a:gd name="T6" fmla="*/ 45 w 49"/>
                <a:gd name="T7" fmla="*/ 39 h 49"/>
                <a:gd name="T8" fmla="*/ 42 w 49"/>
                <a:gd name="T9" fmla="*/ 37 h 49"/>
                <a:gd name="T10" fmla="*/ 47 w 49"/>
                <a:gd name="T11" fmla="*/ 13 h 49"/>
                <a:gd name="T12" fmla="*/ 44 w 49"/>
                <a:gd name="T13" fmla="*/ 15 h 49"/>
                <a:gd name="T14" fmla="*/ 46 w 49"/>
                <a:gd name="T15" fmla="*/ 25 h 49"/>
                <a:gd name="T16" fmla="*/ 44 w 49"/>
                <a:gd name="T17" fmla="*/ 35 h 49"/>
                <a:gd name="T18" fmla="*/ 46 w 49"/>
                <a:gd name="T19" fmla="*/ 36 h 49"/>
                <a:gd name="T20" fmla="*/ 49 w 49"/>
                <a:gd name="T21" fmla="*/ 25 h 49"/>
                <a:gd name="T22" fmla="*/ 47 w 49"/>
                <a:gd name="T23" fmla="*/ 13 h 49"/>
                <a:gd name="T24" fmla="*/ 5 w 49"/>
                <a:gd name="T25" fmla="*/ 9 h 49"/>
                <a:gd name="T26" fmla="*/ 0 w 49"/>
                <a:gd name="T27" fmla="*/ 25 h 49"/>
                <a:gd name="T28" fmla="*/ 25 w 49"/>
                <a:gd name="T29" fmla="*/ 49 h 49"/>
                <a:gd name="T30" fmla="*/ 37 w 49"/>
                <a:gd name="T31" fmla="*/ 46 h 49"/>
                <a:gd name="T32" fmla="*/ 35 w 49"/>
                <a:gd name="T33" fmla="*/ 44 h 49"/>
                <a:gd name="T34" fmla="*/ 25 w 49"/>
                <a:gd name="T35" fmla="*/ 46 h 49"/>
                <a:gd name="T36" fmla="*/ 3 w 49"/>
                <a:gd name="T37" fmla="*/ 25 h 49"/>
                <a:gd name="T38" fmla="*/ 7 w 49"/>
                <a:gd name="T39" fmla="*/ 12 h 49"/>
                <a:gd name="T40" fmla="*/ 5 w 49"/>
                <a:gd name="T41" fmla="*/ 9 h 49"/>
                <a:gd name="T42" fmla="*/ 15 w 49"/>
                <a:gd name="T43" fmla="*/ 2 h 49"/>
                <a:gd name="T44" fmla="*/ 7 w 49"/>
                <a:gd name="T45" fmla="*/ 7 h 49"/>
                <a:gd name="T46" fmla="*/ 9 w 49"/>
                <a:gd name="T47" fmla="*/ 10 h 49"/>
                <a:gd name="T48" fmla="*/ 16 w 49"/>
                <a:gd name="T49" fmla="*/ 5 h 49"/>
                <a:gd name="T50" fmla="*/ 15 w 49"/>
                <a:gd name="T51" fmla="*/ 2 h 49"/>
                <a:gd name="T52" fmla="*/ 25 w 49"/>
                <a:gd name="T53" fmla="*/ 0 h 49"/>
                <a:gd name="T54" fmla="*/ 18 w 49"/>
                <a:gd name="T55" fmla="*/ 1 h 49"/>
                <a:gd name="T56" fmla="*/ 18 w 49"/>
                <a:gd name="T57" fmla="*/ 4 h 49"/>
                <a:gd name="T58" fmla="*/ 25 w 49"/>
                <a:gd name="T59" fmla="*/ 3 h 49"/>
                <a:gd name="T60" fmla="*/ 42 w 49"/>
                <a:gd name="T61" fmla="*/ 12 h 49"/>
                <a:gd name="T62" fmla="*/ 45 w 49"/>
                <a:gd name="T63" fmla="*/ 11 h 49"/>
                <a:gd name="T64" fmla="*/ 25 w 49"/>
                <a:gd name="T6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49">
                  <a:moveTo>
                    <a:pt x="42" y="37"/>
                  </a:moveTo>
                  <a:cubicBezTo>
                    <a:pt x="41" y="39"/>
                    <a:pt x="39" y="41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1" y="43"/>
                    <a:pt x="43" y="41"/>
                    <a:pt x="45" y="39"/>
                  </a:cubicBezTo>
                  <a:cubicBezTo>
                    <a:pt x="42" y="37"/>
                    <a:pt x="42" y="37"/>
                    <a:pt x="42" y="37"/>
                  </a:cubicBezTo>
                  <a:moveTo>
                    <a:pt x="47" y="13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45" y="18"/>
                    <a:pt x="46" y="21"/>
                    <a:pt x="46" y="25"/>
                  </a:cubicBezTo>
                  <a:cubicBezTo>
                    <a:pt x="46" y="28"/>
                    <a:pt x="45" y="32"/>
                    <a:pt x="44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8" y="33"/>
                    <a:pt x="49" y="29"/>
                    <a:pt x="49" y="25"/>
                  </a:cubicBezTo>
                  <a:cubicBezTo>
                    <a:pt x="49" y="21"/>
                    <a:pt x="48" y="17"/>
                    <a:pt x="47" y="13"/>
                  </a:cubicBezTo>
                  <a:moveTo>
                    <a:pt x="5" y="9"/>
                  </a:moveTo>
                  <a:cubicBezTo>
                    <a:pt x="2" y="13"/>
                    <a:pt x="0" y="19"/>
                    <a:pt x="0" y="25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29" y="49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3" y="46"/>
                    <a:pt x="3" y="36"/>
                    <a:pt x="3" y="25"/>
                  </a:cubicBezTo>
                  <a:cubicBezTo>
                    <a:pt x="3" y="20"/>
                    <a:pt x="5" y="15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5" y="2"/>
                  </a:moveTo>
                  <a:cubicBezTo>
                    <a:pt x="12" y="3"/>
                    <a:pt x="9" y="5"/>
                    <a:pt x="7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8"/>
                    <a:pt x="13" y="6"/>
                    <a:pt x="16" y="5"/>
                  </a:cubicBezTo>
                  <a:cubicBezTo>
                    <a:pt x="15" y="2"/>
                    <a:pt x="15" y="2"/>
                    <a:pt x="15" y="2"/>
                  </a:cubicBezTo>
                  <a:moveTo>
                    <a:pt x="25" y="0"/>
                  </a:moveTo>
                  <a:cubicBezTo>
                    <a:pt x="22" y="0"/>
                    <a:pt x="20" y="0"/>
                    <a:pt x="18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32" y="3"/>
                    <a:pt x="39" y="7"/>
                    <a:pt x="42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1" y="4"/>
                    <a:pt x="33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4" name="Freeform 164"/>
            <p:cNvSpPr>
              <a:spLocks noEditPoints="1"/>
            </p:cNvSpPr>
            <p:nvPr/>
          </p:nvSpPr>
          <p:spPr bwMode="auto">
            <a:xfrm>
              <a:off x="5711826" y="3186113"/>
              <a:ext cx="203200" cy="215900"/>
            </a:xfrm>
            <a:custGeom>
              <a:avLst/>
              <a:gdLst>
                <a:gd name="T0" fmla="*/ 32 w 42"/>
                <a:gd name="T1" fmla="*/ 41 h 45"/>
                <a:gd name="T2" fmla="*/ 30 w 42"/>
                <a:gd name="T3" fmla="*/ 43 h 45"/>
                <a:gd name="T4" fmla="*/ 32 w 42"/>
                <a:gd name="T5" fmla="*/ 45 h 45"/>
                <a:gd name="T6" fmla="*/ 34 w 42"/>
                <a:gd name="T7" fmla="*/ 44 h 45"/>
                <a:gd name="T8" fmla="*/ 32 w 42"/>
                <a:gd name="T9" fmla="*/ 41 h 45"/>
                <a:gd name="T10" fmla="*/ 39 w 42"/>
                <a:gd name="T11" fmla="*/ 34 h 45"/>
                <a:gd name="T12" fmla="*/ 37 w 42"/>
                <a:gd name="T13" fmla="*/ 36 h 45"/>
                <a:gd name="T14" fmla="*/ 40 w 42"/>
                <a:gd name="T15" fmla="*/ 38 h 45"/>
                <a:gd name="T16" fmla="*/ 41 w 42"/>
                <a:gd name="T17" fmla="*/ 35 h 45"/>
                <a:gd name="T18" fmla="*/ 39 w 42"/>
                <a:gd name="T19" fmla="*/ 34 h 45"/>
                <a:gd name="T20" fmla="*/ 40 w 42"/>
                <a:gd name="T21" fmla="*/ 10 h 45"/>
                <a:gd name="T22" fmla="*/ 37 w 42"/>
                <a:gd name="T23" fmla="*/ 11 h 45"/>
                <a:gd name="T24" fmla="*/ 39 w 42"/>
                <a:gd name="T25" fmla="*/ 14 h 45"/>
                <a:gd name="T26" fmla="*/ 42 w 42"/>
                <a:gd name="T27" fmla="*/ 12 h 45"/>
                <a:gd name="T28" fmla="*/ 40 w 42"/>
                <a:gd name="T29" fmla="*/ 10 h 45"/>
                <a:gd name="T30" fmla="*/ 2 w 42"/>
                <a:gd name="T31" fmla="*/ 6 h 45"/>
                <a:gd name="T32" fmla="*/ 0 w 42"/>
                <a:gd name="T33" fmla="*/ 8 h 45"/>
                <a:gd name="T34" fmla="*/ 2 w 42"/>
                <a:gd name="T35" fmla="*/ 11 h 45"/>
                <a:gd name="T36" fmla="*/ 4 w 42"/>
                <a:gd name="T37" fmla="*/ 9 h 45"/>
                <a:gd name="T38" fmla="*/ 2 w 42"/>
                <a:gd name="T39" fmla="*/ 6 h 45"/>
                <a:gd name="T40" fmla="*/ 13 w 42"/>
                <a:gd name="T41" fmla="*/ 0 h 45"/>
                <a:gd name="T42" fmla="*/ 10 w 42"/>
                <a:gd name="T43" fmla="*/ 1 h 45"/>
                <a:gd name="T44" fmla="*/ 11 w 42"/>
                <a:gd name="T45" fmla="*/ 4 h 45"/>
                <a:gd name="T46" fmla="*/ 13 w 42"/>
                <a:gd name="T47" fmla="*/ 3 h 45"/>
                <a:gd name="T48" fmla="*/ 13 w 42"/>
                <a:gd name="T4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5">
                  <a:moveTo>
                    <a:pt x="32" y="41"/>
                  </a:moveTo>
                  <a:cubicBezTo>
                    <a:pt x="31" y="42"/>
                    <a:pt x="30" y="42"/>
                    <a:pt x="30" y="4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4"/>
                    <a:pt x="34" y="44"/>
                  </a:cubicBezTo>
                  <a:cubicBezTo>
                    <a:pt x="32" y="41"/>
                    <a:pt x="32" y="41"/>
                    <a:pt x="32" y="41"/>
                  </a:cubicBezTo>
                  <a:moveTo>
                    <a:pt x="39" y="34"/>
                  </a:moveTo>
                  <a:cubicBezTo>
                    <a:pt x="38" y="35"/>
                    <a:pt x="38" y="35"/>
                    <a:pt x="37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7"/>
                    <a:pt x="41" y="36"/>
                    <a:pt x="41" y="35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40" y="10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8" y="12"/>
                    <a:pt x="38" y="13"/>
                    <a:pt x="39" y="1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1"/>
                    <a:pt x="40" y="10"/>
                  </a:cubicBezTo>
                  <a:moveTo>
                    <a:pt x="2" y="6"/>
                  </a:moveTo>
                  <a:cubicBezTo>
                    <a:pt x="1" y="7"/>
                    <a:pt x="1" y="8"/>
                    <a:pt x="0" y="8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9"/>
                    <a:pt x="4" y="9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5" name="Freeform 165"/>
            <p:cNvSpPr>
              <a:spLocks noEditPoints="1"/>
            </p:cNvSpPr>
            <p:nvPr/>
          </p:nvSpPr>
          <p:spPr bwMode="auto">
            <a:xfrm>
              <a:off x="7188201" y="4073525"/>
              <a:ext cx="144463" cy="139700"/>
            </a:xfrm>
            <a:custGeom>
              <a:avLst/>
              <a:gdLst>
                <a:gd name="T0" fmla="*/ 16 w 30"/>
                <a:gd name="T1" fmla="*/ 17 h 29"/>
                <a:gd name="T2" fmla="*/ 13 w 30"/>
                <a:gd name="T3" fmla="*/ 29 h 29"/>
                <a:gd name="T4" fmla="*/ 15 w 30"/>
                <a:gd name="T5" fmla="*/ 29 h 29"/>
                <a:gd name="T6" fmla="*/ 27 w 30"/>
                <a:gd name="T7" fmla="*/ 23 h 29"/>
                <a:gd name="T8" fmla="*/ 16 w 30"/>
                <a:gd name="T9" fmla="*/ 17 h 29"/>
                <a:gd name="T10" fmla="*/ 1 w 30"/>
                <a:gd name="T11" fmla="*/ 10 h 29"/>
                <a:gd name="T12" fmla="*/ 0 w 30"/>
                <a:gd name="T13" fmla="*/ 15 h 29"/>
                <a:gd name="T14" fmla="*/ 10 w 30"/>
                <a:gd name="T15" fmla="*/ 28 h 29"/>
                <a:gd name="T16" fmla="*/ 14 w 30"/>
                <a:gd name="T17" fmla="*/ 15 h 29"/>
                <a:gd name="T18" fmla="*/ 1 w 30"/>
                <a:gd name="T19" fmla="*/ 10 h 29"/>
                <a:gd name="T20" fmla="*/ 12 w 30"/>
                <a:gd name="T21" fmla="*/ 0 h 29"/>
                <a:gd name="T22" fmla="*/ 2 w 30"/>
                <a:gd name="T23" fmla="*/ 7 h 29"/>
                <a:gd name="T24" fmla="*/ 14 w 30"/>
                <a:gd name="T25" fmla="*/ 12 h 29"/>
                <a:gd name="T26" fmla="*/ 12 w 30"/>
                <a:gd name="T27" fmla="*/ 0 h 29"/>
                <a:gd name="T28" fmla="*/ 15 w 30"/>
                <a:gd name="T29" fmla="*/ 0 h 29"/>
                <a:gd name="T30" fmla="*/ 15 w 30"/>
                <a:gd name="T31" fmla="*/ 0 h 29"/>
                <a:gd name="T32" fmla="*/ 17 w 30"/>
                <a:gd name="T33" fmla="*/ 14 h 29"/>
                <a:gd name="T34" fmla="*/ 28 w 30"/>
                <a:gd name="T35" fmla="*/ 21 h 29"/>
                <a:gd name="T36" fmla="*/ 30 w 30"/>
                <a:gd name="T37" fmla="*/ 15 h 29"/>
                <a:gd name="T38" fmla="*/ 15 w 30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29">
                  <a:moveTo>
                    <a:pt x="16" y="17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1" y="10"/>
                  </a:moveTo>
                  <a:cubicBezTo>
                    <a:pt x="1" y="11"/>
                    <a:pt x="0" y="13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2" y="0"/>
                  </a:moveTo>
                  <a:cubicBezTo>
                    <a:pt x="8" y="1"/>
                    <a:pt x="4" y="4"/>
                    <a:pt x="2" y="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9"/>
                    <a:pt x="30" y="17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6" name="Freeform 166"/>
            <p:cNvSpPr/>
            <p:nvPr/>
          </p:nvSpPr>
          <p:spPr bwMode="auto">
            <a:xfrm>
              <a:off x="7192963" y="4073525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1 w 27"/>
                <a:gd name="T3" fmla="*/ 0 h 29"/>
                <a:gd name="T4" fmla="*/ 13 w 27"/>
                <a:gd name="T5" fmla="*/ 12 h 29"/>
                <a:gd name="T6" fmla="*/ 1 w 27"/>
                <a:gd name="T7" fmla="*/ 7 h 29"/>
                <a:gd name="T8" fmla="*/ 0 w 27"/>
                <a:gd name="T9" fmla="*/ 10 h 29"/>
                <a:gd name="T10" fmla="*/ 13 w 27"/>
                <a:gd name="T11" fmla="*/ 15 h 29"/>
                <a:gd name="T12" fmla="*/ 9 w 27"/>
                <a:gd name="T13" fmla="*/ 28 h 29"/>
                <a:gd name="T14" fmla="*/ 12 w 27"/>
                <a:gd name="T15" fmla="*/ 29 h 29"/>
                <a:gd name="T16" fmla="*/ 15 w 27"/>
                <a:gd name="T17" fmla="*/ 17 h 29"/>
                <a:gd name="T18" fmla="*/ 26 w 27"/>
                <a:gd name="T19" fmla="*/ 23 h 29"/>
                <a:gd name="T20" fmla="*/ 27 w 27"/>
                <a:gd name="T21" fmla="*/ 21 h 29"/>
                <a:gd name="T22" fmla="*/ 16 w 27"/>
                <a:gd name="T23" fmla="*/ 14 h 29"/>
                <a:gd name="T24" fmla="*/ 14 w 27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7" y="22"/>
                    <a:pt x="27" y="2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7" name="Freeform 167"/>
            <p:cNvSpPr>
              <a:spLocks noEditPoints="1"/>
            </p:cNvSpPr>
            <p:nvPr/>
          </p:nvSpPr>
          <p:spPr bwMode="auto">
            <a:xfrm>
              <a:off x="7164388" y="4048125"/>
              <a:ext cx="192088" cy="188913"/>
            </a:xfrm>
            <a:custGeom>
              <a:avLst/>
              <a:gdLst>
                <a:gd name="T0" fmla="*/ 34 w 40"/>
                <a:gd name="T1" fmla="*/ 29 h 39"/>
                <a:gd name="T2" fmla="*/ 20 w 40"/>
                <a:gd name="T3" fmla="*/ 37 h 39"/>
                <a:gd name="T4" fmla="*/ 17 w 40"/>
                <a:gd name="T5" fmla="*/ 37 h 39"/>
                <a:gd name="T6" fmla="*/ 17 w 40"/>
                <a:gd name="T7" fmla="*/ 39 h 39"/>
                <a:gd name="T8" fmla="*/ 20 w 40"/>
                <a:gd name="T9" fmla="*/ 39 h 39"/>
                <a:gd name="T10" fmla="*/ 36 w 40"/>
                <a:gd name="T11" fmla="*/ 31 h 39"/>
                <a:gd name="T12" fmla="*/ 34 w 40"/>
                <a:gd name="T13" fmla="*/ 29 h 39"/>
                <a:gd name="T14" fmla="*/ 2 w 40"/>
                <a:gd name="T15" fmla="*/ 12 h 39"/>
                <a:gd name="T16" fmla="*/ 0 w 40"/>
                <a:gd name="T17" fmla="*/ 20 h 39"/>
                <a:gd name="T18" fmla="*/ 14 w 40"/>
                <a:gd name="T19" fmla="*/ 38 h 39"/>
                <a:gd name="T20" fmla="*/ 15 w 40"/>
                <a:gd name="T21" fmla="*/ 36 h 39"/>
                <a:gd name="T22" fmla="*/ 3 w 40"/>
                <a:gd name="T23" fmla="*/ 20 h 39"/>
                <a:gd name="T24" fmla="*/ 4 w 40"/>
                <a:gd name="T25" fmla="*/ 13 h 39"/>
                <a:gd name="T26" fmla="*/ 2 w 40"/>
                <a:gd name="T27" fmla="*/ 12 h 39"/>
                <a:gd name="T28" fmla="*/ 16 w 40"/>
                <a:gd name="T29" fmla="*/ 0 h 39"/>
                <a:gd name="T30" fmla="*/ 3 w 40"/>
                <a:gd name="T31" fmla="*/ 10 h 39"/>
                <a:gd name="T32" fmla="*/ 5 w 40"/>
                <a:gd name="T33" fmla="*/ 11 h 39"/>
                <a:gd name="T34" fmla="*/ 17 w 40"/>
                <a:gd name="T35" fmla="*/ 3 h 39"/>
                <a:gd name="T36" fmla="*/ 16 w 40"/>
                <a:gd name="T37" fmla="*/ 0 h 39"/>
                <a:gd name="T38" fmla="*/ 20 w 40"/>
                <a:gd name="T39" fmla="*/ 0 h 39"/>
                <a:gd name="T40" fmla="*/ 19 w 40"/>
                <a:gd name="T41" fmla="*/ 0 h 39"/>
                <a:gd name="T42" fmla="*/ 19 w 40"/>
                <a:gd name="T43" fmla="*/ 2 h 39"/>
                <a:gd name="T44" fmla="*/ 20 w 40"/>
                <a:gd name="T45" fmla="*/ 2 h 39"/>
                <a:gd name="T46" fmla="*/ 37 w 40"/>
                <a:gd name="T47" fmla="*/ 20 h 39"/>
                <a:gd name="T48" fmla="*/ 35 w 40"/>
                <a:gd name="T49" fmla="*/ 27 h 39"/>
                <a:gd name="T50" fmla="*/ 38 w 40"/>
                <a:gd name="T51" fmla="*/ 28 h 39"/>
                <a:gd name="T52" fmla="*/ 40 w 40"/>
                <a:gd name="T53" fmla="*/ 20 h 39"/>
                <a:gd name="T54" fmla="*/ 20 w 40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39">
                  <a:moveTo>
                    <a:pt x="34" y="29"/>
                  </a:moveTo>
                  <a:cubicBezTo>
                    <a:pt x="31" y="34"/>
                    <a:pt x="26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6"/>
                    <a:pt x="36" y="31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2" y="12"/>
                  </a:moveTo>
                  <a:cubicBezTo>
                    <a:pt x="1" y="15"/>
                    <a:pt x="0" y="17"/>
                    <a:pt x="0" y="20"/>
                  </a:cubicBezTo>
                  <a:cubicBezTo>
                    <a:pt x="0" y="28"/>
                    <a:pt x="6" y="36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8" y="34"/>
                    <a:pt x="3" y="27"/>
                    <a:pt x="3" y="20"/>
                  </a:cubicBezTo>
                  <a:cubicBezTo>
                    <a:pt x="3" y="17"/>
                    <a:pt x="3" y="15"/>
                    <a:pt x="4" y="13"/>
                  </a:cubicBezTo>
                  <a:cubicBezTo>
                    <a:pt x="2" y="12"/>
                    <a:pt x="2" y="12"/>
                    <a:pt x="2" y="12"/>
                  </a:cubicBezTo>
                  <a:moveTo>
                    <a:pt x="16" y="0"/>
                  </a:moveTo>
                  <a:cubicBezTo>
                    <a:pt x="10" y="1"/>
                    <a:pt x="5" y="5"/>
                    <a:pt x="3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7"/>
                    <a:pt x="12" y="4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2"/>
                    <a:pt x="37" y="25"/>
                    <a:pt x="35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6"/>
                    <a:pt x="40" y="23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8" name="Freeform 168"/>
            <p:cNvSpPr>
              <a:spLocks noEditPoints="1"/>
            </p:cNvSpPr>
            <p:nvPr/>
          </p:nvSpPr>
          <p:spPr bwMode="auto">
            <a:xfrm>
              <a:off x="7173913" y="4048125"/>
              <a:ext cx="173038" cy="188913"/>
            </a:xfrm>
            <a:custGeom>
              <a:avLst/>
              <a:gdLst>
                <a:gd name="T0" fmla="*/ 13 w 36"/>
                <a:gd name="T1" fmla="*/ 36 h 39"/>
                <a:gd name="T2" fmla="*/ 12 w 36"/>
                <a:gd name="T3" fmla="*/ 38 h 39"/>
                <a:gd name="T4" fmla="*/ 15 w 36"/>
                <a:gd name="T5" fmla="*/ 39 h 39"/>
                <a:gd name="T6" fmla="*/ 15 w 36"/>
                <a:gd name="T7" fmla="*/ 37 h 39"/>
                <a:gd name="T8" fmla="*/ 13 w 36"/>
                <a:gd name="T9" fmla="*/ 36 h 39"/>
                <a:gd name="T10" fmla="*/ 33 w 36"/>
                <a:gd name="T11" fmla="*/ 27 h 39"/>
                <a:gd name="T12" fmla="*/ 32 w 36"/>
                <a:gd name="T13" fmla="*/ 29 h 39"/>
                <a:gd name="T14" fmla="*/ 34 w 36"/>
                <a:gd name="T15" fmla="*/ 31 h 39"/>
                <a:gd name="T16" fmla="*/ 36 w 36"/>
                <a:gd name="T17" fmla="*/ 28 h 39"/>
                <a:gd name="T18" fmla="*/ 33 w 36"/>
                <a:gd name="T19" fmla="*/ 27 h 39"/>
                <a:gd name="T20" fmla="*/ 1 w 36"/>
                <a:gd name="T21" fmla="*/ 10 h 39"/>
                <a:gd name="T22" fmla="*/ 0 w 36"/>
                <a:gd name="T23" fmla="*/ 12 h 39"/>
                <a:gd name="T24" fmla="*/ 2 w 36"/>
                <a:gd name="T25" fmla="*/ 13 h 39"/>
                <a:gd name="T26" fmla="*/ 3 w 36"/>
                <a:gd name="T27" fmla="*/ 11 h 39"/>
                <a:gd name="T28" fmla="*/ 1 w 36"/>
                <a:gd name="T29" fmla="*/ 10 h 39"/>
                <a:gd name="T30" fmla="*/ 17 w 36"/>
                <a:gd name="T31" fmla="*/ 0 h 39"/>
                <a:gd name="T32" fmla="*/ 14 w 36"/>
                <a:gd name="T33" fmla="*/ 0 h 39"/>
                <a:gd name="T34" fmla="*/ 15 w 36"/>
                <a:gd name="T35" fmla="*/ 3 h 39"/>
                <a:gd name="T36" fmla="*/ 17 w 36"/>
                <a:gd name="T37" fmla="*/ 2 h 39"/>
                <a:gd name="T38" fmla="*/ 17 w 36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9">
                  <a:moveTo>
                    <a:pt x="13" y="36"/>
                  </a:moveTo>
                  <a:cubicBezTo>
                    <a:pt x="12" y="38"/>
                    <a:pt x="12" y="38"/>
                    <a:pt x="12" y="38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7"/>
                    <a:pt x="13" y="36"/>
                    <a:pt x="13" y="36"/>
                  </a:cubicBezTo>
                  <a:moveTo>
                    <a:pt x="33" y="27"/>
                  </a:moveTo>
                  <a:cubicBezTo>
                    <a:pt x="33" y="28"/>
                    <a:pt x="33" y="29"/>
                    <a:pt x="32" y="29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0"/>
                    <a:pt x="35" y="29"/>
                    <a:pt x="36" y="28"/>
                  </a:cubicBezTo>
                  <a:cubicBezTo>
                    <a:pt x="33" y="27"/>
                    <a:pt x="33" y="27"/>
                    <a:pt x="33" y="27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9" name="Freeform 169"/>
            <p:cNvSpPr>
              <a:spLocks noEditPoints="1"/>
            </p:cNvSpPr>
            <p:nvPr/>
          </p:nvSpPr>
          <p:spPr bwMode="auto">
            <a:xfrm>
              <a:off x="8329613" y="4260850"/>
              <a:ext cx="179388" cy="173038"/>
            </a:xfrm>
            <a:custGeom>
              <a:avLst/>
              <a:gdLst>
                <a:gd name="T0" fmla="*/ 15 w 37"/>
                <a:gd name="T1" fmla="*/ 17 h 36"/>
                <a:gd name="T2" fmla="*/ 0 w 37"/>
                <a:gd name="T3" fmla="*/ 20 h 36"/>
                <a:gd name="T4" fmla="*/ 6 w 37"/>
                <a:gd name="T5" fmla="*/ 31 h 36"/>
                <a:gd name="T6" fmla="*/ 15 w 37"/>
                <a:gd name="T7" fmla="*/ 17 h 36"/>
                <a:gd name="T8" fmla="*/ 14 w 37"/>
                <a:gd name="T9" fmla="*/ 0 h 36"/>
                <a:gd name="T10" fmla="*/ 0 w 37"/>
                <a:gd name="T11" fmla="*/ 17 h 36"/>
                <a:gd name="T12" fmla="*/ 16 w 37"/>
                <a:gd name="T13" fmla="*/ 13 h 36"/>
                <a:gd name="T14" fmla="*/ 14 w 37"/>
                <a:gd name="T15" fmla="*/ 0 h 36"/>
                <a:gd name="T16" fmla="*/ 18 w 37"/>
                <a:gd name="T17" fmla="*/ 0 h 36"/>
                <a:gd name="T18" fmla="*/ 16 w 37"/>
                <a:gd name="T19" fmla="*/ 0 h 36"/>
                <a:gd name="T20" fmla="*/ 19 w 37"/>
                <a:gd name="T21" fmla="*/ 13 h 36"/>
                <a:gd name="T22" fmla="*/ 20 w 37"/>
                <a:gd name="T23" fmla="*/ 12 h 36"/>
                <a:gd name="T24" fmla="*/ 8 w 37"/>
                <a:gd name="T25" fmla="*/ 33 h 36"/>
                <a:gd name="T26" fmla="*/ 18 w 37"/>
                <a:gd name="T27" fmla="*/ 36 h 36"/>
                <a:gd name="T28" fmla="*/ 37 w 37"/>
                <a:gd name="T29" fmla="*/ 18 h 36"/>
                <a:gd name="T30" fmla="*/ 18 w 37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36">
                  <a:moveTo>
                    <a:pt x="15" y="17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24"/>
                    <a:pt x="3" y="28"/>
                    <a:pt x="6" y="31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4" y="0"/>
                  </a:moveTo>
                  <a:cubicBezTo>
                    <a:pt x="6" y="2"/>
                    <a:pt x="0" y="9"/>
                    <a:pt x="0" y="17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0"/>
                    <a:pt x="14" y="0"/>
                    <a:pt x="14" y="0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1" y="35"/>
                    <a:pt x="14" y="36"/>
                    <a:pt x="18" y="36"/>
                  </a:cubicBezTo>
                  <a:cubicBezTo>
                    <a:pt x="29" y="36"/>
                    <a:pt x="37" y="28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0" name="Freeform 170"/>
            <p:cNvSpPr/>
            <p:nvPr/>
          </p:nvSpPr>
          <p:spPr bwMode="auto">
            <a:xfrm>
              <a:off x="8329613" y="4260850"/>
              <a:ext cx="96838" cy="158750"/>
            </a:xfrm>
            <a:custGeom>
              <a:avLst/>
              <a:gdLst>
                <a:gd name="T0" fmla="*/ 16 w 20"/>
                <a:gd name="T1" fmla="*/ 0 h 33"/>
                <a:gd name="T2" fmla="*/ 14 w 20"/>
                <a:gd name="T3" fmla="*/ 0 h 33"/>
                <a:gd name="T4" fmla="*/ 16 w 20"/>
                <a:gd name="T5" fmla="*/ 13 h 33"/>
                <a:gd name="T6" fmla="*/ 0 w 20"/>
                <a:gd name="T7" fmla="*/ 17 h 33"/>
                <a:gd name="T8" fmla="*/ 0 w 20"/>
                <a:gd name="T9" fmla="*/ 18 h 33"/>
                <a:gd name="T10" fmla="*/ 0 w 20"/>
                <a:gd name="T11" fmla="*/ 20 h 33"/>
                <a:gd name="T12" fmla="*/ 15 w 20"/>
                <a:gd name="T13" fmla="*/ 17 h 33"/>
                <a:gd name="T14" fmla="*/ 6 w 20"/>
                <a:gd name="T15" fmla="*/ 31 h 33"/>
                <a:gd name="T16" fmla="*/ 8 w 20"/>
                <a:gd name="T17" fmla="*/ 33 h 33"/>
                <a:gd name="T18" fmla="*/ 20 w 20"/>
                <a:gd name="T19" fmla="*/ 12 h 33"/>
                <a:gd name="T20" fmla="*/ 19 w 20"/>
                <a:gd name="T21" fmla="*/ 13 h 33"/>
                <a:gd name="T22" fmla="*/ 16 w 20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3">
                  <a:moveTo>
                    <a:pt x="16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7" y="32"/>
                    <a:pt x="8" y="3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1" name="Freeform 171"/>
            <p:cNvSpPr>
              <a:spLocks noEditPoints="1"/>
            </p:cNvSpPr>
            <p:nvPr/>
          </p:nvSpPr>
          <p:spPr bwMode="auto">
            <a:xfrm>
              <a:off x="8301038" y="4227513"/>
              <a:ext cx="236538" cy="241300"/>
            </a:xfrm>
            <a:custGeom>
              <a:avLst/>
              <a:gdLst>
                <a:gd name="T0" fmla="*/ 3 w 49"/>
                <a:gd name="T1" fmla="*/ 28 h 50"/>
                <a:gd name="T2" fmla="*/ 0 w 49"/>
                <a:gd name="T3" fmla="*/ 29 h 50"/>
                <a:gd name="T4" fmla="*/ 8 w 49"/>
                <a:gd name="T5" fmla="*/ 44 h 50"/>
                <a:gd name="T6" fmla="*/ 10 w 49"/>
                <a:gd name="T7" fmla="*/ 41 h 50"/>
                <a:gd name="T8" fmla="*/ 3 w 49"/>
                <a:gd name="T9" fmla="*/ 28 h 50"/>
                <a:gd name="T10" fmla="*/ 19 w 49"/>
                <a:gd name="T11" fmla="*/ 1 h 50"/>
                <a:gd name="T12" fmla="*/ 0 w 49"/>
                <a:gd name="T13" fmla="*/ 25 h 50"/>
                <a:gd name="T14" fmla="*/ 0 w 49"/>
                <a:gd name="T15" fmla="*/ 26 h 50"/>
                <a:gd name="T16" fmla="*/ 3 w 49"/>
                <a:gd name="T17" fmla="*/ 25 h 50"/>
                <a:gd name="T18" fmla="*/ 3 w 49"/>
                <a:gd name="T19" fmla="*/ 25 h 50"/>
                <a:gd name="T20" fmla="*/ 19 w 49"/>
                <a:gd name="T21" fmla="*/ 4 h 50"/>
                <a:gd name="T22" fmla="*/ 19 w 49"/>
                <a:gd name="T23" fmla="*/ 1 h 50"/>
                <a:gd name="T24" fmla="*/ 24 w 49"/>
                <a:gd name="T25" fmla="*/ 0 h 50"/>
                <a:gd name="T26" fmla="*/ 21 w 49"/>
                <a:gd name="T27" fmla="*/ 0 h 50"/>
                <a:gd name="T28" fmla="*/ 22 w 49"/>
                <a:gd name="T29" fmla="*/ 4 h 50"/>
                <a:gd name="T30" fmla="*/ 24 w 49"/>
                <a:gd name="T31" fmla="*/ 3 h 50"/>
                <a:gd name="T32" fmla="*/ 46 w 49"/>
                <a:gd name="T33" fmla="*/ 25 h 50"/>
                <a:gd name="T34" fmla="*/ 24 w 49"/>
                <a:gd name="T35" fmla="*/ 47 h 50"/>
                <a:gd name="T36" fmla="*/ 12 w 49"/>
                <a:gd name="T37" fmla="*/ 43 h 50"/>
                <a:gd name="T38" fmla="*/ 10 w 49"/>
                <a:gd name="T39" fmla="*/ 45 h 50"/>
                <a:gd name="T40" fmla="*/ 24 w 49"/>
                <a:gd name="T41" fmla="*/ 50 h 50"/>
                <a:gd name="T42" fmla="*/ 49 w 49"/>
                <a:gd name="T43" fmla="*/ 25 h 50"/>
                <a:gd name="T44" fmla="*/ 24 w 49"/>
                <a:gd name="T4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50"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" y="35"/>
                    <a:pt x="4" y="40"/>
                    <a:pt x="8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6" y="38"/>
                    <a:pt x="4" y="33"/>
                    <a:pt x="3" y="28"/>
                  </a:cubicBezTo>
                  <a:moveTo>
                    <a:pt x="19" y="1"/>
                  </a:moveTo>
                  <a:cubicBezTo>
                    <a:pt x="8" y="3"/>
                    <a:pt x="0" y="13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15"/>
                    <a:pt x="10" y="6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36" y="3"/>
                    <a:pt x="46" y="13"/>
                    <a:pt x="46" y="25"/>
                  </a:cubicBezTo>
                  <a:cubicBezTo>
                    <a:pt x="46" y="37"/>
                    <a:pt x="36" y="47"/>
                    <a:pt x="24" y="47"/>
                  </a:cubicBezTo>
                  <a:cubicBezTo>
                    <a:pt x="20" y="47"/>
                    <a:pt x="16" y="45"/>
                    <a:pt x="12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8"/>
                    <a:pt x="19" y="50"/>
                    <a:pt x="24" y="50"/>
                  </a:cubicBezTo>
                  <a:cubicBezTo>
                    <a:pt x="38" y="50"/>
                    <a:pt x="49" y="39"/>
                    <a:pt x="49" y="25"/>
                  </a:cubicBezTo>
                  <a:cubicBezTo>
                    <a:pt x="49" y="11"/>
                    <a:pt x="3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2" name="Freeform 172"/>
            <p:cNvSpPr>
              <a:spLocks noEditPoints="1"/>
            </p:cNvSpPr>
            <p:nvPr/>
          </p:nvSpPr>
          <p:spPr bwMode="auto">
            <a:xfrm>
              <a:off x="8301038" y="4227513"/>
              <a:ext cx="106363" cy="215900"/>
            </a:xfrm>
            <a:custGeom>
              <a:avLst/>
              <a:gdLst>
                <a:gd name="T0" fmla="*/ 10 w 22"/>
                <a:gd name="T1" fmla="*/ 41 h 45"/>
                <a:gd name="T2" fmla="*/ 8 w 22"/>
                <a:gd name="T3" fmla="*/ 44 h 45"/>
                <a:gd name="T4" fmla="*/ 10 w 22"/>
                <a:gd name="T5" fmla="*/ 45 h 45"/>
                <a:gd name="T6" fmla="*/ 12 w 22"/>
                <a:gd name="T7" fmla="*/ 43 h 45"/>
                <a:gd name="T8" fmla="*/ 10 w 22"/>
                <a:gd name="T9" fmla="*/ 41 h 45"/>
                <a:gd name="T10" fmla="*/ 3 w 22"/>
                <a:gd name="T11" fmla="*/ 25 h 45"/>
                <a:gd name="T12" fmla="*/ 0 w 22"/>
                <a:gd name="T13" fmla="*/ 26 h 45"/>
                <a:gd name="T14" fmla="*/ 0 w 22"/>
                <a:gd name="T15" fmla="*/ 29 h 45"/>
                <a:gd name="T16" fmla="*/ 3 w 22"/>
                <a:gd name="T17" fmla="*/ 28 h 45"/>
                <a:gd name="T18" fmla="*/ 3 w 22"/>
                <a:gd name="T19" fmla="*/ 25 h 45"/>
                <a:gd name="T20" fmla="*/ 21 w 22"/>
                <a:gd name="T21" fmla="*/ 0 h 45"/>
                <a:gd name="T22" fmla="*/ 19 w 22"/>
                <a:gd name="T23" fmla="*/ 1 h 45"/>
                <a:gd name="T24" fmla="*/ 19 w 22"/>
                <a:gd name="T25" fmla="*/ 4 h 45"/>
                <a:gd name="T26" fmla="*/ 22 w 22"/>
                <a:gd name="T27" fmla="*/ 4 h 45"/>
                <a:gd name="T28" fmla="*/ 21 w 2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45">
                  <a:moveTo>
                    <a:pt x="10" y="41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5"/>
                    <a:pt x="10" y="45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0" y="41"/>
                  </a:cubicBezTo>
                  <a:moveTo>
                    <a:pt x="3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moveTo>
                    <a:pt x="21" y="0"/>
                  </a:moveTo>
                  <a:cubicBezTo>
                    <a:pt x="20" y="1"/>
                    <a:pt x="20" y="1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3" name="Freeform 173"/>
            <p:cNvSpPr>
              <a:spLocks noEditPoints="1"/>
            </p:cNvSpPr>
            <p:nvPr/>
          </p:nvSpPr>
          <p:spPr bwMode="auto">
            <a:xfrm>
              <a:off x="7723188" y="4395788"/>
              <a:ext cx="177800" cy="173038"/>
            </a:xfrm>
            <a:custGeom>
              <a:avLst/>
              <a:gdLst>
                <a:gd name="T0" fmla="*/ 18 w 37"/>
                <a:gd name="T1" fmla="*/ 19 h 36"/>
                <a:gd name="T2" fmla="*/ 2 w 37"/>
                <a:gd name="T3" fmla="*/ 26 h 36"/>
                <a:gd name="T4" fmla="*/ 18 w 37"/>
                <a:gd name="T5" fmla="*/ 36 h 36"/>
                <a:gd name="T6" fmla="*/ 27 w 37"/>
                <a:gd name="T7" fmla="*/ 34 h 36"/>
                <a:gd name="T8" fmla="*/ 19 w 37"/>
                <a:gd name="T9" fmla="*/ 20 h 36"/>
                <a:gd name="T10" fmla="*/ 17 w 37"/>
                <a:gd name="T11" fmla="*/ 25 h 36"/>
                <a:gd name="T12" fmla="*/ 18 w 37"/>
                <a:gd name="T13" fmla="*/ 19 h 36"/>
                <a:gd name="T14" fmla="*/ 36 w 37"/>
                <a:gd name="T15" fmla="*/ 14 h 36"/>
                <a:gd name="T16" fmla="*/ 21 w 37"/>
                <a:gd name="T17" fmla="*/ 18 h 36"/>
                <a:gd name="T18" fmla="*/ 30 w 37"/>
                <a:gd name="T19" fmla="*/ 32 h 36"/>
                <a:gd name="T20" fmla="*/ 37 w 37"/>
                <a:gd name="T21" fmla="*/ 18 h 36"/>
                <a:gd name="T22" fmla="*/ 36 w 37"/>
                <a:gd name="T23" fmla="*/ 14 h 36"/>
                <a:gd name="T24" fmla="*/ 2 w 37"/>
                <a:gd name="T25" fmla="*/ 9 h 36"/>
                <a:gd name="T26" fmla="*/ 0 w 37"/>
                <a:gd name="T27" fmla="*/ 18 h 36"/>
                <a:gd name="T28" fmla="*/ 1 w 37"/>
                <a:gd name="T29" fmla="*/ 23 h 36"/>
                <a:gd name="T30" fmla="*/ 16 w 37"/>
                <a:gd name="T31" fmla="*/ 17 h 36"/>
                <a:gd name="T32" fmla="*/ 2 w 37"/>
                <a:gd name="T33" fmla="*/ 9 h 36"/>
                <a:gd name="T34" fmla="*/ 28 w 37"/>
                <a:gd name="T35" fmla="*/ 2 h 36"/>
                <a:gd name="T36" fmla="*/ 22 w 37"/>
                <a:gd name="T37" fmla="*/ 15 h 36"/>
                <a:gd name="T38" fmla="*/ 35 w 37"/>
                <a:gd name="T39" fmla="*/ 12 h 36"/>
                <a:gd name="T40" fmla="*/ 28 w 37"/>
                <a:gd name="T41" fmla="*/ 2 h 36"/>
                <a:gd name="T42" fmla="*/ 22 w 37"/>
                <a:gd name="T43" fmla="*/ 0 h 36"/>
                <a:gd name="T44" fmla="*/ 21 w 37"/>
                <a:gd name="T45" fmla="*/ 10 h 36"/>
                <a:gd name="T46" fmla="*/ 25 w 37"/>
                <a:gd name="T47" fmla="*/ 1 h 36"/>
                <a:gd name="T48" fmla="*/ 22 w 37"/>
                <a:gd name="T49" fmla="*/ 0 h 36"/>
                <a:gd name="T50" fmla="*/ 18 w 37"/>
                <a:gd name="T51" fmla="*/ 0 h 36"/>
                <a:gd name="T52" fmla="*/ 4 w 37"/>
                <a:gd name="T53" fmla="*/ 7 h 36"/>
                <a:gd name="T54" fmla="*/ 18 w 37"/>
                <a:gd name="T55" fmla="*/ 15 h 36"/>
                <a:gd name="T56" fmla="*/ 19 w 37"/>
                <a:gd name="T57" fmla="*/ 0 h 36"/>
                <a:gd name="T58" fmla="*/ 18 w 37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36">
                  <a:moveTo>
                    <a:pt x="18" y="19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2"/>
                    <a:pt x="11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19"/>
                    <a:pt x="18" y="19"/>
                    <a:pt x="18" y="19"/>
                  </a:cubicBezTo>
                  <a:moveTo>
                    <a:pt x="36" y="14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4" y="29"/>
                    <a:pt x="37" y="24"/>
                    <a:pt x="37" y="18"/>
                  </a:cubicBezTo>
                  <a:cubicBezTo>
                    <a:pt x="37" y="17"/>
                    <a:pt x="36" y="16"/>
                    <a:pt x="36" y="14"/>
                  </a:cubicBezTo>
                  <a:moveTo>
                    <a:pt x="2" y="9"/>
                  </a:moveTo>
                  <a:cubicBezTo>
                    <a:pt x="1" y="11"/>
                    <a:pt x="0" y="15"/>
                    <a:pt x="0" y="18"/>
                  </a:cubicBezTo>
                  <a:cubicBezTo>
                    <a:pt x="0" y="20"/>
                    <a:pt x="0" y="21"/>
                    <a:pt x="1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8" y="2"/>
                  </a:moveTo>
                  <a:cubicBezTo>
                    <a:pt x="22" y="15"/>
                    <a:pt x="22" y="15"/>
                    <a:pt x="22" y="15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8"/>
                    <a:pt x="31" y="4"/>
                    <a:pt x="28" y="2"/>
                  </a:cubicBezTo>
                  <a:moveTo>
                    <a:pt x="22" y="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3" y="0"/>
                    <a:pt x="22" y="0"/>
                  </a:cubicBezTo>
                  <a:moveTo>
                    <a:pt x="18" y="0"/>
                  </a:moveTo>
                  <a:cubicBezTo>
                    <a:pt x="13" y="0"/>
                    <a:pt x="7" y="2"/>
                    <a:pt x="4" y="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4" name="Freeform 174"/>
            <p:cNvSpPr/>
            <p:nvPr/>
          </p:nvSpPr>
          <p:spPr bwMode="auto">
            <a:xfrm>
              <a:off x="7727951" y="4395788"/>
              <a:ext cx="168275" cy="163513"/>
            </a:xfrm>
            <a:custGeom>
              <a:avLst/>
              <a:gdLst>
                <a:gd name="T0" fmla="*/ 18 w 35"/>
                <a:gd name="T1" fmla="*/ 0 h 34"/>
                <a:gd name="T2" fmla="*/ 17 w 35"/>
                <a:gd name="T3" fmla="*/ 15 h 34"/>
                <a:gd name="T4" fmla="*/ 3 w 35"/>
                <a:gd name="T5" fmla="*/ 7 h 34"/>
                <a:gd name="T6" fmla="*/ 1 w 35"/>
                <a:gd name="T7" fmla="*/ 9 h 34"/>
                <a:gd name="T8" fmla="*/ 15 w 35"/>
                <a:gd name="T9" fmla="*/ 17 h 34"/>
                <a:gd name="T10" fmla="*/ 0 w 35"/>
                <a:gd name="T11" fmla="*/ 23 h 34"/>
                <a:gd name="T12" fmla="*/ 1 w 35"/>
                <a:gd name="T13" fmla="*/ 26 h 34"/>
                <a:gd name="T14" fmla="*/ 17 w 35"/>
                <a:gd name="T15" fmla="*/ 19 h 34"/>
                <a:gd name="T16" fmla="*/ 16 w 35"/>
                <a:gd name="T17" fmla="*/ 25 h 34"/>
                <a:gd name="T18" fmla="*/ 18 w 35"/>
                <a:gd name="T19" fmla="*/ 20 h 34"/>
                <a:gd name="T20" fmla="*/ 26 w 35"/>
                <a:gd name="T21" fmla="*/ 34 h 34"/>
                <a:gd name="T22" fmla="*/ 29 w 35"/>
                <a:gd name="T23" fmla="*/ 32 h 34"/>
                <a:gd name="T24" fmla="*/ 20 w 35"/>
                <a:gd name="T25" fmla="*/ 18 h 34"/>
                <a:gd name="T26" fmla="*/ 35 w 35"/>
                <a:gd name="T27" fmla="*/ 14 h 34"/>
                <a:gd name="T28" fmla="*/ 34 w 35"/>
                <a:gd name="T29" fmla="*/ 12 h 34"/>
                <a:gd name="T30" fmla="*/ 21 w 35"/>
                <a:gd name="T31" fmla="*/ 15 h 34"/>
                <a:gd name="T32" fmla="*/ 27 w 35"/>
                <a:gd name="T33" fmla="*/ 2 h 34"/>
                <a:gd name="T34" fmla="*/ 24 w 35"/>
                <a:gd name="T35" fmla="*/ 1 h 34"/>
                <a:gd name="T36" fmla="*/ 20 w 35"/>
                <a:gd name="T37" fmla="*/ 10 h 34"/>
                <a:gd name="T38" fmla="*/ 21 w 35"/>
                <a:gd name="T39" fmla="*/ 0 h 34"/>
                <a:gd name="T40" fmla="*/ 18 w 35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4">
                  <a:moveTo>
                    <a:pt x="18" y="0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1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3"/>
                    <a:pt x="28" y="33"/>
                    <a:pt x="29" y="32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3"/>
                    <a:pt x="34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5" name="Freeform 175"/>
            <p:cNvSpPr>
              <a:spLocks noEditPoints="1"/>
            </p:cNvSpPr>
            <p:nvPr/>
          </p:nvSpPr>
          <p:spPr bwMode="auto">
            <a:xfrm>
              <a:off x="7694613" y="4362450"/>
              <a:ext cx="234950" cy="241300"/>
            </a:xfrm>
            <a:custGeom>
              <a:avLst/>
              <a:gdLst>
                <a:gd name="T0" fmla="*/ 5 w 49"/>
                <a:gd name="T1" fmla="*/ 34 h 50"/>
                <a:gd name="T2" fmla="*/ 2 w 49"/>
                <a:gd name="T3" fmla="*/ 35 h 50"/>
                <a:gd name="T4" fmla="*/ 24 w 49"/>
                <a:gd name="T5" fmla="*/ 50 h 50"/>
                <a:gd name="T6" fmla="*/ 37 w 49"/>
                <a:gd name="T7" fmla="*/ 46 h 50"/>
                <a:gd name="T8" fmla="*/ 35 w 49"/>
                <a:gd name="T9" fmla="*/ 44 h 50"/>
                <a:gd name="T10" fmla="*/ 24 w 49"/>
                <a:gd name="T11" fmla="*/ 46 h 50"/>
                <a:gd name="T12" fmla="*/ 5 w 49"/>
                <a:gd name="T13" fmla="*/ 34 h 50"/>
                <a:gd name="T14" fmla="*/ 48 w 49"/>
                <a:gd name="T15" fmla="*/ 20 h 50"/>
                <a:gd name="T16" fmla="*/ 45 w 49"/>
                <a:gd name="T17" fmla="*/ 21 h 50"/>
                <a:gd name="T18" fmla="*/ 46 w 49"/>
                <a:gd name="T19" fmla="*/ 25 h 50"/>
                <a:gd name="T20" fmla="*/ 37 w 49"/>
                <a:gd name="T21" fmla="*/ 42 h 50"/>
                <a:gd name="T22" fmla="*/ 39 w 49"/>
                <a:gd name="T23" fmla="*/ 45 h 50"/>
                <a:gd name="T24" fmla="*/ 49 w 49"/>
                <a:gd name="T25" fmla="*/ 25 h 50"/>
                <a:gd name="T26" fmla="*/ 48 w 49"/>
                <a:gd name="T27" fmla="*/ 20 h 50"/>
                <a:gd name="T28" fmla="*/ 3 w 49"/>
                <a:gd name="T29" fmla="*/ 12 h 50"/>
                <a:gd name="T30" fmla="*/ 0 w 49"/>
                <a:gd name="T31" fmla="*/ 25 h 50"/>
                <a:gd name="T32" fmla="*/ 1 w 49"/>
                <a:gd name="T33" fmla="*/ 32 h 50"/>
                <a:gd name="T34" fmla="*/ 4 w 49"/>
                <a:gd name="T35" fmla="*/ 31 h 50"/>
                <a:gd name="T36" fmla="*/ 3 w 49"/>
                <a:gd name="T37" fmla="*/ 25 h 50"/>
                <a:gd name="T38" fmla="*/ 6 w 49"/>
                <a:gd name="T39" fmla="*/ 14 h 50"/>
                <a:gd name="T40" fmla="*/ 3 w 49"/>
                <a:gd name="T41" fmla="*/ 12 h 50"/>
                <a:gd name="T42" fmla="*/ 36 w 49"/>
                <a:gd name="T43" fmla="*/ 3 h 50"/>
                <a:gd name="T44" fmla="*/ 35 w 49"/>
                <a:gd name="T45" fmla="*/ 6 h 50"/>
                <a:gd name="T46" fmla="*/ 45 w 49"/>
                <a:gd name="T47" fmla="*/ 18 h 50"/>
                <a:gd name="T48" fmla="*/ 48 w 49"/>
                <a:gd name="T49" fmla="*/ 17 h 50"/>
                <a:gd name="T50" fmla="*/ 36 w 49"/>
                <a:gd name="T51" fmla="*/ 3 h 50"/>
                <a:gd name="T52" fmla="*/ 28 w 49"/>
                <a:gd name="T53" fmla="*/ 1 h 50"/>
                <a:gd name="T54" fmla="*/ 28 w 49"/>
                <a:gd name="T55" fmla="*/ 4 h 50"/>
                <a:gd name="T56" fmla="*/ 33 w 49"/>
                <a:gd name="T57" fmla="*/ 5 h 50"/>
                <a:gd name="T58" fmla="*/ 34 w 49"/>
                <a:gd name="T59" fmla="*/ 2 h 50"/>
                <a:gd name="T60" fmla="*/ 28 w 49"/>
                <a:gd name="T61" fmla="*/ 1 h 50"/>
                <a:gd name="T62" fmla="*/ 24 w 49"/>
                <a:gd name="T63" fmla="*/ 0 h 50"/>
                <a:gd name="T64" fmla="*/ 4 w 49"/>
                <a:gd name="T65" fmla="*/ 10 h 50"/>
                <a:gd name="T66" fmla="*/ 7 w 49"/>
                <a:gd name="T67" fmla="*/ 12 h 50"/>
                <a:gd name="T68" fmla="*/ 24 w 49"/>
                <a:gd name="T69" fmla="*/ 3 h 50"/>
                <a:gd name="T70" fmla="*/ 25 w 49"/>
                <a:gd name="T71" fmla="*/ 3 h 50"/>
                <a:gd name="T72" fmla="*/ 26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5" y="34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6" y="44"/>
                    <a:pt x="14" y="50"/>
                    <a:pt x="24" y="50"/>
                  </a:cubicBezTo>
                  <a:cubicBezTo>
                    <a:pt x="29" y="50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4" y="46"/>
                  </a:cubicBezTo>
                  <a:cubicBezTo>
                    <a:pt x="16" y="46"/>
                    <a:pt x="8" y="41"/>
                    <a:pt x="5" y="34"/>
                  </a:cubicBezTo>
                  <a:moveTo>
                    <a:pt x="48" y="20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46" y="22"/>
                    <a:pt x="46" y="23"/>
                    <a:pt x="46" y="25"/>
                  </a:cubicBezTo>
                  <a:cubicBezTo>
                    <a:pt x="46" y="32"/>
                    <a:pt x="43" y="38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5" y="40"/>
                    <a:pt x="49" y="33"/>
                    <a:pt x="49" y="25"/>
                  </a:cubicBezTo>
                  <a:cubicBezTo>
                    <a:pt x="49" y="23"/>
                    <a:pt x="49" y="22"/>
                    <a:pt x="48" y="20"/>
                  </a:cubicBezTo>
                  <a:moveTo>
                    <a:pt x="3" y="12"/>
                  </a:moveTo>
                  <a:cubicBezTo>
                    <a:pt x="1" y="16"/>
                    <a:pt x="0" y="20"/>
                    <a:pt x="0" y="25"/>
                  </a:cubicBezTo>
                  <a:cubicBezTo>
                    <a:pt x="0" y="28"/>
                    <a:pt x="0" y="30"/>
                    <a:pt x="1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29"/>
                    <a:pt x="3" y="27"/>
                    <a:pt x="3" y="25"/>
                  </a:cubicBezTo>
                  <a:cubicBezTo>
                    <a:pt x="3" y="21"/>
                    <a:pt x="4" y="17"/>
                    <a:pt x="6" y="14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36" y="3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40" y="9"/>
                    <a:pt x="43" y="13"/>
                    <a:pt x="45" y="18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6" y="11"/>
                    <a:pt x="42" y="6"/>
                    <a:pt x="36" y="3"/>
                  </a:cubicBezTo>
                  <a:moveTo>
                    <a:pt x="28" y="1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30" y="4"/>
                    <a:pt x="31" y="4"/>
                    <a:pt x="33" y="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2" y="1"/>
                    <a:pt x="30" y="1"/>
                    <a:pt x="28" y="1"/>
                  </a:cubicBezTo>
                  <a:moveTo>
                    <a:pt x="24" y="0"/>
                  </a:moveTo>
                  <a:cubicBezTo>
                    <a:pt x="16" y="0"/>
                    <a:pt x="9" y="4"/>
                    <a:pt x="4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7"/>
                    <a:pt x="17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6" name="Freeform 176"/>
            <p:cNvSpPr>
              <a:spLocks noEditPoints="1"/>
            </p:cNvSpPr>
            <p:nvPr/>
          </p:nvSpPr>
          <p:spPr bwMode="auto">
            <a:xfrm>
              <a:off x="7699376" y="4362450"/>
              <a:ext cx="225425" cy="222250"/>
            </a:xfrm>
            <a:custGeom>
              <a:avLst/>
              <a:gdLst>
                <a:gd name="T0" fmla="*/ 36 w 47"/>
                <a:gd name="T1" fmla="*/ 42 h 46"/>
                <a:gd name="T2" fmla="*/ 34 w 47"/>
                <a:gd name="T3" fmla="*/ 44 h 46"/>
                <a:gd name="T4" fmla="*/ 36 w 47"/>
                <a:gd name="T5" fmla="*/ 46 h 46"/>
                <a:gd name="T6" fmla="*/ 38 w 47"/>
                <a:gd name="T7" fmla="*/ 45 h 46"/>
                <a:gd name="T8" fmla="*/ 36 w 47"/>
                <a:gd name="T9" fmla="*/ 42 h 46"/>
                <a:gd name="T10" fmla="*/ 3 w 47"/>
                <a:gd name="T11" fmla="*/ 31 h 46"/>
                <a:gd name="T12" fmla="*/ 0 w 47"/>
                <a:gd name="T13" fmla="*/ 32 h 46"/>
                <a:gd name="T14" fmla="*/ 1 w 47"/>
                <a:gd name="T15" fmla="*/ 35 h 46"/>
                <a:gd name="T16" fmla="*/ 4 w 47"/>
                <a:gd name="T17" fmla="*/ 34 h 46"/>
                <a:gd name="T18" fmla="*/ 3 w 47"/>
                <a:gd name="T19" fmla="*/ 31 h 46"/>
                <a:gd name="T20" fmla="*/ 47 w 47"/>
                <a:gd name="T21" fmla="*/ 17 h 46"/>
                <a:gd name="T22" fmla="*/ 44 w 47"/>
                <a:gd name="T23" fmla="*/ 18 h 46"/>
                <a:gd name="T24" fmla="*/ 44 w 47"/>
                <a:gd name="T25" fmla="*/ 21 h 46"/>
                <a:gd name="T26" fmla="*/ 47 w 47"/>
                <a:gd name="T27" fmla="*/ 20 h 46"/>
                <a:gd name="T28" fmla="*/ 47 w 47"/>
                <a:gd name="T29" fmla="*/ 17 h 46"/>
                <a:gd name="T30" fmla="*/ 3 w 47"/>
                <a:gd name="T31" fmla="*/ 10 h 46"/>
                <a:gd name="T32" fmla="*/ 2 w 47"/>
                <a:gd name="T33" fmla="*/ 12 h 46"/>
                <a:gd name="T34" fmla="*/ 5 w 47"/>
                <a:gd name="T35" fmla="*/ 14 h 46"/>
                <a:gd name="T36" fmla="*/ 6 w 47"/>
                <a:gd name="T37" fmla="*/ 12 h 46"/>
                <a:gd name="T38" fmla="*/ 3 w 47"/>
                <a:gd name="T39" fmla="*/ 10 h 46"/>
                <a:gd name="T40" fmla="*/ 33 w 47"/>
                <a:gd name="T41" fmla="*/ 2 h 46"/>
                <a:gd name="T42" fmla="*/ 32 w 47"/>
                <a:gd name="T43" fmla="*/ 5 h 46"/>
                <a:gd name="T44" fmla="*/ 34 w 47"/>
                <a:gd name="T45" fmla="*/ 6 h 46"/>
                <a:gd name="T46" fmla="*/ 35 w 47"/>
                <a:gd name="T47" fmla="*/ 3 h 46"/>
                <a:gd name="T48" fmla="*/ 33 w 47"/>
                <a:gd name="T49" fmla="*/ 2 h 46"/>
                <a:gd name="T50" fmla="*/ 25 w 47"/>
                <a:gd name="T51" fmla="*/ 0 h 46"/>
                <a:gd name="T52" fmla="*/ 24 w 47"/>
                <a:gd name="T53" fmla="*/ 3 h 46"/>
                <a:gd name="T54" fmla="*/ 27 w 47"/>
                <a:gd name="T55" fmla="*/ 4 h 46"/>
                <a:gd name="T56" fmla="*/ 27 w 47"/>
                <a:gd name="T57" fmla="*/ 1 h 46"/>
                <a:gd name="T58" fmla="*/ 25 w 47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6">
                  <a:moveTo>
                    <a:pt x="36" y="42"/>
                  </a:moveTo>
                  <a:cubicBezTo>
                    <a:pt x="36" y="43"/>
                    <a:pt x="35" y="43"/>
                    <a:pt x="34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7" y="46"/>
                    <a:pt x="37" y="45"/>
                    <a:pt x="38" y="45"/>
                  </a:cubicBezTo>
                  <a:cubicBezTo>
                    <a:pt x="36" y="42"/>
                    <a:pt x="36" y="42"/>
                    <a:pt x="36" y="42"/>
                  </a:cubicBezTo>
                  <a:moveTo>
                    <a:pt x="3" y="31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0" y="34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3"/>
                    <a:pt x="3" y="32"/>
                    <a:pt x="3" y="31"/>
                  </a:cubicBezTo>
                  <a:moveTo>
                    <a:pt x="47" y="17"/>
                  </a:moveTo>
                  <a:cubicBezTo>
                    <a:pt x="44" y="18"/>
                    <a:pt x="44" y="18"/>
                    <a:pt x="44" y="18"/>
                  </a:cubicBezTo>
                  <a:cubicBezTo>
                    <a:pt x="44" y="19"/>
                    <a:pt x="44" y="20"/>
                    <a:pt x="44" y="21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7" y="17"/>
                  </a:cubicBezTo>
                  <a:moveTo>
                    <a:pt x="3" y="10"/>
                  </a:moveTo>
                  <a:cubicBezTo>
                    <a:pt x="3" y="11"/>
                    <a:pt x="2" y="12"/>
                    <a:pt x="2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6" y="13"/>
                    <a:pt x="6" y="12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33" y="2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4" y="3"/>
                    <a:pt x="33" y="2"/>
                  </a:cubicBezTo>
                  <a:moveTo>
                    <a:pt x="25" y="0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7" name="Freeform 177"/>
            <p:cNvSpPr>
              <a:spLocks noEditPoints="1"/>
            </p:cNvSpPr>
            <p:nvPr/>
          </p:nvSpPr>
          <p:spPr bwMode="auto">
            <a:xfrm>
              <a:off x="7578726" y="5003800"/>
              <a:ext cx="177800" cy="177800"/>
            </a:xfrm>
            <a:custGeom>
              <a:avLst/>
              <a:gdLst>
                <a:gd name="T0" fmla="*/ 12 w 37"/>
                <a:gd name="T1" fmla="*/ 24 h 37"/>
                <a:gd name="T2" fmla="*/ 1 w 37"/>
                <a:gd name="T3" fmla="*/ 25 h 37"/>
                <a:gd name="T4" fmla="*/ 19 w 37"/>
                <a:gd name="T5" fmla="*/ 37 h 37"/>
                <a:gd name="T6" fmla="*/ 26 w 37"/>
                <a:gd name="T7" fmla="*/ 35 h 37"/>
                <a:gd name="T8" fmla="*/ 12 w 37"/>
                <a:gd name="T9" fmla="*/ 24 h 37"/>
                <a:gd name="T10" fmla="*/ 0 w 37"/>
                <a:gd name="T11" fmla="*/ 16 h 37"/>
                <a:gd name="T12" fmla="*/ 0 w 37"/>
                <a:gd name="T13" fmla="*/ 19 h 37"/>
                <a:gd name="T14" fmla="*/ 1 w 37"/>
                <a:gd name="T15" fmla="*/ 22 h 37"/>
                <a:gd name="T16" fmla="*/ 9 w 37"/>
                <a:gd name="T17" fmla="*/ 21 h 37"/>
                <a:gd name="T18" fmla="*/ 0 w 37"/>
                <a:gd name="T19" fmla="*/ 16 h 37"/>
                <a:gd name="T20" fmla="*/ 36 w 37"/>
                <a:gd name="T21" fmla="*/ 12 h 37"/>
                <a:gd name="T22" fmla="*/ 16 w 37"/>
                <a:gd name="T23" fmla="*/ 23 h 37"/>
                <a:gd name="T24" fmla="*/ 17 w 37"/>
                <a:gd name="T25" fmla="*/ 24 h 37"/>
                <a:gd name="T26" fmla="*/ 16 w 37"/>
                <a:gd name="T27" fmla="*/ 24 h 37"/>
                <a:gd name="T28" fmla="*/ 29 w 37"/>
                <a:gd name="T29" fmla="*/ 34 h 37"/>
                <a:gd name="T30" fmla="*/ 37 w 37"/>
                <a:gd name="T31" fmla="*/ 19 h 37"/>
                <a:gd name="T32" fmla="*/ 36 w 37"/>
                <a:gd name="T33" fmla="*/ 12 h 37"/>
                <a:gd name="T34" fmla="*/ 19 w 37"/>
                <a:gd name="T35" fmla="*/ 0 h 37"/>
                <a:gd name="T36" fmla="*/ 1 w 37"/>
                <a:gd name="T37" fmla="*/ 13 h 37"/>
                <a:gd name="T38" fmla="*/ 13 w 37"/>
                <a:gd name="T39" fmla="*/ 21 h 37"/>
                <a:gd name="T40" fmla="*/ 35 w 37"/>
                <a:gd name="T41" fmla="*/ 10 h 37"/>
                <a:gd name="T42" fmla="*/ 19 w 3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7">
                  <a:moveTo>
                    <a:pt x="12" y="2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4" y="32"/>
                    <a:pt x="11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2" y="24"/>
                    <a:pt x="12" y="24"/>
                    <a:pt x="12" y="24"/>
                  </a:cubicBezTo>
                  <a:moveTo>
                    <a:pt x="0" y="16"/>
                  </a:moveTo>
                  <a:cubicBezTo>
                    <a:pt x="0" y="17"/>
                    <a:pt x="0" y="18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6" y="12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5"/>
                    <a:pt x="37" y="19"/>
                  </a:cubicBezTo>
                  <a:cubicBezTo>
                    <a:pt x="37" y="16"/>
                    <a:pt x="36" y="14"/>
                    <a:pt x="36" y="12"/>
                  </a:cubicBezTo>
                  <a:moveTo>
                    <a:pt x="19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2" y="4"/>
                    <a:pt x="26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8" name="Freeform 178"/>
            <p:cNvSpPr/>
            <p:nvPr/>
          </p:nvSpPr>
          <p:spPr bwMode="auto">
            <a:xfrm>
              <a:off x="7578726" y="5051425"/>
              <a:ext cx="173038" cy="120650"/>
            </a:xfrm>
            <a:custGeom>
              <a:avLst/>
              <a:gdLst>
                <a:gd name="T0" fmla="*/ 35 w 36"/>
                <a:gd name="T1" fmla="*/ 0 h 25"/>
                <a:gd name="T2" fmla="*/ 13 w 36"/>
                <a:gd name="T3" fmla="*/ 11 h 25"/>
                <a:gd name="T4" fmla="*/ 1 w 36"/>
                <a:gd name="T5" fmla="*/ 3 h 25"/>
                <a:gd name="T6" fmla="*/ 0 w 36"/>
                <a:gd name="T7" fmla="*/ 6 h 25"/>
                <a:gd name="T8" fmla="*/ 9 w 36"/>
                <a:gd name="T9" fmla="*/ 11 h 25"/>
                <a:gd name="T10" fmla="*/ 1 w 36"/>
                <a:gd name="T11" fmla="*/ 12 h 25"/>
                <a:gd name="T12" fmla="*/ 1 w 36"/>
                <a:gd name="T13" fmla="*/ 15 h 25"/>
                <a:gd name="T14" fmla="*/ 12 w 36"/>
                <a:gd name="T15" fmla="*/ 14 h 25"/>
                <a:gd name="T16" fmla="*/ 26 w 36"/>
                <a:gd name="T17" fmla="*/ 25 h 25"/>
                <a:gd name="T18" fmla="*/ 29 w 36"/>
                <a:gd name="T19" fmla="*/ 24 h 25"/>
                <a:gd name="T20" fmla="*/ 16 w 36"/>
                <a:gd name="T21" fmla="*/ 14 h 25"/>
                <a:gd name="T22" fmla="*/ 17 w 36"/>
                <a:gd name="T23" fmla="*/ 14 h 25"/>
                <a:gd name="T24" fmla="*/ 16 w 36"/>
                <a:gd name="T25" fmla="*/ 13 h 25"/>
                <a:gd name="T26" fmla="*/ 36 w 36"/>
                <a:gd name="T27" fmla="*/ 2 h 25"/>
                <a:gd name="T28" fmla="*/ 35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35" y="0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5"/>
                    <a:pt x="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8" y="24"/>
                    <a:pt x="29" y="2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9" name="Freeform 179"/>
            <p:cNvSpPr>
              <a:spLocks noEditPoints="1"/>
            </p:cNvSpPr>
            <p:nvPr/>
          </p:nvSpPr>
          <p:spPr bwMode="auto">
            <a:xfrm>
              <a:off x="7548563" y="4975225"/>
              <a:ext cx="236538" cy="234950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1 h 49"/>
                <a:gd name="T4" fmla="*/ 25 w 49"/>
                <a:gd name="T5" fmla="*/ 49 h 49"/>
                <a:gd name="T6" fmla="*/ 38 w 49"/>
                <a:gd name="T7" fmla="*/ 45 h 49"/>
                <a:gd name="T8" fmla="*/ 35 w 49"/>
                <a:gd name="T9" fmla="*/ 43 h 49"/>
                <a:gd name="T10" fmla="*/ 25 w 49"/>
                <a:gd name="T11" fmla="*/ 46 h 49"/>
                <a:gd name="T12" fmla="*/ 4 w 49"/>
                <a:gd name="T13" fmla="*/ 31 h 49"/>
                <a:gd name="T14" fmla="*/ 1 w 49"/>
                <a:gd name="T15" fmla="*/ 18 h 49"/>
                <a:gd name="T16" fmla="*/ 0 w 49"/>
                <a:gd name="T17" fmla="*/ 25 h 49"/>
                <a:gd name="T18" fmla="*/ 0 w 49"/>
                <a:gd name="T19" fmla="*/ 28 h 49"/>
                <a:gd name="T20" fmla="*/ 3 w 49"/>
                <a:gd name="T21" fmla="*/ 28 h 49"/>
                <a:gd name="T22" fmla="*/ 3 w 49"/>
                <a:gd name="T23" fmla="*/ 25 h 49"/>
                <a:gd name="T24" fmla="*/ 3 w 49"/>
                <a:gd name="T25" fmla="*/ 20 h 49"/>
                <a:gd name="T26" fmla="*/ 1 w 49"/>
                <a:gd name="T27" fmla="*/ 18 h 49"/>
                <a:gd name="T28" fmla="*/ 48 w 49"/>
                <a:gd name="T29" fmla="*/ 15 h 49"/>
                <a:gd name="T30" fmla="*/ 45 w 49"/>
                <a:gd name="T31" fmla="*/ 17 h 49"/>
                <a:gd name="T32" fmla="*/ 46 w 49"/>
                <a:gd name="T33" fmla="*/ 25 h 49"/>
                <a:gd name="T34" fmla="*/ 38 w 49"/>
                <a:gd name="T35" fmla="*/ 42 h 49"/>
                <a:gd name="T36" fmla="*/ 40 w 49"/>
                <a:gd name="T37" fmla="*/ 44 h 49"/>
                <a:gd name="T38" fmla="*/ 49 w 49"/>
                <a:gd name="T39" fmla="*/ 25 h 49"/>
                <a:gd name="T40" fmla="*/ 48 w 49"/>
                <a:gd name="T41" fmla="*/ 15 h 49"/>
                <a:gd name="T42" fmla="*/ 25 w 49"/>
                <a:gd name="T43" fmla="*/ 0 h 49"/>
                <a:gd name="T44" fmla="*/ 1 w 49"/>
                <a:gd name="T45" fmla="*/ 16 h 49"/>
                <a:gd name="T46" fmla="*/ 4 w 49"/>
                <a:gd name="T47" fmla="*/ 18 h 49"/>
                <a:gd name="T48" fmla="*/ 25 w 49"/>
                <a:gd name="T49" fmla="*/ 3 h 49"/>
                <a:gd name="T50" fmla="*/ 44 w 49"/>
                <a:gd name="T51" fmla="*/ 14 h 49"/>
                <a:gd name="T52" fmla="*/ 46 w 49"/>
                <a:gd name="T53" fmla="*/ 13 h 49"/>
                <a:gd name="T54" fmla="*/ 25 w 49"/>
                <a:gd name="T5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4" y="42"/>
                    <a:pt x="13" y="49"/>
                    <a:pt x="25" y="49"/>
                  </a:cubicBezTo>
                  <a:cubicBezTo>
                    <a:pt x="29" y="49"/>
                    <a:pt x="34" y="48"/>
                    <a:pt x="38" y="45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5" y="46"/>
                    <a:pt x="7" y="40"/>
                    <a:pt x="4" y="31"/>
                  </a:cubicBezTo>
                  <a:moveTo>
                    <a:pt x="1" y="18"/>
                  </a:moveTo>
                  <a:cubicBezTo>
                    <a:pt x="0" y="20"/>
                    <a:pt x="0" y="22"/>
                    <a:pt x="0" y="25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3" y="23"/>
                    <a:pt x="3" y="22"/>
                    <a:pt x="3" y="20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8" y="15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6" y="19"/>
                    <a:pt x="46" y="22"/>
                    <a:pt x="46" y="25"/>
                  </a:cubicBezTo>
                  <a:cubicBezTo>
                    <a:pt x="46" y="32"/>
                    <a:pt x="43" y="38"/>
                    <a:pt x="38" y="4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6" y="39"/>
                    <a:pt x="49" y="32"/>
                    <a:pt x="49" y="25"/>
                  </a:cubicBezTo>
                  <a:cubicBezTo>
                    <a:pt x="49" y="21"/>
                    <a:pt x="49" y="18"/>
                    <a:pt x="48" y="15"/>
                  </a:cubicBezTo>
                  <a:moveTo>
                    <a:pt x="25" y="0"/>
                  </a:moveTo>
                  <a:cubicBezTo>
                    <a:pt x="14" y="0"/>
                    <a:pt x="5" y="7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9"/>
                    <a:pt x="15" y="3"/>
                    <a:pt x="25" y="3"/>
                  </a:cubicBezTo>
                  <a:cubicBezTo>
                    <a:pt x="33" y="3"/>
                    <a:pt x="40" y="8"/>
                    <a:pt x="44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2" y="5"/>
                    <a:pt x="34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0" name="Freeform 180"/>
            <p:cNvSpPr>
              <a:spLocks noEditPoints="1"/>
            </p:cNvSpPr>
            <p:nvPr/>
          </p:nvSpPr>
          <p:spPr bwMode="auto">
            <a:xfrm>
              <a:off x="7548563" y="5037138"/>
              <a:ext cx="231775" cy="153988"/>
            </a:xfrm>
            <a:custGeom>
              <a:avLst/>
              <a:gdLst>
                <a:gd name="T0" fmla="*/ 38 w 48"/>
                <a:gd name="T1" fmla="*/ 29 h 32"/>
                <a:gd name="T2" fmla="*/ 35 w 48"/>
                <a:gd name="T3" fmla="*/ 30 h 32"/>
                <a:gd name="T4" fmla="*/ 38 w 48"/>
                <a:gd name="T5" fmla="*/ 32 h 32"/>
                <a:gd name="T6" fmla="*/ 40 w 48"/>
                <a:gd name="T7" fmla="*/ 31 h 32"/>
                <a:gd name="T8" fmla="*/ 38 w 48"/>
                <a:gd name="T9" fmla="*/ 29 h 32"/>
                <a:gd name="T10" fmla="*/ 3 w 48"/>
                <a:gd name="T11" fmla="*/ 15 h 32"/>
                <a:gd name="T12" fmla="*/ 0 w 48"/>
                <a:gd name="T13" fmla="*/ 15 h 32"/>
                <a:gd name="T14" fmla="*/ 1 w 48"/>
                <a:gd name="T15" fmla="*/ 18 h 32"/>
                <a:gd name="T16" fmla="*/ 4 w 48"/>
                <a:gd name="T17" fmla="*/ 18 h 32"/>
                <a:gd name="T18" fmla="*/ 3 w 48"/>
                <a:gd name="T19" fmla="*/ 15 h 32"/>
                <a:gd name="T20" fmla="*/ 1 w 48"/>
                <a:gd name="T21" fmla="*/ 3 h 32"/>
                <a:gd name="T22" fmla="*/ 1 w 48"/>
                <a:gd name="T23" fmla="*/ 5 h 32"/>
                <a:gd name="T24" fmla="*/ 3 w 48"/>
                <a:gd name="T25" fmla="*/ 7 h 32"/>
                <a:gd name="T26" fmla="*/ 4 w 48"/>
                <a:gd name="T27" fmla="*/ 5 h 32"/>
                <a:gd name="T28" fmla="*/ 1 w 48"/>
                <a:gd name="T29" fmla="*/ 3 h 32"/>
                <a:gd name="T30" fmla="*/ 46 w 48"/>
                <a:gd name="T31" fmla="*/ 0 h 32"/>
                <a:gd name="T32" fmla="*/ 44 w 48"/>
                <a:gd name="T33" fmla="*/ 1 h 32"/>
                <a:gd name="T34" fmla="*/ 45 w 48"/>
                <a:gd name="T35" fmla="*/ 4 h 32"/>
                <a:gd name="T36" fmla="*/ 48 w 48"/>
                <a:gd name="T37" fmla="*/ 2 h 32"/>
                <a:gd name="T38" fmla="*/ 46 w 4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2">
                  <a:moveTo>
                    <a:pt x="38" y="29"/>
                  </a:moveTo>
                  <a:cubicBezTo>
                    <a:pt x="37" y="29"/>
                    <a:pt x="36" y="30"/>
                    <a:pt x="35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2"/>
                    <a:pt x="39" y="31"/>
                    <a:pt x="40" y="31"/>
                  </a:cubicBezTo>
                  <a:cubicBezTo>
                    <a:pt x="38" y="29"/>
                    <a:pt x="38" y="29"/>
                    <a:pt x="38" y="29"/>
                  </a:cubicBezTo>
                  <a:moveTo>
                    <a:pt x="3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3" y="16"/>
                    <a:pt x="3" y="15"/>
                  </a:cubicBezTo>
                  <a:moveTo>
                    <a:pt x="1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46" y="0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3"/>
                    <a:pt x="45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7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1" name="Freeform 181"/>
            <p:cNvSpPr>
              <a:spLocks noEditPoints="1"/>
            </p:cNvSpPr>
            <p:nvPr/>
          </p:nvSpPr>
          <p:spPr bwMode="auto">
            <a:xfrm>
              <a:off x="8210551" y="3406775"/>
              <a:ext cx="139700" cy="139700"/>
            </a:xfrm>
            <a:custGeom>
              <a:avLst/>
              <a:gdLst>
                <a:gd name="T0" fmla="*/ 13 w 29"/>
                <a:gd name="T1" fmla="*/ 24 h 29"/>
                <a:gd name="T2" fmla="*/ 10 w 29"/>
                <a:gd name="T3" fmla="*/ 29 h 29"/>
                <a:gd name="T4" fmla="*/ 14 w 29"/>
                <a:gd name="T5" fmla="*/ 29 h 29"/>
                <a:gd name="T6" fmla="*/ 13 w 29"/>
                <a:gd name="T7" fmla="*/ 24 h 29"/>
                <a:gd name="T8" fmla="*/ 26 w 29"/>
                <a:gd name="T9" fmla="*/ 6 h 29"/>
                <a:gd name="T10" fmla="*/ 15 w 29"/>
                <a:gd name="T11" fmla="*/ 20 h 29"/>
                <a:gd name="T12" fmla="*/ 16 w 29"/>
                <a:gd name="T13" fmla="*/ 29 h 29"/>
                <a:gd name="T14" fmla="*/ 29 w 29"/>
                <a:gd name="T15" fmla="*/ 15 h 29"/>
                <a:gd name="T16" fmla="*/ 26 w 29"/>
                <a:gd name="T17" fmla="*/ 6 h 29"/>
                <a:gd name="T18" fmla="*/ 4 w 29"/>
                <a:gd name="T19" fmla="*/ 4 h 29"/>
                <a:gd name="T20" fmla="*/ 0 w 29"/>
                <a:gd name="T21" fmla="*/ 15 h 29"/>
                <a:gd name="T22" fmla="*/ 8 w 29"/>
                <a:gd name="T23" fmla="*/ 28 h 29"/>
                <a:gd name="T24" fmla="*/ 12 w 29"/>
                <a:gd name="T25" fmla="*/ 19 h 29"/>
                <a:gd name="T26" fmla="*/ 4 w 29"/>
                <a:gd name="T27" fmla="*/ 4 h 29"/>
                <a:gd name="T28" fmla="*/ 14 w 29"/>
                <a:gd name="T29" fmla="*/ 0 h 29"/>
                <a:gd name="T30" fmla="*/ 7 w 29"/>
                <a:gd name="T31" fmla="*/ 2 h 29"/>
                <a:gd name="T32" fmla="*/ 14 w 29"/>
                <a:gd name="T33" fmla="*/ 17 h 29"/>
                <a:gd name="T34" fmla="*/ 24 w 29"/>
                <a:gd name="T35" fmla="*/ 4 h 29"/>
                <a:gd name="T36" fmla="*/ 14 w 29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9">
                  <a:moveTo>
                    <a:pt x="13" y="24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2" y="29"/>
                    <a:pt x="14" y="29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26" y="6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3" y="28"/>
                    <a:pt x="29" y="22"/>
                    <a:pt x="29" y="15"/>
                  </a:cubicBezTo>
                  <a:cubicBezTo>
                    <a:pt x="29" y="12"/>
                    <a:pt x="28" y="9"/>
                    <a:pt x="26" y="6"/>
                  </a:cubicBezTo>
                  <a:moveTo>
                    <a:pt x="4" y="4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4" y="4"/>
                    <a:pt x="4" y="4"/>
                    <a:pt x="4" y="4"/>
                  </a:cubicBezTo>
                  <a:moveTo>
                    <a:pt x="14" y="0"/>
                  </a:moveTo>
                  <a:cubicBezTo>
                    <a:pt x="11" y="0"/>
                    <a:pt x="9" y="1"/>
                    <a:pt x="7" y="2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2" name="Freeform 182"/>
            <p:cNvSpPr/>
            <p:nvPr/>
          </p:nvSpPr>
          <p:spPr bwMode="auto">
            <a:xfrm>
              <a:off x="8229601" y="3416300"/>
              <a:ext cx="104775" cy="130175"/>
            </a:xfrm>
            <a:custGeom>
              <a:avLst/>
              <a:gdLst>
                <a:gd name="T0" fmla="*/ 3 w 22"/>
                <a:gd name="T1" fmla="*/ 0 h 27"/>
                <a:gd name="T2" fmla="*/ 0 w 22"/>
                <a:gd name="T3" fmla="*/ 2 h 27"/>
                <a:gd name="T4" fmla="*/ 8 w 22"/>
                <a:gd name="T5" fmla="*/ 17 h 27"/>
                <a:gd name="T6" fmla="*/ 4 w 22"/>
                <a:gd name="T7" fmla="*/ 26 h 27"/>
                <a:gd name="T8" fmla="*/ 6 w 22"/>
                <a:gd name="T9" fmla="*/ 27 h 27"/>
                <a:gd name="T10" fmla="*/ 9 w 22"/>
                <a:gd name="T11" fmla="*/ 22 h 27"/>
                <a:gd name="T12" fmla="*/ 10 w 22"/>
                <a:gd name="T13" fmla="*/ 27 h 27"/>
                <a:gd name="T14" fmla="*/ 10 w 22"/>
                <a:gd name="T15" fmla="*/ 27 h 27"/>
                <a:gd name="T16" fmla="*/ 12 w 22"/>
                <a:gd name="T17" fmla="*/ 27 h 27"/>
                <a:gd name="T18" fmla="*/ 11 w 22"/>
                <a:gd name="T19" fmla="*/ 18 h 27"/>
                <a:gd name="T20" fmla="*/ 22 w 22"/>
                <a:gd name="T21" fmla="*/ 4 h 27"/>
                <a:gd name="T22" fmla="*/ 20 w 22"/>
                <a:gd name="T23" fmla="*/ 2 h 27"/>
                <a:gd name="T24" fmla="*/ 10 w 22"/>
                <a:gd name="T25" fmla="*/ 15 h 27"/>
                <a:gd name="T26" fmla="*/ 3 w 22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7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6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1" y="3"/>
                    <a:pt x="20" y="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3" name="Freeform 183"/>
            <p:cNvSpPr>
              <a:spLocks noEditPoints="1"/>
            </p:cNvSpPr>
            <p:nvPr/>
          </p:nvSpPr>
          <p:spPr bwMode="auto">
            <a:xfrm>
              <a:off x="8185151" y="3382963"/>
              <a:ext cx="188913" cy="188913"/>
            </a:xfrm>
            <a:custGeom>
              <a:avLst/>
              <a:gdLst>
                <a:gd name="T0" fmla="*/ 14 w 39"/>
                <a:gd name="T1" fmla="*/ 36 h 39"/>
                <a:gd name="T2" fmla="*/ 13 w 39"/>
                <a:gd name="T3" fmla="*/ 38 h 39"/>
                <a:gd name="T4" fmla="*/ 19 w 39"/>
                <a:gd name="T5" fmla="*/ 39 h 39"/>
                <a:gd name="T6" fmla="*/ 19 w 39"/>
                <a:gd name="T7" fmla="*/ 39 h 39"/>
                <a:gd name="T8" fmla="*/ 19 w 39"/>
                <a:gd name="T9" fmla="*/ 37 h 39"/>
                <a:gd name="T10" fmla="*/ 14 w 39"/>
                <a:gd name="T11" fmla="*/ 36 h 39"/>
                <a:gd name="T12" fmla="*/ 35 w 39"/>
                <a:gd name="T13" fmla="*/ 8 h 39"/>
                <a:gd name="T14" fmla="*/ 33 w 39"/>
                <a:gd name="T15" fmla="*/ 9 h 39"/>
                <a:gd name="T16" fmla="*/ 36 w 39"/>
                <a:gd name="T17" fmla="*/ 20 h 39"/>
                <a:gd name="T18" fmla="*/ 22 w 39"/>
                <a:gd name="T19" fmla="*/ 37 h 39"/>
                <a:gd name="T20" fmla="*/ 22 w 39"/>
                <a:gd name="T21" fmla="*/ 39 h 39"/>
                <a:gd name="T22" fmla="*/ 39 w 39"/>
                <a:gd name="T23" fmla="*/ 20 h 39"/>
                <a:gd name="T24" fmla="*/ 35 w 39"/>
                <a:gd name="T25" fmla="*/ 8 h 39"/>
                <a:gd name="T26" fmla="*/ 7 w 39"/>
                <a:gd name="T27" fmla="*/ 4 h 39"/>
                <a:gd name="T28" fmla="*/ 0 w 39"/>
                <a:gd name="T29" fmla="*/ 20 h 39"/>
                <a:gd name="T30" fmla="*/ 11 w 39"/>
                <a:gd name="T31" fmla="*/ 37 h 39"/>
                <a:gd name="T32" fmla="*/ 12 w 39"/>
                <a:gd name="T33" fmla="*/ 35 h 39"/>
                <a:gd name="T34" fmla="*/ 2 w 39"/>
                <a:gd name="T35" fmla="*/ 20 h 39"/>
                <a:gd name="T36" fmla="*/ 8 w 39"/>
                <a:gd name="T37" fmla="*/ 7 h 39"/>
                <a:gd name="T38" fmla="*/ 7 w 39"/>
                <a:gd name="T39" fmla="*/ 4 h 39"/>
                <a:gd name="T40" fmla="*/ 19 w 39"/>
                <a:gd name="T41" fmla="*/ 0 h 39"/>
                <a:gd name="T42" fmla="*/ 9 w 39"/>
                <a:gd name="T43" fmla="*/ 3 h 39"/>
                <a:gd name="T44" fmla="*/ 10 w 39"/>
                <a:gd name="T45" fmla="*/ 5 h 39"/>
                <a:gd name="T46" fmla="*/ 19 w 39"/>
                <a:gd name="T47" fmla="*/ 3 h 39"/>
                <a:gd name="T48" fmla="*/ 31 w 39"/>
                <a:gd name="T49" fmla="*/ 7 h 39"/>
                <a:gd name="T50" fmla="*/ 33 w 39"/>
                <a:gd name="T51" fmla="*/ 5 h 39"/>
                <a:gd name="T52" fmla="*/ 19 w 39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9">
                  <a:moveTo>
                    <a:pt x="14" y="36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7"/>
                    <a:pt x="16" y="37"/>
                    <a:pt x="14" y="36"/>
                  </a:cubicBezTo>
                  <a:moveTo>
                    <a:pt x="35" y="8"/>
                  </a:moveTo>
                  <a:cubicBezTo>
                    <a:pt x="33" y="9"/>
                    <a:pt x="33" y="9"/>
                    <a:pt x="33" y="9"/>
                  </a:cubicBezTo>
                  <a:cubicBezTo>
                    <a:pt x="35" y="12"/>
                    <a:pt x="36" y="16"/>
                    <a:pt x="36" y="20"/>
                  </a:cubicBezTo>
                  <a:cubicBezTo>
                    <a:pt x="36" y="28"/>
                    <a:pt x="30" y="35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32" y="38"/>
                    <a:pt x="39" y="30"/>
                    <a:pt x="39" y="20"/>
                  </a:cubicBezTo>
                  <a:cubicBezTo>
                    <a:pt x="39" y="15"/>
                    <a:pt x="37" y="11"/>
                    <a:pt x="35" y="8"/>
                  </a:cubicBezTo>
                  <a:moveTo>
                    <a:pt x="7" y="4"/>
                  </a:moveTo>
                  <a:cubicBezTo>
                    <a:pt x="2" y="8"/>
                    <a:pt x="0" y="14"/>
                    <a:pt x="0" y="20"/>
                  </a:cubicBezTo>
                  <a:cubicBezTo>
                    <a:pt x="0" y="27"/>
                    <a:pt x="4" y="34"/>
                    <a:pt x="11" y="37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2"/>
                    <a:pt x="2" y="26"/>
                    <a:pt x="2" y="20"/>
                  </a:cubicBezTo>
                  <a:cubicBezTo>
                    <a:pt x="2" y="14"/>
                    <a:pt x="4" y="10"/>
                    <a:pt x="8" y="7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9" y="0"/>
                  </a:moveTo>
                  <a:cubicBezTo>
                    <a:pt x="16" y="0"/>
                    <a:pt x="12" y="1"/>
                    <a:pt x="9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3"/>
                    <a:pt x="16" y="3"/>
                    <a:pt x="19" y="3"/>
                  </a:cubicBezTo>
                  <a:cubicBezTo>
                    <a:pt x="24" y="3"/>
                    <a:pt x="28" y="4"/>
                    <a:pt x="31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4" name="Freeform 184"/>
            <p:cNvSpPr>
              <a:spLocks noEditPoints="1"/>
            </p:cNvSpPr>
            <p:nvPr/>
          </p:nvSpPr>
          <p:spPr bwMode="auto">
            <a:xfrm>
              <a:off x="8220076" y="3397250"/>
              <a:ext cx="134938" cy="174625"/>
            </a:xfrm>
            <a:custGeom>
              <a:avLst/>
              <a:gdLst>
                <a:gd name="T0" fmla="*/ 15 w 28"/>
                <a:gd name="T1" fmla="*/ 34 h 36"/>
                <a:gd name="T2" fmla="*/ 12 w 28"/>
                <a:gd name="T3" fmla="*/ 34 h 36"/>
                <a:gd name="T4" fmla="*/ 12 w 28"/>
                <a:gd name="T5" fmla="*/ 34 h 36"/>
                <a:gd name="T6" fmla="*/ 12 w 28"/>
                <a:gd name="T7" fmla="*/ 36 h 36"/>
                <a:gd name="T8" fmla="*/ 15 w 28"/>
                <a:gd name="T9" fmla="*/ 36 h 36"/>
                <a:gd name="T10" fmla="*/ 15 w 28"/>
                <a:gd name="T11" fmla="*/ 34 h 36"/>
                <a:gd name="T12" fmla="*/ 5 w 28"/>
                <a:gd name="T13" fmla="*/ 32 h 36"/>
                <a:gd name="T14" fmla="*/ 4 w 28"/>
                <a:gd name="T15" fmla="*/ 34 h 36"/>
                <a:gd name="T16" fmla="*/ 6 w 28"/>
                <a:gd name="T17" fmla="*/ 35 h 36"/>
                <a:gd name="T18" fmla="*/ 7 w 28"/>
                <a:gd name="T19" fmla="*/ 33 h 36"/>
                <a:gd name="T20" fmla="*/ 5 w 28"/>
                <a:gd name="T21" fmla="*/ 32 h 36"/>
                <a:gd name="T22" fmla="*/ 26 w 28"/>
                <a:gd name="T23" fmla="*/ 2 h 36"/>
                <a:gd name="T24" fmla="*/ 24 w 28"/>
                <a:gd name="T25" fmla="*/ 4 h 36"/>
                <a:gd name="T26" fmla="*/ 26 w 28"/>
                <a:gd name="T27" fmla="*/ 6 h 36"/>
                <a:gd name="T28" fmla="*/ 28 w 28"/>
                <a:gd name="T29" fmla="*/ 5 h 36"/>
                <a:gd name="T30" fmla="*/ 26 w 28"/>
                <a:gd name="T31" fmla="*/ 2 h 36"/>
                <a:gd name="T32" fmla="*/ 2 w 28"/>
                <a:gd name="T33" fmla="*/ 0 h 36"/>
                <a:gd name="T34" fmla="*/ 0 w 28"/>
                <a:gd name="T35" fmla="*/ 1 h 36"/>
                <a:gd name="T36" fmla="*/ 1 w 28"/>
                <a:gd name="T37" fmla="*/ 4 h 36"/>
                <a:gd name="T38" fmla="*/ 3 w 28"/>
                <a:gd name="T39" fmla="*/ 2 h 36"/>
                <a:gd name="T40" fmla="*/ 2 w 28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6">
                  <a:moveTo>
                    <a:pt x="15" y="34"/>
                  </a:moveTo>
                  <a:cubicBezTo>
                    <a:pt x="14" y="34"/>
                    <a:pt x="13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6"/>
                    <a:pt x="14" y="36"/>
                    <a:pt x="15" y="36"/>
                  </a:cubicBezTo>
                  <a:cubicBezTo>
                    <a:pt x="15" y="34"/>
                    <a:pt x="15" y="34"/>
                    <a:pt x="15" y="34"/>
                  </a:cubicBezTo>
                  <a:moveTo>
                    <a:pt x="5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5" y="35"/>
                    <a:pt x="6" y="35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3"/>
                    <a:pt x="5" y="32"/>
                    <a:pt x="5" y="32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5" y="6"/>
                    <a:pt x="26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4"/>
                    <a:pt x="26" y="3"/>
                    <a:pt x="26" y="2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5" name="Freeform 185"/>
            <p:cNvSpPr>
              <a:spLocks noEditPoints="1"/>
            </p:cNvSpPr>
            <p:nvPr/>
          </p:nvSpPr>
          <p:spPr bwMode="auto">
            <a:xfrm>
              <a:off x="8210551" y="2090738"/>
              <a:ext cx="139700" cy="139700"/>
            </a:xfrm>
            <a:custGeom>
              <a:avLst/>
              <a:gdLst>
                <a:gd name="T0" fmla="*/ 14 w 29"/>
                <a:gd name="T1" fmla="*/ 11 h 29"/>
                <a:gd name="T2" fmla="*/ 20 w 29"/>
                <a:gd name="T3" fmla="*/ 28 h 29"/>
                <a:gd name="T4" fmla="*/ 29 w 29"/>
                <a:gd name="T5" fmla="*/ 17 h 29"/>
                <a:gd name="T6" fmla="*/ 14 w 29"/>
                <a:gd name="T7" fmla="*/ 11 h 29"/>
                <a:gd name="T8" fmla="*/ 11 w 29"/>
                <a:gd name="T9" fmla="*/ 11 h 29"/>
                <a:gd name="T10" fmla="*/ 1 w 29"/>
                <a:gd name="T11" fmla="*/ 20 h 29"/>
                <a:gd name="T12" fmla="*/ 14 w 29"/>
                <a:gd name="T13" fmla="*/ 29 h 29"/>
                <a:gd name="T14" fmla="*/ 17 w 29"/>
                <a:gd name="T15" fmla="*/ 29 h 29"/>
                <a:gd name="T16" fmla="*/ 11 w 29"/>
                <a:gd name="T17" fmla="*/ 11 h 29"/>
                <a:gd name="T18" fmla="*/ 8 w 29"/>
                <a:gd name="T19" fmla="*/ 10 h 29"/>
                <a:gd name="T20" fmla="*/ 0 w 29"/>
                <a:gd name="T21" fmla="*/ 11 h 29"/>
                <a:gd name="T22" fmla="*/ 0 w 29"/>
                <a:gd name="T23" fmla="*/ 15 h 29"/>
                <a:gd name="T24" fmla="*/ 0 w 29"/>
                <a:gd name="T25" fmla="*/ 17 h 29"/>
                <a:gd name="T26" fmla="*/ 8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1 w 29"/>
                <a:gd name="T33" fmla="*/ 7 h 29"/>
                <a:gd name="T34" fmla="*/ 12 w 29"/>
                <a:gd name="T35" fmla="*/ 6 h 29"/>
                <a:gd name="T36" fmla="*/ 13 w 29"/>
                <a:gd name="T37" fmla="*/ 7 h 29"/>
                <a:gd name="T38" fmla="*/ 29 w 29"/>
                <a:gd name="T39" fmla="*/ 14 h 29"/>
                <a:gd name="T40" fmla="*/ 14 w 29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9">
                  <a:moveTo>
                    <a:pt x="14" y="11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4" y="27"/>
                    <a:pt x="28" y="22"/>
                    <a:pt x="29" y="17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11" y="1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8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8" y="10"/>
                    <a:pt x="8" y="10"/>
                    <a:pt x="8" y="10"/>
                  </a:cubicBezTo>
                  <a:moveTo>
                    <a:pt x="14" y="0"/>
                  </a:moveTo>
                  <a:cubicBezTo>
                    <a:pt x="9" y="0"/>
                    <a:pt x="4" y="4"/>
                    <a:pt x="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7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6" name="Freeform 186"/>
            <p:cNvSpPr/>
            <p:nvPr/>
          </p:nvSpPr>
          <p:spPr bwMode="auto">
            <a:xfrm>
              <a:off x="8210551" y="2119313"/>
              <a:ext cx="139700" cy="111125"/>
            </a:xfrm>
            <a:custGeom>
              <a:avLst/>
              <a:gdLst>
                <a:gd name="T0" fmla="*/ 12 w 29"/>
                <a:gd name="T1" fmla="*/ 0 h 23"/>
                <a:gd name="T2" fmla="*/ 11 w 29"/>
                <a:gd name="T3" fmla="*/ 1 h 23"/>
                <a:gd name="T4" fmla="*/ 1 w 29"/>
                <a:gd name="T5" fmla="*/ 2 h 23"/>
                <a:gd name="T6" fmla="*/ 0 w 29"/>
                <a:gd name="T7" fmla="*/ 5 h 23"/>
                <a:gd name="T8" fmla="*/ 8 w 29"/>
                <a:gd name="T9" fmla="*/ 4 h 23"/>
                <a:gd name="T10" fmla="*/ 0 w 29"/>
                <a:gd name="T11" fmla="*/ 11 h 23"/>
                <a:gd name="T12" fmla="*/ 1 w 29"/>
                <a:gd name="T13" fmla="*/ 14 h 23"/>
                <a:gd name="T14" fmla="*/ 11 w 29"/>
                <a:gd name="T15" fmla="*/ 5 h 23"/>
                <a:gd name="T16" fmla="*/ 17 w 29"/>
                <a:gd name="T17" fmla="*/ 23 h 23"/>
                <a:gd name="T18" fmla="*/ 20 w 29"/>
                <a:gd name="T19" fmla="*/ 22 h 23"/>
                <a:gd name="T20" fmla="*/ 14 w 29"/>
                <a:gd name="T21" fmla="*/ 5 h 23"/>
                <a:gd name="T22" fmla="*/ 29 w 29"/>
                <a:gd name="T23" fmla="*/ 11 h 23"/>
                <a:gd name="T24" fmla="*/ 29 w 29"/>
                <a:gd name="T25" fmla="*/ 9 h 23"/>
                <a:gd name="T26" fmla="*/ 29 w 29"/>
                <a:gd name="T27" fmla="*/ 8 h 23"/>
                <a:gd name="T28" fmla="*/ 13 w 29"/>
                <a:gd name="T29" fmla="*/ 1 h 23"/>
                <a:gd name="T30" fmla="*/ 12 w 29"/>
                <a:gd name="T3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3">
                  <a:moveTo>
                    <a:pt x="12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0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3"/>
                    <a:pt x="20" y="2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7" name="Freeform 187"/>
            <p:cNvSpPr>
              <a:spLocks noEditPoints="1"/>
            </p:cNvSpPr>
            <p:nvPr/>
          </p:nvSpPr>
          <p:spPr bwMode="auto">
            <a:xfrm>
              <a:off x="8185151" y="2066925"/>
              <a:ext cx="188913" cy="192088"/>
            </a:xfrm>
            <a:custGeom>
              <a:avLst/>
              <a:gdLst>
                <a:gd name="T0" fmla="*/ 3 w 39"/>
                <a:gd name="T1" fmla="*/ 27 h 40"/>
                <a:gd name="T2" fmla="*/ 2 w 39"/>
                <a:gd name="T3" fmla="*/ 28 h 40"/>
                <a:gd name="T4" fmla="*/ 19 w 39"/>
                <a:gd name="T5" fmla="*/ 40 h 40"/>
                <a:gd name="T6" fmla="*/ 24 w 39"/>
                <a:gd name="T7" fmla="*/ 39 h 40"/>
                <a:gd name="T8" fmla="*/ 23 w 39"/>
                <a:gd name="T9" fmla="*/ 37 h 40"/>
                <a:gd name="T10" fmla="*/ 19 w 39"/>
                <a:gd name="T11" fmla="*/ 37 h 40"/>
                <a:gd name="T12" fmla="*/ 3 w 39"/>
                <a:gd name="T13" fmla="*/ 27 h 40"/>
                <a:gd name="T14" fmla="*/ 36 w 39"/>
                <a:gd name="T15" fmla="*/ 23 h 40"/>
                <a:gd name="T16" fmla="*/ 25 w 39"/>
                <a:gd name="T17" fmla="*/ 36 h 40"/>
                <a:gd name="T18" fmla="*/ 26 w 39"/>
                <a:gd name="T19" fmla="*/ 38 h 40"/>
                <a:gd name="T20" fmla="*/ 38 w 39"/>
                <a:gd name="T21" fmla="*/ 24 h 40"/>
                <a:gd name="T22" fmla="*/ 36 w 39"/>
                <a:gd name="T23" fmla="*/ 23 h 40"/>
                <a:gd name="T24" fmla="*/ 2 w 39"/>
                <a:gd name="T25" fmla="*/ 16 h 40"/>
                <a:gd name="T26" fmla="*/ 0 w 39"/>
                <a:gd name="T27" fmla="*/ 17 h 40"/>
                <a:gd name="T28" fmla="*/ 0 w 39"/>
                <a:gd name="T29" fmla="*/ 20 h 40"/>
                <a:gd name="T30" fmla="*/ 0 w 39"/>
                <a:gd name="T31" fmla="*/ 26 h 40"/>
                <a:gd name="T32" fmla="*/ 3 w 39"/>
                <a:gd name="T33" fmla="*/ 24 h 40"/>
                <a:gd name="T34" fmla="*/ 2 w 39"/>
                <a:gd name="T35" fmla="*/ 20 h 40"/>
                <a:gd name="T36" fmla="*/ 2 w 39"/>
                <a:gd name="T37" fmla="*/ 16 h 40"/>
                <a:gd name="T38" fmla="*/ 19 w 39"/>
                <a:gd name="T39" fmla="*/ 0 h 40"/>
                <a:gd name="T40" fmla="*/ 1 w 39"/>
                <a:gd name="T41" fmla="*/ 14 h 40"/>
                <a:gd name="T42" fmla="*/ 3 w 39"/>
                <a:gd name="T43" fmla="*/ 13 h 40"/>
                <a:gd name="T44" fmla="*/ 19 w 39"/>
                <a:gd name="T45" fmla="*/ 3 h 40"/>
                <a:gd name="T46" fmla="*/ 36 w 39"/>
                <a:gd name="T47" fmla="*/ 20 h 40"/>
                <a:gd name="T48" fmla="*/ 36 w 39"/>
                <a:gd name="T49" fmla="*/ 20 h 40"/>
                <a:gd name="T50" fmla="*/ 39 w 39"/>
                <a:gd name="T51" fmla="*/ 21 h 40"/>
                <a:gd name="T52" fmla="*/ 39 w 39"/>
                <a:gd name="T53" fmla="*/ 20 h 40"/>
                <a:gd name="T54" fmla="*/ 19 w 39"/>
                <a:gd name="T5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40">
                  <a:moveTo>
                    <a:pt x="3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5" y="35"/>
                    <a:pt x="11" y="40"/>
                    <a:pt x="19" y="40"/>
                  </a:cubicBezTo>
                  <a:cubicBezTo>
                    <a:pt x="21" y="40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0" y="37"/>
                    <a:pt x="19" y="37"/>
                  </a:cubicBezTo>
                  <a:cubicBezTo>
                    <a:pt x="12" y="37"/>
                    <a:pt x="6" y="33"/>
                    <a:pt x="3" y="27"/>
                  </a:cubicBezTo>
                  <a:moveTo>
                    <a:pt x="36" y="23"/>
                  </a:moveTo>
                  <a:cubicBezTo>
                    <a:pt x="35" y="29"/>
                    <a:pt x="31" y="34"/>
                    <a:pt x="25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2" y="36"/>
                    <a:pt x="37" y="31"/>
                    <a:pt x="38" y="24"/>
                  </a:cubicBezTo>
                  <a:cubicBezTo>
                    <a:pt x="36" y="23"/>
                    <a:pt x="36" y="23"/>
                    <a:pt x="36" y="23"/>
                  </a:cubicBezTo>
                  <a:moveTo>
                    <a:pt x="2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3"/>
                    <a:pt x="2" y="21"/>
                    <a:pt x="2" y="20"/>
                  </a:cubicBezTo>
                  <a:cubicBezTo>
                    <a:pt x="2" y="19"/>
                    <a:pt x="2" y="17"/>
                    <a:pt x="2" y="16"/>
                  </a:cubicBezTo>
                  <a:moveTo>
                    <a:pt x="19" y="0"/>
                  </a:moveTo>
                  <a:cubicBezTo>
                    <a:pt x="11" y="0"/>
                    <a:pt x="3" y="6"/>
                    <a:pt x="1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7"/>
                    <a:pt x="12" y="3"/>
                    <a:pt x="19" y="3"/>
                  </a:cubicBezTo>
                  <a:cubicBezTo>
                    <a:pt x="29" y="3"/>
                    <a:pt x="36" y="11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8" name="Freeform 188"/>
            <p:cNvSpPr>
              <a:spLocks noEditPoints="1"/>
            </p:cNvSpPr>
            <p:nvPr/>
          </p:nvSpPr>
          <p:spPr bwMode="auto">
            <a:xfrm>
              <a:off x="8185151" y="2128838"/>
              <a:ext cx="188913" cy="125413"/>
            </a:xfrm>
            <a:custGeom>
              <a:avLst/>
              <a:gdLst>
                <a:gd name="T0" fmla="*/ 25 w 39"/>
                <a:gd name="T1" fmla="*/ 23 h 26"/>
                <a:gd name="T2" fmla="*/ 23 w 39"/>
                <a:gd name="T3" fmla="*/ 24 h 26"/>
                <a:gd name="T4" fmla="*/ 24 w 39"/>
                <a:gd name="T5" fmla="*/ 26 h 26"/>
                <a:gd name="T6" fmla="*/ 26 w 39"/>
                <a:gd name="T7" fmla="*/ 25 h 26"/>
                <a:gd name="T8" fmla="*/ 25 w 39"/>
                <a:gd name="T9" fmla="*/ 23 h 26"/>
                <a:gd name="T10" fmla="*/ 3 w 39"/>
                <a:gd name="T11" fmla="*/ 11 h 26"/>
                <a:gd name="T12" fmla="*/ 0 w 39"/>
                <a:gd name="T13" fmla="*/ 13 h 26"/>
                <a:gd name="T14" fmla="*/ 2 w 39"/>
                <a:gd name="T15" fmla="*/ 15 h 26"/>
                <a:gd name="T16" fmla="*/ 3 w 39"/>
                <a:gd name="T17" fmla="*/ 14 h 26"/>
                <a:gd name="T18" fmla="*/ 3 w 39"/>
                <a:gd name="T19" fmla="*/ 11 h 26"/>
                <a:gd name="T20" fmla="*/ 36 w 39"/>
                <a:gd name="T21" fmla="*/ 7 h 26"/>
                <a:gd name="T22" fmla="*/ 36 w 39"/>
                <a:gd name="T23" fmla="*/ 10 h 26"/>
                <a:gd name="T24" fmla="*/ 38 w 39"/>
                <a:gd name="T25" fmla="*/ 11 h 26"/>
                <a:gd name="T26" fmla="*/ 39 w 39"/>
                <a:gd name="T27" fmla="*/ 8 h 26"/>
                <a:gd name="T28" fmla="*/ 36 w 39"/>
                <a:gd name="T29" fmla="*/ 7 h 26"/>
                <a:gd name="T30" fmla="*/ 3 w 39"/>
                <a:gd name="T31" fmla="*/ 0 h 26"/>
                <a:gd name="T32" fmla="*/ 1 w 39"/>
                <a:gd name="T33" fmla="*/ 1 h 26"/>
                <a:gd name="T34" fmla="*/ 0 w 39"/>
                <a:gd name="T35" fmla="*/ 4 h 26"/>
                <a:gd name="T36" fmla="*/ 2 w 39"/>
                <a:gd name="T37" fmla="*/ 3 h 26"/>
                <a:gd name="T38" fmla="*/ 3 w 39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6">
                  <a:moveTo>
                    <a:pt x="25" y="23"/>
                  </a:moveTo>
                  <a:cubicBezTo>
                    <a:pt x="25" y="23"/>
                    <a:pt x="24" y="24"/>
                    <a:pt x="23" y="2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5" y="26"/>
                    <a:pt x="26" y="25"/>
                  </a:cubicBezTo>
                  <a:cubicBezTo>
                    <a:pt x="25" y="23"/>
                    <a:pt x="25" y="23"/>
                    <a:pt x="25" y="23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36" y="7"/>
                  </a:moveTo>
                  <a:cubicBezTo>
                    <a:pt x="36" y="8"/>
                    <a:pt x="36" y="9"/>
                    <a:pt x="36" y="1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0"/>
                    <a:pt x="39" y="9"/>
                    <a:pt x="39" y="8"/>
                  </a:cubicBezTo>
                  <a:cubicBezTo>
                    <a:pt x="36" y="7"/>
                    <a:pt x="36" y="7"/>
                    <a:pt x="36" y="7"/>
                  </a:cubicBezTo>
                  <a:moveTo>
                    <a:pt x="3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9" name="Freeform 189"/>
            <p:cNvSpPr>
              <a:spLocks noEditPoints="1"/>
            </p:cNvSpPr>
            <p:nvPr/>
          </p:nvSpPr>
          <p:spPr bwMode="auto">
            <a:xfrm>
              <a:off x="6807201" y="3898900"/>
              <a:ext cx="144463" cy="144463"/>
            </a:xfrm>
            <a:custGeom>
              <a:avLst/>
              <a:gdLst>
                <a:gd name="T0" fmla="*/ 3 w 30"/>
                <a:gd name="T1" fmla="*/ 7 h 30"/>
                <a:gd name="T2" fmla="*/ 0 w 30"/>
                <a:gd name="T3" fmla="*/ 15 h 30"/>
                <a:gd name="T4" fmla="*/ 15 w 30"/>
                <a:gd name="T5" fmla="*/ 30 h 30"/>
                <a:gd name="T6" fmla="*/ 29 w 30"/>
                <a:gd name="T7" fmla="*/ 22 h 30"/>
                <a:gd name="T8" fmla="*/ 18 w 30"/>
                <a:gd name="T9" fmla="*/ 17 h 30"/>
                <a:gd name="T10" fmla="*/ 17 w 30"/>
                <a:gd name="T11" fmla="*/ 17 h 30"/>
                <a:gd name="T12" fmla="*/ 16 w 30"/>
                <a:gd name="T13" fmla="*/ 16 h 30"/>
                <a:gd name="T14" fmla="*/ 16 w 30"/>
                <a:gd name="T15" fmla="*/ 16 h 30"/>
                <a:gd name="T16" fmla="*/ 16 w 30"/>
                <a:gd name="T17" fmla="*/ 16 h 30"/>
                <a:gd name="T18" fmla="*/ 3 w 30"/>
                <a:gd name="T19" fmla="*/ 7 h 30"/>
                <a:gd name="T20" fmla="*/ 25 w 30"/>
                <a:gd name="T21" fmla="*/ 3 h 30"/>
                <a:gd name="T22" fmla="*/ 19 w 30"/>
                <a:gd name="T23" fmla="*/ 15 h 30"/>
                <a:gd name="T24" fmla="*/ 30 w 30"/>
                <a:gd name="T25" fmla="*/ 19 h 30"/>
                <a:gd name="T26" fmla="*/ 30 w 30"/>
                <a:gd name="T27" fmla="*/ 15 h 30"/>
                <a:gd name="T28" fmla="*/ 25 w 30"/>
                <a:gd name="T29" fmla="*/ 3 h 30"/>
                <a:gd name="T30" fmla="*/ 9 w 30"/>
                <a:gd name="T31" fmla="*/ 1 h 30"/>
                <a:gd name="T32" fmla="*/ 4 w 30"/>
                <a:gd name="T33" fmla="*/ 4 h 30"/>
                <a:gd name="T34" fmla="*/ 14 w 30"/>
                <a:gd name="T35" fmla="*/ 11 h 30"/>
                <a:gd name="T36" fmla="*/ 9 w 30"/>
                <a:gd name="T37" fmla="*/ 1 h 30"/>
                <a:gd name="T38" fmla="*/ 15 w 30"/>
                <a:gd name="T39" fmla="*/ 0 h 30"/>
                <a:gd name="T40" fmla="*/ 12 w 30"/>
                <a:gd name="T41" fmla="*/ 0 h 30"/>
                <a:gd name="T42" fmla="*/ 17 w 30"/>
                <a:gd name="T43" fmla="*/ 12 h 30"/>
                <a:gd name="T44" fmla="*/ 23 w 30"/>
                <a:gd name="T45" fmla="*/ 2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3" y="7"/>
                  </a:moveTo>
                  <a:cubicBezTo>
                    <a:pt x="1" y="9"/>
                    <a:pt x="0" y="12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21" y="30"/>
                    <a:pt x="26" y="27"/>
                    <a:pt x="29" y="22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3" y="7"/>
                    <a:pt x="3" y="7"/>
                    <a:pt x="3" y="7"/>
                  </a:cubicBezTo>
                  <a:moveTo>
                    <a:pt x="25" y="3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8"/>
                    <a:pt x="30" y="16"/>
                    <a:pt x="30" y="15"/>
                  </a:cubicBezTo>
                  <a:cubicBezTo>
                    <a:pt x="30" y="10"/>
                    <a:pt x="29" y="6"/>
                    <a:pt x="25" y="3"/>
                  </a:cubicBezTo>
                  <a:moveTo>
                    <a:pt x="9" y="1"/>
                  </a:moveTo>
                  <a:cubicBezTo>
                    <a:pt x="7" y="2"/>
                    <a:pt x="6" y="3"/>
                    <a:pt x="4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1" y="0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0" name="Freeform 190"/>
            <p:cNvSpPr/>
            <p:nvPr/>
          </p:nvSpPr>
          <p:spPr bwMode="auto">
            <a:xfrm>
              <a:off x="6821488" y="3898900"/>
              <a:ext cx="130175" cy="106363"/>
            </a:xfrm>
            <a:custGeom>
              <a:avLst/>
              <a:gdLst>
                <a:gd name="T0" fmla="*/ 9 w 27"/>
                <a:gd name="T1" fmla="*/ 0 h 22"/>
                <a:gd name="T2" fmla="*/ 6 w 27"/>
                <a:gd name="T3" fmla="*/ 1 h 22"/>
                <a:gd name="T4" fmla="*/ 11 w 27"/>
                <a:gd name="T5" fmla="*/ 11 h 22"/>
                <a:gd name="T6" fmla="*/ 1 w 27"/>
                <a:gd name="T7" fmla="*/ 4 h 22"/>
                <a:gd name="T8" fmla="*/ 0 w 27"/>
                <a:gd name="T9" fmla="*/ 7 h 22"/>
                <a:gd name="T10" fmla="*/ 13 w 27"/>
                <a:gd name="T11" fmla="*/ 16 h 22"/>
                <a:gd name="T12" fmla="*/ 13 w 27"/>
                <a:gd name="T13" fmla="*/ 16 h 22"/>
                <a:gd name="T14" fmla="*/ 13 w 27"/>
                <a:gd name="T15" fmla="*/ 16 h 22"/>
                <a:gd name="T16" fmla="*/ 14 w 27"/>
                <a:gd name="T17" fmla="*/ 17 h 22"/>
                <a:gd name="T18" fmla="*/ 15 w 27"/>
                <a:gd name="T19" fmla="*/ 17 h 22"/>
                <a:gd name="T20" fmla="*/ 26 w 27"/>
                <a:gd name="T21" fmla="*/ 22 h 22"/>
                <a:gd name="T22" fmla="*/ 27 w 27"/>
                <a:gd name="T23" fmla="*/ 19 h 22"/>
                <a:gd name="T24" fmla="*/ 16 w 27"/>
                <a:gd name="T25" fmla="*/ 15 h 22"/>
                <a:gd name="T26" fmla="*/ 22 w 27"/>
                <a:gd name="T27" fmla="*/ 3 h 22"/>
                <a:gd name="T28" fmla="*/ 20 w 27"/>
                <a:gd name="T29" fmla="*/ 2 h 22"/>
                <a:gd name="T30" fmla="*/ 14 w 27"/>
                <a:gd name="T31" fmla="*/ 12 h 22"/>
                <a:gd name="T32" fmla="*/ 9 w 27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2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6" y="20"/>
                    <a:pt x="27" y="1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1" y="2"/>
                    <a:pt x="20" y="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1" name="Freeform 191"/>
            <p:cNvSpPr>
              <a:spLocks noEditPoints="1"/>
            </p:cNvSpPr>
            <p:nvPr/>
          </p:nvSpPr>
          <p:spPr bwMode="auto">
            <a:xfrm>
              <a:off x="6753226" y="3841750"/>
              <a:ext cx="255588" cy="255588"/>
            </a:xfrm>
            <a:custGeom>
              <a:avLst/>
              <a:gdLst>
                <a:gd name="T0" fmla="*/ 4 w 53"/>
                <a:gd name="T1" fmla="*/ 12 h 53"/>
                <a:gd name="T2" fmla="*/ 0 w 53"/>
                <a:gd name="T3" fmla="*/ 27 h 53"/>
                <a:gd name="T4" fmla="*/ 26 w 53"/>
                <a:gd name="T5" fmla="*/ 53 h 53"/>
                <a:gd name="T6" fmla="*/ 50 w 53"/>
                <a:gd name="T7" fmla="*/ 39 h 53"/>
                <a:gd name="T8" fmla="*/ 48 w 53"/>
                <a:gd name="T9" fmla="*/ 38 h 53"/>
                <a:gd name="T10" fmla="*/ 26 w 53"/>
                <a:gd name="T11" fmla="*/ 51 h 53"/>
                <a:gd name="T12" fmla="*/ 2 w 53"/>
                <a:gd name="T13" fmla="*/ 27 h 53"/>
                <a:gd name="T14" fmla="*/ 6 w 53"/>
                <a:gd name="T15" fmla="*/ 13 h 53"/>
                <a:gd name="T16" fmla="*/ 4 w 53"/>
                <a:gd name="T17" fmla="*/ 12 h 53"/>
                <a:gd name="T18" fmla="*/ 42 w 53"/>
                <a:gd name="T19" fmla="*/ 5 h 53"/>
                <a:gd name="T20" fmla="*/ 41 w 53"/>
                <a:gd name="T21" fmla="*/ 8 h 53"/>
                <a:gd name="T22" fmla="*/ 50 w 53"/>
                <a:gd name="T23" fmla="*/ 27 h 53"/>
                <a:gd name="T24" fmla="*/ 49 w 53"/>
                <a:gd name="T25" fmla="*/ 35 h 53"/>
                <a:gd name="T26" fmla="*/ 51 w 53"/>
                <a:gd name="T27" fmla="*/ 36 h 53"/>
                <a:gd name="T28" fmla="*/ 53 w 53"/>
                <a:gd name="T29" fmla="*/ 27 h 53"/>
                <a:gd name="T30" fmla="*/ 42 w 53"/>
                <a:gd name="T31" fmla="*/ 5 h 53"/>
                <a:gd name="T32" fmla="*/ 16 w 53"/>
                <a:gd name="T33" fmla="*/ 2 h 53"/>
                <a:gd name="T34" fmla="*/ 6 w 53"/>
                <a:gd name="T35" fmla="*/ 10 h 53"/>
                <a:gd name="T36" fmla="*/ 8 w 53"/>
                <a:gd name="T37" fmla="*/ 11 h 53"/>
                <a:gd name="T38" fmla="*/ 17 w 53"/>
                <a:gd name="T39" fmla="*/ 5 h 53"/>
                <a:gd name="T40" fmla="*/ 16 w 53"/>
                <a:gd name="T41" fmla="*/ 2 h 53"/>
                <a:gd name="T42" fmla="*/ 26 w 53"/>
                <a:gd name="T43" fmla="*/ 0 h 53"/>
                <a:gd name="T44" fmla="*/ 19 w 53"/>
                <a:gd name="T45" fmla="*/ 1 h 53"/>
                <a:gd name="T46" fmla="*/ 20 w 53"/>
                <a:gd name="T47" fmla="*/ 4 h 53"/>
                <a:gd name="T48" fmla="*/ 26 w 53"/>
                <a:gd name="T49" fmla="*/ 3 h 53"/>
                <a:gd name="T50" fmla="*/ 39 w 53"/>
                <a:gd name="T51" fmla="*/ 6 h 53"/>
                <a:gd name="T52" fmla="*/ 40 w 53"/>
                <a:gd name="T53" fmla="*/ 4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4" y="12"/>
                  </a:moveTo>
                  <a:cubicBezTo>
                    <a:pt x="1" y="16"/>
                    <a:pt x="0" y="21"/>
                    <a:pt x="0" y="27"/>
                  </a:cubicBezTo>
                  <a:cubicBezTo>
                    <a:pt x="0" y="41"/>
                    <a:pt x="12" y="53"/>
                    <a:pt x="26" y="53"/>
                  </a:cubicBezTo>
                  <a:cubicBezTo>
                    <a:pt x="37" y="53"/>
                    <a:pt x="46" y="47"/>
                    <a:pt x="50" y="39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4" y="45"/>
                    <a:pt x="36" y="51"/>
                    <a:pt x="26" y="51"/>
                  </a:cubicBezTo>
                  <a:cubicBezTo>
                    <a:pt x="13" y="51"/>
                    <a:pt x="2" y="40"/>
                    <a:pt x="2" y="27"/>
                  </a:cubicBezTo>
                  <a:cubicBezTo>
                    <a:pt x="2" y="22"/>
                    <a:pt x="4" y="17"/>
                    <a:pt x="6" y="13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42" y="5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7" y="12"/>
                    <a:pt x="50" y="19"/>
                    <a:pt x="50" y="27"/>
                  </a:cubicBezTo>
                  <a:cubicBezTo>
                    <a:pt x="50" y="30"/>
                    <a:pt x="50" y="33"/>
                    <a:pt x="49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3"/>
                    <a:pt x="53" y="30"/>
                    <a:pt x="53" y="27"/>
                  </a:cubicBezTo>
                  <a:cubicBezTo>
                    <a:pt x="53" y="18"/>
                    <a:pt x="49" y="10"/>
                    <a:pt x="42" y="5"/>
                  </a:cubicBezTo>
                  <a:moveTo>
                    <a:pt x="16" y="2"/>
                  </a:moveTo>
                  <a:cubicBezTo>
                    <a:pt x="12" y="4"/>
                    <a:pt x="8" y="6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8"/>
                    <a:pt x="13" y="6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26" y="0"/>
                  </a:moveTo>
                  <a:cubicBezTo>
                    <a:pt x="24" y="0"/>
                    <a:pt x="21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31" y="3"/>
                    <a:pt x="35" y="4"/>
                    <a:pt x="39" y="6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6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2" name="Freeform 192"/>
            <p:cNvSpPr>
              <a:spLocks noEditPoints="1"/>
            </p:cNvSpPr>
            <p:nvPr/>
          </p:nvSpPr>
          <p:spPr bwMode="auto">
            <a:xfrm>
              <a:off x="6773863" y="3846513"/>
              <a:ext cx="225425" cy="182563"/>
            </a:xfrm>
            <a:custGeom>
              <a:avLst/>
              <a:gdLst>
                <a:gd name="T0" fmla="*/ 45 w 47"/>
                <a:gd name="T1" fmla="*/ 34 h 38"/>
                <a:gd name="T2" fmla="*/ 44 w 47"/>
                <a:gd name="T3" fmla="*/ 37 h 38"/>
                <a:gd name="T4" fmla="*/ 46 w 47"/>
                <a:gd name="T5" fmla="*/ 38 h 38"/>
                <a:gd name="T6" fmla="*/ 47 w 47"/>
                <a:gd name="T7" fmla="*/ 35 h 38"/>
                <a:gd name="T8" fmla="*/ 45 w 47"/>
                <a:gd name="T9" fmla="*/ 34 h 38"/>
                <a:gd name="T10" fmla="*/ 2 w 47"/>
                <a:gd name="T11" fmla="*/ 9 h 38"/>
                <a:gd name="T12" fmla="*/ 0 w 47"/>
                <a:gd name="T13" fmla="*/ 11 h 38"/>
                <a:gd name="T14" fmla="*/ 2 w 47"/>
                <a:gd name="T15" fmla="*/ 12 h 38"/>
                <a:gd name="T16" fmla="*/ 4 w 47"/>
                <a:gd name="T17" fmla="*/ 10 h 38"/>
                <a:gd name="T18" fmla="*/ 2 w 47"/>
                <a:gd name="T19" fmla="*/ 9 h 38"/>
                <a:gd name="T20" fmla="*/ 36 w 47"/>
                <a:gd name="T21" fmla="*/ 3 h 38"/>
                <a:gd name="T22" fmla="*/ 35 w 47"/>
                <a:gd name="T23" fmla="*/ 5 h 38"/>
                <a:gd name="T24" fmla="*/ 37 w 47"/>
                <a:gd name="T25" fmla="*/ 7 h 38"/>
                <a:gd name="T26" fmla="*/ 38 w 47"/>
                <a:gd name="T27" fmla="*/ 4 h 38"/>
                <a:gd name="T28" fmla="*/ 36 w 47"/>
                <a:gd name="T29" fmla="*/ 3 h 38"/>
                <a:gd name="T30" fmla="*/ 15 w 47"/>
                <a:gd name="T31" fmla="*/ 0 h 38"/>
                <a:gd name="T32" fmla="*/ 12 w 47"/>
                <a:gd name="T33" fmla="*/ 1 h 38"/>
                <a:gd name="T34" fmla="*/ 13 w 47"/>
                <a:gd name="T35" fmla="*/ 4 h 38"/>
                <a:gd name="T36" fmla="*/ 16 w 47"/>
                <a:gd name="T37" fmla="*/ 3 h 38"/>
                <a:gd name="T38" fmla="*/ 15 w 47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8">
                  <a:moveTo>
                    <a:pt x="45" y="34"/>
                  </a:moveTo>
                  <a:cubicBezTo>
                    <a:pt x="44" y="35"/>
                    <a:pt x="44" y="36"/>
                    <a:pt x="44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7"/>
                    <a:pt x="47" y="36"/>
                    <a:pt x="47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2" y="9"/>
                  </a:moveTo>
                  <a:cubicBezTo>
                    <a:pt x="1" y="9"/>
                    <a:pt x="1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3" y="11"/>
                    <a:pt x="4" y="10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6" y="3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6" y="6"/>
                    <a:pt x="37" y="7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7" y="3"/>
                    <a:pt x="36" y="3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3" name="Freeform 193"/>
            <p:cNvSpPr>
              <a:spLocks noEditPoints="1"/>
            </p:cNvSpPr>
            <p:nvPr/>
          </p:nvSpPr>
          <p:spPr bwMode="auto">
            <a:xfrm>
              <a:off x="8755063" y="2298700"/>
              <a:ext cx="144463" cy="149225"/>
            </a:xfrm>
            <a:custGeom>
              <a:avLst/>
              <a:gdLst>
                <a:gd name="T0" fmla="*/ 1 w 30"/>
                <a:gd name="T1" fmla="*/ 11 h 31"/>
                <a:gd name="T2" fmla="*/ 0 w 30"/>
                <a:gd name="T3" fmla="*/ 15 h 31"/>
                <a:gd name="T4" fmla="*/ 8 w 30"/>
                <a:gd name="T5" fmla="*/ 29 h 31"/>
                <a:gd name="T6" fmla="*/ 12 w 30"/>
                <a:gd name="T7" fmla="*/ 16 h 31"/>
                <a:gd name="T8" fmla="*/ 1 w 30"/>
                <a:gd name="T9" fmla="*/ 11 h 31"/>
                <a:gd name="T10" fmla="*/ 15 w 30"/>
                <a:gd name="T11" fmla="*/ 0 h 31"/>
                <a:gd name="T12" fmla="*/ 2 w 30"/>
                <a:gd name="T13" fmla="*/ 8 h 31"/>
                <a:gd name="T14" fmla="*/ 15 w 30"/>
                <a:gd name="T15" fmla="*/ 14 h 31"/>
                <a:gd name="T16" fmla="*/ 11 w 30"/>
                <a:gd name="T17" fmla="*/ 30 h 31"/>
                <a:gd name="T18" fmla="*/ 15 w 30"/>
                <a:gd name="T19" fmla="*/ 31 h 31"/>
                <a:gd name="T20" fmla="*/ 30 w 30"/>
                <a:gd name="T21" fmla="*/ 15 h 31"/>
                <a:gd name="T22" fmla="*/ 15 w 30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1">
                  <a:moveTo>
                    <a:pt x="1" y="11"/>
                  </a:moveTo>
                  <a:cubicBezTo>
                    <a:pt x="0" y="12"/>
                    <a:pt x="0" y="14"/>
                    <a:pt x="0" y="15"/>
                  </a:cubicBezTo>
                  <a:cubicBezTo>
                    <a:pt x="0" y="21"/>
                    <a:pt x="3" y="26"/>
                    <a:pt x="8" y="2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5" y="0"/>
                  </a:moveTo>
                  <a:cubicBezTo>
                    <a:pt x="10" y="0"/>
                    <a:pt x="5" y="4"/>
                    <a:pt x="2" y="8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0"/>
                    <a:pt x="14" y="31"/>
                    <a:pt x="15" y="31"/>
                  </a:cubicBezTo>
                  <a:cubicBezTo>
                    <a:pt x="24" y="31"/>
                    <a:pt x="30" y="24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4" name="Freeform 194"/>
            <p:cNvSpPr/>
            <p:nvPr/>
          </p:nvSpPr>
          <p:spPr bwMode="auto">
            <a:xfrm>
              <a:off x="8759826" y="2336800"/>
              <a:ext cx="66675" cy="106363"/>
            </a:xfrm>
            <a:custGeom>
              <a:avLst/>
              <a:gdLst>
                <a:gd name="T0" fmla="*/ 1 w 14"/>
                <a:gd name="T1" fmla="*/ 0 h 22"/>
                <a:gd name="T2" fmla="*/ 0 w 14"/>
                <a:gd name="T3" fmla="*/ 3 h 22"/>
                <a:gd name="T4" fmla="*/ 11 w 14"/>
                <a:gd name="T5" fmla="*/ 8 h 22"/>
                <a:gd name="T6" fmla="*/ 7 w 14"/>
                <a:gd name="T7" fmla="*/ 21 h 22"/>
                <a:gd name="T8" fmla="*/ 10 w 14"/>
                <a:gd name="T9" fmla="*/ 22 h 22"/>
                <a:gd name="T10" fmla="*/ 14 w 14"/>
                <a:gd name="T11" fmla="*/ 6 h 22"/>
                <a:gd name="T12" fmla="*/ 1 w 14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9" y="21"/>
                    <a:pt x="10" y="2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5" name="Freeform 195"/>
            <p:cNvSpPr>
              <a:spLocks noEditPoints="1"/>
            </p:cNvSpPr>
            <p:nvPr/>
          </p:nvSpPr>
          <p:spPr bwMode="auto">
            <a:xfrm>
              <a:off x="8701088" y="2244725"/>
              <a:ext cx="255588" cy="255588"/>
            </a:xfrm>
            <a:custGeom>
              <a:avLst/>
              <a:gdLst>
                <a:gd name="T0" fmla="*/ 1 w 53"/>
                <a:gd name="T1" fmla="*/ 17 h 53"/>
                <a:gd name="T2" fmla="*/ 0 w 53"/>
                <a:gd name="T3" fmla="*/ 26 h 53"/>
                <a:gd name="T4" fmla="*/ 16 w 53"/>
                <a:gd name="T5" fmla="*/ 51 h 53"/>
                <a:gd name="T6" fmla="*/ 16 w 53"/>
                <a:gd name="T7" fmla="*/ 48 h 53"/>
                <a:gd name="T8" fmla="*/ 2 w 53"/>
                <a:gd name="T9" fmla="*/ 26 h 53"/>
                <a:gd name="T10" fmla="*/ 4 w 53"/>
                <a:gd name="T11" fmla="*/ 18 h 53"/>
                <a:gd name="T12" fmla="*/ 1 w 53"/>
                <a:gd name="T13" fmla="*/ 17 h 53"/>
                <a:gd name="T14" fmla="*/ 26 w 53"/>
                <a:gd name="T15" fmla="*/ 0 h 53"/>
                <a:gd name="T16" fmla="*/ 2 w 53"/>
                <a:gd name="T17" fmla="*/ 15 h 53"/>
                <a:gd name="T18" fmla="*/ 5 w 53"/>
                <a:gd name="T19" fmla="*/ 16 h 53"/>
                <a:gd name="T20" fmla="*/ 26 w 53"/>
                <a:gd name="T21" fmla="*/ 2 h 53"/>
                <a:gd name="T22" fmla="*/ 50 w 53"/>
                <a:gd name="T23" fmla="*/ 26 h 53"/>
                <a:gd name="T24" fmla="*/ 26 w 53"/>
                <a:gd name="T25" fmla="*/ 50 h 53"/>
                <a:gd name="T26" fmla="*/ 19 w 53"/>
                <a:gd name="T27" fmla="*/ 49 h 53"/>
                <a:gd name="T28" fmla="*/ 18 w 53"/>
                <a:gd name="T29" fmla="*/ 52 h 53"/>
                <a:gd name="T30" fmla="*/ 26 w 53"/>
                <a:gd name="T31" fmla="*/ 53 h 53"/>
                <a:gd name="T32" fmla="*/ 53 w 53"/>
                <a:gd name="T33" fmla="*/ 26 h 53"/>
                <a:gd name="T34" fmla="*/ 26 w 53"/>
                <a:gd name="T3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1" y="17"/>
                  </a:moveTo>
                  <a:cubicBezTo>
                    <a:pt x="0" y="20"/>
                    <a:pt x="0" y="23"/>
                    <a:pt x="0" y="26"/>
                  </a:cubicBezTo>
                  <a:cubicBezTo>
                    <a:pt x="0" y="37"/>
                    <a:pt x="6" y="47"/>
                    <a:pt x="16" y="5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45"/>
                    <a:pt x="2" y="36"/>
                    <a:pt x="2" y="26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6" y="0"/>
                  </a:moveTo>
                  <a:cubicBezTo>
                    <a:pt x="16" y="0"/>
                    <a:pt x="7" y="6"/>
                    <a:pt x="2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8"/>
                    <a:pt x="17" y="2"/>
                    <a:pt x="26" y="2"/>
                  </a:cubicBezTo>
                  <a:cubicBezTo>
                    <a:pt x="40" y="2"/>
                    <a:pt x="50" y="13"/>
                    <a:pt x="50" y="26"/>
                  </a:cubicBezTo>
                  <a:cubicBezTo>
                    <a:pt x="50" y="40"/>
                    <a:pt x="40" y="50"/>
                    <a:pt x="26" y="50"/>
                  </a:cubicBezTo>
                  <a:cubicBezTo>
                    <a:pt x="24" y="50"/>
                    <a:pt x="21" y="50"/>
                    <a:pt x="19" y="49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1" y="53"/>
                    <a:pt x="24" y="53"/>
                    <a:pt x="26" y="53"/>
                  </a:cubicBez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6" name="Freeform 196"/>
            <p:cNvSpPr>
              <a:spLocks noEditPoints="1"/>
            </p:cNvSpPr>
            <p:nvPr/>
          </p:nvSpPr>
          <p:spPr bwMode="auto">
            <a:xfrm>
              <a:off x="8705851" y="2317750"/>
              <a:ext cx="87313" cy="177800"/>
            </a:xfrm>
            <a:custGeom>
              <a:avLst/>
              <a:gdLst>
                <a:gd name="T0" fmla="*/ 15 w 18"/>
                <a:gd name="T1" fmla="*/ 33 h 37"/>
                <a:gd name="T2" fmla="*/ 15 w 18"/>
                <a:gd name="T3" fmla="*/ 36 h 37"/>
                <a:gd name="T4" fmla="*/ 17 w 18"/>
                <a:gd name="T5" fmla="*/ 37 h 37"/>
                <a:gd name="T6" fmla="*/ 18 w 18"/>
                <a:gd name="T7" fmla="*/ 34 h 37"/>
                <a:gd name="T8" fmla="*/ 15 w 18"/>
                <a:gd name="T9" fmla="*/ 33 h 37"/>
                <a:gd name="T10" fmla="*/ 1 w 18"/>
                <a:gd name="T11" fmla="*/ 0 h 37"/>
                <a:gd name="T12" fmla="*/ 0 w 18"/>
                <a:gd name="T13" fmla="*/ 2 h 37"/>
                <a:gd name="T14" fmla="*/ 3 w 18"/>
                <a:gd name="T15" fmla="*/ 3 h 37"/>
                <a:gd name="T16" fmla="*/ 4 w 18"/>
                <a:gd name="T17" fmla="*/ 1 h 37"/>
                <a:gd name="T18" fmla="*/ 1 w 18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7">
                  <a:moveTo>
                    <a:pt x="15" y="33"/>
                  </a:move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7"/>
                    <a:pt x="17" y="37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6" y="34"/>
                    <a:pt x="15" y="3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7" name="Freeform 197"/>
            <p:cNvSpPr>
              <a:spLocks noEditPoints="1"/>
            </p:cNvSpPr>
            <p:nvPr/>
          </p:nvSpPr>
          <p:spPr bwMode="auto">
            <a:xfrm>
              <a:off x="7304088" y="2163763"/>
              <a:ext cx="130175" cy="57150"/>
            </a:xfrm>
            <a:custGeom>
              <a:avLst/>
              <a:gdLst>
                <a:gd name="T0" fmla="*/ 25 w 27"/>
                <a:gd name="T1" fmla="*/ 7 h 12"/>
                <a:gd name="T2" fmla="*/ 20 w 27"/>
                <a:gd name="T3" fmla="*/ 12 h 12"/>
                <a:gd name="T4" fmla="*/ 27 w 27"/>
                <a:gd name="T5" fmla="*/ 11 h 12"/>
                <a:gd name="T6" fmla="*/ 25 w 27"/>
                <a:gd name="T7" fmla="*/ 7 h 12"/>
                <a:gd name="T8" fmla="*/ 19 w 27"/>
                <a:gd name="T9" fmla="*/ 1 h 12"/>
                <a:gd name="T10" fmla="*/ 17 w 27"/>
                <a:gd name="T11" fmla="*/ 10 h 12"/>
                <a:gd name="T12" fmla="*/ 24 w 27"/>
                <a:gd name="T13" fmla="*/ 5 h 12"/>
                <a:gd name="T14" fmla="*/ 19 w 27"/>
                <a:gd name="T15" fmla="*/ 1 h 12"/>
                <a:gd name="T16" fmla="*/ 13 w 27"/>
                <a:gd name="T17" fmla="*/ 0 h 12"/>
                <a:gd name="T18" fmla="*/ 0 w 27"/>
                <a:gd name="T19" fmla="*/ 9 h 12"/>
                <a:gd name="T20" fmla="*/ 10 w 27"/>
                <a:gd name="T21" fmla="*/ 12 h 12"/>
                <a:gd name="T22" fmla="*/ 11 w 27"/>
                <a:gd name="T23" fmla="*/ 12 h 12"/>
                <a:gd name="T24" fmla="*/ 11 w 27"/>
                <a:gd name="T25" fmla="*/ 12 h 12"/>
                <a:gd name="T26" fmla="*/ 14 w 27"/>
                <a:gd name="T27" fmla="*/ 12 h 12"/>
                <a:gd name="T28" fmla="*/ 16 w 27"/>
                <a:gd name="T29" fmla="*/ 0 h 12"/>
                <a:gd name="T30" fmla="*/ 13 w 27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12">
                  <a:moveTo>
                    <a:pt x="25" y="7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9"/>
                    <a:pt x="26" y="8"/>
                    <a:pt x="25" y="7"/>
                  </a:cubicBezTo>
                  <a:moveTo>
                    <a:pt x="19" y="1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2" y="3"/>
                    <a:pt x="21" y="2"/>
                    <a:pt x="19" y="1"/>
                  </a:cubicBezTo>
                  <a:moveTo>
                    <a:pt x="13" y="0"/>
                  </a:moveTo>
                  <a:cubicBezTo>
                    <a:pt x="7" y="0"/>
                    <a:pt x="2" y="4"/>
                    <a:pt x="0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8" name="Freeform 198"/>
            <p:cNvSpPr/>
            <p:nvPr/>
          </p:nvSpPr>
          <p:spPr bwMode="auto">
            <a:xfrm>
              <a:off x="7370763" y="2163763"/>
              <a:ext cx="53975" cy="57150"/>
            </a:xfrm>
            <a:custGeom>
              <a:avLst/>
              <a:gdLst>
                <a:gd name="T0" fmla="*/ 2 w 11"/>
                <a:gd name="T1" fmla="*/ 0 h 12"/>
                <a:gd name="T2" fmla="*/ 0 w 11"/>
                <a:gd name="T3" fmla="*/ 12 h 12"/>
                <a:gd name="T4" fmla="*/ 6 w 11"/>
                <a:gd name="T5" fmla="*/ 12 h 12"/>
                <a:gd name="T6" fmla="*/ 11 w 11"/>
                <a:gd name="T7" fmla="*/ 7 h 12"/>
                <a:gd name="T8" fmla="*/ 10 w 11"/>
                <a:gd name="T9" fmla="*/ 5 h 12"/>
                <a:gd name="T10" fmla="*/ 3 w 11"/>
                <a:gd name="T11" fmla="*/ 10 h 12"/>
                <a:gd name="T12" fmla="*/ 5 w 11"/>
                <a:gd name="T13" fmla="*/ 1 h 12"/>
                <a:gd name="T14" fmla="*/ 2 w 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0" y="5"/>
                    <a:pt x="10" y="5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9" name="Freeform 199"/>
            <p:cNvSpPr>
              <a:spLocks noEditPoints="1"/>
            </p:cNvSpPr>
            <p:nvPr/>
          </p:nvSpPr>
          <p:spPr bwMode="auto">
            <a:xfrm>
              <a:off x="7299326" y="2220913"/>
              <a:ext cx="139700" cy="73025"/>
            </a:xfrm>
            <a:custGeom>
              <a:avLst/>
              <a:gdLst>
                <a:gd name="T0" fmla="*/ 15 w 29"/>
                <a:gd name="T1" fmla="*/ 3 h 15"/>
                <a:gd name="T2" fmla="*/ 14 w 29"/>
                <a:gd name="T3" fmla="*/ 3 h 15"/>
                <a:gd name="T4" fmla="*/ 15 w 29"/>
                <a:gd name="T5" fmla="*/ 4 h 15"/>
                <a:gd name="T6" fmla="*/ 15 w 29"/>
                <a:gd name="T7" fmla="*/ 3 h 15"/>
                <a:gd name="T8" fmla="*/ 28 w 29"/>
                <a:gd name="T9" fmla="*/ 1 h 15"/>
                <a:gd name="T10" fmla="*/ 17 w 29"/>
                <a:gd name="T11" fmla="*/ 3 h 15"/>
                <a:gd name="T12" fmla="*/ 15 w 29"/>
                <a:gd name="T13" fmla="*/ 5 h 15"/>
                <a:gd name="T14" fmla="*/ 21 w 29"/>
                <a:gd name="T15" fmla="*/ 15 h 15"/>
                <a:gd name="T16" fmla="*/ 29 w 29"/>
                <a:gd name="T17" fmla="*/ 2 h 15"/>
                <a:gd name="T18" fmla="*/ 28 w 29"/>
                <a:gd name="T19" fmla="*/ 1 h 15"/>
                <a:gd name="T20" fmla="*/ 0 w 29"/>
                <a:gd name="T21" fmla="*/ 0 h 15"/>
                <a:gd name="T22" fmla="*/ 0 w 29"/>
                <a:gd name="T23" fmla="*/ 2 h 15"/>
                <a:gd name="T24" fmla="*/ 0 w 29"/>
                <a:gd name="T25" fmla="*/ 3 h 15"/>
                <a:gd name="T26" fmla="*/ 6 w 29"/>
                <a:gd name="T27" fmla="*/ 2 h 15"/>
                <a:gd name="T28" fmla="*/ 0 w 29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5">
                  <a:moveTo>
                    <a:pt x="15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moveTo>
                    <a:pt x="28" y="1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5" y="13"/>
                    <a:pt x="29" y="8"/>
                    <a:pt x="29" y="2"/>
                  </a:cubicBezTo>
                  <a:cubicBezTo>
                    <a:pt x="29" y="2"/>
                    <a:pt x="29" y="2"/>
                    <a:pt x="28" y="1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0" name="Freeform 200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1" name="Freeform 201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2" name="Freeform 202"/>
            <p:cNvSpPr/>
            <p:nvPr/>
          </p:nvSpPr>
          <p:spPr bwMode="auto">
            <a:xfrm>
              <a:off x="7299326" y="2235200"/>
              <a:ext cx="85725" cy="68263"/>
            </a:xfrm>
            <a:custGeom>
              <a:avLst/>
              <a:gdLst>
                <a:gd name="T0" fmla="*/ 11 w 18"/>
                <a:gd name="T1" fmla="*/ 0 h 14"/>
                <a:gd name="T2" fmla="*/ 0 w 18"/>
                <a:gd name="T3" fmla="*/ 3 h 14"/>
                <a:gd name="T4" fmla="*/ 14 w 18"/>
                <a:gd name="T5" fmla="*/ 14 h 14"/>
                <a:gd name="T6" fmla="*/ 18 w 18"/>
                <a:gd name="T7" fmla="*/ 13 h 14"/>
                <a:gd name="T8" fmla="*/ 11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9"/>
                    <a:pt x="8" y="14"/>
                    <a:pt x="14" y="14"/>
                  </a:cubicBezTo>
                  <a:cubicBezTo>
                    <a:pt x="16" y="14"/>
                    <a:pt x="17" y="13"/>
                    <a:pt x="18" y="1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3" name="Freeform 203"/>
            <p:cNvSpPr/>
            <p:nvPr/>
          </p:nvSpPr>
          <p:spPr bwMode="auto">
            <a:xfrm>
              <a:off x="7299326" y="2206625"/>
              <a:ext cx="134938" cy="92075"/>
            </a:xfrm>
            <a:custGeom>
              <a:avLst/>
              <a:gdLst>
                <a:gd name="T0" fmla="*/ 1 w 28"/>
                <a:gd name="T1" fmla="*/ 0 h 19"/>
                <a:gd name="T2" fmla="*/ 0 w 28"/>
                <a:gd name="T3" fmla="*/ 3 h 19"/>
                <a:gd name="T4" fmla="*/ 6 w 28"/>
                <a:gd name="T5" fmla="*/ 5 h 19"/>
                <a:gd name="T6" fmla="*/ 0 w 28"/>
                <a:gd name="T7" fmla="*/ 6 h 19"/>
                <a:gd name="T8" fmla="*/ 0 w 28"/>
                <a:gd name="T9" fmla="*/ 9 h 19"/>
                <a:gd name="T10" fmla="*/ 11 w 28"/>
                <a:gd name="T11" fmla="*/ 6 h 19"/>
                <a:gd name="T12" fmla="*/ 18 w 28"/>
                <a:gd name="T13" fmla="*/ 19 h 19"/>
                <a:gd name="T14" fmla="*/ 21 w 28"/>
                <a:gd name="T15" fmla="*/ 18 h 19"/>
                <a:gd name="T16" fmla="*/ 15 w 28"/>
                <a:gd name="T17" fmla="*/ 8 h 19"/>
                <a:gd name="T18" fmla="*/ 15 w 28"/>
                <a:gd name="T19" fmla="*/ 7 h 19"/>
                <a:gd name="T20" fmla="*/ 14 w 28"/>
                <a:gd name="T21" fmla="*/ 6 h 19"/>
                <a:gd name="T22" fmla="*/ 15 w 28"/>
                <a:gd name="T23" fmla="*/ 6 h 19"/>
                <a:gd name="T24" fmla="*/ 17 w 28"/>
                <a:gd name="T25" fmla="*/ 6 h 19"/>
                <a:gd name="T26" fmla="*/ 28 w 28"/>
                <a:gd name="T27" fmla="*/ 4 h 19"/>
                <a:gd name="T28" fmla="*/ 28 w 28"/>
                <a:gd name="T29" fmla="*/ 2 h 19"/>
                <a:gd name="T30" fmla="*/ 21 w 28"/>
                <a:gd name="T31" fmla="*/ 3 h 19"/>
                <a:gd name="T32" fmla="*/ 15 w 28"/>
                <a:gd name="T33" fmla="*/ 3 h 19"/>
                <a:gd name="T34" fmla="*/ 12 w 28"/>
                <a:gd name="T35" fmla="*/ 3 h 19"/>
                <a:gd name="T36" fmla="*/ 12 w 28"/>
                <a:gd name="T37" fmla="*/ 3 h 19"/>
                <a:gd name="T38" fmla="*/ 11 w 28"/>
                <a:gd name="T39" fmla="*/ 3 h 19"/>
                <a:gd name="T40" fmla="*/ 1 w 28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19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4" name="Freeform 204"/>
            <p:cNvSpPr>
              <a:spLocks noEditPoints="1"/>
            </p:cNvSpPr>
            <p:nvPr/>
          </p:nvSpPr>
          <p:spPr bwMode="auto">
            <a:xfrm>
              <a:off x="7254876" y="2109788"/>
              <a:ext cx="231775" cy="101600"/>
            </a:xfrm>
            <a:custGeom>
              <a:avLst/>
              <a:gdLst>
                <a:gd name="T0" fmla="*/ 44 w 48"/>
                <a:gd name="T1" fmla="*/ 11 h 21"/>
                <a:gd name="T2" fmla="*/ 42 w 48"/>
                <a:gd name="T3" fmla="*/ 12 h 21"/>
                <a:gd name="T4" fmla="*/ 45 w 48"/>
                <a:gd name="T5" fmla="*/ 21 h 21"/>
                <a:gd name="T6" fmla="*/ 48 w 48"/>
                <a:gd name="T7" fmla="*/ 21 h 21"/>
                <a:gd name="T8" fmla="*/ 44 w 48"/>
                <a:gd name="T9" fmla="*/ 11 h 21"/>
                <a:gd name="T10" fmla="*/ 30 w 48"/>
                <a:gd name="T11" fmla="*/ 1 h 21"/>
                <a:gd name="T12" fmla="*/ 30 w 48"/>
                <a:gd name="T13" fmla="*/ 4 h 21"/>
                <a:gd name="T14" fmla="*/ 40 w 48"/>
                <a:gd name="T15" fmla="*/ 10 h 21"/>
                <a:gd name="T16" fmla="*/ 42 w 48"/>
                <a:gd name="T17" fmla="*/ 8 h 21"/>
                <a:gd name="T18" fmla="*/ 30 w 48"/>
                <a:gd name="T19" fmla="*/ 1 h 21"/>
                <a:gd name="T20" fmla="*/ 23 w 48"/>
                <a:gd name="T21" fmla="*/ 0 h 21"/>
                <a:gd name="T22" fmla="*/ 0 w 48"/>
                <a:gd name="T23" fmla="*/ 17 h 21"/>
                <a:gd name="T24" fmla="*/ 2 w 48"/>
                <a:gd name="T25" fmla="*/ 17 h 21"/>
                <a:gd name="T26" fmla="*/ 23 w 48"/>
                <a:gd name="T27" fmla="*/ 3 h 21"/>
                <a:gd name="T28" fmla="*/ 27 w 48"/>
                <a:gd name="T29" fmla="*/ 3 h 21"/>
                <a:gd name="T30" fmla="*/ 27 w 48"/>
                <a:gd name="T31" fmla="*/ 0 h 21"/>
                <a:gd name="T32" fmla="*/ 23 w 48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21">
                  <a:moveTo>
                    <a:pt x="44" y="11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44" y="15"/>
                    <a:pt x="45" y="18"/>
                    <a:pt x="45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7"/>
                    <a:pt x="46" y="13"/>
                    <a:pt x="44" y="11"/>
                  </a:cubicBezTo>
                  <a:moveTo>
                    <a:pt x="30" y="1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4" y="5"/>
                    <a:pt x="37" y="7"/>
                    <a:pt x="40" y="1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9" y="5"/>
                    <a:pt x="35" y="2"/>
                    <a:pt x="30" y="1"/>
                  </a:cubicBezTo>
                  <a:moveTo>
                    <a:pt x="23" y="0"/>
                  </a:moveTo>
                  <a:cubicBezTo>
                    <a:pt x="12" y="0"/>
                    <a:pt x="3" y="7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9"/>
                    <a:pt x="14" y="3"/>
                    <a:pt x="23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5" name="Freeform 206"/>
            <p:cNvSpPr>
              <a:spLocks noEditPoints="1"/>
            </p:cNvSpPr>
            <p:nvPr/>
          </p:nvSpPr>
          <p:spPr bwMode="auto">
            <a:xfrm>
              <a:off x="7385051" y="2109787"/>
              <a:ext cx="82550" cy="58738"/>
            </a:xfrm>
            <a:custGeom>
              <a:avLst/>
              <a:gdLst>
                <a:gd name="T0" fmla="*/ 15 w 17"/>
                <a:gd name="T1" fmla="*/ 8 h 12"/>
                <a:gd name="T2" fmla="*/ 13 w 17"/>
                <a:gd name="T3" fmla="*/ 10 h 12"/>
                <a:gd name="T4" fmla="*/ 15 w 17"/>
                <a:gd name="T5" fmla="*/ 12 h 12"/>
                <a:gd name="T6" fmla="*/ 17 w 17"/>
                <a:gd name="T7" fmla="*/ 11 h 12"/>
                <a:gd name="T8" fmla="*/ 15 w 17"/>
                <a:gd name="T9" fmla="*/ 8 h 12"/>
                <a:gd name="T10" fmla="*/ 0 w 17"/>
                <a:gd name="T11" fmla="*/ 0 h 12"/>
                <a:gd name="T12" fmla="*/ 0 w 17"/>
                <a:gd name="T13" fmla="*/ 3 h 12"/>
                <a:gd name="T14" fmla="*/ 3 w 17"/>
                <a:gd name="T15" fmla="*/ 4 h 12"/>
                <a:gd name="T16" fmla="*/ 3 w 17"/>
                <a:gd name="T17" fmla="*/ 1 h 12"/>
                <a:gd name="T18" fmla="*/ 0 w 17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5" y="8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4" y="11"/>
                    <a:pt x="14" y="12"/>
                    <a:pt x="15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0"/>
                    <a:pt x="16" y="9"/>
                    <a:pt x="15" y="8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6" name="Freeform 207"/>
            <p:cNvSpPr>
              <a:spLocks noEditPoints="1"/>
            </p:cNvSpPr>
            <p:nvPr/>
          </p:nvSpPr>
          <p:spPr bwMode="auto">
            <a:xfrm>
              <a:off x="7245351" y="2201862"/>
              <a:ext cx="241300" cy="149225"/>
            </a:xfrm>
            <a:custGeom>
              <a:avLst/>
              <a:gdLst>
                <a:gd name="T0" fmla="*/ 3 w 50"/>
                <a:gd name="T1" fmla="*/ 12 h 31"/>
                <a:gd name="T2" fmla="*/ 1 w 50"/>
                <a:gd name="T3" fmla="*/ 12 h 31"/>
                <a:gd name="T4" fmla="*/ 25 w 50"/>
                <a:gd name="T5" fmla="*/ 31 h 31"/>
                <a:gd name="T6" fmla="*/ 35 w 50"/>
                <a:gd name="T7" fmla="*/ 29 h 31"/>
                <a:gd name="T8" fmla="*/ 34 w 50"/>
                <a:gd name="T9" fmla="*/ 27 h 31"/>
                <a:gd name="T10" fmla="*/ 25 w 50"/>
                <a:gd name="T11" fmla="*/ 29 h 31"/>
                <a:gd name="T12" fmla="*/ 3 w 50"/>
                <a:gd name="T13" fmla="*/ 12 h 31"/>
                <a:gd name="T14" fmla="*/ 50 w 50"/>
                <a:gd name="T15" fmla="*/ 4 h 31"/>
                <a:gd name="T16" fmla="*/ 48 w 50"/>
                <a:gd name="T17" fmla="*/ 4 h 31"/>
                <a:gd name="T18" fmla="*/ 48 w 50"/>
                <a:gd name="T19" fmla="*/ 6 h 31"/>
                <a:gd name="T20" fmla="*/ 36 w 50"/>
                <a:gd name="T21" fmla="*/ 26 h 31"/>
                <a:gd name="T22" fmla="*/ 38 w 50"/>
                <a:gd name="T23" fmla="*/ 28 h 31"/>
                <a:gd name="T24" fmla="*/ 50 w 50"/>
                <a:gd name="T25" fmla="*/ 6 h 31"/>
                <a:gd name="T26" fmla="*/ 50 w 50"/>
                <a:gd name="T27" fmla="*/ 4 h 31"/>
                <a:gd name="T28" fmla="*/ 1 w 50"/>
                <a:gd name="T29" fmla="*/ 0 h 31"/>
                <a:gd name="T30" fmla="*/ 0 w 50"/>
                <a:gd name="T31" fmla="*/ 6 h 31"/>
                <a:gd name="T32" fmla="*/ 0 w 50"/>
                <a:gd name="T33" fmla="*/ 10 h 31"/>
                <a:gd name="T34" fmla="*/ 3 w 50"/>
                <a:gd name="T35" fmla="*/ 9 h 31"/>
                <a:gd name="T36" fmla="*/ 3 w 50"/>
                <a:gd name="T37" fmla="*/ 6 h 31"/>
                <a:gd name="T38" fmla="*/ 3 w 50"/>
                <a:gd name="T39" fmla="*/ 1 h 31"/>
                <a:gd name="T40" fmla="*/ 1 w 50"/>
                <a:gd name="T4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31">
                  <a:moveTo>
                    <a:pt x="3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3" y="23"/>
                    <a:pt x="13" y="31"/>
                    <a:pt x="25" y="31"/>
                  </a:cubicBezTo>
                  <a:cubicBezTo>
                    <a:pt x="29" y="31"/>
                    <a:pt x="32" y="31"/>
                    <a:pt x="35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1" y="28"/>
                    <a:pt x="28" y="29"/>
                    <a:pt x="25" y="29"/>
                  </a:cubicBezTo>
                  <a:cubicBezTo>
                    <a:pt x="15" y="29"/>
                    <a:pt x="6" y="22"/>
                    <a:pt x="3" y="12"/>
                  </a:cubicBezTo>
                  <a:moveTo>
                    <a:pt x="50" y="4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8" y="15"/>
                    <a:pt x="43" y="22"/>
                    <a:pt x="36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5" y="24"/>
                    <a:pt x="50" y="16"/>
                    <a:pt x="50" y="6"/>
                  </a:cubicBezTo>
                  <a:cubicBezTo>
                    <a:pt x="50" y="6"/>
                    <a:pt x="50" y="5"/>
                    <a:pt x="50" y="4"/>
                  </a:cubicBezTo>
                  <a:moveTo>
                    <a:pt x="1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7"/>
                    <a:pt x="0" y="8"/>
                    <a:pt x="0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7" name="Freeform 208"/>
            <p:cNvSpPr>
              <a:spLocks noEditPoints="1"/>
            </p:cNvSpPr>
            <p:nvPr/>
          </p:nvSpPr>
          <p:spPr bwMode="auto">
            <a:xfrm>
              <a:off x="7245351" y="2192337"/>
              <a:ext cx="241300" cy="149225"/>
            </a:xfrm>
            <a:custGeom>
              <a:avLst/>
              <a:gdLst>
                <a:gd name="T0" fmla="*/ 36 w 50"/>
                <a:gd name="T1" fmla="*/ 28 h 31"/>
                <a:gd name="T2" fmla="*/ 34 w 50"/>
                <a:gd name="T3" fmla="*/ 29 h 31"/>
                <a:gd name="T4" fmla="*/ 35 w 50"/>
                <a:gd name="T5" fmla="*/ 31 h 31"/>
                <a:gd name="T6" fmla="*/ 38 w 50"/>
                <a:gd name="T7" fmla="*/ 30 h 31"/>
                <a:gd name="T8" fmla="*/ 36 w 50"/>
                <a:gd name="T9" fmla="*/ 28 h 31"/>
                <a:gd name="T10" fmla="*/ 3 w 50"/>
                <a:gd name="T11" fmla="*/ 11 h 31"/>
                <a:gd name="T12" fmla="*/ 0 w 50"/>
                <a:gd name="T13" fmla="*/ 12 h 31"/>
                <a:gd name="T14" fmla="*/ 1 w 50"/>
                <a:gd name="T15" fmla="*/ 14 h 31"/>
                <a:gd name="T16" fmla="*/ 3 w 50"/>
                <a:gd name="T17" fmla="*/ 14 h 31"/>
                <a:gd name="T18" fmla="*/ 3 w 50"/>
                <a:gd name="T19" fmla="*/ 11 h 31"/>
                <a:gd name="T20" fmla="*/ 50 w 50"/>
                <a:gd name="T21" fmla="*/ 4 h 31"/>
                <a:gd name="T22" fmla="*/ 47 w 50"/>
                <a:gd name="T23" fmla="*/ 4 h 31"/>
                <a:gd name="T24" fmla="*/ 48 w 50"/>
                <a:gd name="T25" fmla="*/ 6 h 31"/>
                <a:gd name="T26" fmla="*/ 50 w 50"/>
                <a:gd name="T27" fmla="*/ 6 h 31"/>
                <a:gd name="T28" fmla="*/ 50 w 50"/>
                <a:gd name="T29" fmla="*/ 4 h 31"/>
                <a:gd name="T30" fmla="*/ 2 w 50"/>
                <a:gd name="T31" fmla="*/ 0 h 31"/>
                <a:gd name="T32" fmla="*/ 1 w 50"/>
                <a:gd name="T33" fmla="*/ 2 h 31"/>
                <a:gd name="T34" fmla="*/ 3 w 50"/>
                <a:gd name="T35" fmla="*/ 3 h 31"/>
                <a:gd name="T36" fmla="*/ 4 w 50"/>
                <a:gd name="T37" fmla="*/ 0 h 31"/>
                <a:gd name="T38" fmla="*/ 2 w 50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1">
                  <a:moveTo>
                    <a:pt x="36" y="28"/>
                  </a:moveTo>
                  <a:cubicBezTo>
                    <a:pt x="35" y="28"/>
                    <a:pt x="35" y="29"/>
                    <a:pt x="34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7" y="31"/>
                    <a:pt x="38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3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50" y="4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4"/>
                    <a:pt x="50" y="4"/>
                  </a:cubicBezTo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8" name="Freeform 209"/>
            <p:cNvSpPr>
              <a:spLocks noEditPoints="1"/>
            </p:cNvSpPr>
            <p:nvPr/>
          </p:nvSpPr>
          <p:spPr bwMode="auto">
            <a:xfrm>
              <a:off x="8504238" y="3051175"/>
              <a:ext cx="149225" cy="144463"/>
            </a:xfrm>
            <a:custGeom>
              <a:avLst/>
              <a:gdLst>
                <a:gd name="T0" fmla="*/ 1 w 31"/>
                <a:gd name="T1" fmla="*/ 12 h 30"/>
                <a:gd name="T2" fmla="*/ 0 w 31"/>
                <a:gd name="T3" fmla="*/ 15 h 30"/>
                <a:gd name="T4" fmla="*/ 8 w 31"/>
                <a:gd name="T5" fmla="*/ 28 h 30"/>
                <a:gd name="T6" fmla="*/ 15 w 31"/>
                <a:gd name="T7" fmla="*/ 19 h 30"/>
                <a:gd name="T8" fmla="*/ 1 w 31"/>
                <a:gd name="T9" fmla="*/ 12 h 30"/>
                <a:gd name="T10" fmla="*/ 24 w 31"/>
                <a:gd name="T11" fmla="*/ 2 h 30"/>
                <a:gd name="T12" fmla="*/ 19 w 31"/>
                <a:gd name="T13" fmla="*/ 19 h 30"/>
                <a:gd name="T14" fmla="*/ 19 w 31"/>
                <a:gd name="T15" fmla="*/ 21 h 30"/>
                <a:gd name="T16" fmla="*/ 18 w 31"/>
                <a:gd name="T17" fmla="*/ 20 h 30"/>
                <a:gd name="T18" fmla="*/ 10 w 31"/>
                <a:gd name="T19" fmla="*/ 29 h 30"/>
                <a:gd name="T20" fmla="*/ 15 w 31"/>
                <a:gd name="T21" fmla="*/ 30 h 30"/>
                <a:gd name="T22" fmla="*/ 31 w 31"/>
                <a:gd name="T23" fmla="*/ 15 h 30"/>
                <a:gd name="T24" fmla="*/ 24 w 31"/>
                <a:gd name="T25" fmla="*/ 2 h 30"/>
                <a:gd name="T26" fmla="*/ 10 w 31"/>
                <a:gd name="T27" fmla="*/ 1 h 30"/>
                <a:gd name="T28" fmla="*/ 1 w 31"/>
                <a:gd name="T29" fmla="*/ 10 h 30"/>
                <a:gd name="T30" fmla="*/ 15 w 31"/>
                <a:gd name="T31" fmla="*/ 16 h 30"/>
                <a:gd name="T32" fmla="*/ 10 w 31"/>
                <a:gd name="T33" fmla="*/ 1 h 30"/>
                <a:gd name="T34" fmla="*/ 15 w 31"/>
                <a:gd name="T35" fmla="*/ 0 h 30"/>
                <a:gd name="T36" fmla="*/ 13 w 31"/>
                <a:gd name="T37" fmla="*/ 0 h 30"/>
                <a:gd name="T38" fmla="*/ 17 w 31"/>
                <a:gd name="T39" fmla="*/ 14 h 30"/>
                <a:gd name="T40" fmla="*/ 21 w 31"/>
                <a:gd name="T41" fmla="*/ 1 h 30"/>
                <a:gd name="T42" fmla="*/ 15 w 31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30">
                  <a:moveTo>
                    <a:pt x="1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24" y="2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24" y="30"/>
                    <a:pt x="31" y="23"/>
                    <a:pt x="31" y="15"/>
                  </a:cubicBezTo>
                  <a:cubicBezTo>
                    <a:pt x="31" y="9"/>
                    <a:pt x="28" y="5"/>
                    <a:pt x="24" y="2"/>
                  </a:cubicBezTo>
                  <a:moveTo>
                    <a:pt x="10" y="1"/>
                  </a:moveTo>
                  <a:cubicBezTo>
                    <a:pt x="6" y="2"/>
                    <a:pt x="3" y="5"/>
                    <a:pt x="1" y="1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9" name="Freeform 210"/>
            <p:cNvSpPr/>
            <p:nvPr/>
          </p:nvSpPr>
          <p:spPr bwMode="auto">
            <a:xfrm>
              <a:off x="8509001" y="3051175"/>
              <a:ext cx="111125" cy="139700"/>
            </a:xfrm>
            <a:custGeom>
              <a:avLst/>
              <a:gdLst>
                <a:gd name="T0" fmla="*/ 12 w 23"/>
                <a:gd name="T1" fmla="*/ 0 h 29"/>
                <a:gd name="T2" fmla="*/ 9 w 23"/>
                <a:gd name="T3" fmla="*/ 1 h 29"/>
                <a:gd name="T4" fmla="*/ 14 w 23"/>
                <a:gd name="T5" fmla="*/ 16 h 29"/>
                <a:gd name="T6" fmla="*/ 0 w 23"/>
                <a:gd name="T7" fmla="*/ 10 h 29"/>
                <a:gd name="T8" fmla="*/ 0 w 23"/>
                <a:gd name="T9" fmla="*/ 12 h 29"/>
                <a:gd name="T10" fmla="*/ 14 w 23"/>
                <a:gd name="T11" fmla="*/ 19 h 29"/>
                <a:gd name="T12" fmla="*/ 7 w 23"/>
                <a:gd name="T13" fmla="*/ 28 h 29"/>
                <a:gd name="T14" fmla="*/ 9 w 23"/>
                <a:gd name="T15" fmla="*/ 29 h 29"/>
                <a:gd name="T16" fmla="*/ 17 w 23"/>
                <a:gd name="T17" fmla="*/ 20 h 29"/>
                <a:gd name="T18" fmla="*/ 18 w 23"/>
                <a:gd name="T19" fmla="*/ 21 h 29"/>
                <a:gd name="T20" fmla="*/ 18 w 23"/>
                <a:gd name="T21" fmla="*/ 19 h 29"/>
                <a:gd name="T22" fmla="*/ 23 w 23"/>
                <a:gd name="T23" fmla="*/ 2 h 29"/>
                <a:gd name="T24" fmla="*/ 20 w 23"/>
                <a:gd name="T25" fmla="*/ 1 h 29"/>
                <a:gd name="T26" fmla="*/ 16 w 23"/>
                <a:gd name="T27" fmla="*/ 14 h 29"/>
                <a:gd name="T28" fmla="*/ 12 w 23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29">
                  <a:moveTo>
                    <a:pt x="12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1"/>
                    <a:pt x="20" y="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0" name="Freeform 211"/>
            <p:cNvSpPr>
              <a:spLocks noEditPoints="1"/>
            </p:cNvSpPr>
            <p:nvPr/>
          </p:nvSpPr>
          <p:spPr bwMode="auto">
            <a:xfrm>
              <a:off x="8450263" y="2992437"/>
              <a:ext cx="255588" cy="255588"/>
            </a:xfrm>
            <a:custGeom>
              <a:avLst/>
              <a:gdLst>
                <a:gd name="T0" fmla="*/ 1 w 53"/>
                <a:gd name="T1" fmla="*/ 19 h 53"/>
                <a:gd name="T2" fmla="*/ 0 w 53"/>
                <a:gd name="T3" fmla="*/ 27 h 53"/>
                <a:gd name="T4" fmla="*/ 11 w 53"/>
                <a:gd name="T5" fmla="*/ 48 h 53"/>
                <a:gd name="T6" fmla="*/ 13 w 53"/>
                <a:gd name="T7" fmla="*/ 46 h 53"/>
                <a:gd name="T8" fmla="*/ 2 w 53"/>
                <a:gd name="T9" fmla="*/ 27 h 53"/>
                <a:gd name="T10" fmla="*/ 3 w 53"/>
                <a:gd name="T11" fmla="*/ 20 h 53"/>
                <a:gd name="T12" fmla="*/ 1 w 53"/>
                <a:gd name="T13" fmla="*/ 19 h 53"/>
                <a:gd name="T14" fmla="*/ 38 w 53"/>
                <a:gd name="T15" fmla="*/ 3 h 53"/>
                <a:gd name="T16" fmla="*/ 37 w 53"/>
                <a:gd name="T17" fmla="*/ 5 h 53"/>
                <a:gd name="T18" fmla="*/ 50 w 53"/>
                <a:gd name="T19" fmla="*/ 27 h 53"/>
                <a:gd name="T20" fmla="*/ 26 w 53"/>
                <a:gd name="T21" fmla="*/ 51 h 53"/>
                <a:gd name="T22" fmla="*/ 15 w 53"/>
                <a:gd name="T23" fmla="*/ 48 h 53"/>
                <a:gd name="T24" fmla="*/ 13 w 53"/>
                <a:gd name="T25" fmla="*/ 50 h 53"/>
                <a:gd name="T26" fmla="*/ 26 w 53"/>
                <a:gd name="T27" fmla="*/ 53 h 53"/>
                <a:gd name="T28" fmla="*/ 53 w 53"/>
                <a:gd name="T29" fmla="*/ 27 h 53"/>
                <a:gd name="T30" fmla="*/ 38 w 53"/>
                <a:gd name="T31" fmla="*/ 3 h 53"/>
                <a:gd name="T32" fmla="*/ 18 w 53"/>
                <a:gd name="T33" fmla="*/ 2 h 53"/>
                <a:gd name="T34" fmla="*/ 2 w 53"/>
                <a:gd name="T35" fmla="*/ 17 h 53"/>
                <a:gd name="T36" fmla="*/ 4 w 53"/>
                <a:gd name="T37" fmla="*/ 18 h 53"/>
                <a:gd name="T38" fmla="*/ 18 w 53"/>
                <a:gd name="T39" fmla="*/ 4 h 53"/>
                <a:gd name="T40" fmla="*/ 18 w 53"/>
                <a:gd name="T41" fmla="*/ 2 h 53"/>
                <a:gd name="T42" fmla="*/ 26 w 53"/>
                <a:gd name="T43" fmla="*/ 0 h 53"/>
                <a:gd name="T44" fmla="*/ 20 w 53"/>
                <a:gd name="T45" fmla="*/ 1 h 53"/>
                <a:gd name="T46" fmla="*/ 21 w 53"/>
                <a:gd name="T47" fmla="*/ 3 h 53"/>
                <a:gd name="T48" fmla="*/ 26 w 53"/>
                <a:gd name="T49" fmla="*/ 3 h 53"/>
                <a:gd name="T50" fmla="*/ 35 w 53"/>
                <a:gd name="T51" fmla="*/ 4 h 53"/>
                <a:gd name="T52" fmla="*/ 36 w 53"/>
                <a:gd name="T53" fmla="*/ 2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1" y="19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0" y="36"/>
                    <a:pt x="4" y="44"/>
                    <a:pt x="11" y="48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7" y="42"/>
                    <a:pt x="2" y="35"/>
                    <a:pt x="2" y="27"/>
                  </a:cubicBezTo>
                  <a:cubicBezTo>
                    <a:pt x="2" y="24"/>
                    <a:pt x="3" y="22"/>
                    <a:pt x="3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8" y="3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5" y="9"/>
                    <a:pt x="50" y="17"/>
                    <a:pt x="50" y="27"/>
                  </a:cubicBezTo>
                  <a:cubicBezTo>
                    <a:pt x="50" y="40"/>
                    <a:pt x="40" y="51"/>
                    <a:pt x="26" y="51"/>
                  </a:cubicBezTo>
                  <a:cubicBezTo>
                    <a:pt x="22" y="51"/>
                    <a:pt x="18" y="50"/>
                    <a:pt x="15" y="48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7" y="52"/>
                    <a:pt x="22" y="53"/>
                    <a:pt x="26" y="53"/>
                  </a:cubicBezTo>
                  <a:cubicBezTo>
                    <a:pt x="41" y="53"/>
                    <a:pt x="53" y="41"/>
                    <a:pt x="53" y="27"/>
                  </a:cubicBezTo>
                  <a:cubicBezTo>
                    <a:pt x="53" y="16"/>
                    <a:pt x="47" y="7"/>
                    <a:pt x="38" y="3"/>
                  </a:cubicBezTo>
                  <a:moveTo>
                    <a:pt x="18" y="2"/>
                  </a:moveTo>
                  <a:cubicBezTo>
                    <a:pt x="10" y="4"/>
                    <a:pt x="5" y="10"/>
                    <a:pt x="2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1"/>
                    <a:pt x="12" y="6"/>
                    <a:pt x="18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6" y="0"/>
                  </a:moveTo>
                  <a:cubicBezTo>
                    <a:pt x="24" y="0"/>
                    <a:pt x="22" y="0"/>
                    <a:pt x="20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3" y="3"/>
                    <a:pt x="25" y="3"/>
                    <a:pt x="26" y="3"/>
                  </a:cubicBezTo>
                  <a:cubicBezTo>
                    <a:pt x="29" y="3"/>
                    <a:pt x="32" y="3"/>
                    <a:pt x="35" y="4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1" name="Freeform 212"/>
            <p:cNvSpPr>
              <a:spLocks noEditPoints="1"/>
            </p:cNvSpPr>
            <p:nvPr/>
          </p:nvSpPr>
          <p:spPr bwMode="auto">
            <a:xfrm>
              <a:off x="8455026" y="2997200"/>
              <a:ext cx="179388" cy="236538"/>
            </a:xfrm>
            <a:custGeom>
              <a:avLst/>
              <a:gdLst>
                <a:gd name="T0" fmla="*/ 12 w 37"/>
                <a:gd name="T1" fmla="*/ 45 h 49"/>
                <a:gd name="T2" fmla="*/ 10 w 37"/>
                <a:gd name="T3" fmla="*/ 47 h 49"/>
                <a:gd name="T4" fmla="*/ 12 w 37"/>
                <a:gd name="T5" fmla="*/ 49 h 49"/>
                <a:gd name="T6" fmla="*/ 14 w 37"/>
                <a:gd name="T7" fmla="*/ 47 h 49"/>
                <a:gd name="T8" fmla="*/ 12 w 37"/>
                <a:gd name="T9" fmla="*/ 45 h 49"/>
                <a:gd name="T10" fmla="*/ 1 w 37"/>
                <a:gd name="T11" fmla="*/ 16 h 49"/>
                <a:gd name="T12" fmla="*/ 0 w 37"/>
                <a:gd name="T13" fmla="*/ 18 h 49"/>
                <a:gd name="T14" fmla="*/ 2 w 37"/>
                <a:gd name="T15" fmla="*/ 19 h 49"/>
                <a:gd name="T16" fmla="*/ 3 w 37"/>
                <a:gd name="T17" fmla="*/ 17 h 49"/>
                <a:gd name="T18" fmla="*/ 1 w 37"/>
                <a:gd name="T19" fmla="*/ 16 h 49"/>
                <a:gd name="T20" fmla="*/ 35 w 37"/>
                <a:gd name="T21" fmla="*/ 1 h 49"/>
                <a:gd name="T22" fmla="*/ 34 w 37"/>
                <a:gd name="T23" fmla="*/ 3 h 49"/>
                <a:gd name="T24" fmla="*/ 36 w 37"/>
                <a:gd name="T25" fmla="*/ 4 h 49"/>
                <a:gd name="T26" fmla="*/ 37 w 37"/>
                <a:gd name="T27" fmla="*/ 2 h 49"/>
                <a:gd name="T28" fmla="*/ 35 w 37"/>
                <a:gd name="T29" fmla="*/ 1 h 49"/>
                <a:gd name="T30" fmla="*/ 19 w 37"/>
                <a:gd name="T31" fmla="*/ 0 h 49"/>
                <a:gd name="T32" fmla="*/ 17 w 37"/>
                <a:gd name="T33" fmla="*/ 1 h 49"/>
                <a:gd name="T34" fmla="*/ 17 w 37"/>
                <a:gd name="T35" fmla="*/ 3 h 49"/>
                <a:gd name="T36" fmla="*/ 20 w 37"/>
                <a:gd name="T37" fmla="*/ 2 h 49"/>
                <a:gd name="T38" fmla="*/ 19 w 37"/>
                <a:gd name="T3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9">
                  <a:moveTo>
                    <a:pt x="12" y="45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2" y="49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3" y="46"/>
                    <a:pt x="12" y="46"/>
                    <a:pt x="12" y="45"/>
                  </a:cubicBezTo>
                  <a:moveTo>
                    <a:pt x="1" y="16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4"/>
                    <a:pt x="35" y="4"/>
                    <a:pt x="36" y="4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1"/>
                    <a:pt x="35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9" y="3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2" name="Freeform 213"/>
            <p:cNvSpPr>
              <a:spLocks noEditPoints="1"/>
            </p:cNvSpPr>
            <p:nvPr/>
          </p:nvSpPr>
          <p:spPr bwMode="auto">
            <a:xfrm>
              <a:off x="6353176" y="3590925"/>
              <a:ext cx="111125" cy="115888"/>
            </a:xfrm>
            <a:custGeom>
              <a:avLst/>
              <a:gdLst>
                <a:gd name="T0" fmla="*/ 15 w 23"/>
                <a:gd name="T1" fmla="*/ 13 h 24"/>
                <a:gd name="T2" fmla="*/ 14 w 23"/>
                <a:gd name="T3" fmla="*/ 23 h 24"/>
                <a:gd name="T4" fmla="*/ 22 w 23"/>
                <a:gd name="T5" fmla="*/ 18 h 24"/>
                <a:gd name="T6" fmla="*/ 15 w 23"/>
                <a:gd name="T7" fmla="*/ 13 h 24"/>
                <a:gd name="T8" fmla="*/ 13 w 23"/>
                <a:gd name="T9" fmla="*/ 13 h 24"/>
                <a:gd name="T10" fmla="*/ 1 w 23"/>
                <a:gd name="T11" fmla="*/ 16 h 24"/>
                <a:gd name="T12" fmla="*/ 11 w 23"/>
                <a:gd name="T13" fmla="*/ 24 h 24"/>
                <a:gd name="T14" fmla="*/ 13 w 23"/>
                <a:gd name="T15" fmla="*/ 13 h 24"/>
                <a:gd name="T16" fmla="*/ 2 w 23"/>
                <a:gd name="T17" fmla="*/ 5 h 24"/>
                <a:gd name="T18" fmla="*/ 0 w 23"/>
                <a:gd name="T19" fmla="*/ 12 h 24"/>
                <a:gd name="T20" fmla="*/ 0 w 23"/>
                <a:gd name="T21" fmla="*/ 14 h 24"/>
                <a:gd name="T22" fmla="*/ 11 w 23"/>
                <a:gd name="T23" fmla="*/ 10 h 24"/>
                <a:gd name="T24" fmla="*/ 2 w 23"/>
                <a:gd name="T25" fmla="*/ 5 h 24"/>
                <a:gd name="T26" fmla="*/ 12 w 23"/>
                <a:gd name="T27" fmla="*/ 0 h 24"/>
                <a:gd name="T28" fmla="*/ 4 w 23"/>
                <a:gd name="T29" fmla="*/ 3 h 24"/>
                <a:gd name="T30" fmla="*/ 14 w 23"/>
                <a:gd name="T31" fmla="*/ 9 h 24"/>
                <a:gd name="T32" fmla="*/ 14 w 23"/>
                <a:gd name="T33" fmla="*/ 9 h 24"/>
                <a:gd name="T34" fmla="*/ 15 w 23"/>
                <a:gd name="T35" fmla="*/ 9 h 24"/>
                <a:gd name="T36" fmla="*/ 16 w 23"/>
                <a:gd name="T37" fmla="*/ 10 h 24"/>
                <a:gd name="T38" fmla="*/ 16 w 23"/>
                <a:gd name="T39" fmla="*/ 10 h 24"/>
                <a:gd name="T40" fmla="*/ 23 w 23"/>
                <a:gd name="T41" fmla="*/ 15 h 24"/>
                <a:gd name="T42" fmla="*/ 23 w 23"/>
                <a:gd name="T43" fmla="*/ 12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5" y="1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7" y="23"/>
                    <a:pt x="20" y="21"/>
                    <a:pt x="22" y="18"/>
                  </a:cubicBezTo>
                  <a:cubicBezTo>
                    <a:pt x="15" y="13"/>
                    <a:pt x="15" y="13"/>
                    <a:pt x="15" y="13"/>
                  </a:cubicBezTo>
                  <a:moveTo>
                    <a:pt x="13" y="13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2" y="20"/>
                    <a:pt x="6" y="23"/>
                    <a:pt x="11" y="24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2" y="5"/>
                  </a:moveTo>
                  <a:cubicBezTo>
                    <a:pt x="0" y="7"/>
                    <a:pt x="0" y="9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3" y="5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3" name="Freeform 214"/>
            <p:cNvSpPr/>
            <p:nvPr/>
          </p:nvSpPr>
          <p:spPr bwMode="auto">
            <a:xfrm>
              <a:off x="6353176" y="3605212"/>
              <a:ext cx="111125" cy="101600"/>
            </a:xfrm>
            <a:custGeom>
              <a:avLst/>
              <a:gdLst>
                <a:gd name="T0" fmla="*/ 4 w 23"/>
                <a:gd name="T1" fmla="*/ 0 h 21"/>
                <a:gd name="T2" fmla="*/ 2 w 23"/>
                <a:gd name="T3" fmla="*/ 2 h 21"/>
                <a:gd name="T4" fmla="*/ 11 w 23"/>
                <a:gd name="T5" fmla="*/ 7 h 21"/>
                <a:gd name="T6" fmla="*/ 0 w 23"/>
                <a:gd name="T7" fmla="*/ 11 h 21"/>
                <a:gd name="T8" fmla="*/ 1 w 23"/>
                <a:gd name="T9" fmla="*/ 13 h 21"/>
                <a:gd name="T10" fmla="*/ 13 w 23"/>
                <a:gd name="T11" fmla="*/ 10 h 21"/>
                <a:gd name="T12" fmla="*/ 11 w 23"/>
                <a:gd name="T13" fmla="*/ 21 h 21"/>
                <a:gd name="T14" fmla="*/ 12 w 23"/>
                <a:gd name="T15" fmla="*/ 21 h 21"/>
                <a:gd name="T16" fmla="*/ 14 w 23"/>
                <a:gd name="T17" fmla="*/ 20 h 21"/>
                <a:gd name="T18" fmla="*/ 15 w 23"/>
                <a:gd name="T19" fmla="*/ 10 h 21"/>
                <a:gd name="T20" fmla="*/ 22 w 23"/>
                <a:gd name="T21" fmla="*/ 15 h 21"/>
                <a:gd name="T22" fmla="*/ 23 w 23"/>
                <a:gd name="T23" fmla="*/ 12 h 21"/>
                <a:gd name="T24" fmla="*/ 16 w 23"/>
                <a:gd name="T25" fmla="*/ 7 h 21"/>
                <a:gd name="T26" fmla="*/ 16 w 23"/>
                <a:gd name="T27" fmla="*/ 7 h 21"/>
                <a:gd name="T28" fmla="*/ 15 w 23"/>
                <a:gd name="T29" fmla="*/ 6 h 21"/>
                <a:gd name="T30" fmla="*/ 14 w 23"/>
                <a:gd name="T31" fmla="*/ 6 h 21"/>
                <a:gd name="T32" fmla="*/ 14 w 23"/>
                <a:gd name="T33" fmla="*/ 6 h 21"/>
                <a:gd name="T34" fmla="*/ 4 w 23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1">
                  <a:moveTo>
                    <a:pt x="4" y="0"/>
                  </a:moveTo>
                  <a:cubicBezTo>
                    <a:pt x="3" y="0"/>
                    <a:pt x="2" y="1"/>
                    <a:pt x="2" y="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3" y="20"/>
                    <a:pt x="14" y="2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3" y="13"/>
                    <a:pt x="23" y="1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4" name="Freeform 215"/>
            <p:cNvSpPr>
              <a:spLocks noEditPoints="1"/>
            </p:cNvSpPr>
            <p:nvPr/>
          </p:nvSpPr>
          <p:spPr bwMode="auto">
            <a:xfrm>
              <a:off x="6310313" y="3546475"/>
              <a:ext cx="203200" cy="203200"/>
            </a:xfrm>
            <a:custGeom>
              <a:avLst/>
              <a:gdLst>
                <a:gd name="T0" fmla="*/ 37 w 42"/>
                <a:gd name="T1" fmla="*/ 31 h 42"/>
                <a:gd name="T2" fmla="*/ 22 w 42"/>
                <a:gd name="T3" fmla="*/ 39 h 42"/>
                <a:gd name="T4" fmla="*/ 21 w 42"/>
                <a:gd name="T5" fmla="*/ 42 h 42"/>
                <a:gd name="T6" fmla="*/ 38 w 42"/>
                <a:gd name="T7" fmla="*/ 32 h 42"/>
                <a:gd name="T8" fmla="*/ 37 w 42"/>
                <a:gd name="T9" fmla="*/ 31 h 42"/>
                <a:gd name="T10" fmla="*/ 3 w 42"/>
                <a:gd name="T11" fmla="*/ 28 h 42"/>
                <a:gd name="T12" fmla="*/ 1 w 42"/>
                <a:gd name="T13" fmla="*/ 28 h 42"/>
                <a:gd name="T14" fmla="*/ 19 w 42"/>
                <a:gd name="T15" fmla="*/ 42 h 42"/>
                <a:gd name="T16" fmla="*/ 19 w 42"/>
                <a:gd name="T17" fmla="*/ 39 h 42"/>
                <a:gd name="T18" fmla="*/ 3 w 42"/>
                <a:gd name="T19" fmla="*/ 28 h 42"/>
                <a:gd name="T20" fmla="*/ 3 w 42"/>
                <a:gd name="T21" fmla="*/ 9 h 42"/>
                <a:gd name="T22" fmla="*/ 0 w 42"/>
                <a:gd name="T23" fmla="*/ 21 h 42"/>
                <a:gd name="T24" fmla="*/ 0 w 42"/>
                <a:gd name="T25" fmla="*/ 26 h 42"/>
                <a:gd name="T26" fmla="*/ 2 w 42"/>
                <a:gd name="T27" fmla="*/ 25 h 42"/>
                <a:gd name="T28" fmla="*/ 2 w 42"/>
                <a:gd name="T29" fmla="*/ 21 h 42"/>
                <a:gd name="T30" fmla="*/ 5 w 42"/>
                <a:gd name="T31" fmla="*/ 10 h 42"/>
                <a:gd name="T32" fmla="*/ 3 w 42"/>
                <a:gd name="T33" fmla="*/ 9 h 42"/>
                <a:gd name="T34" fmla="*/ 21 w 42"/>
                <a:gd name="T35" fmla="*/ 0 h 42"/>
                <a:gd name="T36" fmla="*/ 5 w 42"/>
                <a:gd name="T37" fmla="*/ 7 h 42"/>
                <a:gd name="T38" fmla="*/ 6 w 42"/>
                <a:gd name="T39" fmla="*/ 8 h 42"/>
                <a:gd name="T40" fmla="*/ 21 w 42"/>
                <a:gd name="T41" fmla="*/ 2 h 42"/>
                <a:gd name="T42" fmla="*/ 39 w 42"/>
                <a:gd name="T43" fmla="*/ 21 h 42"/>
                <a:gd name="T44" fmla="*/ 38 w 42"/>
                <a:gd name="T45" fmla="*/ 28 h 42"/>
                <a:gd name="T46" fmla="*/ 40 w 42"/>
                <a:gd name="T47" fmla="*/ 29 h 42"/>
                <a:gd name="T48" fmla="*/ 42 w 42"/>
                <a:gd name="T49" fmla="*/ 21 h 42"/>
                <a:gd name="T50" fmla="*/ 21 w 42"/>
                <a:gd name="T5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2">
                  <a:moveTo>
                    <a:pt x="37" y="31"/>
                  </a:moveTo>
                  <a:cubicBezTo>
                    <a:pt x="33" y="36"/>
                    <a:pt x="28" y="39"/>
                    <a:pt x="22" y="39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9" y="41"/>
                    <a:pt x="35" y="38"/>
                    <a:pt x="38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4" y="36"/>
                    <a:pt x="11" y="41"/>
                    <a:pt x="19" y="42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2" y="39"/>
                    <a:pt x="6" y="34"/>
                    <a:pt x="3" y="28"/>
                  </a:cubicBezTo>
                  <a:moveTo>
                    <a:pt x="3" y="9"/>
                  </a:moveTo>
                  <a:cubicBezTo>
                    <a:pt x="1" y="13"/>
                    <a:pt x="0" y="16"/>
                    <a:pt x="0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2"/>
                    <a:pt x="2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1" y="0"/>
                  </a:moveTo>
                  <a:cubicBezTo>
                    <a:pt x="14" y="0"/>
                    <a:pt x="8" y="3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0" y="4"/>
                    <a:pt x="15" y="2"/>
                    <a:pt x="21" y="2"/>
                  </a:cubicBezTo>
                  <a:cubicBezTo>
                    <a:pt x="31" y="2"/>
                    <a:pt x="39" y="10"/>
                    <a:pt x="39" y="21"/>
                  </a:cubicBezTo>
                  <a:cubicBezTo>
                    <a:pt x="39" y="23"/>
                    <a:pt x="39" y="26"/>
                    <a:pt x="38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5" name="Freeform 216"/>
            <p:cNvSpPr>
              <a:spLocks noEditPoints="1"/>
            </p:cNvSpPr>
            <p:nvPr/>
          </p:nvSpPr>
          <p:spPr bwMode="auto">
            <a:xfrm>
              <a:off x="6310313" y="3581400"/>
              <a:ext cx="192088" cy="168275"/>
            </a:xfrm>
            <a:custGeom>
              <a:avLst/>
              <a:gdLst>
                <a:gd name="T0" fmla="*/ 19 w 40"/>
                <a:gd name="T1" fmla="*/ 32 h 35"/>
                <a:gd name="T2" fmla="*/ 19 w 40"/>
                <a:gd name="T3" fmla="*/ 35 h 35"/>
                <a:gd name="T4" fmla="*/ 21 w 40"/>
                <a:gd name="T5" fmla="*/ 35 h 35"/>
                <a:gd name="T6" fmla="*/ 21 w 40"/>
                <a:gd name="T7" fmla="*/ 35 h 35"/>
                <a:gd name="T8" fmla="*/ 22 w 40"/>
                <a:gd name="T9" fmla="*/ 32 h 35"/>
                <a:gd name="T10" fmla="*/ 21 w 40"/>
                <a:gd name="T11" fmla="*/ 33 h 35"/>
                <a:gd name="T12" fmla="*/ 19 w 40"/>
                <a:gd name="T13" fmla="*/ 32 h 35"/>
                <a:gd name="T14" fmla="*/ 38 w 40"/>
                <a:gd name="T15" fmla="*/ 21 h 35"/>
                <a:gd name="T16" fmla="*/ 37 w 40"/>
                <a:gd name="T17" fmla="*/ 24 h 35"/>
                <a:gd name="T18" fmla="*/ 38 w 40"/>
                <a:gd name="T19" fmla="*/ 25 h 35"/>
                <a:gd name="T20" fmla="*/ 40 w 40"/>
                <a:gd name="T21" fmla="*/ 22 h 35"/>
                <a:gd name="T22" fmla="*/ 38 w 40"/>
                <a:gd name="T23" fmla="*/ 21 h 35"/>
                <a:gd name="T24" fmla="*/ 2 w 40"/>
                <a:gd name="T25" fmla="*/ 18 h 35"/>
                <a:gd name="T26" fmla="*/ 0 w 40"/>
                <a:gd name="T27" fmla="*/ 19 h 35"/>
                <a:gd name="T28" fmla="*/ 1 w 40"/>
                <a:gd name="T29" fmla="*/ 21 h 35"/>
                <a:gd name="T30" fmla="*/ 3 w 40"/>
                <a:gd name="T31" fmla="*/ 21 h 35"/>
                <a:gd name="T32" fmla="*/ 2 w 40"/>
                <a:gd name="T33" fmla="*/ 18 h 35"/>
                <a:gd name="T34" fmla="*/ 5 w 40"/>
                <a:gd name="T35" fmla="*/ 0 h 35"/>
                <a:gd name="T36" fmla="*/ 3 w 40"/>
                <a:gd name="T37" fmla="*/ 2 h 35"/>
                <a:gd name="T38" fmla="*/ 5 w 40"/>
                <a:gd name="T39" fmla="*/ 3 h 35"/>
                <a:gd name="T40" fmla="*/ 6 w 40"/>
                <a:gd name="T41" fmla="*/ 1 h 35"/>
                <a:gd name="T42" fmla="*/ 5 w 40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5">
                  <a:moveTo>
                    <a:pt x="19" y="32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2"/>
                    <a:pt x="21" y="33"/>
                    <a:pt x="21" y="33"/>
                  </a:cubicBezTo>
                  <a:cubicBezTo>
                    <a:pt x="20" y="33"/>
                    <a:pt x="20" y="32"/>
                    <a:pt x="19" y="32"/>
                  </a:cubicBezTo>
                  <a:moveTo>
                    <a:pt x="38" y="21"/>
                  </a:moveTo>
                  <a:cubicBezTo>
                    <a:pt x="37" y="22"/>
                    <a:pt x="37" y="23"/>
                    <a:pt x="37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4"/>
                    <a:pt x="39" y="23"/>
                    <a:pt x="40" y="22"/>
                  </a:cubicBezTo>
                  <a:cubicBezTo>
                    <a:pt x="38" y="21"/>
                    <a:pt x="38" y="21"/>
                    <a:pt x="38" y="21"/>
                  </a:cubicBezTo>
                  <a:moveTo>
                    <a:pt x="2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0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2" y="19"/>
                    <a:pt x="2" y="18"/>
                  </a:cubicBezTo>
                  <a:moveTo>
                    <a:pt x="5" y="0"/>
                  </a:moveTo>
                  <a:cubicBezTo>
                    <a:pt x="4" y="1"/>
                    <a:pt x="3" y="2"/>
                    <a:pt x="3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6" name="Freeform 217"/>
            <p:cNvSpPr>
              <a:spLocks noEditPoints="1"/>
            </p:cNvSpPr>
            <p:nvPr/>
          </p:nvSpPr>
          <p:spPr bwMode="auto">
            <a:xfrm>
              <a:off x="6956426" y="4622800"/>
              <a:ext cx="288925" cy="288925"/>
            </a:xfrm>
            <a:custGeom>
              <a:avLst/>
              <a:gdLst>
                <a:gd name="T0" fmla="*/ 39 w 60"/>
                <a:gd name="T1" fmla="*/ 34 h 60"/>
                <a:gd name="T2" fmla="*/ 56 w 60"/>
                <a:gd name="T3" fmla="*/ 45 h 60"/>
                <a:gd name="T4" fmla="*/ 59 w 60"/>
                <a:gd name="T5" fmla="*/ 36 h 60"/>
                <a:gd name="T6" fmla="*/ 39 w 60"/>
                <a:gd name="T7" fmla="*/ 34 h 60"/>
                <a:gd name="T8" fmla="*/ 23 w 60"/>
                <a:gd name="T9" fmla="*/ 32 h 60"/>
                <a:gd name="T10" fmla="*/ 1 w 60"/>
                <a:gd name="T11" fmla="*/ 36 h 60"/>
                <a:gd name="T12" fmla="*/ 4 w 60"/>
                <a:gd name="T13" fmla="*/ 44 h 60"/>
                <a:gd name="T14" fmla="*/ 23 w 60"/>
                <a:gd name="T15" fmla="*/ 32 h 60"/>
                <a:gd name="T16" fmla="*/ 29 w 60"/>
                <a:gd name="T17" fmla="*/ 31 h 60"/>
                <a:gd name="T18" fmla="*/ 5 w 60"/>
                <a:gd name="T19" fmla="*/ 46 h 60"/>
                <a:gd name="T20" fmla="*/ 30 w 60"/>
                <a:gd name="T21" fmla="*/ 60 h 60"/>
                <a:gd name="T22" fmla="*/ 54 w 60"/>
                <a:gd name="T23" fmla="*/ 47 h 60"/>
                <a:gd name="T24" fmla="*/ 29 w 60"/>
                <a:gd name="T25" fmla="*/ 31 h 60"/>
                <a:gd name="T26" fmla="*/ 1 w 60"/>
                <a:gd name="T27" fmla="*/ 23 h 60"/>
                <a:gd name="T28" fmla="*/ 0 w 60"/>
                <a:gd name="T29" fmla="*/ 30 h 60"/>
                <a:gd name="T30" fmla="*/ 0 w 60"/>
                <a:gd name="T31" fmla="*/ 34 h 60"/>
                <a:gd name="T32" fmla="*/ 24 w 60"/>
                <a:gd name="T33" fmla="*/ 29 h 60"/>
                <a:gd name="T34" fmla="*/ 1 w 60"/>
                <a:gd name="T35" fmla="*/ 23 h 60"/>
                <a:gd name="T36" fmla="*/ 58 w 60"/>
                <a:gd name="T37" fmla="*/ 19 h 60"/>
                <a:gd name="T38" fmla="*/ 31 w 60"/>
                <a:gd name="T39" fmla="*/ 30 h 60"/>
                <a:gd name="T40" fmla="*/ 59 w 60"/>
                <a:gd name="T41" fmla="*/ 34 h 60"/>
                <a:gd name="T42" fmla="*/ 60 w 60"/>
                <a:gd name="T43" fmla="*/ 30 h 60"/>
                <a:gd name="T44" fmla="*/ 58 w 60"/>
                <a:gd name="T45" fmla="*/ 19 h 60"/>
                <a:gd name="T46" fmla="*/ 7 w 60"/>
                <a:gd name="T47" fmla="*/ 11 h 60"/>
                <a:gd name="T48" fmla="*/ 2 w 60"/>
                <a:gd name="T49" fmla="*/ 20 h 60"/>
                <a:gd name="T50" fmla="*/ 19 w 60"/>
                <a:gd name="T51" fmla="*/ 25 h 60"/>
                <a:gd name="T52" fmla="*/ 7 w 60"/>
                <a:gd name="T53" fmla="*/ 11 h 60"/>
                <a:gd name="T54" fmla="*/ 38 w 60"/>
                <a:gd name="T55" fmla="*/ 1 h 60"/>
                <a:gd name="T56" fmla="*/ 32 w 60"/>
                <a:gd name="T57" fmla="*/ 27 h 60"/>
                <a:gd name="T58" fmla="*/ 57 w 60"/>
                <a:gd name="T59" fmla="*/ 17 h 60"/>
                <a:gd name="T60" fmla="*/ 38 w 60"/>
                <a:gd name="T61" fmla="*/ 1 h 60"/>
                <a:gd name="T62" fmla="*/ 30 w 60"/>
                <a:gd name="T63" fmla="*/ 0 h 60"/>
                <a:gd name="T64" fmla="*/ 9 w 60"/>
                <a:gd name="T65" fmla="*/ 9 h 60"/>
                <a:gd name="T66" fmla="*/ 26 w 60"/>
                <a:gd name="T67" fmla="*/ 29 h 60"/>
                <a:gd name="T68" fmla="*/ 29 w 60"/>
                <a:gd name="T69" fmla="*/ 28 h 60"/>
                <a:gd name="T70" fmla="*/ 36 w 60"/>
                <a:gd name="T71" fmla="*/ 1 h 60"/>
                <a:gd name="T72" fmla="*/ 30 w 6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0">
                  <a:moveTo>
                    <a:pt x="39" y="34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7" y="42"/>
                    <a:pt x="58" y="39"/>
                    <a:pt x="59" y="36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23" y="32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9"/>
                    <a:pt x="2" y="41"/>
                    <a:pt x="4" y="44"/>
                  </a:cubicBezTo>
                  <a:cubicBezTo>
                    <a:pt x="23" y="32"/>
                    <a:pt x="23" y="32"/>
                    <a:pt x="23" y="32"/>
                  </a:cubicBezTo>
                  <a:moveTo>
                    <a:pt x="29" y="31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10" y="54"/>
                    <a:pt x="19" y="60"/>
                    <a:pt x="30" y="60"/>
                  </a:cubicBezTo>
                  <a:cubicBezTo>
                    <a:pt x="40" y="60"/>
                    <a:pt x="49" y="55"/>
                    <a:pt x="54" y="47"/>
                  </a:cubicBezTo>
                  <a:cubicBezTo>
                    <a:pt x="29" y="31"/>
                    <a:pt x="29" y="31"/>
                    <a:pt x="29" y="31"/>
                  </a:cubicBezTo>
                  <a:moveTo>
                    <a:pt x="1" y="23"/>
                  </a:moveTo>
                  <a:cubicBezTo>
                    <a:pt x="0" y="25"/>
                    <a:pt x="0" y="27"/>
                    <a:pt x="0" y="30"/>
                  </a:cubicBezTo>
                  <a:cubicBezTo>
                    <a:pt x="0" y="31"/>
                    <a:pt x="0" y="32"/>
                    <a:pt x="0" y="3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58" y="19"/>
                  </a:moveTo>
                  <a:cubicBezTo>
                    <a:pt x="31" y="30"/>
                    <a:pt x="31" y="30"/>
                    <a:pt x="31" y="30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2"/>
                    <a:pt x="60" y="31"/>
                    <a:pt x="60" y="30"/>
                  </a:cubicBezTo>
                  <a:cubicBezTo>
                    <a:pt x="60" y="26"/>
                    <a:pt x="59" y="23"/>
                    <a:pt x="58" y="19"/>
                  </a:cubicBezTo>
                  <a:moveTo>
                    <a:pt x="7" y="11"/>
                  </a:moveTo>
                  <a:cubicBezTo>
                    <a:pt x="5" y="14"/>
                    <a:pt x="3" y="17"/>
                    <a:pt x="2" y="20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8" y="1"/>
                  </a:moveTo>
                  <a:cubicBezTo>
                    <a:pt x="32" y="27"/>
                    <a:pt x="32" y="27"/>
                    <a:pt x="32" y="2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10"/>
                    <a:pt x="46" y="4"/>
                    <a:pt x="38" y="1"/>
                  </a:cubicBezTo>
                  <a:moveTo>
                    <a:pt x="30" y="0"/>
                  </a:moveTo>
                  <a:cubicBezTo>
                    <a:pt x="22" y="0"/>
                    <a:pt x="14" y="4"/>
                    <a:pt x="9" y="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7" name="Freeform 218"/>
            <p:cNvSpPr/>
            <p:nvPr/>
          </p:nvSpPr>
          <p:spPr bwMode="auto">
            <a:xfrm>
              <a:off x="6956426" y="4627562"/>
              <a:ext cx="284163" cy="222250"/>
            </a:xfrm>
            <a:custGeom>
              <a:avLst/>
              <a:gdLst>
                <a:gd name="T0" fmla="*/ 36 w 59"/>
                <a:gd name="T1" fmla="*/ 0 h 46"/>
                <a:gd name="T2" fmla="*/ 29 w 59"/>
                <a:gd name="T3" fmla="*/ 27 h 46"/>
                <a:gd name="T4" fmla="*/ 26 w 59"/>
                <a:gd name="T5" fmla="*/ 28 h 46"/>
                <a:gd name="T6" fmla="*/ 9 w 59"/>
                <a:gd name="T7" fmla="*/ 8 h 46"/>
                <a:gd name="T8" fmla="*/ 7 w 59"/>
                <a:gd name="T9" fmla="*/ 10 h 46"/>
                <a:gd name="T10" fmla="*/ 19 w 59"/>
                <a:gd name="T11" fmla="*/ 24 h 46"/>
                <a:gd name="T12" fmla="*/ 2 w 59"/>
                <a:gd name="T13" fmla="*/ 19 h 46"/>
                <a:gd name="T14" fmla="*/ 1 w 59"/>
                <a:gd name="T15" fmla="*/ 22 h 46"/>
                <a:gd name="T16" fmla="*/ 24 w 59"/>
                <a:gd name="T17" fmla="*/ 28 h 46"/>
                <a:gd name="T18" fmla="*/ 0 w 59"/>
                <a:gd name="T19" fmla="*/ 33 h 46"/>
                <a:gd name="T20" fmla="*/ 1 w 59"/>
                <a:gd name="T21" fmla="*/ 35 h 46"/>
                <a:gd name="T22" fmla="*/ 23 w 59"/>
                <a:gd name="T23" fmla="*/ 31 h 46"/>
                <a:gd name="T24" fmla="*/ 4 w 59"/>
                <a:gd name="T25" fmla="*/ 43 h 46"/>
                <a:gd name="T26" fmla="*/ 5 w 59"/>
                <a:gd name="T27" fmla="*/ 45 h 46"/>
                <a:gd name="T28" fmla="*/ 29 w 59"/>
                <a:gd name="T29" fmla="*/ 30 h 46"/>
                <a:gd name="T30" fmla="*/ 54 w 59"/>
                <a:gd name="T31" fmla="*/ 46 h 46"/>
                <a:gd name="T32" fmla="*/ 56 w 59"/>
                <a:gd name="T33" fmla="*/ 44 h 46"/>
                <a:gd name="T34" fmla="*/ 39 w 59"/>
                <a:gd name="T35" fmla="*/ 33 h 46"/>
                <a:gd name="T36" fmla="*/ 59 w 59"/>
                <a:gd name="T37" fmla="*/ 35 h 46"/>
                <a:gd name="T38" fmla="*/ 59 w 59"/>
                <a:gd name="T39" fmla="*/ 33 h 46"/>
                <a:gd name="T40" fmla="*/ 31 w 59"/>
                <a:gd name="T41" fmla="*/ 29 h 46"/>
                <a:gd name="T42" fmla="*/ 58 w 59"/>
                <a:gd name="T43" fmla="*/ 18 h 46"/>
                <a:gd name="T44" fmla="*/ 57 w 59"/>
                <a:gd name="T45" fmla="*/ 16 h 46"/>
                <a:gd name="T46" fmla="*/ 32 w 59"/>
                <a:gd name="T47" fmla="*/ 26 h 46"/>
                <a:gd name="T48" fmla="*/ 38 w 59"/>
                <a:gd name="T49" fmla="*/ 0 h 46"/>
                <a:gd name="T50" fmla="*/ 36 w 59"/>
                <a:gd name="T5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6">
                  <a:moveTo>
                    <a:pt x="36" y="0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5" y="45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5" y="45"/>
                    <a:pt x="55" y="44"/>
                    <a:pt x="56" y="4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5"/>
                    <a:pt x="59" y="34"/>
                    <a:pt x="59" y="33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8" name="Freeform 219"/>
            <p:cNvSpPr>
              <a:spLocks noEditPoints="1"/>
            </p:cNvSpPr>
            <p:nvPr/>
          </p:nvSpPr>
          <p:spPr bwMode="auto">
            <a:xfrm>
              <a:off x="6908801" y="4573587"/>
              <a:ext cx="385763" cy="385763"/>
            </a:xfrm>
            <a:custGeom>
              <a:avLst/>
              <a:gdLst>
                <a:gd name="T0" fmla="*/ 10 w 80"/>
                <a:gd name="T1" fmla="*/ 59 h 80"/>
                <a:gd name="T2" fmla="*/ 7 w 80"/>
                <a:gd name="T3" fmla="*/ 61 h 80"/>
                <a:gd name="T4" fmla="*/ 40 w 80"/>
                <a:gd name="T5" fmla="*/ 80 h 80"/>
                <a:gd name="T6" fmla="*/ 73 w 80"/>
                <a:gd name="T7" fmla="*/ 62 h 80"/>
                <a:gd name="T8" fmla="*/ 69 w 80"/>
                <a:gd name="T9" fmla="*/ 60 h 80"/>
                <a:gd name="T10" fmla="*/ 40 w 80"/>
                <a:gd name="T11" fmla="*/ 75 h 80"/>
                <a:gd name="T12" fmla="*/ 10 w 80"/>
                <a:gd name="T13" fmla="*/ 59 h 80"/>
                <a:gd name="T14" fmla="*/ 5 w 80"/>
                <a:gd name="T15" fmla="*/ 48 h 80"/>
                <a:gd name="T16" fmla="*/ 1 w 80"/>
                <a:gd name="T17" fmla="*/ 48 h 80"/>
                <a:gd name="T18" fmla="*/ 5 w 80"/>
                <a:gd name="T19" fmla="*/ 59 h 80"/>
                <a:gd name="T20" fmla="*/ 9 w 80"/>
                <a:gd name="T21" fmla="*/ 57 h 80"/>
                <a:gd name="T22" fmla="*/ 5 w 80"/>
                <a:gd name="T23" fmla="*/ 48 h 80"/>
                <a:gd name="T24" fmla="*/ 75 w 80"/>
                <a:gd name="T25" fmla="*/ 47 h 80"/>
                <a:gd name="T26" fmla="*/ 71 w 80"/>
                <a:gd name="T27" fmla="*/ 58 h 80"/>
                <a:gd name="T28" fmla="*/ 74 w 80"/>
                <a:gd name="T29" fmla="*/ 60 h 80"/>
                <a:gd name="T30" fmla="*/ 79 w 80"/>
                <a:gd name="T31" fmla="*/ 48 h 80"/>
                <a:gd name="T32" fmla="*/ 75 w 80"/>
                <a:gd name="T33" fmla="*/ 47 h 80"/>
                <a:gd name="T34" fmla="*/ 1 w 80"/>
                <a:gd name="T35" fmla="*/ 30 h 80"/>
                <a:gd name="T36" fmla="*/ 0 w 80"/>
                <a:gd name="T37" fmla="*/ 40 h 80"/>
                <a:gd name="T38" fmla="*/ 1 w 80"/>
                <a:gd name="T39" fmla="*/ 46 h 80"/>
                <a:gd name="T40" fmla="*/ 5 w 80"/>
                <a:gd name="T41" fmla="*/ 45 h 80"/>
                <a:gd name="T42" fmla="*/ 4 w 80"/>
                <a:gd name="T43" fmla="*/ 40 h 80"/>
                <a:gd name="T44" fmla="*/ 5 w 80"/>
                <a:gd name="T45" fmla="*/ 31 h 80"/>
                <a:gd name="T46" fmla="*/ 1 w 80"/>
                <a:gd name="T47" fmla="*/ 30 h 80"/>
                <a:gd name="T48" fmla="*/ 77 w 80"/>
                <a:gd name="T49" fmla="*/ 26 h 80"/>
                <a:gd name="T50" fmla="*/ 73 w 80"/>
                <a:gd name="T51" fmla="*/ 27 h 80"/>
                <a:gd name="T52" fmla="*/ 75 w 80"/>
                <a:gd name="T53" fmla="*/ 40 h 80"/>
                <a:gd name="T54" fmla="*/ 75 w 80"/>
                <a:gd name="T55" fmla="*/ 44 h 80"/>
                <a:gd name="T56" fmla="*/ 79 w 80"/>
                <a:gd name="T57" fmla="*/ 45 h 80"/>
                <a:gd name="T58" fmla="*/ 80 w 80"/>
                <a:gd name="T59" fmla="*/ 40 h 80"/>
                <a:gd name="T60" fmla="*/ 77 w 80"/>
                <a:gd name="T61" fmla="*/ 26 h 80"/>
                <a:gd name="T62" fmla="*/ 10 w 80"/>
                <a:gd name="T63" fmla="*/ 13 h 80"/>
                <a:gd name="T64" fmla="*/ 2 w 80"/>
                <a:gd name="T65" fmla="*/ 27 h 80"/>
                <a:gd name="T66" fmla="*/ 6 w 80"/>
                <a:gd name="T67" fmla="*/ 29 h 80"/>
                <a:gd name="T68" fmla="*/ 13 w 80"/>
                <a:gd name="T69" fmla="*/ 17 h 80"/>
                <a:gd name="T70" fmla="*/ 10 w 80"/>
                <a:gd name="T71" fmla="*/ 13 h 80"/>
                <a:gd name="T72" fmla="*/ 51 w 80"/>
                <a:gd name="T73" fmla="*/ 2 h 80"/>
                <a:gd name="T74" fmla="*/ 50 w 80"/>
                <a:gd name="T75" fmla="*/ 6 h 80"/>
                <a:gd name="T76" fmla="*/ 72 w 80"/>
                <a:gd name="T77" fmla="*/ 25 h 80"/>
                <a:gd name="T78" fmla="*/ 76 w 80"/>
                <a:gd name="T79" fmla="*/ 23 h 80"/>
                <a:gd name="T80" fmla="*/ 51 w 80"/>
                <a:gd name="T81" fmla="*/ 2 h 80"/>
                <a:gd name="T82" fmla="*/ 40 w 80"/>
                <a:gd name="T83" fmla="*/ 0 h 80"/>
                <a:gd name="T84" fmla="*/ 12 w 80"/>
                <a:gd name="T85" fmla="*/ 12 h 80"/>
                <a:gd name="T86" fmla="*/ 15 w 80"/>
                <a:gd name="T87" fmla="*/ 15 h 80"/>
                <a:gd name="T88" fmla="*/ 40 w 80"/>
                <a:gd name="T89" fmla="*/ 4 h 80"/>
                <a:gd name="T90" fmla="*/ 47 w 80"/>
                <a:gd name="T91" fmla="*/ 5 h 80"/>
                <a:gd name="T92" fmla="*/ 48 w 80"/>
                <a:gd name="T93" fmla="*/ 1 h 80"/>
                <a:gd name="T94" fmla="*/ 40 w 80"/>
                <a:gd name="T9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80">
                  <a:moveTo>
                    <a:pt x="10" y="59"/>
                  </a:moveTo>
                  <a:cubicBezTo>
                    <a:pt x="7" y="61"/>
                    <a:pt x="7" y="61"/>
                    <a:pt x="7" y="61"/>
                  </a:cubicBezTo>
                  <a:cubicBezTo>
                    <a:pt x="14" y="72"/>
                    <a:pt x="26" y="80"/>
                    <a:pt x="40" y="80"/>
                  </a:cubicBezTo>
                  <a:cubicBezTo>
                    <a:pt x="53" y="80"/>
                    <a:pt x="65" y="73"/>
                    <a:pt x="73" y="62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3" y="69"/>
                    <a:pt x="52" y="75"/>
                    <a:pt x="40" y="75"/>
                  </a:cubicBezTo>
                  <a:cubicBezTo>
                    <a:pt x="27" y="75"/>
                    <a:pt x="16" y="69"/>
                    <a:pt x="10" y="59"/>
                  </a:cubicBezTo>
                  <a:moveTo>
                    <a:pt x="5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2" y="52"/>
                    <a:pt x="3" y="56"/>
                    <a:pt x="5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6" y="51"/>
                    <a:pt x="5" y="48"/>
                  </a:cubicBezTo>
                  <a:moveTo>
                    <a:pt x="75" y="47"/>
                  </a:moveTo>
                  <a:cubicBezTo>
                    <a:pt x="74" y="51"/>
                    <a:pt x="73" y="55"/>
                    <a:pt x="71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6" y="56"/>
                    <a:pt x="78" y="52"/>
                    <a:pt x="79" y="48"/>
                  </a:cubicBezTo>
                  <a:cubicBezTo>
                    <a:pt x="75" y="47"/>
                    <a:pt x="75" y="47"/>
                    <a:pt x="75" y="47"/>
                  </a:cubicBezTo>
                  <a:moveTo>
                    <a:pt x="1" y="30"/>
                  </a:moveTo>
                  <a:cubicBezTo>
                    <a:pt x="1" y="33"/>
                    <a:pt x="0" y="36"/>
                    <a:pt x="0" y="40"/>
                  </a:cubicBezTo>
                  <a:cubicBezTo>
                    <a:pt x="0" y="42"/>
                    <a:pt x="0" y="44"/>
                    <a:pt x="1" y="46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3"/>
                    <a:pt x="4" y="42"/>
                    <a:pt x="4" y="40"/>
                  </a:cubicBezTo>
                  <a:cubicBezTo>
                    <a:pt x="4" y="37"/>
                    <a:pt x="5" y="34"/>
                    <a:pt x="5" y="31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77" y="26"/>
                  </a:moveTo>
                  <a:cubicBezTo>
                    <a:pt x="73" y="27"/>
                    <a:pt x="73" y="27"/>
                    <a:pt x="73" y="27"/>
                  </a:cubicBezTo>
                  <a:cubicBezTo>
                    <a:pt x="75" y="31"/>
                    <a:pt x="75" y="35"/>
                    <a:pt x="75" y="40"/>
                  </a:cubicBezTo>
                  <a:cubicBezTo>
                    <a:pt x="75" y="41"/>
                    <a:pt x="75" y="43"/>
                    <a:pt x="75" y="44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43"/>
                    <a:pt x="80" y="42"/>
                    <a:pt x="80" y="40"/>
                  </a:cubicBezTo>
                  <a:cubicBezTo>
                    <a:pt x="80" y="35"/>
                    <a:pt x="79" y="30"/>
                    <a:pt x="77" y="26"/>
                  </a:cubicBezTo>
                  <a:moveTo>
                    <a:pt x="10" y="13"/>
                  </a:moveTo>
                  <a:cubicBezTo>
                    <a:pt x="7" y="17"/>
                    <a:pt x="4" y="22"/>
                    <a:pt x="2" y="27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24"/>
                    <a:pt x="10" y="20"/>
                    <a:pt x="13" y="17"/>
                  </a:cubicBezTo>
                  <a:cubicBezTo>
                    <a:pt x="10" y="13"/>
                    <a:pt x="10" y="13"/>
                    <a:pt x="10" y="13"/>
                  </a:cubicBezTo>
                  <a:moveTo>
                    <a:pt x="51" y="2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60" y="9"/>
                    <a:pt x="68" y="16"/>
                    <a:pt x="72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3"/>
                    <a:pt x="62" y="5"/>
                    <a:pt x="51" y="2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2" y="1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5" y="4"/>
                    <a:pt x="47" y="5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3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9" name="Freeform 220"/>
            <p:cNvSpPr>
              <a:spLocks noEditPoints="1"/>
            </p:cNvSpPr>
            <p:nvPr/>
          </p:nvSpPr>
          <p:spPr bwMode="auto">
            <a:xfrm>
              <a:off x="6913563" y="4578350"/>
              <a:ext cx="374650" cy="295275"/>
            </a:xfrm>
            <a:custGeom>
              <a:avLst/>
              <a:gdLst>
                <a:gd name="T0" fmla="*/ 70 w 78"/>
                <a:gd name="T1" fmla="*/ 57 h 61"/>
                <a:gd name="T2" fmla="*/ 68 w 78"/>
                <a:gd name="T3" fmla="*/ 59 h 61"/>
                <a:gd name="T4" fmla="*/ 72 w 78"/>
                <a:gd name="T5" fmla="*/ 61 h 61"/>
                <a:gd name="T6" fmla="*/ 73 w 78"/>
                <a:gd name="T7" fmla="*/ 59 h 61"/>
                <a:gd name="T8" fmla="*/ 70 w 78"/>
                <a:gd name="T9" fmla="*/ 57 h 61"/>
                <a:gd name="T10" fmla="*/ 8 w 78"/>
                <a:gd name="T11" fmla="*/ 56 h 61"/>
                <a:gd name="T12" fmla="*/ 4 w 78"/>
                <a:gd name="T13" fmla="*/ 58 h 61"/>
                <a:gd name="T14" fmla="*/ 6 w 78"/>
                <a:gd name="T15" fmla="*/ 60 h 61"/>
                <a:gd name="T16" fmla="*/ 9 w 78"/>
                <a:gd name="T17" fmla="*/ 58 h 61"/>
                <a:gd name="T18" fmla="*/ 8 w 78"/>
                <a:gd name="T19" fmla="*/ 56 h 61"/>
                <a:gd name="T20" fmla="*/ 4 w 78"/>
                <a:gd name="T21" fmla="*/ 44 h 61"/>
                <a:gd name="T22" fmla="*/ 0 w 78"/>
                <a:gd name="T23" fmla="*/ 45 h 61"/>
                <a:gd name="T24" fmla="*/ 0 w 78"/>
                <a:gd name="T25" fmla="*/ 47 h 61"/>
                <a:gd name="T26" fmla="*/ 4 w 78"/>
                <a:gd name="T27" fmla="*/ 47 h 61"/>
                <a:gd name="T28" fmla="*/ 4 w 78"/>
                <a:gd name="T29" fmla="*/ 44 h 61"/>
                <a:gd name="T30" fmla="*/ 74 w 78"/>
                <a:gd name="T31" fmla="*/ 43 h 61"/>
                <a:gd name="T32" fmla="*/ 74 w 78"/>
                <a:gd name="T33" fmla="*/ 46 h 61"/>
                <a:gd name="T34" fmla="*/ 78 w 78"/>
                <a:gd name="T35" fmla="*/ 47 h 61"/>
                <a:gd name="T36" fmla="*/ 78 w 78"/>
                <a:gd name="T37" fmla="*/ 44 h 61"/>
                <a:gd name="T38" fmla="*/ 74 w 78"/>
                <a:gd name="T39" fmla="*/ 43 h 61"/>
                <a:gd name="T40" fmla="*/ 1 w 78"/>
                <a:gd name="T41" fmla="*/ 26 h 61"/>
                <a:gd name="T42" fmla="*/ 0 w 78"/>
                <a:gd name="T43" fmla="*/ 29 h 61"/>
                <a:gd name="T44" fmla="*/ 4 w 78"/>
                <a:gd name="T45" fmla="*/ 30 h 61"/>
                <a:gd name="T46" fmla="*/ 5 w 78"/>
                <a:gd name="T47" fmla="*/ 28 h 61"/>
                <a:gd name="T48" fmla="*/ 1 w 78"/>
                <a:gd name="T49" fmla="*/ 26 h 61"/>
                <a:gd name="T50" fmla="*/ 75 w 78"/>
                <a:gd name="T51" fmla="*/ 22 h 61"/>
                <a:gd name="T52" fmla="*/ 71 w 78"/>
                <a:gd name="T53" fmla="*/ 24 h 61"/>
                <a:gd name="T54" fmla="*/ 72 w 78"/>
                <a:gd name="T55" fmla="*/ 26 h 61"/>
                <a:gd name="T56" fmla="*/ 76 w 78"/>
                <a:gd name="T57" fmla="*/ 25 h 61"/>
                <a:gd name="T58" fmla="*/ 75 w 78"/>
                <a:gd name="T59" fmla="*/ 22 h 61"/>
                <a:gd name="T60" fmla="*/ 11 w 78"/>
                <a:gd name="T61" fmla="*/ 11 h 61"/>
                <a:gd name="T62" fmla="*/ 9 w 78"/>
                <a:gd name="T63" fmla="*/ 12 h 61"/>
                <a:gd name="T64" fmla="*/ 12 w 78"/>
                <a:gd name="T65" fmla="*/ 16 h 61"/>
                <a:gd name="T66" fmla="*/ 14 w 78"/>
                <a:gd name="T67" fmla="*/ 14 h 61"/>
                <a:gd name="T68" fmla="*/ 11 w 78"/>
                <a:gd name="T69" fmla="*/ 11 h 61"/>
                <a:gd name="T70" fmla="*/ 47 w 78"/>
                <a:gd name="T71" fmla="*/ 0 h 61"/>
                <a:gd name="T72" fmla="*/ 46 w 78"/>
                <a:gd name="T73" fmla="*/ 4 h 61"/>
                <a:gd name="T74" fmla="*/ 49 w 78"/>
                <a:gd name="T75" fmla="*/ 5 h 61"/>
                <a:gd name="T76" fmla="*/ 50 w 78"/>
                <a:gd name="T77" fmla="*/ 1 h 61"/>
                <a:gd name="T78" fmla="*/ 47 w 78"/>
                <a:gd name="T7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" h="61">
                  <a:moveTo>
                    <a:pt x="70" y="57"/>
                  </a:moveTo>
                  <a:cubicBezTo>
                    <a:pt x="69" y="58"/>
                    <a:pt x="69" y="58"/>
                    <a:pt x="68" y="59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3" y="60"/>
                    <a:pt x="73" y="59"/>
                  </a:cubicBezTo>
                  <a:cubicBezTo>
                    <a:pt x="70" y="57"/>
                    <a:pt x="70" y="57"/>
                    <a:pt x="70" y="57"/>
                  </a:cubicBezTo>
                  <a:moveTo>
                    <a:pt x="8" y="56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5" y="59"/>
                    <a:pt x="5" y="60"/>
                    <a:pt x="6" y="6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8" y="58"/>
                    <a:pt x="8" y="57"/>
                    <a:pt x="8" y="56"/>
                  </a:cubicBezTo>
                  <a:moveTo>
                    <a:pt x="4" y="44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4" y="45"/>
                    <a:pt x="4" y="44"/>
                  </a:cubicBezTo>
                  <a:moveTo>
                    <a:pt x="74" y="43"/>
                  </a:moveTo>
                  <a:cubicBezTo>
                    <a:pt x="74" y="44"/>
                    <a:pt x="74" y="45"/>
                    <a:pt x="74" y="4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6"/>
                    <a:pt x="78" y="45"/>
                    <a:pt x="78" y="44"/>
                  </a:cubicBezTo>
                  <a:cubicBezTo>
                    <a:pt x="74" y="43"/>
                    <a:pt x="74" y="43"/>
                    <a:pt x="74" y="43"/>
                  </a:cubicBezTo>
                  <a:moveTo>
                    <a:pt x="1" y="26"/>
                  </a:moveTo>
                  <a:cubicBezTo>
                    <a:pt x="1" y="27"/>
                    <a:pt x="1" y="28"/>
                    <a:pt x="0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75" y="22"/>
                  </a:moveTo>
                  <a:cubicBezTo>
                    <a:pt x="71" y="24"/>
                    <a:pt x="71" y="24"/>
                    <a:pt x="71" y="24"/>
                  </a:cubicBezTo>
                  <a:cubicBezTo>
                    <a:pt x="72" y="25"/>
                    <a:pt x="72" y="25"/>
                    <a:pt x="72" y="26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5" y="23"/>
                    <a:pt x="75" y="22"/>
                  </a:cubicBezTo>
                  <a:moveTo>
                    <a:pt x="11" y="11"/>
                  </a:moveTo>
                  <a:cubicBezTo>
                    <a:pt x="10" y="11"/>
                    <a:pt x="10" y="12"/>
                    <a:pt x="9" y="12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3" y="14"/>
                    <a:pt x="14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47" y="0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4"/>
                    <a:pt x="49" y="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0"/>
                    <a:pt x="48" y="0"/>
                    <a:pt x="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0" name="Freeform 221"/>
            <p:cNvSpPr>
              <a:spLocks noEditPoints="1"/>
            </p:cNvSpPr>
            <p:nvPr/>
          </p:nvSpPr>
          <p:spPr bwMode="auto">
            <a:xfrm>
              <a:off x="7848601" y="2727325"/>
              <a:ext cx="201613" cy="203200"/>
            </a:xfrm>
            <a:custGeom>
              <a:avLst/>
              <a:gdLst>
                <a:gd name="T0" fmla="*/ 22 w 42"/>
                <a:gd name="T1" fmla="*/ 27 h 42"/>
                <a:gd name="T2" fmla="*/ 20 w 42"/>
                <a:gd name="T3" fmla="*/ 42 h 42"/>
                <a:gd name="T4" fmla="*/ 21 w 42"/>
                <a:gd name="T5" fmla="*/ 42 h 42"/>
                <a:gd name="T6" fmla="*/ 28 w 42"/>
                <a:gd name="T7" fmla="*/ 40 h 42"/>
                <a:gd name="T8" fmla="*/ 22 w 42"/>
                <a:gd name="T9" fmla="*/ 27 h 42"/>
                <a:gd name="T10" fmla="*/ 19 w 42"/>
                <a:gd name="T11" fmla="*/ 25 h 42"/>
                <a:gd name="T12" fmla="*/ 6 w 42"/>
                <a:gd name="T13" fmla="*/ 36 h 42"/>
                <a:gd name="T14" fmla="*/ 18 w 42"/>
                <a:gd name="T15" fmla="*/ 41 h 42"/>
                <a:gd name="T16" fmla="*/ 19 w 42"/>
                <a:gd name="T17" fmla="*/ 25 h 42"/>
                <a:gd name="T18" fmla="*/ 24 w 42"/>
                <a:gd name="T19" fmla="*/ 25 h 42"/>
                <a:gd name="T20" fmla="*/ 31 w 42"/>
                <a:gd name="T21" fmla="*/ 39 h 42"/>
                <a:gd name="T22" fmla="*/ 38 w 42"/>
                <a:gd name="T23" fmla="*/ 32 h 42"/>
                <a:gd name="T24" fmla="*/ 24 w 42"/>
                <a:gd name="T25" fmla="*/ 25 h 42"/>
                <a:gd name="T26" fmla="*/ 16 w 42"/>
                <a:gd name="T27" fmla="*/ 24 h 42"/>
                <a:gd name="T28" fmla="*/ 1 w 42"/>
                <a:gd name="T29" fmla="*/ 26 h 42"/>
                <a:gd name="T30" fmla="*/ 5 w 42"/>
                <a:gd name="T31" fmla="*/ 34 h 42"/>
                <a:gd name="T32" fmla="*/ 16 w 42"/>
                <a:gd name="T33" fmla="*/ 24 h 42"/>
                <a:gd name="T34" fmla="*/ 1 w 42"/>
                <a:gd name="T35" fmla="*/ 14 h 42"/>
                <a:gd name="T36" fmla="*/ 0 w 42"/>
                <a:gd name="T37" fmla="*/ 21 h 42"/>
                <a:gd name="T38" fmla="*/ 0 w 42"/>
                <a:gd name="T39" fmla="*/ 24 h 42"/>
                <a:gd name="T40" fmla="*/ 16 w 42"/>
                <a:gd name="T41" fmla="*/ 22 h 42"/>
                <a:gd name="T42" fmla="*/ 1 w 42"/>
                <a:gd name="T43" fmla="*/ 14 h 42"/>
                <a:gd name="T44" fmla="*/ 21 w 42"/>
                <a:gd name="T45" fmla="*/ 0 h 42"/>
                <a:gd name="T46" fmla="*/ 2 w 42"/>
                <a:gd name="T47" fmla="*/ 12 h 42"/>
                <a:gd name="T48" fmla="*/ 20 w 42"/>
                <a:gd name="T49" fmla="*/ 21 h 42"/>
                <a:gd name="T50" fmla="*/ 22 w 42"/>
                <a:gd name="T51" fmla="*/ 19 h 42"/>
                <a:gd name="T52" fmla="*/ 22 w 42"/>
                <a:gd name="T53" fmla="*/ 21 h 42"/>
                <a:gd name="T54" fmla="*/ 40 w 42"/>
                <a:gd name="T55" fmla="*/ 30 h 42"/>
                <a:gd name="T56" fmla="*/ 42 w 42"/>
                <a:gd name="T57" fmla="*/ 21 h 42"/>
                <a:gd name="T58" fmla="*/ 21 w 42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42">
                  <a:moveTo>
                    <a:pt x="22" y="27"/>
                  </a:move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2"/>
                    <a:pt x="26" y="41"/>
                    <a:pt x="28" y="40"/>
                  </a:cubicBezTo>
                  <a:cubicBezTo>
                    <a:pt x="22" y="27"/>
                    <a:pt x="22" y="27"/>
                    <a:pt x="22" y="27"/>
                  </a:cubicBezTo>
                  <a:moveTo>
                    <a:pt x="19" y="25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10" y="39"/>
                    <a:pt x="13" y="41"/>
                    <a:pt x="18" y="41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24" y="25"/>
                  </a:moveTo>
                  <a:cubicBezTo>
                    <a:pt x="31" y="39"/>
                    <a:pt x="31" y="39"/>
                    <a:pt x="31" y="39"/>
                  </a:cubicBezTo>
                  <a:cubicBezTo>
                    <a:pt x="34" y="38"/>
                    <a:pt x="36" y="35"/>
                    <a:pt x="38" y="32"/>
                  </a:cubicBezTo>
                  <a:cubicBezTo>
                    <a:pt x="24" y="25"/>
                    <a:pt x="24" y="25"/>
                    <a:pt x="24" y="25"/>
                  </a:cubicBezTo>
                  <a:moveTo>
                    <a:pt x="16" y="24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2" y="29"/>
                    <a:pt x="3" y="32"/>
                    <a:pt x="5" y="34"/>
                  </a:cubicBezTo>
                  <a:cubicBezTo>
                    <a:pt x="16" y="24"/>
                    <a:pt x="16" y="24"/>
                    <a:pt x="16" y="24"/>
                  </a:cubicBezTo>
                  <a:moveTo>
                    <a:pt x="1" y="14"/>
                  </a:moveTo>
                  <a:cubicBezTo>
                    <a:pt x="0" y="16"/>
                    <a:pt x="0" y="18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1" y="0"/>
                  </a:moveTo>
                  <a:cubicBezTo>
                    <a:pt x="12" y="0"/>
                    <a:pt x="5" y="5"/>
                    <a:pt x="2" y="1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1" name="Freeform 222"/>
            <p:cNvSpPr/>
            <p:nvPr/>
          </p:nvSpPr>
          <p:spPr bwMode="auto">
            <a:xfrm>
              <a:off x="7848601" y="2784475"/>
              <a:ext cx="192088" cy="146050"/>
            </a:xfrm>
            <a:custGeom>
              <a:avLst/>
              <a:gdLst>
                <a:gd name="T0" fmla="*/ 2 w 40"/>
                <a:gd name="T1" fmla="*/ 0 h 30"/>
                <a:gd name="T2" fmla="*/ 1 w 40"/>
                <a:gd name="T3" fmla="*/ 2 h 30"/>
                <a:gd name="T4" fmla="*/ 16 w 40"/>
                <a:gd name="T5" fmla="*/ 10 h 30"/>
                <a:gd name="T6" fmla="*/ 0 w 40"/>
                <a:gd name="T7" fmla="*/ 12 h 30"/>
                <a:gd name="T8" fmla="*/ 1 w 40"/>
                <a:gd name="T9" fmla="*/ 14 h 30"/>
                <a:gd name="T10" fmla="*/ 16 w 40"/>
                <a:gd name="T11" fmla="*/ 12 h 30"/>
                <a:gd name="T12" fmla="*/ 5 w 40"/>
                <a:gd name="T13" fmla="*/ 22 h 30"/>
                <a:gd name="T14" fmla="*/ 6 w 40"/>
                <a:gd name="T15" fmla="*/ 24 h 30"/>
                <a:gd name="T16" fmla="*/ 19 w 40"/>
                <a:gd name="T17" fmla="*/ 13 h 30"/>
                <a:gd name="T18" fmla="*/ 18 w 40"/>
                <a:gd name="T19" fmla="*/ 29 h 30"/>
                <a:gd name="T20" fmla="*/ 20 w 40"/>
                <a:gd name="T21" fmla="*/ 30 h 30"/>
                <a:gd name="T22" fmla="*/ 22 w 40"/>
                <a:gd name="T23" fmla="*/ 15 h 30"/>
                <a:gd name="T24" fmla="*/ 28 w 40"/>
                <a:gd name="T25" fmla="*/ 28 h 30"/>
                <a:gd name="T26" fmla="*/ 31 w 40"/>
                <a:gd name="T27" fmla="*/ 27 h 30"/>
                <a:gd name="T28" fmla="*/ 24 w 40"/>
                <a:gd name="T29" fmla="*/ 13 h 30"/>
                <a:gd name="T30" fmla="*/ 38 w 40"/>
                <a:gd name="T31" fmla="*/ 20 h 30"/>
                <a:gd name="T32" fmla="*/ 40 w 40"/>
                <a:gd name="T33" fmla="*/ 18 h 30"/>
                <a:gd name="T34" fmla="*/ 22 w 40"/>
                <a:gd name="T35" fmla="*/ 9 h 30"/>
                <a:gd name="T36" fmla="*/ 22 w 40"/>
                <a:gd name="T37" fmla="*/ 7 h 30"/>
                <a:gd name="T38" fmla="*/ 20 w 40"/>
                <a:gd name="T39" fmla="*/ 9 h 30"/>
                <a:gd name="T40" fmla="*/ 2 w 4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0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1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6" y="23"/>
                    <a:pt x="6" y="2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30"/>
                    <a:pt x="20" y="30"/>
                    <a:pt x="20" y="3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8"/>
                    <a:pt x="30" y="28"/>
                    <a:pt x="31" y="27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19"/>
                    <a:pt x="39" y="19"/>
                    <a:pt x="40" y="1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2" name="Freeform 223"/>
            <p:cNvSpPr>
              <a:spLocks noEditPoints="1"/>
            </p:cNvSpPr>
            <p:nvPr/>
          </p:nvSpPr>
          <p:spPr bwMode="auto">
            <a:xfrm>
              <a:off x="7813676" y="2693987"/>
              <a:ext cx="271463" cy="269875"/>
            </a:xfrm>
            <a:custGeom>
              <a:avLst/>
              <a:gdLst>
                <a:gd name="T0" fmla="*/ 37 w 56"/>
                <a:gd name="T1" fmla="*/ 51 h 56"/>
                <a:gd name="T2" fmla="*/ 28 w 56"/>
                <a:gd name="T3" fmla="*/ 53 h 56"/>
                <a:gd name="T4" fmla="*/ 27 w 56"/>
                <a:gd name="T5" fmla="*/ 53 h 56"/>
                <a:gd name="T6" fmla="*/ 27 w 56"/>
                <a:gd name="T7" fmla="*/ 56 h 56"/>
                <a:gd name="T8" fmla="*/ 28 w 56"/>
                <a:gd name="T9" fmla="*/ 56 h 56"/>
                <a:gd name="T10" fmla="*/ 38 w 56"/>
                <a:gd name="T11" fmla="*/ 54 h 56"/>
                <a:gd name="T12" fmla="*/ 37 w 56"/>
                <a:gd name="T13" fmla="*/ 51 h 56"/>
                <a:gd name="T14" fmla="*/ 10 w 56"/>
                <a:gd name="T15" fmla="*/ 46 h 56"/>
                <a:gd name="T16" fmla="*/ 8 w 56"/>
                <a:gd name="T17" fmla="*/ 47 h 56"/>
                <a:gd name="T18" fmla="*/ 24 w 56"/>
                <a:gd name="T19" fmla="*/ 55 h 56"/>
                <a:gd name="T20" fmla="*/ 24 w 56"/>
                <a:gd name="T21" fmla="*/ 53 h 56"/>
                <a:gd name="T22" fmla="*/ 10 w 56"/>
                <a:gd name="T23" fmla="*/ 46 h 56"/>
                <a:gd name="T24" fmla="*/ 49 w 56"/>
                <a:gd name="T25" fmla="*/ 41 h 56"/>
                <a:gd name="T26" fmla="*/ 39 w 56"/>
                <a:gd name="T27" fmla="*/ 50 h 56"/>
                <a:gd name="T28" fmla="*/ 41 w 56"/>
                <a:gd name="T29" fmla="*/ 53 h 56"/>
                <a:gd name="T30" fmla="*/ 52 w 56"/>
                <a:gd name="T31" fmla="*/ 42 h 56"/>
                <a:gd name="T32" fmla="*/ 49 w 56"/>
                <a:gd name="T33" fmla="*/ 41 h 56"/>
                <a:gd name="T34" fmla="*/ 4 w 56"/>
                <a:gd name="T35" fmla="*/ 34 h 56"/>
                <a:gd name="T36" fmla="*/ 1 w 56"/>
                <a:gd name="T37" fmla="*/ 34 h 56"/>
                <a:gd name="T38" fmla="*/ 6 w 56"/>
                <a:gd name="T39" fmla="*/ 45 h 56"/>
                <a:gd name="T40" fmla="*/ 8 w 56"/>
                <a:gd name="T41" fmla="*/ 44 h 56"/>
                <a:gd name="T42" fmla="*/ 4 w 56"/>
                <a:gd name="T43" fmla="*/ 34 h 56"/>
                <a:gd name="T44" fmla="*/ 2 w 56"/>
                <a:gd name="T45" fmla="*/ 18 h 56"/>
                <a:gd name="T46" fmla="*/ 0 w 56"/>
                <a:gd name="T47" fmla="*/ 28 h 56"/>
                <a:gd name="T48" fmla="*/ 0 w 56"/>
                <a:gd name="T49" fmla="*/ 32 h 56"/>
                <a:gd name="T50" fmla="*/ 3 w 56"/>
                <a:gd name="T51" fmla="*/ 31 h 56"/>
                <a:gd name="T52" fmla="*/ 3 w 56"/>
                <a:gd name="T53" fmla="*/ 28 h 56"/>
                <a:gd name="T54" fmla="*/ 4 w 56"/>
                <a:gd name="T55" fmla="*/ 19 h 56"/>
                <a:gd name="T56" fmla="*/ 2 w 56"/>
                <a:gd name="T57" fmla="*/ 18 h 56"/>
                <a:gd name="T58" fmla="*/ 28 w 56"/>
                <a:gd name="T59" fmla="*/ 0 h 56"/>
                <a:gd name="T60" fmla="*/ 3 w 56"/>
                <a:gd name="T61" fmla="*/ 16 h 56"/>
                <a:gd name="T62" fmla="*/ 5 w 56"/>
                <a:gd name="T63" fmla="*/ 17 h 56"/>
                <a:gd name="T64" fmla="*/ 28 w 56"/>
                <a:gd name="T65" fmla="*/ 3 h 56"/>
                <a:gd name="T66" fmla="*/ 53 w 56"/>
                <a:gd name="T67" fmla="*/ 28 h 56"/>
                <a:gd name="T68" fmla="*/ 50 w 56"/>
                <a:gd name="T69" fmla="*/ 39 h 56"/>
                <a:gd name="T70" fmla="*/ 53 w 56"/>
                <a:gd name="T71" fmla="*/ 40 h 56"/>
                <a:gd name="T72" fmla="*/ 56 w 56"/>
                <a:gd name="T73" fmla="*/ 28 h 56"/>
                <a:gd name="T74" fmla="*/ 28 w 56"/>
                <a:gd name="T7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56">
                  <a:moveTo>
                    <a:pt x="37" y="51"/>
                  </a:moveTo>
                  <a:cubicBezTo>
                    <a:pt x="34" y="52"/>
                    <a:pt x="31" y="53"/>
                    <a:pt x="28" y="53"/>
                  </a:cubicBezTo>
                  <a:cubicBezTo>
                    <a:pt x="28" y="53"/>
                    <a:pt x="27" y="53"/>
                    <a:pt x="27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8" y="56"/>
                    <a:pt x="28" y="56"/>
                  </a:cubicBezTo>
                  <a:cubicBezTo>
                    <a:pt x="32" y="56"/>
                    <a:pt x="35" y="55"/>
                    <a:pt x="38" y="54"/>
                  </a:cubicBezTo>
                  <a:cubicBezTo>
                    <a:pt x="37" y="51"/>
                    <a:pt x="37" y="51"/>
                    <a:pt x="37" y="51"/>
                  </a:cubicBezTo>
                  <a:moveTo>
                    <a:pt x="10" y="46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12" y="52"/>
                    <a:pt x="18" y="55"/>
                    <a:pt x="24" y="55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9" y="52"/>
                    <a:pt x="14" y="49"/>
                    <a:pt x="10" y="46"/>
                  </a:cubicBezTo>
                  <a:moveTo>
                    <a:pt x="49" y="41"/>
                  </a:moveTo>
                  <a:cubicBezTo>
                    <a:pt x="47" y="45"/>
                    <a:pt x="43" y="48"/>
                    <a:pt x="39" y="5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5" y="50"/>
                    <a:pt x="49" y="47"/>
                    <a:pt x="52" y="42"/>
                  </a:cubicBezTo>
                  <a:cubicBezTo>
                    <a:pt x="49" y="41"/>
                    <a:pt x="49" y="41"/>
                    <a:pt x="49" y="41"/>
                  </a:cubicBezTo>
                  <a:moveTo>
                    <a:pt x="4" y="34"/>
                  </a:moveTo>
                  <a:cubicBezTo>
                    <a:pt x="1" y="34"/>
                    <a:pt x="1" y="34"/>
                    <a:pt x="1" y="34"/>
                  </a:cubicBezTo>
                  <a:cubicBezTo>
                    <a:pt x="2" y="39"/>
                    <a:pt x="4" y="42"/>
                    <a:pt x="6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6" y="41"/>
                    <a:pt x="5" y="38"/>
                    <a:pt x="4" y="34"/>
                  </a:cubicBezTo>
                  <a:moveTo>
                    <a:pt x="2" y="18"/>
                  </a:moveTo>
                  <a:cubicBezTo>
                    <a:pt x="0" y="21"/>
                    <a:pt x="0" y="24"/>
                    <a:pt x="0" y="28"/>
                  </a:cubicBezTo>
                  <a:cubicBezTo>
                    <a:pt x="0" y="29"/>
                    <a:pt x="0" y="30"/>
                    <a:pt x="0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3" y="25"/>
                    <a:pt x="3" y="22"/>
                    <a:pt x="4" y="19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28" y="0"/>
                  </a:moveTo>
                  <a:cubicBezTo>
                    <a:pt x="17" y="0"/>
                    <a:pt x="7" y="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9" y="8"/>
                    <a:pt x="18" y="3"/>
                    <a:pt x="28" y="3"/>
                  </a:cubicBezTo>
                  <a:cubicBezTo>
                    <a:pt x="42" y="3"/>
                    <a:pt x="53" y="14"/>
                    <a:pt x="53" y="28"/>
                  </a:cubicBezTo>
                  <a:cubicBezTo>
                    <a:pt x="53" y="32"/>
                    <a:pt x="52" y="35"/>
                    <a:pt x="50" y="39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5" y="36"/>
                    <a:pt x="56" y="32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3" name="Freeform 224"/>
            <p:cNvSpPr>
              <a:spLocks noEditPoints="1"/>
            </p:cNvSpPr>
            <p:nvPr/>
          </p:nvSpPr>
          <p:spPr bwMode="auto">
            <a:xfrm>
              <a:off x="7813676" y="2770187"/>
              <a:ext cx="255588" cy="193675"/>
            </a:xfrm>
            <a:custGeom>
              <a:avLst/>
              <a:gdLst>
                <a:gd name="T0" fmla="*/ 24 w 53"/>
                <a:gd name="T1" fmla="*/ 37 h 40"/>
                <a:gd name="T2" fmla="*/ 24 w 53"/>
                <a:gd name="T3" fmla="*/ 39 h 40"/>
                <a:gd name="T4" fmla="*/ 27 w 53"/>
                <a:gd name="T5" fmla="*/ 40 h 40"/>
                <a:gd name="T6" fmla="*/ 27 w 53"/>
                <a:gd name="T7" fmla="*/ 37 h 40"/>
                <a:gd name="T8" fmla="*/ 24 w 53"/>
                <a:gd name="T9" fmla="*/ 37 h 40"/>
                <a:gd name="T10" fmla="*/ 39 w 53"/>
                <a:gd name="T11" fmla="*/ 34 h 40"/>
                <a:gd name="T12" fmla="*/ 37 w 53"/>
                <a:gd name="T13" fmla="*/ 35 h 40"/>
                <a:gd name="T14" fmla="*/ 38 w 53"/>
                <a:gd name="T15" fmla="*/ 38 h 40"/>
                <a:gd name="T16" fmla="*/ 41 w 53"/>
                <a:gd name="T17" fmla="*/ 37 h 40"/>
                <a:gd name="T18" fmla="*/ 39 w 53"/>
                <a:gd name="T19" fmla="*/ 34 h 40"/>
                <a:gd name="T20" fmla="*/ 8 w 53"/>
                <a:gd name="T21" fmla="*/ 28 h 40"/>
                <a:gd name="T22" fmla="*/ 6 w 53"/>
                <a:gd name="T23" fmla="*/ 29 h 40"/>
                <a:gd name="T24" fmla="*/ 8 w 53"/>
                <a:gd name="T25" fmla="*/ 31 h 40"/>
                <a:gd name="T26" fmla="*/ 10 w 53"/>
                <a:gd name="T27" fmla="*/ 30 h 40"/>
                <a:gd name="T28" fmla="*/ 8 w 53"/>
                <a:gd name="T29" fmla="*/ 28 h 40"/>
                <a:gd name="T30" fmla="*/ 50 w 53"/>
                <a:gd name="T31" fmla="*/ 23 h 40"/>
                <a:gd name="T32" fmla="*/ 49 w 53"/>
                <a:gd name="T33" fmla="*/ 25 h 40"/>
                <a:gd name="T34" fmla="*/ 52 w 53"/>
                <a:gd name="T35" fmla="*/ 26 h 40"/>
                <a:gd name="T36" fmla="*/ 53 w 53"/>
                <a:gd name="T37" fmla="*/ 24 h 40"/>
                <a:gd name="T38" fmla="*/ 50 w 53"/>
                <a:gd name="T39" fmla="*/ 23 h 40"/>
                <a:gd name="T40" fmla="*/ 3 w 53"/>
                <a:gd name="T41" fmla="*/ 15 h 40"/>
                <a:gd name="T42" fmla="*/ 0 w 53"/>
                <a:gd name="T43" fmla="*/ 16 h 40"/>
                <a:gd name="T44" fmla="*/ 1 w 53"/>
                <a:gd name="T45" fmla="*/ 18 h 40"/>
                <a:gd name="T46" fmla="*/ 4 w 53"/>
                <a:gd name="T47" fmla="*/ 18 h 40"/>
                <a:gd name="T48" fmla="*/ 3 w 53"/>
                <a:gd name="T49" fmla="*/ 15 h 40"/>
                <a:gd name="T50" fmla="*/ 3 w 53"/>
                <a:gd name="T51" fmla="*/ 0 h 40"/>
                <a:gd name="T52" fmla="*/ 2 w 53"/>
                <a:gd name="T53" fmla="*/ 2 h 40"/>
                <a:gd name="T54" fmla="*/ 4 w 53"/>
                <a:gd name="T55" fmla="*/ 3 h 40"/>
                <a:gd name="T56" fmla="*/ 5 w 53"/>
                <a:gd name="T57" fmla="*/ 1 h 40"/>
                <a:gd name="T58" fmla="*/ 3 w 53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40">
                  <a:moveTo>
                    <a:pt x="24" y="37"/>
                  </a:moveTo>
                  <a:cubicBezTo>
                    <a:pt x="24" y="39"/>
                    <a:pt x="24" y="39"/>
                    <a:pt x="24" y="39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6" y="37"/>
                    <a:pt x="25" y="37"/>
                    <a:pt x="24" y="37"/>
                  </a:cubicBezTo>
                  <a:moveTo>
                    <a:pt x="39" y="34"/>
                  </a:moveTo>
                  <a:cubicBezTo>
                    <a:pt x="39" y="34"/>
                    <a:pt x="38" y="35"/>
                    <a:pt x="37" y="35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7"/>
                    <a:pt x="40" y="37"/>
                    <a:pt x="41" y="37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8" y="28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7" y="30"/>
                    <a:pt x="7" y="31"/>
                    <a:pt x="8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9"/>
                    <a:pt x="9" y="28"/>
                    <a:pt x="8" y="28"/>
                  </a:cubicBezTo>
                  <a:moveTo>
                    <a:pt x="50" y="23"/>
                  </a:moveTo>
                  <a:cubicBezTo>
                    <a:pt x="50" y="23"/>
                    <a:pt x="50" y="24"/>
                    <a:pt x="49" y="25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5"/>
                    <a:pt x="53" y="25"/>
                    <a:pt x="53" y="24"/>
                  </a:cubicBezTo>
                  <a:cubicBezTo>
                    <a:pt x="50" y="23"/>
                    <a:pt x="50" y="23"/>
                    <a:pt x="50" y="23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3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4" name="Freeform 225"/>
            <p:cNvSpPr>
              <a:spLocks noEditPoints="1"/>
            </p:cNvSpPr>
            <p:nvPr/>
          </p:nvSpPr>
          <p:spPr bwMode="auto">
            <a:xfrm>
              <a:off x="6059488" y="3629025"/>
              <a:ext cx="203200" cy="203200"/>
            </a:xfrm>
            <a:custGeom>
              <a:avLst/>
              <a:gdLst>
                <a:gd name="T0" fmla="*/ 20 w 42"/>
                <a:gd name="T1" fmla="*/ 21 h 42"/>
                <a:gd name="T2" fmla="*/ 1 w 42"/>
                <a:gd name="T3" fmla="*/ 27 h 42"/>
                <a:gd name="T4" fmla="*/ 21 w 42"/>
                <a:gd name="T5" fmla="*/ 42 h 42"/>
                <a:gd name="T6" fmla="*/ 34 w 42"/>
                <a:gd name="T7" fmla="*/ 37 h 42"/>
                <a:gd name="T8" fmla="*/ 20 w 42"/>
                <a:gd name="T9" fmla="*/ 21 h 42"/>
                <a:gd name="T10" fmla="*/ 41 w 42"/>
                <a:gd name="T11" fmla="*/ 15 h 42"/>
                <a:gd name="T12" fmla="*/ 24 w 42"/>
                <a:gd name="T13" fmla="*/ 21 h 42"/>
                <a:gd name="T14" fmla="*/ 36 w 42"/>
                <a:gd name="T15" fmla="*/ 35 h 42"/>
                <a:gd name="T16" fmla="*/ 42 w 42"/>
                <a:gd name="T17" fmla="*/ 21 h 42"/>
                <a:gd name="T18" fmla="*/ 41 w 42"/>
                <a:gd name="T19" fmla="*/ 15 h 42"/>
                <a:gd name="T20" fmla="*/ 6 w 42"/>
                <a:gd name="T21" fmla="*/ 7 h 42"/>
                <a:gd name="T22" fmla="*/ 0 w 42"/>
                <a:gd name="T23" fmla="*/ 21 h 42"/>
                <a:gd name="T24" fmla="*/ 0 w 42"/>
                <a:gd name="T25" fmla="*/ 25 h 42"/>
                <a:gd name="T26" fmla="*/ 17 w 42"/>
                <a:gd name="T27" fmla="*/ 19 h 42"/>
                <a:gd name="T28" fmla="*/ 6 w 42"/>
                <a:gd name="T29" fmla="*/ 7 h 42"/>
                <a:gd name="T30" fmla="*/ 21 w 42"/>
                <a:gd name="T31" fmla="*/ 0 h 42"/>
                <a:gd name="T32" fmla="*/ 8 w 42"/>
                <a:gd name="T33" fmla="*/ 5 h 42"/>
                <a:gd name="T34" fmla="*/ 20 w 42"/>
                <a:gd name="T35" fmla="*/ 19 h 42"/>
                <a:gd name="T36" fmla="*/ 40 w 42"/>
                <a:gd name="T37" fmla="*/ 13 h 42"/>
                <a:gd name="T38" fmla="*/ 21 w 42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2">
                  <a:moveTo>
                    <a:pt x="20" y="21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6"/>
                    <a:pt x="12" y="42"/>
                    <a:pt x="21" y="42"/>
                  </a:cubicBezTo>
                  <a:cubicBezTo>
                    <a:pt x="26" y="42"/>
                    <a:pt x="31" y="40"/>
                    <a:pt x="34" y="37"/>
                  </a:cubicBezTo>
                  <a:cubicBezTo>
                    <a:pt x="20" y="21"/>
                    <a:pt x="20" y="21"/>
                    <a:pt x="20" y="21"/>
                  </a:cubicBezTo>
                  <a:moveTo>
                    <a:pt x="41" y="15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1"/>
                    <a:pt x="42" y="26"/>
                    <a:pt x="42" y="21"/>
                  </a:cubicBezTo>
                  <a:cubicBezTo>
                    <a:pt x="42" y="19"/>
                    <a:pt x="42" y="17"/>
                    <a:pt x="41" y="15"/>
                  </a:cubicBezTo>
                  <a:moveTo>
                    <a:pt x="6" y="7"/>
                  </a:moveTo>
                  <a:cubicBezTo>
                    <a:pt x="2" y="10"/>
                    <a:pt x="0" y="15"/>
                    <a:pt x="0" y="21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8" y="5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5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5" name="Freeform 226"/>
            <p:cNvSpPr/>
            <p:nvPr/>
          </p:nvSpPr>
          <p:spPr bwMode="auto">
            <a:xfrm>
              <a:off x="6059488" y="3652837"/>
              <a:ext cx="198438" cy="153988"/>
            </a:xfrm>
            <a:custGeom>
              <a:avLst/>
              <a:gdLst>
                <a:gd name="T0" fmla="*/ 8 w 41"/>
                <a:gd name="T1" fmla="*/ 0 h 32"/>
                <a:gd name="T2" fmla="*/ 6 w 41"/>
                <a:gd name="T3" fmla="*/ 2 h 32"/>
                <a:gd name="T4" fmla="*/ 17 w 41"/>
                <a:gd name="T5" fmla="*/ 14 h 32"/>
                <a:gd name="T6" fmla="*/ 0 w 41"/>
                <a:gd name="T7" fmla="*/ 20 h 32"/>
                <a:gd name="T8" fmla="*/ 1 w 41"/>
                <a:gd name="T9" fmla="*/ 22 h 32"/>
                <a:gd name="T10" fmla="*/ 20 w 41"/>
                <a:gd name="T11" fmla="*/ 16 h 32"/>
                <a:gd name="T12" fmla="*/ 34 w 41"/>
                <a:gd name="T13" fmla="*/ 32 h 32"/>
                <a:gd name="T14" fmla="*/ 36 w 41"/>
                <a:gd name="T15" fmla="*/ 30 h 32"/>
                <a:gd name="T16" fmla="*/ 24 w 41"/>
                <a:gd name="T17" fmla="*/ 16 h 32"/>
                <a:gd name="T18" fmla="*/ 41 w 41"/>
                <a:gd name="T19" fmla="*/ 10 h 32"/>
                <a:gd name="T20" fmla="*/ 40 w 41"/>
                <a:gd name="T21" fmla="*/ 8 h 32"/>
                <a:gd name="T22" fmla="*/ 20 w 41"/>
                <a:gd name="T23" fmla="*/ 14 h 32"/>
                <a:gd name="T24" fmla="*/ 8 w 41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8" y="0"/>
                  </a:moveTo>
                  <a:cubicBezTo>
                    <a:pt x="7" y="0"/>
                    <a:pt x="7" y="1"/>
                    <a:pt x="6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1"/>
                    <a:pt x="36" y="31"/>
                    <a:pt x="36" y="30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9"/>
                    <a:pt x="41" y="9"/>
                    <a:pt x="40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6" name="Freeform 227"/>
            <p:cNvSpPr>
              <a:spLocks noEditPoints="1"/>
            </p:cNvSpPr>
            <p:nvPr/>
          </p:nvSpPr>
          <p:spPr bwMode="auto">
            <a:xfrm>
              <a:off x="6026151" y="3595687"/>
              <a:ext cx="269875" cy="269875"/>
            </a:xfrm>
            <a:custGeom>
              <a:avLst/>
              <a:gdLst>
                <a:gd name="T0" fmla="*/ 4 w 56"/>
                <a:gd name="T1" fmla="*/ 36 h 56"/>
                <a:gd name="T2" fmla="*/ 1 w 56"/>
                <a:gd name="T3" fmla="*/ 36 h 56"/>
                <a:gd name="T4" fmla="*/ 28 w 56"/>
                <a:gd name="T5" fmla="*/ 56 h 56"/>
                <a:gd name="T6" fmla="*/ 46 w 56"/>
                <a:gd name="T7" fmla="*/ 49 h 56"/>
                <a:gd name="T8" fmla="*/ 44 w 56"/>
                <a:gd name="T9" fmla="*/ 47 h 56"/>
                <a:gd name="T10" fmla="*/ 28 w 56"/>
                <a:gd name="T11" fmla="*/ 53 h 56"/>
                <a:gd name="T12" fmla="*/ 4 w 56"/>
                <a:gd name="T13" fmla="*/ 36 h 56"/>
                <a:gd name="T14" fmla="*/ 55 w 56"/>
                <a:gd name="T15" fmla="*/ 20 h 56"/>
                <a:gd name="T16" fmla="*/ 52 w 56"/>
                <a:gd name="T17" fmla="*/ 21 h 56"/>
                <a:gd name="T18" fmla="*/ 53 w 56"/>
                <a:gd name="T19" fmla="*/ 28 h 56"/>
                <a:gd name="T20" fmla="*/ 46 w 56"/>
                <a:gd name="T21" fmla="*/ 45 h 56"/>
                <a:gd name="T22" fmla="*/ 48 w 56"/>
                <a:gd name="T23" fmla="*/ 47 h 56"/>
                <a:gd name="T24" fmla="*/ 56 w 56"/>
                <a:gd name="T25" fmla="*/ 28 h 56"/>
                <a:gd name="T26" fmla="*/ 55 w 56"/>
                <a:gd name="T27" fmla="*/ 20 h 56"/>
                <a:gd name="T28" fmla="*/ 8 w 56"/>
                <a:gd name="T29" fmla="*/ 8 h 56"/>
                <a:gd name="T30" fmla="*/ 0 w 56"/>
                <a:gd name="T31" fmla="*/ 28 h 56"/>
                <a:gd name="T32" fmla="*/ 1 w 56"/>
                <a:gd name="T33" fmla="*/ 34 h 56"/>
                <a:gd name="T34" fmla="*/ 3 w 56"/>
                <a:gd name="T35" fmla="*/ 33 h 56"/>
                <a:gd name="T36" fmla="*/ 3 w 56"/>
                <a:gd name="T37" fmla="*/ 28 h 56"/>
                <a:gd name="T38" fmla="*/ 10 w 56"/>
                <a:gd name="T39" fmla="*/ 10 h 56"/>
                <a:gd name="T40" fmla="*/ 8 w 56"/>
                <a:gd name="T41" fmla="*/ 8 h 56"/>
                <a:gd name="T42" fmla="*/ 28 w 56"/>
                <a:gd name="T43" fmla="*/ 0 h 56"/>
                <a:gd name="T44" fmla="*/ 10 w 56"/>
                <a:gd name="T45" fmla="*/ 6 h 56"/>
                <a:gd name="T46" fmla="*/ 12 w 56"/>
                <a:gd name="T47" fmla="*/ 9 h 56"/>
                <a:gd name="T48" fmla="*/ 28 w 56"/>
                <a:gd name="T49" fmla="*/ 3 h 56"/>
                <a:gd name="T50" fmla="*/ 51 w 56"/>
                <a:gd name="T51" fmla="*/ 18 h 56"/>
                <a:gd name="T52" fmla="*/ 54 w 56"/>
                <a:gd name="T53" fmla="*/ 18 h 56"/>
                <a:gd name="T54" fmla="*/ 28 w 56"/>
                <a:gd name="T5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56">
                  <a:moveTo>
                    <a:pt x="4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5" y="48"/>
                    <a:pt x="16" y="56"/>
                    <a:pt x="28" y="56"/>
                  </a:cubicBezTo>
                  <a:cubicBezTo>
                    <a:pt x="35" y="56"/>
                    <a:pt x="41" y="53"/>
                    <a:pt x="46" y="4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0" y="51"/>
                    <a:pt x="34" y="53"/>
                    <a:pt x="28" y="53"/>
                  </a:cubicBezTo>
                  <a:cubicBezTo>
                    <a:pt x="17" y="53"/>
                    <a:pt x="7" y="46"/>
                    <a:pt x="4" y="36"/>
                  </a:cubicBezTo>
                  <a:moveTo>
                    <a:pt x="55" y="20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3" y="23"/>
                    <a:pt x="53" y="26"/>
                    <a:pt x="53" y="28"/>
                  </a:cubicBezTo>
                  <a:cubicBezTo>
                    <a:pt x="53" y="35"/>
                    <a:pt x="50" y="41"/>
                    <a:pt x="46" y="45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3" y="42"/>
                    <a:pt x="56" y="36"/>
                    <a:pt x="56" y="28"/>
                  </a:cubicBezTo>
                  <a:cubicBezTo>
                    <a:pt x="56" y="25"/>
                    <a:pt x="55" y="23"/>
                    <a:pt x="55" y="20"/>
                  </a:cubicBezTo>
                  <a:moveTo>
                    <a:pt x="8" y="8"/>
                  </a:moveTo>
                  <a:cubicBezTo>
                    <a:pt x="3" y="13"/>
                    <a:pt x="0" y="20"/>
                    <a:pt x="0" y="28"/>
                  </a:cubicBezTo>
                  <a:cubicBezTo>
                    <a:pt x="0" y="30"/>
                    <a:pt x="0" y="32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1"/>
                    <a:pt x="3" y="30"/>
                    <a:pt x="3" y="28"/>
                  </a:cubicBezTo>
                  <a:cubicBezTo>
                    <a:pt x="3" y="21"/>
                    <a:pt x="6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5"/>
                    <a:pt x="22" y="3"/>
                    <a:pt x="28" y="3"/>
                  </a:cubicBezTo>
                  <a:cubicBezTo>
                    <a:pt x="38" y="3"/>
                    <a:pt x="47" y="9"/>
                    <a:pt x="51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0" y="7"/>
                    <a:pt x="4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7" name="Freeform 228"/>
            <p:cNvSpPr>
              <a:spLocks noEditPoints="1"/>
            </p:cNvSpPr>
            <p:nvPr/>
          </p:nvSpPr>
          <p:spPr bwMode="auto">
            <a:xfrm>
              <a:off x="6030913" y="3624262"/>
              <a:ext cx="260350" cy="207963"/>
            </a:xfrm>
            <a:custGeom>
              <a:avLst/>
              <a:gdLst>
                <a:gd name="T0" fmla="*/ 45 w 54"/>
                <a:gd name="T1" fmla="*/ 39 h 43"/>
                <a:gd name="T2" fmla="*/ 43 w 54"/>
                <a:gd name="T3" fmla="*/ 41 h 43"/>
                <a:gd name="T4" fmla="*/ 45 w 54"/>
                <a:gd name="T5" fmla="*/ 43 h 43"/>
                <a:gd name="T6" fmla="*/ 47 w 54"/>
                <a:gd name="T7" fmla="*/ 41 h 43"/>
                <a:gd name="T8" fmla="*/ 45 w 54"/>
                <a:gd name="T9" fmla="*/ 39 h 43"/>
                <a:gd name="T10" fmla="*/ 2 w 54"/>
                <a:gd name="T11" fmla="*/ 27 h 43"/>
                <a:gd name="T12" fmla="*/ 0 w 54"/>
                <a:gd name="T13" fmla="*/ 28 h 43"/>
                <a:gd name="T14" fmla="*/ 0 w 54"/>
                <a:gd name="T15" fmla="*/ 30 h 43"/>
                <a:gd name="T16" fmla="*/ 3 w 54"/>
                <a:gd name="T17" fmla="*/ 30 h 43"/>
                <a:gd name="T18" fmla="*/ 2 w 54"/>
                <a:gd name="T19" fmla="*/ 27 h 43"/>
                <a:gd name="T20" fmla="*/ 53 w 54"/>
                <a:gd name="T21" fmla="*/ 12 h 43"/>
                <a:gd name="T22" fmla="*/ 50 w 54"/>
                <a:gd name="T23" fmla="*/ 12 h 43"/>
                <a:gd name="T24" fmla="*/ 51 w 54"/>
                <a:gd name="T25" fmla="*/ 15 h 43"/>
                <a:gd name="T26" fmla="*/ 54 w 54"/>
                <a:gd name="T27" fmla="*/ 14 h 43"/>
                <a:gd name="T28" fmla="*/ 53 w 54"/>
                <a:gd name="T29" fmla="*/ 12 h 43"/>
                <a:gd name="T30" fmla="*/ 9 w 54"/>
                <a:gd name="T31" fmla="*/ 0 h 43"/>
                <a:gd name="T32" fmla="*/ 7 w 54"/>
                <a:gd name="T33" fmla="*/ 2 h 43"/>
                <a:gd name="T34" fmla="*/ 9 w 54"/>
                <a:gd name="T35" fmla="*/ 4 h 43"/>
                <a:gd name="T36" fmla="*/ 11 w 54"/>
                <a:gd name="T37" fmla="*/ 3 h 43"/>
                <a:gd name="T38" fmla="*/ 9 w 54"/>
                <a:gd name="T3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3">
                  <a:moveTo>
                    <a:pt x="45" y="39"/>
                  </a:moveTo>
                  <a:cubicBezTo>
                    <a:pt x="44" y="40"/>
                    <a:pt x="44" y="41"/>
                    <a:pt x="43" y="41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2"/>
                    <a:pt x="47" y="41"/>
                  </a:cubicBezTo>
                  <a:cubicBezTo>
                    <a:pt x="45" y="39"/>
                    <a:pt x="45" y="39"/>
                    <a:pt x="45" y="39"/>
                  </a:cubicBezTo>
                  <a:moveTo>
                    <a:pt x="2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2" y="27"/>
                  </a:cubicBezTo>
                  <a:moveTo>
                    <a:pt x="53" y="12"/>
                  </a:move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1" y="14"/>
                    <a:pt x="51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3" y="13"/>
                    <a:pt x="53" y="12"/>
                    <a:pt x="53" y="12"/>
                  </a:cubicBezTo>
                  <a:moveTo>
                    <a:pt x="9" y="0"/>
                  </a:moveTo>
                  <a:cubicBezTo>
                    <a:pt x="9" y="1"/>
                    <a:pt x="8" y="2"/>
                    <a:pt x="7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3"/>
                    <a:pt x="11" y="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8" name="Freeform 229"/>
            <p:cNvSpPr>
              <a:spLocks noEditPoints="1"/>
            </p:cNvSpPr>
            <p:nvPr/>
          </p:nvSpPr>
          <p:spPr bwMode="auto">
            <a:xfrm>
              <a:off x="6411913" y="2905125"/>
              <a:ext cx="139700" cy="139700"/>
            </a:xfrm>
            <a:custGeom>
              <a:avLst/>
              <a:gdLst>
                <a:gd name="T0" fmla="*/ 12 w 29"/>
                <a:gd name="T1" fmla="*/ 18 h 29"/>
                <a:gd name="T2" fmla="*/ 2 w 29"/>
                <a:gd name="T3" fmla="*/ 22 h 29"/>
                <a:gd name="T4" fmla="*/ 14 w 29"/>
                <a:gd name="T5" fmla="*/ 29 h 29"/>
                <a:gd name="T6" fmla="*/ 17 w 29"/>
                <a:gd name="T7" fmla="*/ 29 h 29"/>
                <a:gd name="T8" fmla="*/ 12 w 29"/>
                <a:gd name="T9" fmla="*/ 18 h 29"/>
                <a:gd name="T10" fmla="*/ 29 w 29"/>
                <a:gd name="T11" fmla="*/ 16 h 29"/>
                <a:gd name="T12" fmla="*/ 15 w 29"/>
                <a:gd name="T13" fmla="*/ 17 h 29"/>
                <a:gd name="T14" fmla="*/ 20 w 29"/>
                <a:gd name="T15" fmla="*/ 28 h 29"/>
                <a:gd name="T16" fmla="*/ 29 w 29"/>
                <a:gd name="T17" fmla="*/ 16 h 29"/>
                <a:gd name="T18" fmla="*/ 1 w 29"/>
                <a:gd name="T19" fmla="*/ 8 h 29"/>
                <a:gd name="T20" fmla="*/ 0 w 29"/>
                <a:gd name="T21" fmla="*/ 15 h 29"/>
                <a:gd name="T22" fmla="*/ 1 w 29"/>
                <a:gd name="T23" fmla="*/ 20 h 29"/>
                <a:gd name="T24" fmla="*/ 10 w 29"/>
                <a:gd name="T25" fmla="*/ 15 h 29"/>
                <a:gd name="T26" fmla="*/ 1 w 29"/>
                <a:gd name="T27" fmla="*/ 8 h 29"/>
                <a:gd name="T28" fmla="*/ 22 w 29"/>
                <a:gd name="T29" fmla="*/ 2 h 29"/>
                <a:gd name="T30" fmla="*/ 15 w 29"/>
                <a:gd name="T31" fmla="*/ 14 h 29"/>
                <a:gd name="T32" fmla="*/ 29 w 29"/>
                <a:gd name="T33" fmla="*/ 13 h 29"/>
                <a:gd name="T34" fmla="*/ 22 w 29"/>
                <a:gd name="T35" fmla="*/ 2 h 29"/>
                <a:gd name="T36" fmla="*/ 14 w 29"/>
                <a:gd name="T37" fmla="*/ 0 h 29"/>
                <a:gd name="T38" fmla="*/ 3 w 29"/>
                <a:gd name="T39" fmla="*/ 6 h 29"/>
                <a:gd name="T40" fmla="*/ 12 w 29"/>
                <a:gd name="T41" fmla="*/ 14 h 29"/>
                <a:gd name="T42" fmla="*/ 19 w 29"/>
                <a:gd name="T43" fmla="*/ 1 h 29"/>
                <a:gd name="T44" fmla="*/ 14 w 29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29">
                  <a:moveTo>
                    <a:pt x="12" y="18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7"/>
                    <a:pt x="9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2" y="18"/>
                    <a:pt x="12" y="18"/>
                    <a:pt x="12" y="18"/>
                  </a:cubicBezTo>
                  <a:moveTo>
                    <a:pt x="29" y="16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5" y="26"/>
                    <a:pt x="28" y="22"/>
                    <a:pt x="29" y="16"/>
                  </a:cubicBezTo>
                  <a:moveTo>
                    <a:pt x="1" y="8"/>
                  </a:moveTo>
                  <a:cubicBezTo>
                    <a:pt x="0" y="10"/>
                    <a:pt x="0" y="12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22" y="2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6" y="5"/>
                    <a:pt x="22" y="2"/>
                  </a:cubicBezTo>
                  <a:moveTo>
                    <a:pt x="14" y="0"/>
                  </a:moveTo>
                  <a:cubicBezTo>
                    <a:pt x="10" y="0"/>
                    <a:pt x="6" y="2"/>
                    <a:pt x="3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9" name="Freeform 230"/>
            <p:cNvSpPr/>
            <p:nvPr/>
          </p:nvSpPr>
          <p:spPr bwMode="auto">
            <a:xfrm>
              <a:off x="6416676" y="2909887"/>
              <a:ext cx="134938" cy="134938"/>
            </a:xfrm>
            <a:custGeom>
              <a:avLst/>
              <a:gdLst>
                <a:gd name="T0" fmla="*/ 18 w 28"/>
                <a:gd name="T1" fmla="*/ 0 h 28"/>
                <a:gd name="T2" fmla="*/ 11 w 28"/>
                <a:gd name="T3" fmla="*/ 13 h 28"/>
                <a:gd name="T4" fmla="*/ 2 w 28"/>
                <a:gd name="T5" fmla="*/ 5 h 28"/>
                <a:gd name="T6" fmla="*/ 0 w 28"/>
                <a:gd name="T7" fmla="*/ 7 h 28"/>
                <a:gd name="T8" fmla="*/ 9 w 28"/>
                <a:gd name="T9" fmla="*/ 14 h 28"/>
                <a:gd name="T10" fmla="*/ 0 w 28"/>
                <a:gd name="T11" fmla="*/ 19 h 28"/>
                <a:gd name="T12" fmla="*/ 1 w 28"/>
                <a:gd name="T13" fmla="*/ 21 h 28"/>
                <a:gd name="T14" fmla="*/ 11 w 28"/>
                <a:gd name="T15" fmla="*/ 17 h 28"/>
                <a:gd name="T16" fmla="*/ 16 w 28"/>
                <a:gd name="T17" fmla="*/ 28 h 28"/>
                <a:gd name="T18" fmla="*/ 19 w 28"/>
                <a:gd name="T19" fmla="*/ 27 h 28"/>
                <a:gd name="T20" fmla="*/ 14 w 28"/>
                <a:gd name="T21" fmla="*/ 16 h 28"/>
                <a:gd name="T22" fmla="*/ 28 w 28"/>
                <a:gd name="T23" fmla="*/ 15 h 28"/>
                <a:gd name="T24" fmla="*/ 28 w 28"/>
                <a:gd name="T25" fmla="*/ 14 h 28"/>
                <a:gd name="T26" fmla="*/ 28 w 28"/>
                <a:gd name="T27" fmla="*/ 12 h 28"/>
                <a:gd name="T28" fmla="*/ 14 w 28"/>
                <a:gd name="T29" fmla="*/ 13 h 28"/>
                <a:gd name="T30" fmla="*/ 21 w 28"/>
                <a:gd name="T31" fmla="*/ 1 h 28"/>
                <a:gd name="T32" fmla="*/ 18 w 2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18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7" y="28"/>
                    <a:pt x="18" y="28"/>
                    <a:pt x="19" y="2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0" name="Freeform 231"/>
            <p:cNvSpPr>
              <a:spLocks noEditPoints="1"/>
            </p:cNvSpPr>
            <p:nvPr/>
          </p:nvSpPr>
          <p:spPr bwMode="auto">
            <a:xfrm>
              <a:off x="6388101" y="2881312"/>
              <a:ext cx="187325" cy="188913"/>
            </a:xfrm>
            <a:custGeom>
              <a:avLst/>
              <a:gdLst>
                <a:gd name="T0" fmla="*/ 4 w 39"/>
                <a:gd name="T1" fmla="*/ 29 h 39"/>
                <a:gd name="T2" fmla="*/ 2 w 39"/>
                <a:gd name="T3" fmla="*/ 29 h 39"/>
                <a:gd name="T4" fmla="*/ 19 w 39"/>
                <a:gd name="T5" fmla="*/ 39 h 39"/>
                <a:gd name="T6" fmla="*/ 24 w 39"/>
                <a:gd name="T7" fmla="*/ 39 h 39"/>
                <a:gd name="T8" fmla="*/ 23 w 39"/>
                <a:gd name="T9" fmla="*/ 37 h 39"/>
                <a:gd name="T10" fmla="*/ 19 w 39"/>
                <a:gd name="T11" fmla="*/ 37 h 39"/>
                <a:gd name="T12" fmla="*/ 4 w 39"/>
                <a:gd name="T13" fmla="*/ 29 h 39"/>
                <a:gd name="T14" fmla="*/ 39 w 39"/>
                <a:gd name="T15" fmla="*/ 21 h 39"/>
                <a:gd name="T16" fmla="*/ 37 w 39"/>
                <a:gd name="T17" fmla="*/ 21 h 39"/>
                <a:gd name="T18" fmla="*/ 26 w 39"/>
                <a:gd name="T19" fmla="*/ 36 h 39"/>
                <a:gd name="T20" fmla="*/ 26 w 39"/>
                <a:gd name="T21" fmla="*/ 38 h 39"/>
                <a:gd name="T22" fmla="*/ 39 w 39"/>
                <a:gd name="T23" fmla="*/ 21 h 39"/>
                <a:gd name="T24" fmla="*/ 3 w 39"/>
                <a:gd name="T25" fmla="*/ 10 h 39"/>
                <a:gd name="T26" fmla="*/ 0 w 39"/>
                <a:gd name="T27" fmla="*/ 20 h 39"/>
                <a:gd name="T28" fmla="*/ 1 w 39"/>
                <a:gd name="T29" fmla="*/ 27 h 39"/>
                <a:gd name="T30" fmla="*/ 3 w 39"/>
                <a:gd name="T31" fmla="*/ 26 h 39"/>
                <a:gd name="T32" fmla="*/ 2 w 39"/>
                <a:gd name="T33" fmla="*/ 20 h 39"/>
                <a:gd name="T34" fmla="*/ 4 w 39"/>
                <a:gd name="T35" fmla="*/ 11 h 39"/>
                <a:gd name="T36" fmla="*/ 3 w 39"/>
                <a:gd name="T37" fmla="*/ 10 h 39"/>
                <a:gd name="T38" fmla="*/ 29 w 39"/>
                <a:gd name="T39" fmla="*/ 3 h 39"/>
                <a:gd name="T40" fmla="*/ 28 w 39"/>
                <a:gd name="T41" fmla="*/ 5 h 39"/>
                <a:gd name="T42" fmla="*/ 37 w 39"/>
                <a:gd name="T43" fmla="*/ 18 h 39"/>
                <a:gd name="T44" fmla="*/ 39 w 39"/>
                <a:gd name="T45" fmla="*/ 18 h 39"/>
                <a:gd name="T46" fmla="*/ 29 w 39"/>
                <a:gd name="T47" fmla="*/ 3 h 39"/>
                <a:gd name="T48" fmla="*/ 19 w 39"/>
                <a:gd name="T49" fmla="*/ 0 h 39"/>
                <a:gd name="T50" fmla="*/ 4 w 39"/>
                <a:gd name="T51" fmla="*/ 7 h 39"/>
                <a:gd name="T52" fmla="*/ 6 w 39"/>
                <a:gd name="T53" fmla="*/ 9 h 39"/>
                <a:gd name="T54" fmla="*/ 19 w 39"/>
                <a:gd name="T55" fmla="*/ 2 h 39"/>
                <a:gd name="T56" fmla="*/ 26 w 39"/>
                <a:gd name="T57" fmla="*/ 3 h 39"/>
                <a:gd name="T58" fmla="*/ 27 w 39"/>
                <a:gd name="T59" fmla="*/ 2 h 39"/>
                <a:gd name="T60" fmla="*/ 19 w 39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39">
                  <a:moveTo>
                    <a:pt x="4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21" y="39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1" y="37"/>
                    <a:pt x="19" y="37"/>
                  </a:cubicBezTo>
                  <a:cubicBezTo>
                    <a:pt x="13" y="37"/>
                    <a:pt x="7" y="34"/>
                    <a:pt x="4" y="29"/>
                  </a:cubicBezTo>
                  <a:moveTo>
                    <a:pt x="39" y="21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6" y="28"/>
                    <a:pt x="32" y="34"/>
                    <a:pt x="26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3" y="35"/>
                    <a:pt x="38" y="29"/>
                    <a:pt x="39" y="21"/>
                  </a:cubicBezTo>
                  <a:moveTo>
                    <a:pt x="3" y="10"/>
                  </a:moveTo>
                  <a:cubicBezTo>
                    <a:pt x="1" y="13"/>
                    <a:pt x="0" y="16"/>
                    <a:pt x="0" y="20"/>
                  </a:cubicBezTo>
                  <a:cubicBezTo>
                    <a:pt x="0" y="22"/>
                    <a:pt x="0" y="25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4"/>
                    <a:pt x="2" y="22"/>
                    <a:pt x="2" y="20"/>
                  </a:cubicBezTo>
                  <a:cubicBezTo>
                    <a:pt x="2" y="17"/>
                    <a:pt x="3" y="14"/>
                    <a:pt x="4" y="11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29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3" y="7"/>
                    <a:pt x="36" y="12"/>
                    <a:pt x="37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2"/>
                    <a:pt x="34" y="6"/>
                    <a:pt x="29" y="3"/>
                  </a:cubicBezTo>
                  <a:moveTo>
                    <a:pt x="19" y="0"/>
                  </a:moveTo>
                  <a:cubicBezTo>
                    <a:pt x="13" y="0"/>
                    <a:pt x="8" y="3"/>
                    <a:pt x="4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9" y="5"/>
                    <a:pt x="14" y="2"/>
                    <a:pt x="19" y="2"/>
                  </a:cubicBezTo>
                  <a:cubicBezTo>
                    <a:pt x="21" y="2"/>
                    <a:pt x="24" y="3"/>
                    <a:pt x="26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1" name="Freeform 232"/>
            <p:cNvSpPr>
              <a:spLocks noEditPoints="1"/>
            </p:cNvSpPr>
            <p:nvPr/>
          </p:nvSpPr>
          <p:spPr bwMode="auto">
            <a:xfrm>
              <a:off x="6392863" y="2890837"/>
              <a:ext cx="182563" cy="179388"/>
            </a:xfrm>
            <a:custGeom>
              <a:avLst/>
              <a:gdLst>
                <a:gd name="T0" fmla="*/ 25 w 38"/>
                <a:gd name="T1" fmla="*/ 34 h 37"/>
                <a:gd name="T2" fmla="*/ 22 w 38"/>
                <a:gd name="T3" fmla="*/ 35 h 37"/>
                <a:gd name="T4" fmla="*/ 23 w 38"/>
                <a:gd name="T5" fmla="*/ 37 h 37"/>
                <a:gd name="T6" fmla="*/ 25 w 38"/>
                <a:gd name="T7" fmla="*/ 36 h 37"/>
                <a:gd name="T8" fmla="*/ 25 w 38"/>
                <a:gd name="T9" fmla="*/ 34 h 37"/>
                <a:gd name="T10" fmla="*/ 2 w 38"/>
                <a:gd name="T11" fmla="*/ 24 h 37"/>
                <a:gd name="T12" fmla="*/ 0 w 38"/>
                <a:gd name="T13" fmla="*/ 25 h 37"/>
                <a:gd name="T14" fmla="*/ 1 w 38"/>
                <a:gd name="T15" fmla="*/ 27 h 37"/>
                <a:gd name="T16" fmla="*/ 3 w 38"/>
                <a:gd name="T17" fmla="*/ 27 h 37"/>
                <a:gd name="T18" fmla="*/ 2 w 38"/>
                <a:gd name="T19" fmla="*/ 24 h 37"/>
                <a:gd name="T20" fmla="*/ 38 w 38"/>
                <a:gd name="T21" fmla="*/ 16 h 37"/>
                <a:gd name="T22" fmla="*/ 36 w 38"/>
                <a:gd name="T23" fmla="*/ 16 h 37"/>
                <a:gd name="T24" fmla="*/ 36 w 38"/>
                <a:gd name="T25" fmla="*/ 18 h 37"/>
                <a:gd name="T26" fmla="*/ 36 w 38"/>
                <a:gd name="T27" fmla="*/ 19 h 37"/>
                <a:gd name="T28" fmla="*/ 38 w 38"/>
                <a:gd name="T29" fmla="*/ 19 h 37"/>
                <a:gd name="T30" fmla="*/ 38 w 38"/>
                <a:gd name="T31" fmla="*/ 18 h 37"/>
                <a:gd name="T32" fmla="*/ 38 w 38"/>
                <a:gd name="T33" fmla="*/ 16 h 37"/>
                <a:gd name="T34" fmla="*/ 3 w 38"/>
                <a:gd name="T35" fmla="*/ 5 h 37"/>
                <a:gd name="T36" fmla="*/ 2 w 38"/>
                <a:gd name="T37" fmla="*/ 8 h 37"/>
                <a:gd name="T38" fmla="*/ 3 w 38"/>
                <a:gd name="T39" fmla="*/ 9 h 37"/>
                <a:gd name="T40" fmla="*/ 5 w 38"/>
                <a:gd name="T41" fmla="*/ 7 h 37"/>
                <a:gd name="T42" fmla="*/ 3 w 38"/>
                <a:gd name="T43" fmla="*/ 5 h 37"/>
                <a:gd name="T44" fmla="*/ 26 w 38"/>
                <a:gd name="T45" fmla="*/ 0 h 37"/>
                <a:gd name="T46" fmla="*/ 25 w 38"/>
                <a:gd name="T47" fmla="*/ 1 h 37"/>
                <a:gd name="T48" fmla="*/ 27 w 38"/>
                <a:gd name="T49" fmla="*/ 3 h 37"/>
                <a:gd name="T50" fmla="*/ 28 w 38"/>
                <a:gd name="T51" fmla="*/ 1 h 37"/>
                <a:gd name="T52" fmla="*/ 26 w 38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7">
                  <a:moveTo>
                    <a:pt x="25" y="34"/>
                  </a:moveTo>
                  <a:cubicBezTo>
                    <a:pt x="24" y="34"/>
                    <a:pt x="23" y="35"/>
                    <a:pt x="22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6"/>
                    <a:pt x="25" y="36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2" y="24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2" y="25"/>
                    <a:pt x="2" y="24"/>
                  </a:cubicBezTo>
                  <a:moveTo>
                    <a:pt x="38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7"/>
                    <a:pt x="36" y="17"/>
                    <a:pt x="36" y="18"/>
                  </a:cubicBezTo>
                  <a:cubicBezTo>
                    <a:pt x="36" y="18"/>
                    <a:pt x="36" y="19"/>
                    <a:pt x="36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7"/>
                    <a:pt x="38" y="16"/>
                  </a:cubicBezTo>
                  <a:moveTo>
                    <a:pt x="3" y="5"/>
                  </a:moveTo>
                  <a:cubicBezTo>
                    <a:pt x="3" y="6"/>
                    <a:pt x="2" y="7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26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6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2" name="Freeform 233"/>
            <p:cNvSpPr>
              <a:spLocks noEditPoints="1"/>
            </p:cNvSpPr>
            <p:nvPr/>
          </p:nvSpPr>
          <p:spPr bwMode="auto">
            <a:xfrm>
              <a:off x="6478588" y="1898650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24 w 29"/>
                <a:gd name="T3" fmla="*/ 25 h 29"/>
                <a:gd name="T4" fmla="*/ 28 w 29"/>
                <a:gd name="T5" fmla="*/ 19 h 29"/>
                <a:gd name="T6" fmla="*/ 18 w 29"/>
                <a:gd name="T7" fmla="*/ 16 h 29"/>
                <a:gd name="T8" fmla="*/ 14 w 29"/>
                <a:gd name="T9" fmla="*/ 15 h 29"/>
                <a:gd name="T10" fmla="*/ 1 w 29"/>
                <a:gd name="T11" fmla="*/ 20 h 29"/>
                <a:gd name="T12" fmla="*/ 14 w 29"/>
                <a:gd name="T13" fmla="*/ 29 h 29"/>
                <a:gd name="T14" fmla="*/ 22 w 29"/>
                <a:gd name="T15" fmla="*/ 27 h 29"/>
                <a:gd name="T16" fmla="*/ 14 w 29"/>
                <a:gd name="T17" fmla="*/ 15 h 29"/>
                <a:gd name="T18" fmla="*/ 0 w 29"/>
                <a:gd name="T19" fmla="*/ 10 h 29"/>
                <a:gd name="T20" fmla="*/ 0 w 29"/>
                <a:gd name="T21" fmla="*/ 15 h 29"/>
                <a:gd name="T22" fmla="*/ 0 w 29"/>
                <a:gd name="T23" fmla="*/ 17 h 29"/>
                <a:gd name="T24" fmla="*/ 11 w 29"/>
                <a:gd name="T25" fmla="*/ 14 h 29"/>
                <a:gd name="T26" fmla="*/ 0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5 w 29"/>
                <a:gd name="T33" fmla="*/ 12 h 29"/>
                <a:gd name="T34" fmla="*/ 15 w 29"/>
                <a:gd name="T35" fmla="*/ 12 h 29"/>
                <a:gd name="T36" fmla="*/ 15 w 29"/>
                <a:gd name="T37" fmla="*/ 12 h 29"/>
                <a:gd name="T38" fmla="*/ 29 w 29"/>
                <a:gd name="T39" fmla="*/ 17 h 29"/>
                <a:gd name="T40" fmla="*/ 29 w 29"/>
                <a:gd name="T41" fmla="*/ 15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26" y="24"/>
                    <a:pt x="27" y="22"/>
                    <a:pt x="28" y="19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14" y="15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7" y="29"/>
                    <a:pt x="20" y="28"/>
                    <a:pt x="22" y="27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0" y="10"/>
                  </a:moveTo>
                  <a:cubicBezTo>
                    <a:pt x="0" y="11"/>
                    <a:pt x="0" y="13"/>
                    <a:pt x="0" y="15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4" y="0"/>
                  </a:moveTo>
                  <a:cubicBezTo>
                    <a:pt x="9" y="0"/>
                    <a:pt x="4" y="3"/>
                    <a:pt x="1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6"/>
                    <a:pt x="29" y="15"/>
                    <a:pt x="29" y="15"/>
                  </a:cubicBezTo>
                  <a:cubicBezTo>
                    <a:pt x="29" y="6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3" name="Freeform 234"/>
            <p:cNvSpPr/>
            <p:nvPr/>
          </p:nvSpPr>
          <p:spPr bwMode="auto">
            <a:xfrm>
              <a:off x="6478588" y="1936750"/>
              <a:ext cx="139700" cy="92075"/>
            </a:xfrm>
            <a:custGeom>
              <a:avLst/>
              <a:gdLst>
                <a:gd name="T0" fmla="*/ 1 w 29"/>
                <a:gd name="T1" fmla="*/ 0 h 19"/>
                <a:gd name="T2" fmla="*/ 0 w 29"/>
                <a:gd name="T3" fmla="*/ 2 h 19"/>
                <a:gd name="T4" fmla="*/ 11 w 29"/>
                <a:gd name="T5" fmla="*/ 6 h 19"/>
                <a:gd name="T6" fmla="*/ 0 w 29"/>
                <a:gd name="T7" fmla="*/ 9 h 19"/>
                <a:gd name="T8" fmla="*/ 1 w 29"/>
                <a:gd name="T9" fmla="*/ 12 h 19"/>
                <a:gd name="T10" fmla="*/ 14 w 29"/>
                <a:gd name="T11" fmla="*/ 7 h 19"/>
                <a:gd name="T12" fmla="*/ 22 w 29"/>
                <a:gd name="T13" fmla="*/ 19 h 19"/>
                <a:gd name="T14" fmla="*/ 24 w 29"/>
                <a:gd name="T15" fmla="*/ 17 h 19"/>
                <a:gd name="T16" fmla="*/ 18 w 29"/>
                <a:gd name="T17" fmla="*/ 8 h 19"/>
                <a:gd name="T18" fmla="*/ 28 w 29"/>
                <a:gd name="T19" fmla="*/ 11 h 19"/>
                <a:gd name="T20" fmla="*/ 29 w 29"/>
                <a:gd name="T21" fmla="*/ 9 h 19"/>
                <a:gd name="T22" fmla="*/ 15 w 29"/>
                <a:gd name="T23" fmla="*/ 4 h 19"/>
                <a:gd name="T24" fmla="*/ 15 w 29"/>
                <a:gd name="T25" fmla="*/ 4 h 19"/>
                <a:gd name="T26" fmla="*/ 15 w 29"/>
                <a:gd name="T27" fmla="*/ 4 h 19"/>
                <a:gd name="T28" fmla="*/ 1 w 29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9">
                  <a:moveTo>
                    <a:pt x="1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0"/>
                    <a:pt x="29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4" name="Freeform 235"/>
            <p:cNvSpPr>
              <a:spLocks noEditPoints="1"/>
            </p:cNvSpPr>
            <p:nvPr/>
          </p:nvSpPr>
          <p:spPr bwMode="auto">
            <a:xfrm>
              <a:off x="6454776" y="1873250"/>
              <a:ext cx="188913" cy="188913"/>
            </a:xfrm>
            <a:custGeom>
              <a:avLst/>
              <a:gdLst>
                <a:gd name="T0" fmla="*/ 3 w 39"/>
                <a:gd name="T1" fmla="*/ 26 h 39"/>
                <a:gd name="T2" fmla="*/ 1 w 39"/>
                <a:gd name="T3" fmla="*/ 27 h 39"/>
                <a:gd name="T4" fmla="*/ 19 w 39"/>
                <a:gd name="T5" fmla="*/ 39 h 39"/>
                <a:gd name="T6" fmla="*/ 30 w 39"/>
                <a:gd name="T7" fmla="*/ 36 h 39"/>
                <a:gd name="T8" fmla="*/ 28 w 39"/>
                <a:gd name="T9" fmla="*/ 34 h 39"/>
                <a:gd name="T10" fmla="*/ 19 w 39"/>
                <a:gd name="T11" fmla="*/ 37 h 39"/>
                <a:gd name="T12" fmla="*/ 3 w 39"/>
                <a:gd name="T13" fmla="*/ 26 h 39"/>
                <a:gd name="T14" fmla="*/ 36 w 39"/>
                <a:gd name="T15" fmla="*/ 25 h 39"/>
                <a:gd name="T16" fmla="*/ 31 w 39"/>
                <a:gd name="T17" fmla="*/ 33 h 39"/>
                <a:gd name="T18" fmla="*/ 32 w 39"/>
                <a:gd name="T19" fmla="*/ 35 h 39"/>
                <a:gd name="T20" fmla="*/ 38 w 39"/>
                <a:gd name="T21" fmla="*/ 26 h 39"/>
                <a:gd name="T22" fmla="*/ 36 w 39"/>
                <a:gd name="T23" fmla="*/ 25 h 39"/>
                <a:gd name="T24" fmla="*/ 1 w 39"/>
                <a:gd name="T25" fmla="*/ 14 h 39"/>
                <a:gd name="T26" fmla="*/ 0 w 39"/>
                <a:gd name="T27" fmla="*/ 20 h 39"/>
                <a:gd name="T28" fmla="*/ 0 w 39"/>
                <a:gd name="T29" fmla="*/ 24 h 39"/>
                <a:gd name="T30" fmla="*/ 2 w 39"/>
                <a:gd name="T31" fmla="*/ 23 h 39"/>
                <a:gd name="T32" fmla="*/ 2 w 39"/>
                <a:gd name="T33" fmla="*/ 20 h 39"/>
                <a:gd name="T34" fmla="*/ 3 w 39"/>
                <a:gd name="T35" fmla="*/ 14 h 39"/>
                <a:gd name="T36" fmla="*/ 1 w 39"/>
                <a:gd name="T37" fmla="*/ 14 h 39"/>
                <a:gd name="T38" fmla="*/ 19 w 39"/>
                <a:gd name="T39" fmla="*/ 0 h 39"/>
                <a:gd name="T40" fmla="*/ 2 w 39"/>
                <a:gd name="T41" fmla="*/ 11 h 39"/>
                <a:gd name="T42" fmla="*/ 4 w 39"/>
                <a:gd name="T43" fmla="*/ 12 h 39"/>
                <a:gd name="T44" fmla="*/ 19 w 39"/>
                <a:gd name="T45" fmla="*/ 2 h 39"/>
                <a:gd name="T46" fmla="*/ 37 w 39"/>
                <a:gd name="T47" fmla="*/ 20 h 39"/>
                <a:gd name="T48" fmla="*/ 37 w 39"/>
                <a:gd name="T49" fmla="*/ 23 h 39"/>
                <a:gd name="T50" fmla="*/ 38 w 39"/>
                <a:gd name="T51" fmla="*/ 23 h 39"/>
                <a:gd name="T52" fmla="*/ 39 w 39"/>
                <a:gd name="T53" fmla="*/ 20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4"/>
                    <a:pt x="11" y="39"/>
                    <a:pt x="19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6"/>
                    <a:pt x="23" y="37"/>
                    <a:pt x="19" y="37"/>
                  </a:cubicBezTo>
                  <a:cubicBezTo>
                    <a:pt x="12" y="37"/>
                    <a:pt x="6" y="32"/>
                    <a:pt x="3" y="26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4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1" y="14"/>
                  </a:moveTo>
                  <a:cubicBezTo>
                    <a:pt x="0" y="15"/>
                    <a:pt x="0" y="17"/>
                    <a:pt x="0" y="20"/>
                  </a:cubicBezTo>
                  <a:cubicBezTo>
                    <a:pt x="0" y="21"/>
                    <a:pt x="0" y="23"/>
                    <a:pt x="0" y="2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2" y="20"/>
                  </a:cubicBezTo>
                  <a:cubicBezTo>
                    <a:pt x="2" y="18"/>
                    <a:pt x="2" y="16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9" y="0"/>
                  </a:moveTo>
                  <a:cubicBezTo>
                    <a:pt x="12" y="0"/>
                    <a:pt x="5" y="5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19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1"/>
                    <a:pt x="37" y="22"/>
                    <a:pt x="37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2"/>
                    <a:pt x="39" y="21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5" name="Freeform 236"/>
            <p:cNvSpPr>
              <a:spLocks noEditPoints="1"/>
            </p:cNvSpPr>
            <p:nvPr/>
          </p:nvSpPr>
          <p:spPr bwMode="auto">
            <a:xfrm>
              <a:off x="6454776" y="1927225"/>
              <a:ext cx="184150" cy="120650"/>
            </a:xfrm>
            <a:custGeom>
              <a:avLst/>
              <a:gdLst>
                <a:gd name="T0" fmla="*/ 31 w 38"/>
                <a:gd name="T1" fmla="*/ 22 h 25"/>
                <a:gd name="T2" fmla="*/ 28 w 38"/>
                <a:gd name="T3" fmla="*/ 23 h 25"/>
                <a:gd name="T4" fmla="*/ 30 w 38"/>
                <a:gd name="T5" fmla="*/ 25 h 25"/>
                <a:gd name="T6" fmla="*/ 32 w 38"/>
                <a:gd name="T7" fmla="*/ 24 h 25"/>
                <a:gd name="T8" fmla="*/ 31 w 38"/>
                <a:gd name="T9" fmla="*/ 22 h 25"/>
                <a:gd name="T10" fmla="*/ 2 w 38"/>
                <a:gd name="T11" fmla="*/ 12 h 25"/>
                <a:gd name="T12" fmla="*/ 0 w 38"/>
                <a:gd name="T13" fmla="*/ 13 h 25"/>
                <a:gd name="T14" fmla="*/ 1 w 38"/>
                <a:gd name="T15" fmla="*/ 16 h 25"/>
                <a:gd name="T16" fmla="*/ 3 w 38"/>
                <a:gd name="T17" fmla="*/ 15 h 25"/>
                <a:gd name="T18" fmla="*/ 2 w 38"/>
                <a:gd name="T19" fmla="*/ 12 h 25"/>
                <a:gd name="T20" fmla="*/ 37 w 38"/>
                <a:gd name="T21" fmla="*/ 12 h 25"/>
                <a:gd name="T22" fmla="*/ 36 w 38"/>
                <a:gd name="T23" fmla="*/ 14 h 25"/>
                <a:gd name="T24" fmla="*/ 38 w 38"/>
                <a:gd name="T25" fmla="*/ 15 h 25"/>
                <a:gd name="T26" fmla="*/ 38 w 38"/>
                <a:gd name="T27" fmla="*/ 12 h 25"/>
                <a:gd name="T28" fmla="*/ 37 w 38"/>
                <a:gd name="T29" fmla="*/ 12 h 25"/>
                <a:gd name="T30" fmla="*/ 2 w 38"/>
                <a:gd name="T31" fmla="*/ 0 h 25"/>
                <a:gd name="T32" fmla="*/ 1 w 38"/>
                <a:gd name="T33" fmla="*/ 3 h 25"/>
                <a:gd name="T34" fmla="*/ 3 w 38"/>
                <a:gd name="T35" fmla="*/ 3 h 25"/>
                <a:gd name="T36" fmla="*/ 4 w 38"/>
                <a:gd name="T37" fmla="*/ 1 h 25"/>
                <a:gd name="T38" fmla="*/ 2 w 38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5">
                  <a:moveTo>
                    <a:pt x="31" y="22"/>
                  </a:moveTo>
                  <a:cubicBezTo>
                    <a:pt x="30" y="22"/>
                    <a:pt x="29" y="23"/>
                    <a:pt x="28" y="23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1" y="24"/>
                    <a:pt x="32" y="24"/>
                  </a:cubicBezTo>
                  <a:cubicBezTo>
                    <a:pt x="31" y="22"/>
                    <a:pt x="31" y="22"/>
                    <a:pt x="31" y="22"/>
                  </a:cubicBezTo>
                  <a:moveTo>
                    <a:pt x="2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1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2" y="13"/>
                    <a:pt x="2" y="12"/>
                  </a:cubicBezTo>
                  <a:moveTo>
                    <a:pt x="37" y="12"/>
                  </a:moveTo>
                  <a:cubicBezTo>
                    <a:pt x="36" y="13"/>
                    <a:pt x="36" y="13"/>
                    <a:pt x="36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moveTo>
                    <a:pt x="2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6" name="Freeform 237"/>
            <p:cNvSpPr>
              <a:spLocks noEditPoints="1"/>
            </p:cNvSpPr>
            <p:nvPr/>
          </p:nvSpPr>
          <p:spPr bwMode="auto">
            <a:xfrm>
              <a:off x="5408613" y="4289425"/>
              <a:ext cx="115888" cy="115888"/>
            </a:xfrm>
            <a:custGeom>
              <a:avLst/>
              <a:gdLst>
                <a:gd name="T0" fmla="*/ 15 w 24"/>
                <a:gd name="T1" fmla="*/ 10 h 24"/>
                <a:gd name="T2" fmla="*/ 17 w 24"/>
                <a:gd name="T3" fmla="*/ 23 h 24"/>
                <a:gd name="T4" fmla="*/ 24 w 24"/>
                <a:gd name="T5" fmla="*/ 12 h 24"/>
                <a:gd name="T6" fmla="*/ 15 w 24"/>
                <a:gd name="T7" fmla="*/ 10 h 24"/>
                <a:gd name="T8" fmla="*/ 12 w 24"/>
                <a:gd name="T9" fmla="*/ 0 h 24"/>
                <a:gd name="T10" fmla="*/ 0 w 24"/>
                <a:gd name="T11" fmla="*/ 12 h 24"/>
                <a:gd name="T12" fmla="*/ 12 w 24"/>
                <a:gd name="T13" fmla="*/ 24 h 24"/>
                <a:gd name="T14" fmla="*/ 15 w 24"/>
                <a:gd name="T15" fmla="*/ 24 h 24"/>
                <a:gd name="T16" fmla="*/ 12 w 24"/>
                <a:gd name="T17" fmla="*/ 7 h 24"/>
                <a:gd name="T18" fmla="*/ 24 w 24"/>
                <a:gd name="T19" fmla="*/ 10 h 24"/>
                <a:gd name="T20" fmla="*/ 12 w 24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4">
                  <a:moveTo>
                    <a:pt x="15" y="10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21" y="21"/>
                    <a:pt x="24" y="17"/>
                    <a:pt x="24" y="12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3" y="24"/>
                    <a:pt x="14" y="24"/>
                    <a:pt x="15" y="2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4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7" name="Freeform 238"/>
            <p:cNvSpPr/>
            <p:nvPr/>
          </p:nvSpPr>
          <p:spPr bwMode="auto">
            <a:xfrm>
              <a:off x="5467351" y="4322762"/>
              <a:ext cx="57150" cy="82550"/>
            </a:xfrm>
            <a:custGeom>
              <a:avLst/>
              <a:gdLst>
                <a:gd name="T0" fmla="*/ 0 w 12"/>
                <a:gd name="T1" fmla="*/ 0 h 17"/>
                <a:gd name="T2" fmla="*/ 3 w 12"/>
                <a:gd name="T3" fmla="*/ 17 h 17"/>
                <a:gd name="T4" fmla="*/ 5 w 12"/>
                <a:gd name="T5" fmla="*/ 16 h 17"/>
                <a:gd name="T6" fmla="*/ 3 w 12"/>
                <a:gd name="T7" fmla="*/ 3 h 17"/>
                <a:gd name="T8" fmla="*/ 12 w 12"/>
                <a:gd name="T9" fmla="*/ 5 h 17"/>
                <a:gd name="T10" fmla="*/ 12 w 12"/>
                <a:gd name="T11" fmla="*/ 5 h 17"/>
                <a:gd name="T12" fmla="*/ 12 w 12"/>
                <a:gd name="T13" fmla="*/ 3 h 17"/>
                <a:gd name="T14" fmla="*/ 0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0" y="0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6"/>
                    <a:pt x="5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8" name="Freeform 239"/>
            <p:cNvSpPr>
              <a:spLocks noEditPoints="1"/>
            </p:cNvSpPr>
            <p:nvPr/>
          </p:nvSpPr>
          <p:spPr bwMode="auto">
            <a:xfrm>
              <a:off x="5351463" y="4232275"/>
              <a:ext cx="225425" cy="231775"/>
            </a:xfrm>
            <a:custGeom>
              <a:avLst/>
              <a:gdLst>
                <a:gd name="T0" fmla="*/ 43 w 47"/>
                <a:gd name="T1" fmla="*/ 26 h 48"/>
                <a:gd name="T2" fmla="*/ 30 w 47"/>
                <a:gd name="T3" fmla="*/ 42 h 48"/>
                <a:gd name="T4" fmla="*/ 31 w 47"/>
                <a:gd name="T5" fmla="*/ 46 h 48"/>
                <a:gd name="T6" fmla="*/ 47 w 47"/>
                <a:gd name="T7" fmla="*/ 27 h 48"/>
                <a:gd name="T8" fmla="*/ 43 w 47"/>
                <a:gd name="T9" fmla="*/ 26 h 48"/>
                <a:gd name="T10" fmla="*/ 24 w 47"/>
                <a:gd name="T11" fmla="*/ 0 h 48"/>
                <a:gd name="T12" fmla="*/ 0 w 47"/>
                <a:gd name="T13" fmla="*/ 24 h 48"/>
                <a:gd name="T14" fmla="*/ 24 w 47"/>
                <a:gd name="T15" fmla="*/ 48 h 48"/>
                <a:gd name="T16" fmla="*/ 28 w 47"/>
                <a:gd name="T17" fmla="*/ 47 h 48"/>
                <a:gd name="T18" fmla="*/ 28 w 47"/>
                <a:gd name="T19" fmla="*/ 43 h 48"/>
                <a:gd name="T20" fmla="*/ 24 w 47"/>
                <a:gd name="T21" fmla="*/ 43 h 48"/>
                <a:gd name="T22" fmla="*/ 4 w 47"/>
                <a:gd name="T23" fmla="*/ 24 h 48"/>
                <a:gd name="T24" fmla="*/ 24 w 47"/>
                <a:gd name="T25" fmla="*/ 5 h 48"/>
                <a:gd name="T26" fmla="*/ 43 w 47"/>
                <a:gd name="T27" fmla="*/ 24 h 48"/>
                <a:gd name="T28" fmla="*/ 47 w 47"/>
                <a:gd name="T29" fmla="*/ 25 h 48"/>
                <a:gd name="T30" fmla="*/ 47 w 47"/>
                <a:gd name="T31" fmla="*/ 24 h 48"/>
                <a:gd name="T32" fmla="*/ 24 w 47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48">
                  <a:moveTo>
                    <a:pt x="43" y="26"/>
                  </a:moveTo>
                  <a:cubicBezTo>
                    <a:pt x="42" y="34"/>
                    <a:pt x="37" y="40"/>
                    <a:pt x="30" y="42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9" y="44"/>
                    <a:pt x="46" y="36"/>
                    <a:pt x="47" y="27"/>
                  </a:cubicBezTo>
                  <a:cubicBezTo>
                    <a:pt x="43" y="26"/>
                    <a:pt x="43" y="26"/>
                    <a:pt x="43" y="26"/>
                  </a:cubicBezTo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6" y="43"/>
                    <a:pt x="25" y="43"/>
                    <a:pt x="24" y="43"/>
                  </a:cubicBezTo>
                  <a:cubicBezTo>
                    <a:pt x="13" y="43"/>
                    <a:pt x="4" y="35"/>
                    <a:pt x="4" y="24"/>
                  </a:cubicBezTo>
                  <a:cubicBezTo>
                    <a:pt x="4" y="13"/>
                    <a:pt x="13" y="5"/>
                    <a:pt x="24" y="5"/>
                  </a:cubicBezTo>
                  <a:cubicBezTo>
                    <a:pt x="34" y="5"/>
                    <a:pt x="43" y="13"/>
                    <a:pt x="43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9" name="Freeform 240"/>
            <p:cNvSpPr>
              <a:spLocks noEditPoints="1"/>
            </p:cNvSpPr>
            <p:nvPr/>
          </p:nvSpPr>
          <p:spPr bwMode="auto">
            <a:xfrm>
              <a:off x="5486401" y="4348162"/>
              <a:ext cx="90488" cy="111125"/>
            </a:xfrm>
            <a:custGeom>
              <a:avLst/>
              <a:gdLst>
                <a:gd name="T0" fmla="*/ 2 w 19"/>
                <a:gd name="T1" fmla="*/ 18 h 23"/>
                <a:gd name="T2" fmla="*/ 0 w 19"/>
                <a:gd name="T3" fmla="*/ 19 h 23"/>
                <a:gd name="T4" fmla="*/ 0 w 19"/>
                <a:gd name="T5" fmla="*/ 23 h 23"/>
                <a:gd name="T6" fmla="*/ 3 w 19"/>
                <a:gd name="T7" fmla="*/ 22 h 23"/>
                <a:gd name="T8" fmla="*/ 2 w 19"/>
                <a:gd name="T9" fmla="*/ 18 h 23"/>
                <a:gd name="T10" fmla="*/ 15 w 19"/>
                <a:gd name="T11" fmla="*/ 0 h 23"/>
                <a:gd name="T12" fmla="*/ 15 w 19"/>
                <a:gd name="T13" fmla="*/ 0 h 23"/>
                <a:gd name="T14" fmla="*/ 15 w 19"/>
                <a:gd name="T15" fmla="*/ 2 h 23"/>
                <a:gd name="T16" fmla="*/ 19 w 19"/>
                <a:gd name="T17" fmla="*/ 3 h 23"/>
                <a:gd name="T18" fmla="*/ 19 w 19"/>
                <a:gd name="T19" fmla="*/ 1 h 23"/>
                <a:gd name="T20" fmla="*/ 15 w 19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3">
                  <a:moveTo>
                    <a:pt x="2" y="18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2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2"/>
                    <a:pt x="15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0" name="Freeform 241"/>
            <p:cNvSpPr>
              <a:spLocks noEditPoints="1"/>
            </p:cNvSpPr>
            <p:nvPr/>
          </p:nvSpPr>
          <p:spPr bwMode="auto">
            <a:xfrm>
              <a:off x="5514976" y="4994275"/>
              <a:ext cx="130175" cy="130175"/>
            </a:xfrm>
            <a:custGeom>
              <a:avLst/>
              <a:gdLst>
                <a:gd name="T0" fmla="*/ 17 w 27"/>
                <a:gd name="T1" fmla="*/ 17 h 27"/>
                <a:gd name="T2" fmla="*/ 14 w 27"/>
                <a:gd name="T3" fmla="*/ 27 h 27"/>
                <a:gd name="T4" fmla="*/ 26 w 27"/>
                <a:gd name="T5" fmla="*/ 19 h 27"/>
                <a:gd name="T6" fmla="*/ 17 w 27"/>
                <a:gd name="T7" fmla="*/ 17 h 27"/>
                <a:gd name="T8" fmla="*/ 27 w 27"/>
                <a:gd name="T9" fmla="*/ 15 h 27"/>
                <a:gd name="T10" fmla="*/ 24 w 27"/>
                <a:gd name="T11" fmla="*/ 15 h 27"/>
                <a:gd name="T12" fmla="*/ 27 w 27"/>
                <a:gd name="T13" fmla="*/ 16 h 27"/>
                <a:gd name="T14" fmla="*/ 27 w 27"/>
                <a:gd name="T15" fmla="*/ 15 h 27"/>
                <a:gd name="T16" fmla="*/ 23 w 27"/>
                <a:gd name="T17" fmla="*/ 4 h 27"/>
                <a:gd name="T18" fmla="*/ 18 w 27"/>
                <a:gd name="T19" fmla="*/ 14 h 27"/>
                <a:gd name="T20" fmla="*/ 27 w 27"/>
                <a:gd name="T21" fmla="*/ 12 h 27"/>
                <a:gd name="T22" fmla="*/ 23 w 27"/>
                <a:gd name="T23" fmla="*/ 4 h 27"/>
                <a:gd name="T24" fmla="*/ 8 w 27"/>
                <a:gd name="T25" fmla="*/ 1 h 27"/>
                <a:gd name="T26" fmla="*/ 0 w 27"/>
                <a:gd name="T27" fmla="*/ 14 h 27"/>
                <a:gd name="T28" fmla="*/ 11 w 27"/>
                <a:gd name="T29" fmla="*/ 27 h 27"/>
                <a:gd name="T30" fmla="*/ 14 w 27"/>
                <a:gd name="T31" fmla="*/ 17 h 27"/>
                <a:gd name="T32" fmla="*/ 14 w 27"/>
                <a:gd name="T33" fmla="*/ 17 h 27"/>
                <a:gd name="T34" fmla="*/ 14 w 27"/>
                <a:gd name="T35" fmla="*/ 16 h 27"/>
                <a:gd name="T36" fmla="*/ 8 w 27"/>
                <a:gd name="T37" fmla="*/ 1 h 27"/>
                <a:gd name="T38" fmla="*/ 12 w 27"/>
                <a:gd name="T39" fmla="*/ 0 h 27"/>
                <a:gd name="T40" fmla="*/ 10 w 27"/>
                <a:gd name="T41" fmla="*/ 0 h 27"/>
                <a:gd name="T42" fmla="*/ 13 w 27"/>
                <a:gd name="T43" fmla="*/ 6 h 27"/>
                <a:gd name="T44" fmla="*/ 12 w 27"/>
                <a:gd name="T45" fmla="*/ 0 h 27"/>
                <a:gd name="T46" fmla="*/ 14 w 27"/>
                <a:gd name="T47" fmla="*/ 0 h 27"/>
                <a:gd name="T48" fmla="*/ 16 w 27"/>
                <a:gd name="T49" fmla="*/ 11 h 27"/>
                <a:gd name="T50" fmla="*/ 20 w 27"/>
                <a:gd name="T51" fmla="*/ 2 h 27"/>
                <a:gd name="T52" fmla="*/ 14 w 27"/>
                <a:gd name="T5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27">
                  <a:moveTo>
                    <a:pt x="17" y="1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20" y="27"/>
                    <a:pt x="24" y="23"/>
                    <a:pt x="26" y="19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7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5"/>
                    <a:pt x="27" y="15"/>
                  </a:cubicBezTo>
                  <a:moveTo>
                    <a:pt x="23" y="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9"/>
                    <a:pt x="25" y="6"/>
                    <a:pt x="23" y="4"/>
                  </a:cubicBezTo>
                  <a:moveTo>
                    <a:pt x="8" y="1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1"/>
                    <a:pt x="5" y="26"/>
                    <a:pt x="11" y="2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4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7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1" name="Freeform 242"/>
            <p:cNvSpPr/>
            <p:nvPr/>
          </p:nvSpPr>
          <p:spPr bwMode="auto">
            <a:xfrm>
              <a:off x="5553076" y="4994275"/>
              <a:ext cx="92075" cy="130175"/>
            </a:xfrm>
            <a:custGeom>
              <a:avLst/>
              <a:gdLst>
                <a:gd name="T0" fmla="*/ 5 w 19"/>
                <a:gd name="T1" fmla="*/ 0 h 27"/>
                <a:gd name="T2" fmla="*/ 4 w 19"/>
                <a:gd name="T3" fmla="*/ 0 h 27"/>
                <a:gd name="T4" fmla="*/ 5 w 19"/>
                <a:gd name="T5" fmla="*/ 6 h 27"/>
                <a:gd name="T6" fmla="*/ 2 w 19"/>
                <a:gd name="T7" fmla="*/ 0 h 27"/>
                <a:gd name="T8" fmla="*/ 0 w 19"/>
                <a:gd name="T9" fmla="*/ 1 h 27"/>
                <a:gd name="T10" fmla="*/ 6 w 19"/>
                <a:gd name="T11" fmla="*/ 16 h 27"/>
                <a:gd name="T12" fmla="*/ 6 w 19"/>
                <a:gd name="T13" fmla="*/ 17 h 27"/>
                <a:gd name="T14" fmla="*/ 6 w 19"/>
                <a:gd name="T15" fmla="*/ 17 h 27"/>
                <a:gd name="T16" fmla="*/ 3 w 19"/>
                <a:gd name="T17" fmla="*/ 27 h 27"/>
                <a:gd name="T18" fmla="*/ 5 w 19"/>
                <a:gd name="T19" fmla="*/ 27 h 27"/>
                <a:gd name="T20" fmla="*/ 6 w 19"/>
                <a:gd name="T21" fmla="*/ 27 h 27"/>
                <a:gd name="T22" fmla="*/ 9 w 19"/>
                <a:gd name="T23" fmla="*/ 17 h 27"/>
                <a:gd name="T24" fmla="*/ 18 w 19"/>
                <a:gd name="T25" fmla="*/ 19 h 27"/>
                <a:gd name="T26" fmla="*/ 19 w 19"/>
                <a:gd name="T27" fmla="*/ 16 h 27"/>
                <a:gd name="T28" fmla="*/ 16 w 19"/>
                <a:gd name="T29" fmla="*/ 15 h 27"/>
                <a:gd name="T30" fmla="*/ 19 w 19"/>
                <a:gd name="T31" fmla="*/ 15 h 27"/>
                <a:gd name="T32" fmla="*/ 19 w 19"/>
                <a:gd name="T33" fmla="*/ 14 h 27"/>
                <a:gd name="T34" fmla="*/ 19 w 19"/>
                <a:gd name="T35" fmla="*/ 12 h 27"/>
                <a:gd name="T36" fmla="*/ 10 w 19"/>
                <a:gd name="T37" fmla="*/ 14 h 27"/>
                <a:gd name="T38" fmla="*/ 15 w 19"/>
                <a:gd name="T39" fmla="*/ 4 h 27"/>
                <a:gd name="T40" fmla="*/ 12 w 19"/>
                <a:gd name="T41" fmla="*/ 2 h 27"/>
                <a:gd name="T42" fmla="*/ 8 w 19"/>
                <a:gd name="T43" fmla="*/ 11 h 27"/>
                <a:gd name="T44" fmla="*/ 6 w 19"/>
                <a:gd name="T45" fmla="*/ 0 h 27"/>
                <a:gd name="T46" fmla="*/ 5 w 19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27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9" y="17"/>
                    <a:pt x="19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2"/>
                    <a:pt x="12" y="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2" name="Freeform 243"/>
            <p:cNvSpPr>
              <a:spLocks noEditPoints="1"/>
            </p:cNvSpPr>
            <p:nvPr/>
          </p:nvSpPr>
          <p:spPr bwMode="auto">
            <a:xfrm>
              <a:off x="5462588" y="4940300"/>
              <a:ext cx="234950" cy="236538"/>
            </a:xfrm>
            <a:custGeom>
              <a:avLst/>
              <a:gdLst>
                <a:gd name="T0" fmla="*/ 45 w 49"/>
                <a:gd name="T1" fmla="*/ 31 h 49"/>
                <a:gd name="T2" fmla="*/ 24 w 49"/>
                <a:gd name="T3" fmla="*/ 46 h 49"/>
                <a:gd name="T4" fmla="*/ 23 w 49"/>
                <a:gd name="T5" fmla="*/ 46 h 49"/>
                <a:gd name="T6" fmla="*/ 23 w 49"/>
                <a:gd name="T7" fmla="*/ 49 h 49"/>
                <a:gd name="T8" fmla="*/ 24 w 49"/>
                <a:gd name="T9" fmla="*/ 49 h 49"/>
                <a:gd name="T10" fmla="*/ 48 w 49"/>
                <a:gd name="T11" fmla="*/ 31 h 49"/>
                <a:gd name="T12" fmla="*/ 45 w 49"/>
                <a:gd name="T13" fmla="*/ 31 h 49"/>
                <a:gd name="T14" fmla="*/ 49 w 49"/>
                <a:gd name="T15" fmla="*/ 24 h 49"/>
                <a:gd name="T16" fmla="*/ 46 w 49"/>
                <a:gd name="T17" fmla="*/ 24 h 49"/>
                <a:gd name="T18" fmla="*/ 46 w 49"/>
                <a:gd name="T19" fmla="*/ 25 h 49"/>
                <a:gd name="T20" fmla="*/ 46 w 49"/>
                <a:gd name="T21" fmla="*/ 28 h 49"/>
                <a:gd name="T22" fmla="*/ 48 w 49"/>
                <a:gd name="T23" fmla="*/ 28 h 49"/>
                <a:gd name="T24" fmla="*/ 49 w 49"/>
                <a:gd name="T25" fmla="*/ 25 h 49"/>
                <a:gd name="T26" fmla="*/ 49 w 49"/>
                <a:gd name="T27" fmla="*/ 24 h 49"/>
                <a:gd name="T28" fmla="*/ 38 w 49"/>
                <a:gd name="T29" fmla="*/ 5 h 49"/>
                <a:gd name="T30" fmla="*/ 37 w 49"/>
                <a:gd name="T31" fmla="*/ 7 h 49"/>
                <a:gd name="T32" fmla="*/ 46 w 49"/>
                <a:gd name="T33" fmla="*/ 21 h 49"/>
                <a:gd name="T34" fmla="*/ 48 w 49"/>
                <a:gd name="T35" fmla="*/ 21 h 49"/>
                <a:gd name="T36" fmla="*/ 38 w 49"/>
                <a:gd name="T37" fmla="*/ 5 h 49"/>
                <a:gd name="T38" fmla="*/ 14 w 49"/>
                <a:gd name="T39" fmla="*/ 2 h 49"/>
                <a:gd name="T40" fmla="*/ 0 w 49"/>
                <a:gd name="T41" fmla="*/ 25 h 49"/>
                <a:gd name="T42" fmla="*/ 20 w 49"/>
                <a:gd name="T43" fmla="*/ 48 h 49"/>
                <a:gd name="T44" fmla="*/ 21 w 49"/>
                <a:gd name="T45" fmla="*/ 46 h 49"/>
                <a:gd name="T46" fmla="*/ 2 w 49"/>
                <a:gd name="T47" fmla="*/ 25 h 49"/>
                <a:gd name="T48" fmla="*/ 15 w 49"/>
                <a:gd name="T49" fmla="*/ 5 h 49"/>
                <a:gd name="T50" fmla="*/ 14 w 49"/>
                <a:gd name="T51" fmla="*/ 2 h 49"/>
                <a:gd name="T52" fmla="*/ 21 w 49"/>
                <a:gd name="T53" fmla="*/ 0 h 49"/>
                <a:gd name="T54" fmla="*/ 17 w 49"/>
                <a:gd name="T55" fmla="*/ 1 h 49"/>
                <a:gd name="T56" fmla="*/ 18 w 49"/>
                <a:gd name="T57" fmla="*/ 4 h 49"/>
                <a:gd name="T58" fmla="*/ 21 w 49"/>
                <a:gd name="T59" fmla="*/ 3 h 49"/>
                <a:gd name="T60" fmla="*/ 21 w 49"/>
                <a:gd name="T61" fmla="*/ 0 h 49"/>
                <a:gd name="T62" fmla="*/ 24 w 49"/>
                <a:gd name="T63" fmla="*/ 0 h 49"/>
                <a:gd name="T64" fmla="*/ 24 w 49"/>
                <a:gd name="T65" fmla="*/ 0 h 49"/>
                <a:gd name="T66" fmla="*/ 24 w 49"/>
                <a:gd name="T67" fmla="*/ 3 h 49"/>
                <a:gd name="T68" fmla="*/ 24 w 49"/>
                <a:gd name="T69" fmla="*/ 3 h 49"/>
                <a:gd name="T70" fmla="*/ 35 w 49"/>
                <a:gd name="T71" fmla="*/ 6 h 49"/>
                <a:gd name="T72" fmla="*/ 36 w 49"/>
                <a:gd name="T73" fmla="*/ 3 h 49"/>
                <a:gd name="T74" fmla="*/ 24 w 49"/>
                <a:gd name="T7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49">
                  <a:moveTo>
                    <a:pt x="45" y="31"/>
                  </a:moveTo>
                  <a:cubicBezTo>
                    <a:pt x="43" y="40"/>
                    <a:pt x="34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35" y="49"/>
                    <a:pt x="45" y="41"/>
                    <a:pt x="48" y="31"/>
                  </a:cubicBezTo>
                  <a:cubicBezTo>
                    <a:pt x="45" y="31"/>
                    <a:pt x="45" y="31"/>
                    <a:pt x="45" y="31"/>
                  </a:cubicBezTo>
                  <a:moveTo>
                    <a:pt x="49" y="24"/>
                  </a:move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5"/>
                  </a:cubicBezTo>
                  <a:cubicBezTo>
                    <a:pt x="46" y="26"/>
                    <a:pt x="46" y="27"/>
                    <a:pt x="46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7"/>
                    <a:pt x="49" y="26"/>
                    <a:pt x="49" y="25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38" y="5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42" y="10"/>
                    <a:pt x="45" y="15"/>
                    <a:pt x="46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4"/>
                    <a:pt x="44" y="8"/>
                    <a:pt x="38" y="5"/>
                  </a:cubicBezTo>
                  <a:moveTo>
                    <a:pt x="14" y="2"/>
                  </a:moveTo>
                  <a:cubicBezTo>
                    <a:pt x="6" y="6"/>
                    <a:pt x="0" y="15"/>
                    <a:pt x="0" y="25"/>
                  </a:cubicBezTo>
                  <a:cubicBezTo>
                    <a:pt x="0" y="36"/>
                    <a:pt x="9" y="46"/>
                    <a:pt x="20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0" y="44"/>
                    <a:pt x="2" y="35"/>
                    <a:pt x="2" y="25"/>
                  </a:cubicBezTo>
                  <a:cubicBezTo>
                    <a:pt x="2" y="16"/>
                    <a:pt x="8" y="8"/>
                    <a:pt x="15" y="5"/>
                  </a:cubicBezTo>
                  <a:cubicBezTo>
                    <a:pt x="14" y="2"/>
                    <a:pt x="14" y="2"/>
                    <a:pt x="14" y="2"/>
                  </a:cubicBezTo>
                  <a:moveTo>
                    <a:pt x="21" y="0"/>
                  </a:moveTo>
                  <a:cubicBezTo>
                    <a:pt x="20" y="1"/>
                    <a:pt x="18" y="1"/>
                    <a:pt x="17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8" y="3"/>
                    <a:pt x="32" y="4"/>
                    <a:pt x="35" y="6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1"/>
                    <a:pt x="29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3" name="Freeform 244"/>
            <p:cNvSpPr>
              <a:spLocks noEditPoints="1"/>
            </p:cNvSpPr>
            <p:nvPr/>
          </p:nvSpPr>
          <p:spPr bwMode="auto">
            <a:xfrm>
              <a:off x="5529263" y="4940300"/>
              <a:ext cx="168275" cy="236538"/>
            </a:xfrm>
            <a:custGeom>
              <a:avLst/>
              <a:gdLst>
                <a:gd name="T0" fmla="*/ 7 w 35"/>
                <a:gd name="T1" fmla="*/ 46 h 49"/>
                <a:gd name="T2" fmla="*/ 6 w 35"/>
                <a:gd name="T3" fmla="*/ 48 h 49"/>
                <a:gd name="T4" fmla="*/ 9 w 35"/>
                <a:gd name="T5" fmla="*/ 49 h 49"/>
                <a:gd name="T6" fmla="*/ 9 w 35"/>
                <a:gd name="T7" fmla="*/ 46 h 49"/>
                <a:gd name="T8" fmla="*/ 7 w 35"/>
                <a:gd name="T9" fmla="*/ 46 h 49"/>
                <a:gd name="T10" fmla="*/ 32 w 35"/>
                <a:gd name="T11" fmla="*/ 28 h 49"/>
                <a:gd name="T12" fmla="*/ 31 w 35"/>
                <a:gd name="T13" fmla="*/ 31 h 49"/>
                <a:gd name="T14" fmla="*/ 34 w 35"/>
                <a:gd name="T15" fmla="*/ 31 h 49"/>
                <a:gd name="T16" fmla="*/ 34 w 35"/>
                <a:gd name="T17" fmla="*/ 28 h 49"/>
                <a:gd name="T18" fmla="*/ 32 w 35"/>
                <a:gd name="T19" fmla="*/ 28 h 49"/>
                <a:gd name="T20" fmla="*/ 34 w 35"/>
                <a:gd name="T21" fmla="*/ 21 h 49"/>
                <a:gd name="T22" fmla="*/ 32 w 35"/>
                <a:gd name="T23" fmla="*/ 21 h 49"/>
                <a:gd name="T24" fmla="*/ 32 w 35"/>
                <a:gd name="T25" fmla="*/ 24 h 49"/>
                <a:gd name="T26" fmla="*/ 35 w 35"/>
                <a:gd name="T27" fmla="*/ 24 h 49"/>
                <a:gd name="T28" fmla="*/ 34 w 35"/>
                <a:gd name="T29" fmla="*/ 21 h 49"/>
                <a:gd name="T30" fmla="*/ 22 w 35"/>
                <a:gd name="T31" fmla="*/ 3 h 49"/>
                <a:gd name="T32" fmla="*/ 21 w 35"/>
                <a:gd name="T33" fmla="*/ 6 h 49"/>
                <a:gd name="T34" fmla="*/ 23 w 35"/>
                <a:gd name="T35" fmla="*/ 7 h 49"/>
                <a:gd name="T36" fmla="*/ 24 w 35"/>
                <a:gd name="T37" fmla="*/ 5 h 49"/>
                <a:gd name="T38" fmla="*/ 22 w 35"/>
                <a:gd name="T39" fmla="*/ 3 h 49"/>
                <a:gd name="T40" fmla="*/ 3 w 35"/>
                <a:gd name="T41" fmla="*/ 1 h 49"/>
                <a:gd name="T42" fmla="*/ 0 w 35"/>
                <a:gd name="T43" fmla="*/ 2 h 49"/>
                <a:gd name="T44" fmla="*/ 1 w 35"/>
                <a:gd name="T45" fmla="*/ 5 h 49"/>
                <a:gd name="T46" fmla="*/ 4 w 35"/>
                <a:gd name="T47" fmla="*/ 4 h 49"/>
                <a:gd name="T48" fmla="*/ 3 w 35"/>
                <a:gd name="T49" fmla="*/ 1 h 49"/>
                <a:gd name="T50" fmla="*/ 10 w 35"/>
                <a:gd name="T51" fmla="*/ 0 h 49"/>
                <a:gd name="T52" fmla="*/ 7 w 35"/>
                <a:gd name="T53" fmla="*/ 0 h 49"/>
                <a:gd name="T54" fmla="*/ 7 w 35"/>
                <a:gd name="T55" fmla="*/ 3 h 49"/>
                <a:gd name="T56" fmla="*/ 10 w 35"/>
                <a:gd name="T57" fmla="*/ 3 h 49"/>
                <a:gd name="T58" fmla="*/ 10 w 35"/>
                <a:gd name="T5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9">
                  <a:moveTo>
                    <a:pt x="7" y="46"/>
                  </a:moveTo>
                  <a:cubicBezTo>
                    <a:pt x="6" y="48"/>
                    <a:pt x="6" y="48"/>
                    <a:pt x="6" y="48"/>
                  </a:cubicBezTo>
                  <a:cubicBezTo>
                    <a:pt x="7" y="49"/>
                    <a:pt x="8" y="49"/>
                    <a:pt x="9" y="49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6"/>
                    <a:pt x="7" y="46"/>
                    <a:pt x="7" y="46"/>
                  </a:cubicBezTo>
                  <a:moveTo>
                    <a:pt x="32" y="28"/>
                  </a:moveTo>
                  <a:cubicBezTo>
                    <a:pt x="32" y="29"/>
                    <a:pt x="31" y="30"/>
                    <a:pt x="3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29"/>
                    <a:pt x="34" y="28"/>
                  </a:cubicBezTo>
                  <a:cubicBezTo>
                    <a:pt x="32" y="28"/>
                    <a:pt x="32" y="28"/>
                    <a:pt x="32" y="28"/>
                  </a:cubicBezTo>
                  <a:moveTo>
                    <a:pt x="34" y="21"/>
                  </a:moveTo>
                  <a:cubicBezTo>
                    <a:pt x="32" y="21"/>
                    <a:pt x="32" y="21"/>
                    <a:pt x="32" y="21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4" y="22"/>
                    <a:pt x="34" y="21"/>
                  </a:cubicBezTo>
                  <a:moveTo>
                    <a:pt x="22" y="3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3" y="7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4"/>
                    <a:pt x="23" y="4"/>
                    <a:pt x="22" y="3"/>
                  </a:cubicBezTo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0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4" name="Freeform 245"/>
            <p:cNvSpPr>
              <a:spLocks noEditPoints="1"/>
            </p:cNvSpPr>
            <p:nvPr/>
          </p:nvSpPr>
          <p:spPr bwMode="auto">
            <a:xfrm>
              <a:off x="5056188" y="3943350"/>
              <a:ext cx="203200" cy="201613"/>
            </a:xfrm>
            <a:custGeom>
              <a:avLst/>
              <a:gdLst>
                <a:gd name="T0" fmla="*/ 42 w 42"/>
                <a:gd name="T1" fmla="*/ 17 h 42"/>
                <a:gd name="T2" fmla="*/ 21 w 42"/>
                <a:gd name="T3" fmla="*/ 24 h 42"/>
                <a:gd name="T4" fmla="*/ 28 w 42"/>
                <a:gd name="T5" fmla="*/ 41 h 42"/>
                <a:gd name="T6" fmla="*/ 42 w 42"/>
                <a:gd name="T7" fmla="*/ 21 h 42"/>
                <a:gd name="T8" fmla="*/ 42 w 42"/>
                <a:gd name="T9" fmla="*/ 17 h 42"/>
                <a:gd name="T10" fmla="*/ 23 w 42"/>
                <a:gd name="T11" fmla="*/ 0 h 42"/>
                <a:gd name="T12" fmla="*/ 21 w 42"/>
                <a:gd name="T13" fmla="*/ 22 h 42"/>
                <a:gd name="T14" fmla="*/ 41 w 42"/>
                <a:gd name="T15" fmla="*/ 15 h 42"/>
                <a:gd name="T16" fmla="*/ 23 w 42"/>
                <a:gd name="T17" fmla="*/ 0 h 42"/>
                <a:gd name="T18" fmla="*/ 21 w 42"/>
                <a:gd name="T19" fmla="*/ 0 h 42"/>
                <a:gd name="T20" fmla="*/ 0 w 42"/>
                <a:gd name="T21" fmla="*/ 21 h 42"/>
                <a:gd name="T22" fmla="*/ 21 w 42"/>
                <a:gd name="T23" fmla="*/ 42 h 42"/>
                <a:gd name="T24" fmla="*/ 25 w 42"/>
                <a:gd name="T25" fmla="*/ 41 h 42"/>
                <a:gd name="T26" fmla="*/ 17 w 42"/>
                <a:gd name="T27" fmla="*/ 23 h 42"/>
                <a:gd name="T28" fmla="*/ 18 w 42"/>
                <a:gd name="T29" fmla="*/ 23 h 42"/>
                <a:gd name="T30" fmla="*/ 21 w 42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2">
                  <a:moveTo>
                    <a:pt x="42" y="17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6" y="38"/>
                    <a:pt x="42" y="30"/>
                    <a:pt x="42" y="21"/>
                  </a:cubicBezTo>
                  <a:cubicBezTo>
                    <a:pt x="42" y="20"/>
                    <a:pt x="42" y="18"/>
                    <a:pt x="42" y="17"/>
                  </a:cubicBezTo>
                  <a:moveTo>
                    <a:pt x="23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39" y="7"/>
                    <a:pt x="32" y="1"/>
                    <a:pt x="23" y="0"/>
                  </a:cubicBezTo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32"/>
                    <a:pt x="10" y="42"/>
                    <a:pt x="21" y="42"/>
                  </a:cubicBezTo>
                  <a:cubicBezTo>
                    <a:pt x="23" y="42"/>
                    <a:pt x="24" y="42"/>
                    <a:pt x="25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5" name="Freeform 246"/>
            <p:cNvSpPr/>
            <p:nvPr/>
          </p:nvSpPr>
          <p:spPr bwMode="auto">
            <a:xfrm>
              <a:off x="5138738" y="3943350"/>
              <a:ext cx="120650" cy="196850"/>
            </a:xfrm>
            <a:custGeom>
              <a:avLst/>
              <a:gdLst>
                <a:gd name="T0" fmla="*/ 4 w 25"/>
                <a:gd name="T1" fmla="*/ 0 h 41"/>
                <a:gd name="T2" fmla="*/ 4 w 25"/>
                <a:gd name="T3" fmla="*/ 0 h 41"/>
                <a:gd name="T4" fmla="*/ 1 w 25"/>
                <a:gd name="T5" fmla="*/ 23 h 41"/>
                <a:gd name="T6" fmla="*/ 0 w 25"/>
                <a:gd name="T7" fmla="*/ 23 h 41"/>
                <a:gd name="T8" fmla="*/ 8 w 25"/>
                <a:gd name="T9" fmla="*/ 41 h 41"/>
                <a:gd name="T10" fmla="*/ 11 w 25"/>
                <a:gd name="T11" fmla="*/ 41 h 41"/>
                <a:gd name="T12" fmla="*/ 4 w 25"/>
                <a:gd name="T13" fmla="*/ 24 h 41"/>
                <a:gd name="T14" fmla="*/ 25 w 25"/>
                <a:gd name="T15" fmla="*/ 17 h 41"/>
                <a:gd name="T16" fmla="*/ 24 w 25"/>
                <a:gd name="T17" fmla="*/ 15 h 41"/>
                <a:gd name="T18" fmla="*/ 4 w 25"/>
                <a:gd name="T19" fmla="*/ 22 h 41"/>
                <a:gd name="T20" fmla="*/ 6 w 25"/>
                <a:gd name="T21" fmla="*/ 0 h 41"/>
                <a:gd name="T22" fmla="*/ 4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10" y="41"/>
                    <a:pt x="11" y="41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4" y="15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6" name="Freeform 247"/>
            <p:cNvSpPr>
              <a:spLocks noEditPoints="1"/>
            </p:cNvSpPr>
            <p:nvPr/>
          </p:nvSpPr>
          <p:spPr bwMode="auto">
            <a:xfrm>
              <a:off x="5022851" y="3908425"/>
              <a:ext cx="269875" cy="269875"/>
            </a:xfrm>
            <a:custGeom>
              <a:avLst/>
              <a:gdLst>
                <a:gd name="T0" fmla="*/ 56 w 56"/>
                <a:gd name="T1" fmla="*/ 22 h 56"/>
                <a:gd name="T2" fmla="*/ 53 w 56"/>
                <a:gd name="T3" fmla="*/ 23 h 56"/>
                <a:gd name="T4" fmla="*/ 53 w 56"/>
                <a:gd name="T5" fmla="*/ 28 h 56"/>
                <a:gd name="T6" fmla="*/ 36 w 56"/>
                <a:gd name="T7" fmla="*/ 51 h 56"/>
                <a:gd name="T8" fmla="*/ 38 w 56"/>
                <a:gd name="T9" fmla="*/ 54 h 56"/>
                <a:gd name="T10" fmla="*/ 56 w 56"/>
                <a:gd name="T11" fmla="*/ 28 h 56"/>
                <a:gd name="T12" fmla="*/ 56 w 56"/>
                <a:gd name="T13" fmla="*/ 22 h 56"/>
                <a:gd name="T14" fmla="*/ 31 w 56"/>
                <a:gd name="T15" fmla="*/ 0 h 56"/>
                <a:gd name="T16" fmla="*/ 31 w 56"/>
                <a:gd name="T17" fmla="*/ 3 h 56"/>
                <a:gd name="T18" fmla="*/ 52 w 56"/>
                <a:gd name="T19" fmla="*/ 20 h 56"/>
                <a:gd name="T20" fmla="*/ 55 w 56"/>
                <a:gd name="T21" fmla="*/ 20 h 56"/>
                <a:gd name="T22" fmla="*/ 31 w 56"/>
                <a:gd name="T23" fmla="*/ 0 h 56"/>
                <a:gd name="T24" fmla="*/ 28 w 56"/>
                <a:gd name="T25" fmla="*/ 0 h 56"/>
                <a:gd name="T26" fmla="*/ 0 w 56"/>
                <a:gd name="T27" fmla="*/ 28 h 56"/>
                <a:gd name="T28" fmla="*/ 28 w 56"/>
                <a:gd name="T29" fmla="*/ 56 h 56"/>
                <a:gd name="T30" fmla="*/ 35 w 56"/>
                <a:gd name="T31" fmla="*/ 55 h 56"/>
                <a:gd name="T32" fmla="*/ 34 w 56"/>
                <a:gd name="T33" fmla="*/ 52 h 56"/>
                <a:gd name="T34" fmla="*/ 28 w 56"/>
                <a:gd name="T35" fmla="*/ 53 h 56"/>
                <a:gd name="T36" fmla="*/ 3 w 56"/>
                <a:gd name="T37" fmla="*/ 28 h 56"/>
                <a:gd name="T38" fmla="*/ 28 w 56"/>
                <a:gd name="T39" fmla="*/ 3 h 56"/>
                <a:gd name="T40" fmla="*/ 28 w 56"/>
                <a:gd name="T41" fmla="*/ 0 h 56"/>
                <a:gd name="T42" fmla="*/ 28 w 56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6">
                  <a:moveTo>
                    <a:pt x="56" y="22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5"/>
                    <a:pt x="53" y="26"/>
                    <a:pt x="53" y="28"/>
                  </a:cubicBezTo>
                  <a:cubicBezTo>
                    <a:pt x="53" y="39"/>
                    <a:pt x="46" y="48"/>
                    <a:pt x="36" y="51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48" y="50"/>
                    <a:pt x="56" y="40"/>
                    <a:pt x="56" y="28"/>
                  </a:cubicBezTo>
                  <a:cubicBezTo>
                    <a:pt x="56" y="26"/>
                    <a:pt x="56" y="24"/>
                    <a:pt x="56" y="22"/>
                  </a:cubicBezTo>
                  <a:moveTo>
                    <a:pt x="31" y="0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41" y="4"/>
                    <a:pt x="49" y="11"/>
                    <a:pt x="52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2" y="9"/>
                    <a:pt x="42" y="1"/>
                    <a:pt x="31" y="0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31" y="56"/>
                    <a:pt x="33" y="55"/>
                    <a:pt x="35" y="55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2" y="53"/>
                    <a:pt x="30" y="53"/>
                    <a:pt x="28" y="53"/>
                  </a:cubicBezTo>
                  <a:cubicBezTo>
                    <a:pt x="15" y="53"/>
                    <a:pt x="3" y="42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7" name="Freeform 248"/>
            <p:cNvSpPr>
              <a:spLocks noEditPoints="1"/>
            </p:cNvSpPr>
            <p:nvPr/>
          </p:nvSpPr>
          <p:spPr bwMode="auto">
            <a:xfrm>
              <a:off x="5157788" y="3908425"/>
              <a:ext cx="134938" cy="265113"/>
            </a:xfrm>
            <a:custGeom>
              <a:avLst/>
              <a:gdLst>
                <a:gd name="T0" fmla="*/ 8 w 28"/>
                <a:gd name="T1" fmla="*/ 51 h 55"/>
                <a:gd name="T2" fmla="*/ 6 w 28"/>
                <a:gd name="T3" fmla="*/ 52 h 55"/>
                <a:gd name="T4" fmla="*/ 7 w 28"/>
                <a:gd name="T5" fmla="*/ 55 h 55"/>
                <a:gd name="T6" fmla="*/ 10 w 28"/>
                <a:gd name="T7" fmla="*/ 54 h 55"/>
                <a:gd name="T8" fmla="*/ 8 w 28"/>
                <a:gd name="T9" fmla="*/ 51 h 55"/>
                <a:gd name="T10" fmla="*/ 27 w 28"/>
                <a:gd name="T11" fmla="*/ 20 h 55"/>
                <a:gd name="T12" fmla="*/ 24 w 28"/>
                <a:gd name="T13" fmla="*/ 20 h 55"/>
                <a:gd name="T14" fmla="*/ 25 w 28"/>
                <a:gd name="T15" fmla="*/ 23 h 55"/>
                <a:gd name="T16" fmla="*/ 28 w 28"/>
                <a:gd name="T17" fmla="*/ 22 h 55"/>
                <a:gd name="T18" fmla="*/ 27 w 28"/>
                <a:gd name="T19" fmla="*/ 20 h 55"/>
                <a:gd name="T20" fmla="*/ 0 w 28"/>
                <a:gd name="T21" fmla="*/ 0 h 55"/>
                <a:gd name="T22" fmla="*/ 0 w 28"/>
                <a:gd name="T23" fmla="*/ 3 h 55"/>
                <a:gd name="T24" fmla="*/ 0 w 28"/>
                <a:gd name="T25" fmla="*/ 3 h 55"/>
                <a:gd name="T26" fmla="*/ 3 w 28"/>
                <a:gd name="T27" fmla="*/ 3 h 55"/>
                <a:gd name="T28" fmla="*/ 3 w 28"/>
                <a:gd name="T29" fmla="*/ 0 h 55"/>
                <a:gd name="T30" fmla="*/ 0 w 28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5">
                  <a:moveTo>
                    <a:pt x="8" y="51"/>
                  </a:moveTo>
                  <a:cubicBezTo>
                    <a:pt x="8" y="52"/>
                    <a:pt x="7" y="52"/>
                    <a:pt x="6" y="52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5"/>
                    <a:pt x="9" y="54"/>
                    <a:pt x="10" y="54"/>
                  </a:cubicBezTo>
                  <a:cubicBezTo>
                    <a:pt x="8" y="51"/>
                    <a:pt x="8" y="51"/>
                    <a:pt x="8" y="51"/>
                  </a:cubicBezTo>
                  <a:moveTo>
                    <a:pt x="27" y="20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21"/>
                    <a:pt x="27" y="20"/>
                    <a:pt x="27" y="20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8" name="Freeform 249"/>
            <p:cNvSpPr>
              <a:spLocks noEditPoints="1"/>
            </p:cNvSpPr>
            <p:nvPr/>
          </p:nvSpPr>
          <p:spPr bwMode="auto">
            <a:xfrm>
              <a:off x="5211763" y="2689225"/>
              <a:ext cx="201613" cy="196850"/>
            </a:xfrm>
            <a:custGeom>
              <a:avLst/>
              <a:gdLst>
                <a:gd name="T0" fmla="*/ 23 w 42"/>
                <a:gd name="T1" fmla="*/ 17 h 41"/>
                <a:gd name="T2" fmla="*/ 20 w 42"/>
                <a:gd name="T3" fmla="*/ 41 h 41"/>
                <a:gd name="T4" fmla="*/ 21 w 42"/>
                <a:gd name="T5" fmla="*/ 41 h 41"/>
                <a:gd name="T6" fmla="*/ 37 w 42"/>
                <a:gd name="T7" fmla="*/ 34 h 41"/>
                <a:gd name="T8" fmla="*/ 23 w 42"/>
                <a:gd name="T9" fmla="*/ 17 h 41"/>
                <a:gd name="T10" fmla="*/ 25 w 42"/>
                <a:gd name="T11" fmla="*/ 16 h 41"/>
                <a:gd name="T12" fmla="*/ 39 w 42"/>
                <a:gd name="T13" fmla="*/ 31 h 41"/>
                <a:gd name="T14" fmla="*/ 42 w 42"/>
                <a:gd name="T15" fmla="*/ 20 h 41"/>
                <a:gd name="T16" fmla="*/ 42 w 42"/>
                <a:gd name="T17" fmla="*/ 19 h 41"/>
                <a:gd name="T18" fmla="*/ 25 w 42"/>
                <a:gd name="T19" fmla="*/ 16 h 41"/>
                <a:gd name="T20" fmla="*/ 32 w 42"/>
                <a:gd name="T21" fmla="*/ 3 h 41"/>
                <a:gd name="T22" fmla="*/ 24 w 42"/>
                <a:gd name="T23" fmla="*/ 13 h 41"/>
                <a:gd name="T24" fmla="*/ 41 w 42"/>
                <a:gd name="T25" fmla="*/ 17 h 41"/>
                <a:gd name="T26" fmla="*/ 32 w 42"/>
                <a:gd name="T27" fmla="*/ 3 h 41"/>
                <a:gd name="T28" fmla="*/ 21 w 42"/>
                <a:gd name="T29" fmla="*/ 0 h 41"/>
                <a:gd name="T30" fmla="*/ 0 w 42"/>
                <a:gd name="T31" fmla="*/ 20 h 41"/>
                <a:gd name="T32" fmla="*/ 17 w 42"/>
                <a:gd name="T33" fmla="*/ 41 h 41"/>
                <a:gd name="T34" fmla="*/ 20 w 42"/>
                <a:gd name="T35" fmla="*/ 14 h 41"/>
                <a:gd name="T36" fmla="*/ 18 w 42"/>
                <a:gd name="T37" fmla="*/ 11 h 41"/>
                <a:gd name="T38" fmla="*/ 21 w 42"/>
                <a:gd name="T39" fmla="*/ 12 h 41"/>
                <a:gd name="T40" fmla="*/ 29 w 42"/>
                <a:gd name="T41" fmla="*/ 1 h 41"/>
                <a:gd name="T42" fmla="*/ 21 w 42"/>
                <a:gd name="T4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1">
                  <a:moveTo>
                    <a:pt x="23" y="17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7" y="41"/>
                    <a:pt x="33" y="38"/>
                    <a:pt x="37" y="34"/>
                  </a:cubicBezTo>
                  <a:cubicBezTo>
                    <a:pt x="23" y="17"/>
                    <a:pt x="23" y="17"/>
                    <a:pt x="23" y="17"/>
                  </a:cubicBezTo>
                  <a:moveTo>
                    <a:pt x="25" y="16"/>
                  </a:moveTo>
                  <a:cubicBezTo>
                    <a:pt x="39" y="31"/>
                    <a:pt x="39" y="31"/>
                    <a:pt x="39" y="31"/>
                  </a:cubicBezTo>
                  <a:cubicBezTo>
                    <a:pt x="41" y="28"/>
                    <a:pt x="42" y="24"/>
                    <a:pt x="42" y="20"/>
                  </a:cubicBezTo>
                  <a:cubicBezTo>
                    <a:pt x="42" y="20"/>
                    <a:pt x="42" y="20"/>
                    <a:pt x="42" y="19"/>
                  </a:cubicBezTo>
                  <a:cubicBezTo>
                    <a:pt x="25" y="16"/>
                    <a:pt x="25" y="16"/>
                    <a:pt x="25" y="16"/>
                  </a:cubicBezTo>
                  <a:moveTo>
                    <a:pt x="32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1"/>
                    <a:pt x="37" y="6"/>
                    <a:pt x="32" y="3"/>
                  </a:cubicBezTo>
                  <a:moveTo>
                    <a:pt x="21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7" y="39"/>
                    <a:pt x="17" y="4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9" name="Freeform 250"/>
            <p:cNvSpPr/>
            <p:nvPr/>
          </p:nvSpPr>
          <p:spPr bwMode="auto">
            <a:xfrm>
              <a:off x="5292726" y="2693987"/>
              <a:ext cx="120650" cy="192088"/>
            </a:xfrm>
            <a:custGeom>
              <a:avLst/>
              <a:gdLst>
                <a:gd name="T0" fmla="*/ 12 w 25"/>
                <a:gd name="T1" fmla="*/ 0 h 40"/>
                <a:gd name="T2" fmla="*/ 4 w 25"/>
                <a:gd name="T3" fmla="*/ 11 h 40"/>
                <a:gd name="T4" fmla="*/ 1 w 25"/>
                <a:gd name="T5" fmla="*/ 10 h 40"/>
                <a:gd name="T6" fmla="*/ 3 w 25"/>
                <a:gd name="T7" fmla="*/ 13 h 40"/>
                <a:gd name="T8" fmla="*/ 0 w 25"/>
                <a:gd name="T9" fmla="*/ 40 h 40"/>
                <a:gd name="T10" fmla="*/ 3 w 25"/>
                <a:gd name="T11" fmla="*/ 40 h 40"/>
                <a:gd name="T12" fmla="*/ 6 w 25"/>
                <a:gd name="T13" fmla="*/ 16 h 40"/>
                <a:gd name="T14" fmla="*/ 20 w 25"/>
                <a:gd name="T15" fmla="*/ 33 h 40"/>
                <a:gd name="T16" fmla="*/ 22 w 25"/>
                <a:gd name="T17" fmla="*/ 30 h 40"/>
                <a:gd name="T18" fmla="*/ 8 w 25"/>
                <a:gd name="T19" fmla="*/ 15 h 40"/>
                <a:gd name="T20" fmla="*/ 25 w 25"/>
                <a:gd name="T21" fmla="*/ 18 h 40"/>
                <a:gd name="T22" fmla="*/ 24 w 25"/>
                <a:gd name="T23" fmla="*/ 16 h 40"/>
                <a:gd name="T24" fmla="*/ 7 w 25"/>
                <a:gd name="T25" fmla="*/ 12 h 40"/>
                <a:gd name="T26" fmla="*/ 15 w 25"/>
                <a:gd name="T27" fmla="*/ 2 h 40"/>
                <a:gd name="T28" fmla="*/ 12 w 25"/>
                <a:gd name="T2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0">
                  <a:moveTo>
                    <a:pt x="12" y="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2" y="40"/>
                    <a:pt x="3" y="4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2"/>
                    <a:pt x="21" y="31"/>
                    <a:pt x="2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0" name="Freeform 251"/>
            <p:cNvSpPr>
              <a:spLocks noEditPoints="1"/>
            </p:cNvSpPr>
            <p:nvPr/>
          </p:nvSpPr>
          <p:spPr bwMode="auto">
            <a:xfrm>
              <a:off x="5176838" y="2654300"/>
              <a:ext cx="269875" cy="266700"/>
            </a:xfrm>
            <a:custGeom>
              <a:avLst/>
              <a:gdLst>
                <a:gd name="T0" fmla="*/ 47 w 56"/>
                <a:gd name="T1" fmla="*/ 44 h 55"/>
                <a:gd name="T2" fmla="*/ 28 w 56"/>
                <a:gd name="T3" fmla="*/ 52 h 55"/>
                <a:gd name="T4" fmla="*/ 26 w 56"/>
                <a:gd name="T5" fmla="*/ 52 h 55"/>
                <a:gd name="T6" fmla="*/ 26 w 56"/>
                <a:gd name="T7" fmla="*/ 55 h 55"/>
                <a:gd name="T8" fmla="*/ 28 w 56"/>
                <a:gd name="T9" fmla="*/ 55 h 55"/>
                <a:gd name="T10" fmla="*/ 49 w 56"/>
                <a:gd name="T11" fmla="*/ 46 h 55"/>
                <a:gd name="T12" fmla="*/ 47 w 56"/>
                <a:gd name="T13" fmla="*/ 44 h 55"/>
                <a:gd name="T14" fmla="*/ 53 w 56"/>
                <a:gd name="T15" fmla="*/ 27 h 55"/>
                <a:gd name="T16" fmla="*/ 53 w 56"/>
                <a:gd name="T17" fmla="*/ 27 h 55"/>
                <a:gd name="T18" fmla="*/ 49 w 56"/>
                <a:gd name="T19" fmla="*/ 42 h 55"/>
                <a:gd name="T20" fmla="*/ 51 w 56"/>
                <a:gd name="T21" fmla="*/ 44 h 55"/>
                <a:gd name="T22" fmla="*/ 56 w 56"/>
                <a:gd name="T23" fmla="*/ 28 h 55"/>
                <a:gd name="T24" fmla="*/ 53 w 56"/>
                <a:gd name="T25" fmla="*/ 27 h 55"/>
                <a:gd name="T26" fmla="*/ 43 w 56"/>
                <a:gd name="T27" fmla="*/ 4 h 55"/>
                <a:gd name="T28" fmla="*/ 41 w 56"/>
                <a:gd name="T29" fmla="*/ 6 h 55"/>
                <a:gd name="T30" fmla="*/ 53 w 56"/>
                <a:gd name="T31" fmla="*/ 25 h 55"/>
                <a:gd name="T32" fmla="*/ 56 w 56"/>
                <a:gd name="T33" fmla="*/ 25 h 55"/>
                <a:gd name="T34" fmla="*/ 43 w 56"/>
                <a:gd name="T35" fmla="*/ 4 h 55"/>
                <a:gd name="T36" fmla="*/ 28 w 56"/>
                <a:gd name="T37" fmla="*/ 0 h 55"/>
                <a:gd name="T38" fmla="*/ 0 w 56"/>
                <a:gd name="T39" fmla="*/ 27 h 55"/>
                <a:gd name="T40" fmla="*/ 23 w 56"/>
                <a:gd name="T41" fmla="*/ 55 h 55"/>
                <a:gd name="T42" fmla="*/ 23 w 56"/>
                <a:gd name="T43" fmla="*/ 52 h 55"/>
                <a:gd name="T44" fmla="*/ 3 w 56"/>
                <a:gd name="T45" fmla="*/ 27 h 55"/>
                <a:gd name="T46" fmla="*/ 28 w 56"/>
                <a:gd name="T47" fmla="*/ 2 h 55"/>
                <a:gd name="T48" fmla="*/ 39 w 56"/>
                <a:gd name="T49" fmla="*/ 5 h 55"/>
                <a:gd name="T50" fmla="*/ 41 w 56"/>
                <a:gd name="T51" fmla="*/ 3 h 55"/>
                <a:gd name="T52" fmla="*/ 28 w 56"/>
                <a:gd name="T5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47" y="44"/>
                  </a:moveTo>
                  <a:cubicBezTo>
                    <a:pt x="42" y="49"/>
                    <a:pt x="36" y="52"/>
                    <a:pt x="28" y="52"/>
                  </a:cubicBezTo>
                  <a:cubicBezTo>
                    <a:pt x="27" y="52"/>
                    <a:pt x="27" y="52"/>
                    <a:pt x="26" y="52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36" y="55"/>
                    <a:pt x="44" y="52"/>
                    <a:pt x="49" y="46"/>
                  </a:cubicBezTo>
                  <a:cubicBezTo>
                    <a:pt x="47" y="44"/>
                    <a:pt x="47" y="44"/>
                    <a:pt x="47" y="44"/>
                  </a:cubicBezTo>
                  <a:moveTo>
                    <a:pt x="53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33"/>
                    <a:pt x="51" y="38"/>
                    <a:pt x="49" y="42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4" y="39"/>
                    <a:pt x="56" y="34"/>
                    <a:pt x="56" y="28"/>
                  </a:cubicBezTo>
                  <a:cubicBezTo>
                    <a:pt x="53" y="27"/>
                    <a:pt x="53" y="27"/>
                    <a:pt x="53" y="27"/>
                  </a:cubicBezTo>
                  <a:moveTo>
                    <a:pt x="43" y="4"/>
                  </a:moveTo>
                  <a:cubicBezTo>
                    <a:pt x="41" y="6"/>
                    <a:pt x="41" y="6"/>
                    <a:pt x="41" y="6"/>
                  </a:cubicBezTo>
                  <a:cubicBezTo>
                    <a:pt x="48" y="10"/>
                    <a:pt x="52" y="17"/>
                    <a:pt x="53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16"/>
                    <a:pt x="50" y="9"/>
                    <a:pt x="43" y="4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7"/>
                  </a:cubicBezTo>
                  <a:cubicBezTo>
                    <a:pt x="0" y="41"/>
                    <a:pt x="10" y="53"/>
                    <a:pt x="23" y="5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2" y="50"/>
                    <a:pt x="3" y="40"/>
                    <a:pt x="3" y="27"/>
                  </a:cubicBezTo>
                  <a:cubicBezTo>
                    <a:pt x="3" y="14"/>
                    <a:pt x="14" y="2"/>
                    <a:pt x="28" y="2"/>
                  </a:cubicBezTo>
                  <a:cubicBezTo>
                    <a:pt x="32" y="2"/>
                    <a:pt x="36" y="3"/>
                    <a:pt x="39" y="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1" name="Freeform 252"/>
            <p:cNvSpPr>
              <a:spLocks noEditPoints="1"/>
            </p:cNvSpPr>
            <p:nvPr/>
          </p:nvSpPr>
          <p:spPr bwMode="auto">
            <a:xfrm>
              <a:off x="5287963" y="2670175"/>
              <a:ext cx="158750" cy="250825"/>
            </a:xfrm>
            <a:custGeom>
              <a:avLst/>
              <a:gdLst>
                <a:gd name="T0" fmla="*/ 0 w 33"/>
                <a:gd name="T1" fmla="*/ 49 h 52"/>
                <a:gd name="T2" fmla="*/ 0 w 33"/>
                <a:gd name="T3" fmla="*/ 52 h 52"/>
                <a:gd name="T4" fmla="*/ 3 w 33"/>
                <a:gd name="T5" fmla="*/ 52 h 52"/>
                <a:gd name="T6" fmla="*/ 3 w 33"/>
                <a:gd name="T7" fmla="*/ 49 h 52"/>
                <a:gd name="T8" fmla="*/ 0 w 33"/>
                <a:gd name="T9" fmla="*/ 49 h 52"/>
                <a:gd name="T10" fmla="*/ 26 w 33"/>
                <a:gd name="T11" fmla="*/ 39 h 52"/>
                <a:gd name="T12" fmla="*/ 24 w 33"/>
                <a:gd name="T13" fmla="*/ 41 h 52"/>
                <a:gd name="T14" fmla="*/ 26 w 33"/>
                <a:gd name="T15" fmla="*/ 43 h 52"/>
                <a:gd name="T16" fmla="*/ 28 w 33"/>
                <a:gd name="T17" fmla="*/ 41 h 52"/>
                <a:gd name="T18" fmla="*/ 26 w 33"/>
                <a:gd name="T19" fmla="*/ 39 h 52"/>
                <a:gd name="T20" fmla="*/ 30 w 33"/>
                <a:gd name="T21" fmla="*/ 22 h 52"/>
                <a:gd name="T22" fmla="*/ 30 w 33"/>
                <a:gd name="T23" fmla="*/ 24 h 52"/>
                <a:gd name="T24" fmla="*/ 33 w 33"/>
                <a:gd name="T25" fmla="*/ 25 h 52"/>
                <a:gd name="T26" fmla="*/ 33 w 33"/>
                <a:gd name="T27" fmla="*/ 24 h 52"/>
                <a:gd name="T28" fmla="*/ 33 w 33"/>
                <a:gd name="T29" fmla="*/ 22 h 52"/>
                <a:gd name="T30" fmla="*/ 30 w 33"/>
                <a:gd name="T31" fmla="*/ 22 h 52"/>
                <a:gd name="T32" fmla="*/ 18 w 33"/>
                <a:gd name="T33" fmla="*/ 0 h 52"/>
                <a:gd name="T34" fmla="*/ 16 w 33"/>
                <a:gd name="T35" fmla="*/ 2 h 52"/>
                <a:gd name="T36" fmla="*/ 18 w 33"/>
                <a:gd name="T37" fmla="*/ 3 h 52"/>
                <a:gd name="T38" fmla="*/ 20 w 33"/>
                <a:gd name="T39" fmla="*/ 1 h 52"/>
                <a:gd name="T40" fmla="*/ 18 w 33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52">
                  <a:moveTo>
                    <a:pt x="0" y="49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" y="52"/>
                    <a:pt x="2" y="52"/>
                    <a:pt x="3" y="52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1" y="49"/>
                    <a:pt x="0" y="49"/>
                  </a:cubicBezTo>
                  <a:moveTo>
                    <a:pt x="26" y="39"/>
                  </a:moveTo>
                  <a:cubicBezTo>
                    <a:pt x="25" y="39"/>
                    <a:pt x="25" y="40"/>
                    <a:pt x="24" y="41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7" y="42"/>
                    <a:pt x="28" y="41"/>
                  </a:cubicBezTo>
                  <a:cubicBezTo>
                    <a:pt x="26" y="39"/>
                    <a:pt x="26" y="39"/>
                    <a:pt x="26" y="39"/>
                  </a:cubicBezTo>
                  <a:moveTo>
                    <a:pt x="30" y="22"/>
                  </a:moveTo>
                  <a:cubicBezTo>
                    <a:pt x="30" y="22"/>
                    <a:pt x="30" y="23"/>
                    <a:pt x="30" y="24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3" y="24"/>
                    <a:pt x="33" y="23"/>
                    <a:pt x="33" y="22"/>
                  </a:cubicBezTo>
                  <a:cubicBezTo>
                    <a:pt x="30" y="22"/>
                    <a:pt x="30" y="22"/>
                    <a:pt x="30" y="22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2" name="Freeform 253"/>
            <p:cNvSpPr>
              <a:spLocks noEditPoints="1"/>
            </p:cNvSpPr>
            <p:nvPr/>
          </p:nvSpPr>
          <p:spPr bwMode="auto">
            <a:xfrm>
              <a:off x="5597526" y="2230437"/>
              <a:ext cx="139700" cy="139700"/>
            </a:xfrm>
            <a:custGeom>
              <a:avLst/>
              <a:gdLst>
                <a:gd name="T0" fmla="*/ 14 w 29"/>
                <a:gd name="T1" fmla="*/ 15 h 29"/>
                <a:gd name="T2" fmla="*/ 6 w 29"/>
                <a:gd name="T3" fmla="*/ 26 h 29"/>
                <a:gd name="T4" fmla="*/ 14 w 29"/>
                <a:gd name="T5" fmla="*/ 29 h 29"/>
                <a:gd name="T6" fmla="*/ 26 w 29"/>
                <a:gd name="T7" fmla="*/ 24 h 29"/>
                <a:gd name="T8" fmla="*/ 14 w 29"/>
                <a:gd name="T9" fmla="*/ 15 h 29"/>
                <a:gd name="T10" fmla="*/ 28 w 29"/>
                <a:gd name="T11" fmla="*/ 9 h 29"/>
                <a:gd name="T12" fmla="*/ 17 w 29"/>
                <a:gd name="T13" fmla="*/ 13 h 29"/>
                <a:gd name="T14" fmla="*/ 27 w 29"/>
                <a:gd name="T15" fmla="*/ 22 h 29"/>
                <a:gd name="T16" fmla="*/ 29 w 29"/>
                <a:gd name="T17" fmla="*/ 15 h 29"/>
                <a:gd name="T18" fmla="*/ 28 w 29"/>
                <a:gd name="T19" fmla="*/ 9 h 29"/>
                <a:gd name="T20" fmla="*/ 21 w 29"/>
                <a:gd name="T21" fmla="*/ 2 h 29"/>
                <a:gd name="T22" fmla="*/ 17 w 29"/>
                <a:gd name="T23" fmla="*/ 10 h 29"/>
                <a:gd name="T24" fmla="*/ 27 w 29"/>
                <a:gd name="T25" fmla="*/ 7 h 29"/>
                <a:gd name="T26" fmla="*/ 21 w 29"/>
                <a:gd name="T27" fmla="*/ 2 h 29"/>
                <a:gd name="T28" fmla="*/ 14 w 29"/>
                <a:gd name="T29" fmla="*/ 0 h 29"/>
                <a:gd name="T30" fmla="*/ 0 w 29"/>
                <a:gd name="T31" fmla="*/ 15 h 29"/>
                <a:gd name="T32" fmla="*/ 4 w 29"/>
                <a:gd name="T33" fmla="*/ 25 h 29"/>
                <a:gd name="T34" fmla="*/ 12 w 29"/>
                <a:gd name="T35" fmla="*/ 13 h 29"/>
                <a:gd name="T36" fmla="*/ 12 w 29"/>
                <a:gd name="T37" fmla="*/ 12 h 29"/>
                <a:gd name="T38" fmla="*/ 13 w 29"/>
                <a:gd name="T39" fmla="*/ 12 h 29"/>
                <a:gd name="T40" fmla="*/ 19 w 29"/>
                <a:gd name="T41" fmla="*/ 1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4" y="15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9" y="29"/>
                    <a:pt x="23" y="27"/>
                    <a:pt x="26" y="24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28" y="9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0"/>
                    <a:pt x="29" y="17"/>
                    <a:pt x="29" y="15"/>
                  </a:cubicBezTo>
                  <a:cubicBezTo>
                    <a:pt x="29" y="13"/>
                    <a:pt x="29" y="11"/>
                    <a:pt x="28" y="9"/>
                  </a:cubicBezTo>
                  <a:moveTo>
                    <a:pt x="21" y="2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5" y="5"/>
                    <a:pt x="23" y="3"/>
                    <a:pt x="21" y="2"/>
                  </a:cubicBezTo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19"/>
                    <a:pt x="1" y="22"/>
                    <a:pt x="4" y="2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3" name="Freeform 254"/>
            <p:cNvSpPr/>
            <p:nvPr/>
          </p:nvSpPr>
          <p:spPr bwMode="auto">
            <a:xfrm>
              <a:off x="5616576" y="2235200"/>
              <a:ext cx="115888" cy="120650"/>
            </a:xfrm>
            <a:custGeom>
              <a:avLst/>
              <a:gdLst>
                <a:gd name="T0" fmla="*/ 15 w 24"/>
                <a:gd name="T1" fmla="*/ 0 h 25"/>
                <a:gd name="T2" fmla="*/ 9 w 24"/>
                <a:gd name="T3" fmla="*/ 11 h 25"/>
                <a:gd name="T4" fmla="*/ 8 w 24"/>
                <a:gd name="T5" fmla="*/ 11 h 25"/>
                <a:gd name="T6" fmla="*/ 8 w 24"/>
                <a:gd name="T7" fmla="*/ 12 h 25"/>
                <a:gd name="T8" fmla="*/ 0 w 24"/>
                <a:gd name="T9" fmla="*/ 24 h 25"/>
                <a:gd name="T10" fmla="*/ 2 w 24"/>
                <a:gd name="T11" fmla="*/ 25 h 25"/>
                <a:gd name="T12" fmla="*/ 10 w 24"/>
                <a:gd name="T13" fmla="*/ 14 h 25"/>
                <a:gd name="T14" fmla="*/ 22 w 24"/>
                <a:gd name="T15" fmla="*/ 23 h 25"/>
                <a:gd name="T16" fmla="*/ 23 w 24"/>
                <a:gd name="T17" fmla="*/ 21 h 25"/>
                <a:gd name="T18" fmla="*/ 13 w 24"/>
                <a:gd name="T19" fmla="*/ 12 h 25"/>
                <a:gd name="T20" fmla="*/ 24 w 24"/>
                <a:gd name="T21" fmla="*/ 8 h 25"/>
                <a:gd name="T22" fmla="*/ 23 w 24"/>
                <a:gd name="T23" fmla="*/ 6 h 25"/>
                <a:gd name="T24" fmla="*/ 13 w 24"/>
                <a:gd name="T25" fmla="*/ 9 h 25"/>
                <a:gd name="T26" fmla="*/ 17 w 24"/>
                <a:gd name="T27" fmla="*/ 1 h 25"/>
                <a:gd name="T28" fmla="*/ 15 w 24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5">
                  <a:moveTo>
                    <a:pt x="15" y="0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3" y="22"/>
                    <a:pt x="23" y="2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3" y="7"/>
                    <a:pt x="23" y="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4" name="Freeform 255"/>
            <p:cNvSpPr>
              <a:spLocks noEditPoints="1"/>
            </p:cNvSpPr>
            <p:nvPr/>
          </p:nvSpPr>
          <p:spPr bwMode="auto">
            <a:xfrm>
              <a:off x="5572126" y="2206625"/>
              <a:ext cx="188913" cy="187325"/>
            </a:xfrm>
            <a:custGeom>
              <a:avLst/>
              <a:gdLst>
                <a:gd name="T0" fmla="*/ 33 w 39"/>
                <a:gd name="T1" fmla="*/ 31 h 39"/>
                <a:gd name="T2" fmla="*/ 19 w 39"/>
                <a:gd name="T3" fmla="*/ 37 h 39"/>
                <a:gd name="T4" fmla="*/ 9 w 39"/>
                <a:gd name="T5" fmla="*/ 34 h 39"/>
                <a:gd name="T6" fmla="*/ 8 w 39"/>
                <a:gd name="T7" fmla="*/ 35 h 39"/>
                <a:gd name="T8" fmla="*/ 19 w 39"/>
                <a:gd name="T9" fmla="*/ 39 h 39"/>
                <a:gd name="T10" fmla="*/ 34 w 39"/>
                <a:gd name="T11" fmla="*/ 32 h 39"/>
                <a:gd name="T12" fmla="*/ 33 w 39"/>
                <a:gd name="T13" fmla="*/ 31 h 39"/>
                <a:gd name="T14" fmla="*/ 38 w 39"/>
                <a:gd name="T15" fmla="*/ 13 h 39"/>
                <a:gd name="T16" fmla="*/ 36 w 39"/>
                <a:gd name="T17" fmla="*/ 13 h 39"/>
                <a:gd name="T18" fmla="*/ 37 w 39"/>
                <a:gd name="T19" fmla="*/ 20 h 39"/>
                <a:gd name="T20" fmla="*/ 34 w 39"/>
                <a:gd name="T21" fmla="*/ 29 h 39"/>
                <a:gd name="T22" fmla="*/ 36 w 39"/>
                <a:gd name="T23" fmla="*/ 30 h 39"/>
                <a:gd name="T24" fmla="*/ 39 w 39"/>
                <a:gd name="T25" fmla="*/ 20 h 39"/>
                <a:gd name="T26" fmla="*/ 38 w 39"/>
                <a:gd name="T27" fmla="*/ 13 h 39"/>
                <a:gd name="T28" fmla="*/ 28 w 39"/>
                <a:gd name="T29" fmla="*/ 2 h 39"/>
                <a:gd name="T30" fmla="*/ 27 w 39"/>
                <a:gd name="T31" fmla="*/ 4 h 39"/>
                <a:gd name="T32" fmla="*/ 34 w 39"/>
                <a:gd name="T33" fmla="*/ 11 h 39"/>
                <a:gd name="T34" fmla="*/ 36 w 39"/>
                <a:gd name="T35" fmla="*/ 10 h 39"/>
                <a:gd name="T36" fmla="*/ 28 w 39"/>
                <a:gd name="T37" fmla="*/ 2 h 39"/>
                <a:gd name="T38" fmla="*/ 19 w 39"/>
                <a:gd name="T39" fmla="*/ 0 h 39"/>
                <a:gd name="T40" fmla="*/ 0 w 39"/>
                <a:gd name="T41" fmla="*/ 20 h 39"/>
                <a:gd name="T42" fmla="*/ 6 w 39"/>
                <a:gd name="T43" fmla="*/ 34 h 39"/>
                <a:gd name="T44" fmla="*/ 7 w 39"/>
                <a:gd name="T45" fmla="*/ 32 h 39"/>
                <a:gd name="T46" fmla="*/ 2 w 39"/>
                <a:gd name="T47" fmla="*/ 20 h 39"/>
                <a:gd name="T48" fmla="*/ 19 w 39"/>
                <a:gd name="T49" fmla="*/ 2 h 39"/>
                <a:gd name="T50" fmla="*/ 25 w 39"/>
                <a:gd name="T51" fmla="*/ 3 h 39"/>
                <a:gd name="T52" fmla="*/ 26 w 39"/>
                <a:gd name="T53" fmla="*/ 1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3" y="31"/>
                  </a:moveTo>
                  <a:cubicBezTo>
                    <a:pt x="30" y="35"/>
                    <a:pt x="25" y="37"/>
                    <a:pt x="19" y="37"/>
                  </a:cubicBezTo>
                  <a:cubicBezTo>
                    <a:pt x="16" y="37"/>
                    <a:pt x="12" y="36"/>
                    <a:pt x="9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8"/>
                    <a:pt x="15" y="39"/>
                    <a:pt x="19" y="39"/>
                  </a:cubicBezTo>
                  <a:cubicBezTo>
                    <a:pt x="25" y="39"/>
                    <a:pt x="31" y="37"/>
                    <a:pt x="34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38" y="13"/>
                  </a:moveTo>
                  <a:cubicBezTo>
                    <a:pt x="36" y="13"/>
                    <a:pt x="36" y="13"/>
                    <a:pt x="36" y="13"/>
                  </a:cubicBezTo>
                  <a:cubicBezTo>
                    <a:pt x="37" y="15"/>
                    <a:pt x="37" y="17"/>
                    <a:pt x="37" y="20"/>
                  </a:cubicBezTo>
                  <a:cubicBezTo>
                    <a:pt x="37" y="23"/>
                    <a:pt x="36" y="26"/>
                    <a:pt x="34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8" y="27"/>
                    <a:pt x="39" y="24"/>
                    <a:pt x="39" y="20"/>
                  </a:cubicBezTo>
                  <a:cubicBezTo>
                    <a:pt x="39" y="17"/>
                    <a:pt x="38" y="15"/>
                    <a:pt x="38" y="13"/>
                  </a:cubicBezTo>
                  <a:moveTo>
                    <a:pt x="28" y="2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0" y="6"/>
                    <a:pt x="33" y="8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7"/>
                    <a:pt x="32" y="4"/>
                    <a:pt x="28" y="2"/>
                  </a:cubicBezTo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5"/>
                    <a:pt x="2" y="30"/>
                    <a:pt x="6" y="3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4" y="29"/>
                    <a:pt x="2" y="25"/>
                    <a:pt x="2" y="20"/>
                  </a:cubicBezTo>
                  <a:cubicBezTo>
                    <a:pt x="2" y="10"/>
                    <a:pt x="10" y="2"/>
                    <a:pt x="19" y="2"/>
                  </a:cubicBezTo>
                  <a:cubicBezTo>
                    <a:pt x="21" y="2"/>
                    <a:pt x="23" y="3"/>
                    <a:pt x="25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5" name="Freeform 256"/>
            <p:cNvSpPr>
              <a:spLocks noEditPoints="1"/>
            </p:cNvSpPr>
            <p:nvPr/>
          </p:nvSpPr>
          <p:spPr bwMode="auto">
            <a:xfrm>
              <a:off x="5602288" y="2211387"/>
              <a:ext cx="153988" cy="163513"/>
            </a:xfrm>
            <a:custGeom>
              <a:avLst/>
              <a:gdLst>
                <a:gd name="T0" fmla="*/ 1 w 32"/>
                <a:gd name="T1" fmla="*/ 31 h 34"/>
                <a:gd name="T2" fmla="*/ 0 w 32"/>
                <a:gd name="T3" fmla="*/ 33 h 34"/>
                <a:gd name="T4" fmla="*/ 2 w 32"/>
                <a:gd name="T5" fmla="*/ 34 h 34"/>
                <a:gd name="T6" fmla="*/ 3 w 32"/>
                <a:gd name="T7" fmla="*/ 33 h 34"/>
                <a:gd name="T8" fmla="*/ 1 w 32"/>
                <a:gd name="T9" fmla="*/ 31 h 34"/>
                <a:gd name="T10" fmla="*/ 28 w 32"/>
                <a:gd name="T11" fmla="*/ 28 h 34"/>
                <a:gd name="T12" fmla="*/ 27 w 32"/>
                <a:gd name="T13" fmla="*/ 30 h 34"/>
                <a:gd name="T14" fmla="*/ 28 w 32"/>
                <a:gd name="T15" fmla="*/ 31 h 34"/>
                <a:gd name="T16" fmla="*/ 30 w 32"/>
                <a:gd name="T17" fmla="*/ 29 h 34"/>
                <a:gd name="T18" fmla="*/ 28 w 32"/>
                <a:gd name="T19" fmla="*/ 28 h 34"/>
                <a:gd name="T20" fmla="*/ 30 w 32"/>
                <a:gd name="T21" fmla="*/ 9 h 34"/>
                <a:gd name="T22" fmla="*/ 28 w 32"/>
                <a:gd name="T23" fmla="*/ 10 h 34"/>
                <a:gd name="T24" fmla="*/ 30 w 32"/>
                <a:gd name="T25" fmla="*/ 12 h 34"/>
                <a:gd name="T26" fmla="*/ 32 w 32"/>
                <a:gd name="T27" fmla="*/ 12 h 34"/>
                <a:gd name="T28" fmla="*/ 30 w 32"/>
                <a:gd name="T29" fmla="*/ 9 h 34"/>
                <a:gd name="T30" fmla="*/ 20 w 32"/>
                <a:gd name="T31" fmla="*/ 0 h 34"/>
                <a:gd name="T32" fmla="*/ 19 w 32"/>
                <a:gd name="T33" fmla="*/ 2 h 34"/>
                <a:gd name="T34" fmla="*/ 21 w 32"/>
                <a:gd name="T35" fmla="*/ 3 h 34"/>
                <a:gd name="T36" fmla="*/ 22 w 32"/>
                <a:gd name="T37" fmla="*/ 1 h 34"/>
                <a:gd name="T38" fmla="*/ 20 w 32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4">
                  <a:moveTo>
                    <a:pt x="1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2"/>
                    <a:pt x="2" y="32"/>
                    <a:pt x="1" y="31"/>
                  </a:cubicBezTo>
                  <a:moveTo>
                    <a:pt x="28" y="28"/>
                  </a:moveTo>
                  <a:cubicBezTo>
                    <a:pt x="28" y="29"/>
                    <a:pt x="27" y="29"/>
                    <a:pt x="27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1"/>
                    <a:pt x="29" y="30"/>
                    <a:pt x="30" y="29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30" y="9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9" y="11"/>
                    <a:pt x="29" y="11"/>
                    <a:pt x="30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11"/>
                    <a:pt x="31" y="10"/>
                    <a:pt x="30" y="9"/>
                  </a:cubicBezTo>
                  <a:moveTo>
                    <a:pt x="20" y="0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20" y="3"/>
                    <a:pt x="21" y="3"/>
                    <a:pt x="21" y="3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1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6" name="Freeform 257"/>
            <p:cNvSpPr>
              <a:spLocks noEditPoints="1"/>
            </p:cNvSpPr>
            <p:nvPr/>
          </p:nvSpPr>
          <p:spPr bwMode="auto">
            <a:xfrm>
              <a:off x="5803901" y="4367212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12 w 29"/>
                <a:gd name="T3" fmla="*/ 29 h 29"/>
                <a:gd name="T4" fmla="*/ 15 w 29"/>
                <a:gd name="T5" fmla="*/ 29 h 29"/>
                <a:gd name="T6" fmla="*/ 29 w 29"/>
                <a:gd name="T7" fmla="*/ 18 h 29"/>
                <a:gd name="T8" fmla="*/ 18 w 29"/>
                <a:gd name="T9" fmla="*/ 16 h 29"/>
                <a:gd name="T10" fmla="*/ 0 w 29"/>
                <a:gd name="T11" fmla="*/ 11 h 29"/>
                <a:gd name="T12" fmla="*/ 0 w 29"/>
                <a:gd name="T13" fmla="*/ 14 h 29"/>
                <a:gd name="T14" fmla="*/ 9 w 29"/>
                <a:gd name="T15" fmla="*/ 28 h 29"/>
                <a:gd name="T16" fmla="*/ 15 w 29"/>
                <a:gd name="T17" fmla="*/ 15 h 29"/>
                <a:gd name="T18" fmla="*/ 0 w 29"/>
                <a:gd name="T19" fmla="*/ 11 h 29"/>
                <a:gd name="T20" fmla="*/ 27 w 29"/>
                <a:gd name="T21" fmla="*/ 6 h 29"/>
                <a:gd name="T22" fmla="*/ 19 w 29"/>
                <a:gd name="T23" fmla="*/ 13 h 29"/>
                <a:gd name="T24" fmla="*/ 29 w 29"/>
                <a:gd name="T25" fmla="*/ 16 h 29"/>
                <a:gd name="T26" fmla="*/ 29 w 29"/>
                <a:gd name="T27" fmla="*/ 14 h 29"/>
                <a:gd name="T28" fmla="*/ 27 w 29"/>
                <a:gd name="T29" fmla="*/ 6 h 29"/>
                <a:gd name="T30" fmla="*/ 15 w 29"/>
                <a:gd name="T31" fmla="*/ 0 h 29"/>
                <a:gd name="T32" fmla="*/ 1 w 29"/>
                <a:gd name="T33" fmla="*/ 9 h 29"/>
                <a:gd name="T34" fmla="*/ 16 w 29"/>
                <a:gd name="T35" fmla="*/ 12 h 29"/>
                <a:gd name="T36" fmla="*/ 17 w 29"/>
                <a:gd name="T37" fmla="*/ 12 h 29"/>
                <a:gd name="T38" fmla="*/ 17 w 29"/>
                <a:gd name="T39" fmla="*/ 11 h 29"/>
                <a:gd name="T40" fmla="*/ 25 w 29"/>
                <a:gd name="T41" fmla="*/ 4 h 29"/>
                <a:gd name="T42" fmla="*/ 15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1" y="29"/>
                    <a:pt x="27" y="24"/>
                    <a:pt x="29" y="18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4"/>
                  </a:cubicBezTo>
                  <a:cubicBezTo>
                    <a:pt x="0" y="20"/>
                    <a:pt x="4" y="26"/>
                    <a:pt x="9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7" y="6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4"/>
                  </a:cubicBezTo>
                  <a:cubicBezTo>
                    <a:pt x="29" y="11"/>
                    <a:pt x="28" y="8"/>
                    <a:pt x="27" y="6"/>
                  </a:cubicBezTo>
                  <a:moveTo>
                    <a:pt x="15" y="0"/>
                  </a:moveTo>
                  <a:cubicBezTo>
                    <a:pt x="8" y="0"/>
                    <a:pt x="3" y="3"/>
                    <a:pt x="1" y="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7" name="Freeform 258"/>
            <p:cNvSpPr/>
            <p:nvPr/>
          </p:nvSpPr>
          <p:spPr bwMode="auto">
            <a:xfrm>
              <a:off x="5803901" y="4386262"/>
              <a:ext cx="139700" cy="120650"/>
            </a:xfrm>
            <a:custGeom>
              <a:avLst/>
              <a:gdLst>
                <a:gd name="T0" fmla="*/ 25 w 29"/>
                <a:gd name="T1" fmla="*/ 0 h 25"/>
                <a:gd name="T2" fmla="*/ 17 w 29"/>
                <a:gd name="T3" fmla="*/ 7 h 25"/>
                <a:gd name="T4" fmla="*/ 17 w 29"/>
                <a:gd name="T5" fmla="*/ 8 h 25"/>
                <a:gd name="T6" fmla="*/ 16 w 29"/>
                <a:gd name="T7" fmla="*/ 8 h 25"/>
                <a:gd name="T8" fmla="*/ 1 w 29"/>
                <a:gd name="T9" fmla="*/ 5 h 25"/>
                <a:gd name="T10" fmla="*/ 0 w 29"/>
                <a:gd name="T11" fmla="*/ 7 h 25"/>
                <a:gd name="T12" fmla="*/ 15 w 29"/>
                <a:gd name="T13" fmla="*/ 11 h 25"/>
                <a:gd name="T14" fmla="*/ 9 w 29"/>
                <a:gd name="T15" fmla="*/ 24 h 25"/>
                <a:gd name="T16" fmla="*/ 12 w 29"/>
                <a:gd name="T17" fmla="*/ 25 h 25"/>
                <a:gd name="T18" fmla="*/ 18 w 29"/>
                <a:gd name="T19" fmla="*/ 12 h 25"/>
                <a:gd name="T20" fmla="*/ 29 w 29"/>
                <a:gd name="T21" fmla="*/ 14 h 25"/>
                <a:gd name="T22" fmla="*/ 29 w 29"/>
                <a:gd name="T23" fmla="*/ 12 h 25"/>
                <a:gd name="T24" fmla="*/ 19 w 29"/>
                <a:gd name="T25" fmla="*/ 9 h 25"/>
                <a:gd name="T26" fmla="*/ 27 w 29"/>
                <a:gd name="T27" fmla="*/ 2 h 25"/>
                <a:gd name="T28" fmla="*/ 25 w 29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5">
                  <a:moveTo>
                    <a:pt x="25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1" y="24"/>
                    <a:pt x="12" y="25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29" y="13"/>
                    <a:pt x="29" y="12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8" name="Freeform 259"/>
            <p:cNvSpPr>
              <a:spLocks noEditPoints="1"/>
            </p:cNvSpPr>
            <p:nvPr/>
          </p:nvSpPr>
          <p:spPr bwMode="auto">
            <a:xfrm>
              <a:off x="5780088" y="4343400"/>
              <a:ext cx="187325" cy="187325"/>
            </a:xfrm>
            <a:custGeom>
              <a:avLst/>
              <a:gdLst>
                <a:gd name="T0" fmla="*/ 36 w 39"/>
                <a:gd name="T1" fmla="*/ 24 h 39"/>
                <a:gd name="T2" fmla="*/ 20 w 39"/>
                <a:gd name="T3" fmla="*/ 37 h 39"/>
                <a:gd name="T4" fmla="*/ 15 w 39"/>
                <a:gd name="T5" fmla="*/ 36 h 39"/>
                <a:gd name="T6" fmla="*/ 15 w 39"/>
                <a:gd name="T7" fmla="*/ 38 h 39"/>
                <a:gd name="T8" fmla="*/ 20 w 39"/>
                <a:gd name="T9" fmla="*/ 39 h 39"/>
                <a:gd name="T10" fmla="*/ 38 w 39"/>
                <a:gd name="T11" fmla="*/ 25 h 39"/>
                <a:gd name="T12" fmla="*/ 36 w 39"/>
                <a:gd name="T13" fmla="*/ 24 h 39"/>
                <a:gd name="T14" fmla="*/ 1 w 39"/>
                <a:gd name="T15" fmla="*/ 15 h 39"/>
                <a:gd name="T16" fmla="*/ 0 w 39"/>
                <a:gd name="T17" fmla="*/ 19 h 39"/>
                <a:gd name="T18" fmla="*/ 12 w 39"/>
                <a:gd name="T19" fmla="*/ 37 h 39"/>
                <a:gd name="T20" fmla="*/ 13 w 39"/>
                <a:gd name="T21" fmla="*/ 35 h 39"/>
                <a:gd name="T22" fmla="*/ 2 w 39"/>
                <a:gd name="T23" fmla="*/ 19 h 39"/>
                <a:gd name="T24" fmla="*/ 2 w 39"/>
                <a:gd name="T25" fmla="*/ 15 h 39"/>
                <a:gd name="T26" fmla="*/ 1 w 39"/>
                <a:gd name="T27" fmla="*/ 15 h 39"/>
                <a:gd name="T28" fmla="*/ 35 w 39"/>
                <a:gd name="T29" fmla="*/ 8 h 39"/>
                <a:gd name="T30" fmla="*/ 34 w 39"/>
                <a:gd name="T31" fmla="*/ 9 h 39"/>
                <a:gd name="T32" fmla="*/ 37 w 39"/>
                <a:gd name="T33" fmla="*/ 19 h 39"/>
                <a:gd name="T34" fmla="*/ 37 w 39"/>
                <a:gd name="T35" fmla="*/ 21 h 39"/>
                <a:gd name="T36" fmla="*/ 39 w 39"/>
                <a:gd name="T37" fmla="*/ 22 h 39"/>
                <a:gd name="T38" fmla="*/ 39 w 39"/>
                <a:gd name="T39" fmla="*/ 19 h 39"/>
                <a:gd name="T40" fmla="*/ 35 w 39"/>
                <a:gd name="T41" fmla="*/ 8 h 39"/>
                <a:gd name="T42" fmla="*/ 20 w 39"/>
                <a:gd name="T43" fmla="*/ 0 h 39"/>
                <a:gd name="T44" fmla="*/ 1 w 39"/>
                <a:gd name="T45" fmla="*/ 12 h 39"/>
                <a:gd name="T46" fmla="*/ 3 w 39"/>
                <a:gd name="T47" fmla="*/ 13 h 39"/>
                <a:gd name="T48" fmla="*/ 20 w 39"/>
                <a:gd name="T49" fmla="*/ 2 h 39"/>
                <a:gd name="T50" fmla="*/ 32 w 39"/>
                <a:gd name="T51" fmla="*/ 7 h 39"/>
                <a:gd name="T52" fmla="*/ 34 w 39"/>
                <a:gd name="T53" fmla="*/ 6 h 39"/>
                <a:gd name="T54" fmla="*/ 20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6" y="24"/>
                  </a:moveTo>
                  <a:cubicBezTo>
                    <a:pt x="34" y="31"/>
                    <a:pt x="28" y="37"/>
                    <a:pt x="20" y="37"/>
                  </a:cubicBezTo>
                  <a:cubicBezTo>
                    <a:pt x="18" y="37"/>
                    <a:pt x="17" y="37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9"/>
                    <a:pt x="18" y="39"/>
                    <a:pt x="20" y="39"/>
                  </a:cubicBezTo>
                  <a:cubicBezTo>
                    <a:pt x="28" y="39"/>
                    <a:pt x="36" y="33"/>
                    <a:pt x="38" y="25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1" y="15"/>
                  </a:moveTo>
                  <a:cubicBezTo>
                    <a:pt x="0" y="16"/>
                    <a:pt x="0" y="18"/>
                    <a:pt x="0" y="19"/>
                  </a:cubicBezTo>
                  <a:cubicBezTo>
                    <a:pt x="0" y="27"/>
                    <a:pt x="5" y="34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7" y="33"/>
                    <a:pt x="2" y="27"/>
                    <a:pt x="2" y="19"/>
                  </a:cubicBezTo>
                  <a:cubicBezTo>
                    <a:pt x="2" y="18"/>
                    <a:pt x="2" y="17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35" y="8"/>
                  </a:moveTo>
                  <a:cubicBezTo>
                    <a:pt x="34" y="9"/>
                    <a:pt x="34" y="9"/>
                    <a:pt x="34" y="9"/>
                  </a:cubicBezTo>
                  <a:cubicBezTo>
                    <a:pt x="36" y="12"/>
                    <a:pt x="37" y="16"/>
                    <a:pt x="37" y="19"/>
                  </a:cubicBezTo>
                  <a:cubicBezTo>
                    <a:pt x="37" y="20"/>
                    <a:pt x="37" y="21"/>
                    <a:pt x="37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1"/>
                    <a:pt x="39" y="20"/>
                    <a:pt x="39" y="19"/>
                  </a:cubicBezTo>
                  <a:cubicBezTo>
                    <a:pt x="39" y="15"/>
                    <a:pt x="38" y="11"/>
                    <a:pt x="35" y="8"/>
                  </a:cubicBezTo>
                  <a:moveTo>
                    <a:pt x="20" y="0"/>
                  </a:moveTo>
                  <a:cubicBezTo>
                    <a:pt x="11" y="0"/>
                    <a:pt x="4" y="5"/>
                    <a:pt x="1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6"/>
                    <a:pt x="12" y="2"/>
                    <a:pt x="20" y="2"/>
                  </a:cubicBezTo>
                  <a:cubicBezTo>
                    <a:pt x="25" y="2"/>
                    <a:pt x="29" y="4"/>
                    <a:pt x="32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9" name="Freeform 260"/>
            <p:cNvSpPr>
              <a:spLocks noEditPoints="1"/>
            </p:cNvSpPr>
            <p:nvPr/>
          </p:nvSpPr>
          <p:spPr bwMode="auto">
            <a:xfrm>
              <a:off x="5784851" y="4371975"/>
              <a:ext cx="182563" cy="153988"/>
            </a:xfrm>
            <a:custGeom>
              <a:avLst/>
              <a:gdLst>
                <a:gd name="T0" fmla="*/ 12 w 38"/>
                <a:gd name="T1" fmla="*/ 29 h 32"/>
                <a:gd name="T2" fmla="*/ 11 w 38"/>
                <a:gd name="T3" fmla="*/ 31 h 32"/>
                <a:gd name="T4" fmla="*/ 14 w 38"/>
                <a:gd name="T5" fmla="*/ 32 h 32"/>
                <a:gd name="T6" fmla="*/ 14 w 38"/>
                <a:gd name="T7" fmla="*/ 30 h 32"/>
                <a:gd name="T8" fmla="*/ 12 w 38"/>
                <a:gd name="T9" fmla="*/ 29 h 32"/>
                <a:gd name="T10" fmla="*/ 36 w 38"/>
                <a:gd name="T11" fmla="*/ 15 h 32"/>
                <a:gd name="T12" fmla="*/ 35 w 38"/>
                <a:gd name="T13" fmla="*/ 18 h 32"/>
                <a:gd name="T14" fmla="*/ 37 w 38"/>
                <a:gd name="T15" fmla="*/ 19 h 32"/>
                <a:gd name="T16" fmla="*/ 38 w 38"/>
                <a:gd name="T17" fmla="*/ 16 h 32"/>
                <a:gd name="T18" fmla="*/ 36 w 38"/>
                <a:gd name="T19" fmla="*/ 15 h 32"/>
                <a:gd name="T20" fmla="*/ 0 w 38"/>
                <a:gd name="T21" fmla="*/ 6 h 32"/>
                <a:gd name="T22" fmla="*/ 0 w 38"/>
                <a:gd name="T23" fmla="*/ 9 h 32"/>
                <a:gd name="T24" fmla="*/ 1 w 38"/>
                <a:gd name="T25" fmla="*/ 9 h 32"/>
                <a:gd name="T26" fmla="*/ 2 w 38"/>
                <a:gd name="T27" fmla="*/ 7 h 32"/>
                <a:gd name="T28" fmla="*/ 0 w 38"/>
                <a:gd name="T29" fmla="*/ 6 h 32"/>
                <a:gd name="T30" fmla="*/ 33 w 38"/>
                <a:gd name="T31" fmla="*/ 0 h 32"/>
                <a:gd name="T32" fmla="*/ 31 w 38"/>
                <a:gd name="T33" fmla="*/ 1 h 32"/>
                <a:gd name="T34" fmla="*/ 33 w 38"/>
                <a:gd name="T35" fmla="*/ 3 h 32"/>
                <a:gd name="T36" fmla="*/ 34 w 38"/>
                <a:gd name="T37" fmla="*/ 2 h 32"/>
                <a:gd name="T38" fmla="*/ 33 w 3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2">
                  <a:moveTo>
                    <a:pt x="12" y="29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3" y="30"/>
                    <a:pt x="12" y="29"/>
                  </a:cubicBezTo>
                  <a:moveTo>
                    <a:pt x="36" y="15"/>
                  </a:moveTo>
                  <a:cubicBezTo>
                    <a:pt x="36" y="16"/>
                    <a:pt x="36" y="17"/>
                    <a:pt x="35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8"/>
                    <a:pt x="38" y="17"/>
                    <a:pt x="38" y="16"/>
                  </a:cubicBezTo>
                  <a:cubicBezTo>
                    <a:pt x="36" y="15"/>
                    <a:pt x="36" y="15"/>
                    <a:pt x="36" y="15"/>
                  </a:cubicBezTo>
                  <a:moveTo>
                    <a:pt x="0" y="6"/>
                  </a:moveTo>
                  <a:cubicBezTo>
                    <a:pt x="0" y="7"/>
                    <a:pt x="0" y="8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8"/>
                    <a:pt x="2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33" y="0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32" y="2"/>
                    <a:pt x="32" y="2"/>
                    <a:pt x="33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0" name="Freeform 261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close/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close/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close/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close/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close/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close/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close/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close/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close/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close/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close/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close/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close/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close/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close/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close/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close/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close/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close/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close/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close/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close/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close/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close/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close/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close/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close/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close/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close/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close/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close/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close/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close/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close/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close/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1" name="Freeform 262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2" name="Freeform 263"/>
            <p:cNvSpPr>
              <a:spLocks noEditPoints="1"/>
            </p:cNvSpPr>
            <p:nvPr/>
          </p:nvSpPr>
          <p:spPr bwMode="auto">
            <a:xfrm>
              <a:off x="9896476" y="4549775"/>
              <a:ext cx="179388" cy="169863"/>
            </a:xfrm>
            <a:custGeom>
              <a:avLst/>
              <a:gdLst>
                <a:gd name="T0" fmla="*/ 16 w 37"/>
                <a:gd name="T1" fmla="*/ 19 h 35"/>
                <a:gd name="T2" fmla="*/ 3 w 37"/>
                <a:gd name="T3" fmla="*/ 27 h 35"/>
                <a:gd name="T4" fmla="*/ 11 w 37"/>
                <a:gd name="T5" fmla="*/ 34 h 35"/>
                <a:gd name="T6" fmla="*/ 16 w 37"/>
                <a:gd name="T7" fmla="*/ 19 h 35"/>
                <a:gd name="T8" fmla="*/ 30 w 37"/>
                <a:gd name="T9" fmla="*/ 4 h 35"/>
                <a:gd name="T10" fmla="*/ 20 w 37"/>
                <a:gd name="T11" fmla="*/ 17 h 35"/>
                <a:gd name="T12" fmla="*/ 14 w 37"/>
                <a:gd name="T13" fmla="*/ 35 h 35"/>
                <a:gd name="T14" fmla="*/ 15 w 37"/>
                <a:gd name="T15" fmla="*/ 35 h 35"/>
                <a:gd name="T16" fmla="*/ 18 w 37"/>
                <a:gd name="T17" fmla="*/ 35 h 35"/>
                <a:gd name="T18" fmla="*/ 36 w 37"/>
                <a:gd name="T19" fmla="*/ 20 h 35"/>
                <a:gd name="T20" fmla="*/ 30 w 37"/>
                <a:gd name="T21" fmla="*/ 4 h 35"/>
                <a:gd name="T22" fmla="*/ 20 w 37"/>
                <a:gd name="T23" fmla="*/ 0 h 35"/>
                <a:gd name="T24" fmla="*/ 20 w 37"/>
                <a:gd name="T25" fmla="*/ 12 h 35"/>
                <a:gd name="T26" fmla="*/ 28 w 37"/>
                <a:gd name="T27" fmla="*/ 3 h 35"/>
                <a:gd name="T28" fmla="*/ 21 w 37"/>
                <a:gd name="T29" fmla="*/ 0 h 35"/>
                <a:gd name="T30" fmla="*/ 20 w 37"/>
                <a:gd name="T31" fmla="*/ 0 h 35"/>
                <a:gd name="T32" fmla="*/ 18 w 37"/>
                <a:gd name="T33" fmla="*/ 0 h 35"/>
                <a:gd name="T34" fmla="*/ 0 w 37"/>
                <a:gd name="T35" fmla="*/ 15 h 35"/>
                <a:gd name="T36" fmla="*/ 1 w 37"/>
                <a:gd name="T37" fmla="*/ 25 h 35"/>
                <a:gd name="T38" fmla="*/ 17 w 37"/>
                <a:gd name="T39" fmla="*/ 15 h 35"/>
                <a:gd name="T40" fmla="*/ 18 w 37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5">
                  <a:moveTo>
                    <a:pt x="16" y="19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5" y="30"/>
                    <a:pt x="8" y="33"/>
                    <a:pt x="11" y="34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30" y="4"/>
                  </a:moveTo>
                  <a:cubicBezTo>
                    <a:pt x="20" y="17"/>
                    <a:pt x="20" y="17"/>
                    <a:pt x="20" y="1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7" y="35"/>
                    <a:pt x="34" y="29"/>
                    <a:pt x="36" y="20"/>
                  </a:cubicBezTo>
                  <a:cubicBezTo>
                    <a:pt x="37" y="14"/>
                    <a:pt x="34" y="8"/>
                    <a:pt x="30" y="4"/>
                  </a:cubicBezTo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1"/>
                    <a:pt x="23" y="0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  <a:moveTo>
                    <a:pt x="18" y="0"/>
                  </a:moveTo>
                  <a:cubicBezTo>
                    <a:pt x="9" y="0"/>
                    <a:pt x="2" y="6"/>
                    <a:pt x="0" y="15"/>
                  </a:cubicBezTo>
                  <a:cubicBezTo>
                    <a:pt x="0" y="18"/>
                    <a:pt x="0" y="22"/>
                    <a:pt x="1" y="2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3" name="Freeform 264"/>
            <p:cNvSpPr/>
            <p:nvPr/>
          </p:nvSpPr>
          <p:spPr bwMode="auto">
            <a:xfrm>
              <a:off x="9901238" y="4549775"/>
              <a:ext cx="139700" cy="169863"/>
            </a:xfrm>
            <a:custGeom>
              <a:avLst/>
              <a:gdLst>
                <a:gd name="T0" fmla="*/ 17 w 29"/>
                <a:gd name="T1" fmla="*/ 0 h 35"/>
                <a:gd name="T2" fmla="*/ 17 w 29"/>
                <a:gd name="T3" fmla="*/ 0 h 35"/>
                <a:gd name="T4" fmla="*/ 16 w 29"/>
                <a:gd name="T5" fmla="*/ 15 h 35"/>
                <a:gd name="T6" fmla="*/ 0 w 29"/>
                <a:gd name="T7" fmla="*/ 25 h 35"/>
                <a:gd name="T8" fmla="*/ 2 w 29"/>
                <a:gd name="T9" fmla="*/ 27 h 35"/>
                <a:gd name="T10" fmla="*/ 15 w 29"/>
                <a:gd name="T11" fmla="*/ 19 h 35"/>
                <a:gd name="T12" fmla="*/ 10 w 29"/>
                <a:gd name="T13" fmla="*/ 34 h 35"/>
                <a:gd name="T14" fmla="*/ 13 w 29"/>
                <a:gd name="T15" fmla="*/ 35 h 35"/>
                <a:gd name="T16" fmla="*/ 19 w 29"/>
                <a:gd name="T17" fmla="*/ 17 h 35"/>
                <a:gd name="T18" fmla="*/ 29 w 29"/>
                <a:gd name="T19" fmla="*/ 4 h 35"/>
                <a:gd name="T20" fmla="*/ 27 w 29"/>
                <a:gd name="T21" fmla="*/ 3 h 35"/>
                <a:gd name="T22" fmla="*/ 19 w 29"/>
                <a:gd name="T23" fmla="*/ 12 h 35"/>
                <a:gd name="T24" fmla="*/ 19 w 29"/>
                <a:gd name="T25" fmla="*/ 0 h 35"/>
                <a:gd name="T26" fmla="*/ 17 w 29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2" y="27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1" y="35"/>
                    <a:pt x="12" y="35"/>
                    <a:pt x="13" y="3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3"/>
                    <a:pt x="27" y="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4" name="Freeform 265"/>
            <p:cNvSpPr>
              <a:spLocks noEditPoints="1"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14 h 23"/>
                <a:gd name="T2" fmla="*/ 18 w 23"/>
                <a:gd name="T3" fmla="*/ 21 h 23"/>
                <a:gd name="T4" fmla="*/ 23 w 23"/>
                <a:gd name="T5" fmla="*/ 15 h 23"/>
                <a:gd name="T6" fmla="*/ 14 w 23"/>
                <a:gd name="T7" fmla="*/ 14 h 23"/>
                <a:gd name="T8" fmla="*/ 0 w 23"/>
                <a:gd name="T9" fmla="*/ 13 h 23"/>
                <a:gd name="T10" fmla="*/ 9 w 23"/>
                <a:gd name="T11" fmla="*/ 23 h 23"/>
                <a:gd name="T12" fmla="*/ 11 w 23"/>
                <a:gd name="T13" fmla="*/ 23 h 23"/>
                <a:gd name="T14" fmla="*/ 15 w 23"/>
                <a:gd name="T15" fmla="*/ 23 h 23"/>
                <a:gd name="T16" fmla="*/ 10 w 23"/>
                <a:gd name="T17" fmla="*/ 14 h 23"/>
                <a:gd name="T18" fmla="*/ 0 w 23"/>
                <a:gd name="T19" fmla="*/ 13 h 23"/>
                <a:gd name="T20" fmla="*/ 16 w 23"/>
                <a:gd name="T21" fmla="*/ 1 h 23"/>
                <a:gd name="T22" fmla="*/ 13 w 23"/>
                <a:gd name="T23" fmla="*/ 11 h 23"/>
                <a:gd name="T24" fmla="*/ 23 w 23"/>
                <a:gd name="T25" fmla="*/ 12 h 23"/>
                <a:gd name="T26" fmla="*/ 16 w 23"/>
                <a:gd name="T27" fmla="*/ 1 h 23"/>
                <a:gd name="T28" fmla="*/ 11 w 23"/>
                <a:gd name="T29" fmla="*/ 0 h 23"/>
                <a:gd name="T30" fmla="*/ 0 w 23"/>
                <a:gd name="T31" fmla="*/ 10 h 23"/>
                <a:gd name="T32" fmla="*/ 0 w 23"/>
                <a:gd name="T33" fmla="*/ 11 h 23"/>
                <a:gd name="T34" fmla="*/ 10 w 23"/>
                <a:gd name="T35" fmla="*/ 11 h 23"/>
                <a:gd name="T36" fmla="*/ 14 w 23"/>
                <a:gd name="T37" fmla="*/ 0 h 23"/>
                <a:gd name="T38" fmla="*/ 13 w 23"/>
                <a:gd name="T39" fmla="*/ 0 h 23"/>
                <a:gd name="T40" fmla="*/ 11 w 23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3">
                  <a:moveTo>
                    <a:pt x="14" y="14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0" y="20"/>
                    <a:pt x="22" y="18"/>
                    <a:pt x="23" y="15"/>
                  </a:cubicBezTo>
                  <a:cubicBezTo>
                    <a:pt x="14" y="14"/>
                    <a:pt x="14" y="14"/>
                    <a:pt x="14" y="14"/>
                  </a:cubicBezTo>
                  <a:moveTo>
                    <a:pt x="0" y="13"/>
                  </a:moveTo>
                  <a:cubicBezTo>
                    <a:pt x="1" y="18"/>
                    <a:pt x="4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6" y="1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7"/>
                    <a:pt x="21" y="3"/>
                    <a:pt x="16" y="1"/>
                  </a:cubicBezTo>
                  <a:moveTo>
                    <a:pt x="11" y="0"/>
                  </a:moveTo>
                  <a:cubicBezTo>
                    <a:pt x="6" y="0"/>
                    <a:pt x="1" y="4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5" name="Freeform 266"/>
            <p:cNvSpPr/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0 h 23"/>
                <a:gd name="T2" fmla="*/ 10 w 23"/>
                <a:gd name="T3" fmla="*/ 11 h 23"/>
                <a:gd name="T4" fmla="*/ 0 w 23"/>
                <a:gd name="T5" fmla="*/ 11 h 23"/>
                <a:gd name="T6" fmla="*/ 0 w 23"/>
                <a:gd name="T7" fmla="*/ 13 h 23"/>
                <a:gd name="T8" fmla="*/ 10 w 23"/>
                <a:gd name="T9" fmla="*/ 14 h 23"/>
                <a:gd name="T10" fmla="*/ 15 w 23"/>
                <a:gd name="T11" fmla="*/ 23 h 23"/>
                <a:gd name="T12" fmla="*/ 18 w 23"/>
                <a:gd name="T13" fmla="*/ 21 h 23"/>
                <a:gd name="T14" fmla="*/ 14 w 23"/>
                <a:gd name="T15" fmla="*/ 14 h 23"/>
                <a:gd name="T16" fmla="*/ 23 w 23"/>
                <a:gd name="T17" fmla="*/ 15 h 23"/>
                <a:gd name="T18" fmla="*/ 23 w 23"/>
                <a:gd name="T19" fmla="*/ 13 h 23"/>
                <a:gd name="T20" fmla="*/ 23 w 23"/>
                <a:gd name="T21" fmla="*/ 12 h 23"/>
                <a:gd name="T22" fmla="*/ 13 w 23"/>
                <a:gd name="T23" fmla="*/ 11 h 23"/>
                <a:gd name="T24" fmla="*/ 16 w 23"/>
                <a:gd name="T25" fmla="*/ 1 h 23"/>
                <a:gd name="T26" fmla="*/ 14 w 23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3">
                  <a:moveTo>
                    <a:pt x="14" y="0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6" name="Freeform 267"/>
            <p:cNvSpPr>
              <a:spLocks noEditPoints="1"/>
            </p:cNvSpPr>
            <p:nvPr/>
          </p:nvSpPr>
          <p:spPr bwMode="auto">
            <a:xfrm>
              <a:off x="9704388" y="5046662"/>
              <a:ext cx="222250" cy="217488"/>
            </a:xfrm>
            <a:custGeom>
              <a:avLst/>
              <a:gdLst>
                <a:gd name="T0" fmla="*/ 40 w 46"/>
                <a:gd name="T1" fmla="*/ 27 h 45"/>
                <a:gd name="T2" fmla="*/ 32 w 46"/>
                <a:gd name="T3" fmla="*/ 38 h 45"/>
                <a:gd name="T4" fmla="*/ 34 w 46"/>
                <a:gd name="T5" fmla="*/ 42 h 45"/>
                <a:gd name="T6" fmla="*/ 45 w 46"/>
                <a:gd name="T7" fmla="*/ 27 h 45"/>
                <a:gd name="T8" fmla="*/ 40 w 46"/>
                <a:gd name="T9" fmla="*/ 27 h 45"/>
                <a:gd name="T10" fmla="*/ 0 w 46"/>
                <a:gd name="T11" fmla="*/ 24 h 45"/>
                <a:gd name="T12" fmla="*/ 19 w 46"/>
                <a:gd name="T13" fmla="*/ 45 h 45"/>
                <a:gd name="T14" fmla="*/ 22 w 46"/>
                <a:gd name="T15" fmla="*/ 45 h 45"/>
                <a:gd name="T16" fmla="*/ 32 w 46"/>
                <a:gd name="T17" fmla="*/ 43 h 45"/>
                <a:gd name="T18" fmla="*/ 30 w 46"/>
                <a:gd name="T19" fmla="*/ 40 h 45"/>
                <a:gd name="T20" fmla="*/ 22 w 46"/>
                <a:gd name="T21" fmla="*/ 41 h 45"/>
                <a:gd name="T22" fmla="*/ 19 w 46"/>
                <a:gd name="T23" fmla="*/ 41 h 45"/>
                <a:gd name="T24" fmla="*/ 4 w 46"/>
                <a:gd name="T25" fmla="*/ 24 h 45"/>
                <a:gd name="T26" fmla="*/ 0 w 46"/>
                <a:gd name="T27" fmla="*/ 24 h 45"/>
                <a:gd name="T28" fmla="*/ 31 w 46"/>
                <a:gd name="T29" fmla="*/ 2 h 45"/>
                <a:gd name="T30" fmla="*/ 30 w 46"/>
                <a:gd name="T31" fmla="*/ 5 h 45"/>
                <a:gd name="T32" fmla="*/ 41 w 46"/>
                <a:gd name="T33" fmla="*/ 24 h 45"/>
                <a:gd name="T34" fmla="*/ 45 w 46"/>
                <a:gd name="T35" fmla="*/ 24 h 45"/>
                <a:gd name="T36" fmla="*/ 31 w 46"/>
                <a:gd name="T37" fmla="*/ 2 h 45"/>
                <a:gd name="T38" fmla="*/ 22 w 46"/>
                <a:gd name="T39" fmla="*/ 0 h 45"/>
                <a:gd name="T40" fmla="*/ 0 w 46"/>
                <a:gd name="T41" fmla="*/ 19 h 45"/>
                <a:gd name="T42" fmla="*/ 0 w 46"/>
                <a:gd name="T43" fmla="*/ 22 h 45"/>
                <a:gd name="T44" fmla="*/ 4 w 46"/>
                <a:gd name="T45" fmla="*/ 22 h 45"/>
                <a:gd name="T46" fmla="*/ 4 w 46"/>
                <a:gd name="T47" fmla="*/ 20 h 45"/>
                <a:gd name="T48" fmla="*/ 22 w 46"/>
                <a:gd name="T49" fmla="*/ 4 h 45"/>
                <a:gd name="T50" fmla="*/ 25 w 46"/>
                <a:gd name="T51" fmla="*/ 4 h 45"/>
                <a:gd name="T52" fmla="*/ 27 w 46"/>
                <a:gd name="T53" fmla="*/ 5 h 45"/>
                <a:gd name="T54" fmla="*/ 28 w 46"/>
                <a:gd name="T55" fmla="*/ 1 h 45"/>
                <a:gd name="T56" fmla="*/ 26 w 46"/>
                <a:gd name="T57" fmla="*/ 0 h 45"/>
                <a:gd name="T58" fmla="*/ 22 w 46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5">
                  <a:moveTo>
                    <a:pt x="40" y="27"/>
                  </a:moveTo>
                  <a:cubicBezTo>
                    <a:pt x="39" y="32"/>
                    <a:pt x="36" y="36"/>
                    <a:pt x="32" y="38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9" y="39"/>
                    <a:pt x="43" y="34"/>
                    <a:pt x="45" y="27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0" y="24"/>
                  </a:moveTo>
                  <a:cubicBezTo>
                    <a:pt x="0" y="34"/>
                    <a:pt x="8" y="43"/>
                    <a:pt x="19" y="45"/>
                  </a:cubicBezTo>
                  <a:cubicBezTo>
                    <a:pt x="20" y="45"/>
                    <a:pt x="21" y="45"/>
                    <a:pt x="22" y="45"/>
                  </a:cubicBezTo>
                  <a:cubicBezTo>
                    <a:pt x="26" y="45"/>
                    <a:pt x="29" y="45"/>
                    <a:pt x="32" y="43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7" y="41"/>
                    <a:pt x="25" y="41"/>
                    <a:pt x="22" y="41"/>
                  </a:cubicBezTo>
                  <a:cubicBezTo>
                    <a:pt x="21" y="41"/>
                    <a:pt x="20" y="41"/>
                    <a:pt x="19" y="41"/>
                  </a:cubicBezTo>
                  <a:cubicBezTo>
                    <a:pt x="11" y="40"/>
                    <a:pt x="5" y="33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1" y="2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7" y="8"/>
                    <a:pt x="41" y="16"/>
                    <a:pt x="41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14"/>
                    <a:pt x="40" y="5"/>
                    <a:pt x="31" y="2"/>
                  </a:cubicBezTo>
                  <a:moveTo>
                    <a:pt x="22" y="0"/>
                  </a:moveTo>
                  <a:cubicBezTo>
                    <a:pt x="11" y="0"/>
                    <a:pt x="2" y="8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4" y="20"/>
                  </a:cubicBezTo>
                  <a:cubicBezTo>
                    <a:pt x="5" y="10"/>
                    <a:pt x="13" y="4"/>
                    <a:pt x="22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6" y="4"/>
                    <a:pt x="26" y="4"/>
                    <a:pt x="27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5" y="0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7" name="Freeform 268"/>
            <p:cNvSpPr>
              <a:spLocks noEditPoints="1"/>
            </p:cNvSpPr>
            <p:nvPr/>
          </p:nvSpPr>
          <p:spPr bwMode="auto">
            <a:xfrm>
              <a:off x="9704388" y="5051425"/>
              <a:ext cx="217488" cy="203200"/>
            </a:xfrm>
            <a:custGeom>
              <a:avLst/>
              <a:gdLst>
                <a:gd name="T0" fmla="*/ 32 w 45"/>
                <a:gd name="T1" fmla="*/ 37 h 42"/>
                <a:gd name="T2" fmla="*/ 30 w 45"/>
                <a:gd name="T3" fmla="*/ 39 h 42"/>
                <a:gd name="T4" fmla="*/ 32 w 45"/>
                <a:gd name="T5" fmla="*/ 42 h 42"/>
                <a:gd name="T6" fmla="*/ 34 w 45"/>
                <a:gd name="T7" fmla="*/ 41 h 42"/>
                <a:gd name="T8" fmla="*/ 32 w 45"/>
                <a:gd name="T9" fmla="*/ 37 h 42"/>
                <a:gd name="T10" fmla="*/ 41 w 45"/>
                <a:gd name="T11" fmla="*/ 23 h 42"/>
                <a:gd name="T12" fmla="*/ 41 w 45"/>
                <a:gd name="T13" fmla="*/ 25 h 42"/>
                <a:gd name="T14" fmla="*/ 40 w 45"/>
                <a:gd name="T15" fmla="*/ 26 h 42"/>
                <a:gd name="T16" fmla="*/ 45 w 45"/>
                <a:gd name="T17" fmla="*/ 26 h 42"/>
                <a:gd name="T18" fmla="*/ 45 w 45"/>
                <a:gd name="T19" fmla="*/ 25 h 42"/>
                <a:gd name="T20" fmla="*/ 45 w 45"/>
                <a:gd name="T21" fmla="*/ 23 h 42"/>
                <a:gd name="T22" fmla="*/ 41 w 45"/>
                <a:gd name="T23" fmla="*/ 23 h 42"/>
                <a:gd name="T24" fmla="*/ 0 w 45"/>
                <a:gd name="T25" fmla="*/ 21 h 42"/>
                <a:gd name="T26" fmla="*/ 0 w 45"/>
                <a:gd name="T27" fmla="*/ 23 h 42"/>
                <a:gd name="T28" fmla="*/ 4 w 45"/>
                <a:gd name="T29" fmla="*/ 23 h 42"/>
                <a:gd name="T30" fmla="*/ 4 w 45"/>
                <a:gd name="T31" fmla="*/ 21 h 42"/>
                <a:gd name="T32" fmla="*/ 0 w 45"/>
                <a:gd name="T33" fmla="*/ 21 h 42"/>
                <a:gd name="T34" fmla="*/ 28 w 45"/>
                <a:gd name="T35" fmla="*/ 0 h 42"/>
                <a:gd name="T36" fmla="*/ 27 w 45"/>
                <a:gd name="T37" fmla="*/ 4 h 42"/>
                <a:gd name="T38" fmla="*/ 30 w 45"/>
                <a:gd name="T39" fmla="*/ 4 h 42"/>
                <a:gd name="T40" fmla="*/ 31 w 45"/>
                <a:gd name="T41" fmla="*/ 1 h 42"/>
                <a:gd name="T42" fmla="*/ 28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32" y="37"/>
                  </a:moveTo>
                  <a:cubicBezTo>
                    <a:pt x="31" y="38"/>
                    <a:pt x="30" y="38"/>
                    <a:pt x="30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37"/>
                    <a:pt x="32" y="37"/>
                    <a:pt x="32" y="37"/>
                  </a:cubicBezTo>
                  <a:moveTo>
                    <a:pt x="41" y="23"/>
                  </a:moveTo>
                  <a:cubicBezTo>
                    <a:pt x="41" y="23"/>
                    <a:pt x="41" y="24"/>
                    <a:pt x="41" y="25"/>
                  </a:cubicBezTo>
                  <a:cubicBezTo>
                    <a:pt x="41" y="25"/>
                    <a:pt x="41" y="25"/>
                    <a:pt x="40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5"/>
                  </a:cubicBezTo>
                  <a:cubicBezTo>
                    <a:pt x="45" y="25"/>
                    <a:pt x="45" y="24"/>
                    <a:pt x="45" y="23"/>
                  </a:cubicBezTo>
                  <a:cubicBezTo>
                    <a:pt x="41" y="23"/>
                    <a:pt x="41" y="23"/>
                    <a:pt x="41" y="23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28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8" name="Freeform 269"/>
            <p:cNvSpPr>
              <a:spLocks noEditPoints="1"/>
            </p:cNvSpPr>
            <p:nvPr/>
          </p:nvSpPr>
          <p:spPr bwMode="auto">
            <a:xfrm>
              <a:off x="9290051" y="3051175"/>
              <a:ext cx="111125" cy="109538"/>
            </a:xfrm>
            <a:custGeom>
              <a:avLst/>
              <a:gdLst>
                <a:gd name="T0" fmla="*/ 8 w 23"/>
                <a:gd name="T1" fmla="*/ 11 h 23"/>
                <a:gd name="T2" fmla="*/ 2 w 23"/>
                <a:gd name="T3" fmla="*/ 18 h 23"/>
                <a:gd name="T4" fmla="*/ 10 w 23"/>
                <a:gd name="T5" fmla="*/ 23 h 23"/>
                <a:gd name="T6" fmla="*/ 11 w 23"/>
                <a:gd name="T7" fmla="*/ 23 h 23"/>
                <a:gd name="T8" fmla="*/ 13 w 23"/>
                <a:gd name="T9" fmla="*/ 23 h 23"/>
                <a:gd name="T10" fmla="*/ 8 w 23"/>
                <a:gd name="T11" fmla="*/ 11 h 23"/>
                <a:gd name="T12" fmla="*/ 11 w 23"/>
                <a:gd name="T13" fmla="*/ 11 h 23"/>
                <a:gd name="T14" fmla="*/ 16 w 23"/>
                <a:gd name="T15" fmla="*/ 23 h 23"/>
                <a:gd name="T16" fmla="*/ 23 w 23"/>
                <a:gd name="T17" fmla="*/ 14 h 23"/>
                <a:gd name="T18" fmla="*/ 11 w 23"/>
                <a:gd name="T19" fmla="*/ 11 h 23"/>
                <a:gd name="T20" fmla="*/ 22 w 23"/>
                <a:gd name="T21" fmla="*/ 6 h 23"/>
                <a:gd name="T22" fmla="*/ 13 w 23"/>
                <a:gd name="T23" fmla="*/ 9 h 23"/>
                <a:gd name="T24" fmla="*/ 23 w 23"/>
                <a:gd name="T25" fmla="*/ 12 h 23"/>
                <a:gd name="T26" fmla="*/ 22 w 23"/>
                <a:gd name="T27" fmla="*/ 6 h 23"/>
                <a:gd name="T28" fmla="*/ 7 w 23"/>
                <a:gd name="T29" fmla="*/ 1 h 23"/>
                <a:gd name="T30" fmla="*/ 0 w 23"/>
                <a:gd name="T31" fmla="*/ 10 h 23"/>
                <a:gd name="T32" fmla="*/ 1 w 23"/>
                <a:gd name="T33" fmla="*/ 16 h 23"/>
                <a:gd name="T34" fmla="*/ 6 w 23"/>
                <a:gd name="T35" fmla="*/ 9 h 23"/>
                <a:gd name="T36" fmla="*/ 4 w 23"/>
                <a:gd name="T37" fmla="*/ 9 h 23"/>
                <a:gd name="T38" fmla="*/ 7 w 23"/>
                <a:gd name="T39" fmla="*/ 8 h 23"/>
                <a:gd name="T40" fmla="*/ 7 w 23"/>
                <a:gd name="T41" fmla="*/ 1 h 23"/>
                <a:gd name="T42" fmla="*/ 11 w 23"/>
                <a:gd name="T43" fmla="*/ 0 h 23"/>
                <a:gd name="T44" fmla="*/ 10 w 23"/>
                <a:gd name="T45" fmla="*/ 0 h 23"/>
                <a:gd name="T46" fmla="*/ 10 w 23"/>
                <a:gd name="T47" fmla="*/ 7 h 23"/>
                <a:gd name="T48" fmla="*/ 20 w 23"/>
                <a:gd name="T49" fmla="*/ 4 h 23"/>
                <a:gd name="T50" fmla="*/ 13 w 23"/>
                <a:gd name="T51" fmla="*/ 0 h 23"/>
                <a:gd name="T52" fmla="*/ 11 w 23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3">
                  <a:moveTo>
                    <a:pt x="8" y="11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4" y="21"/>
                    <a:pt x="6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8" y="11"/>
                    <a:pt x="8" y="11"/>
                    <a:pt x="8" y="11"/>
                  </a:cubicBezTo>
                  <a:moveTo>
                    <a:pt x="11" y="11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9" y="21"/>
                    <a:pt x="22" y="18"/>
                    <a:pt x="23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6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7" y="1"/>
                  </a:moveTo>
                  <a:cubicBezTo>
                    <a:pt x="3" y="2"/>
                    <a:pt x="1" y="5"/>
                    <a:pt x="0" y="10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1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6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9" name="Freeform 270"/>
            <p:cNvSpPr/>
            <p:nvPr/>
          </p:nvSpPr>
          <p:spPr bwMode="auto">
            <a:xfrm>
              <a:off x="9294813" y="3051175"/>
              <a:ext cx="106363" cy="109538"/>
            </a:xfrm>
            <a:custGeom>
              <a:avLst/>
              <a:gdLst>
                <a:gd name="T0" fmla="*/ 9 w 22"/>
                <a:gd name="T1" fmla="*/ 0 h 23"/>
                <a:gd name="T2" fmla="*/ 6 w 22"/>
                <a:gd name="T3" fmla="*/ 1 h 23"/>
                <a:gd name="T4" fmla="*/ 6 w 22"/>
                <a:gd name="T5" fmla="*/ 8 h 23"/>
                <a:gd name="T6" fmla="*/ 3 w 22"/>
                <a:gd name="T7" fmla="*/ 9 h 23"/>
                <a:gd name="T8" fmla="*/ 5 w 22"/>
                <a:gd name="T9" fmla="*/ 9 h 23"/>
                <a:gd name="T10" fmla="*/ 0 w 22"/>
                <a:gd name="T11" fmla="*/ 16 h 23"/>
                <a:gd name="T12" fmla="*/ 1 w 22"/>
                <a:gd name="T13" fmla="*/ 18 h 23"/>
                <a:gd name="T14" fmla="*/ 7 w 22"/>
                <a:gd name="T15" fmla="*/ 11 h 23"/>
                <a:gd name="T16" fmla="*/ 12 w 22"/>
                <a:gd name="T17" fmla="*/ 23 h 23"/>
                <a:gd name="T18" fmla="*/ 15 w 22"/>
                <a:gd name="T19" fmla="*/ 23 h 23"/>
                <a:gd name="T20" fmla="*/ 10 w 22"/>
                <a:gd name="T21" fmla="*/ 11 h 23"/>
                <a:gd name="T22" fmla="*/ 22 w 22"/>
                <a:gd name="T23" fmla="*/ 14 h 23"/>
                <a:gd name="T24" fmla="*/ 22 w 22"/>
                <a:gd name="T25" fmla="*/ 13 h 23"/>
                <a:gd name="T26" fmla="*/ 22 w 22"/>
                <a:gd name="T27" fmla="*/ 12 h 23"/>
                <a:gd name="T28" fmla="*/ 12 w 22"/>
                <a:gd name="T29" fmla="*/ 9 h 23"/>
                <a:gd name="T30" fmla="*/ 21 w 22"/>
                <a:gd name="T31" fmla="*/ 6 h 23"/>
                <a:gd name="T32" fmla="*/ 19 w 22"/>
                <a:gd name="T33" fmla="*/ 4 h 23"/>
                <a:gd name="T34" fmla="*/ 9 w 22"/>
                <a:gd name="T35" fmla="*/ 7 h 23"/>
                <a:gd name="T36" fmla="*/ 9 w 22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3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4"/>
                    <a:pt x="19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0" name="Freeform 271"/>
            <p:cNvSpPr>
              <a:spLocks noEditPoints="1"/>
            </p:cNvSpPr>
            <p:nvPr/>
          </p:nvSpPr>
          <p:spPr bwMode="auto">
            <a:xfrm>
              <a:off x="9231313" y="2997200"/>
              <a:ext cx="227013" cy="217488"/>
            </a:xfrm>
            <a:custGeom>
              <a:avLst/>
              <a:gdLst>
                <a:gd name="T0" fmla="*/ 9 w 47"/>
                <a:gd name="T1" fmla="*/ 35 h 45"/>
                <a:gd name="T2" fmla="*/ 7 w 47"/>
                <a:gd name="T3" fmla="*/ 38 h 45"/>
                <a:gd name="T4" fmla="*/ 20 w 47"/>
                <a:gd name="T5" fmla="*/ 45 h 45"/>
                <a:gd name="T6" fmla="*/ 23 w 47"/>
                <a:gd name="T7" fmla="*/ 45 h 45"/>
                <a:gd name="T8" fmla="*/ 29 w 47"/>
                <a:gd name="T9" fmla="*/ 45 h 45"/>
                <a:gd name="T10" fmla="*/ 28 w 47"/>
                <a:gd name="T11" fmla="*/ 41 h 45"/>
                <a:gd name="T12" fmla="*/ 23 w 47"/>
                <a:gd name="T13" fmla="*/ 41 h 45"/>
                <a:gd name="T14" fmla="*/ 20 w 47"/>
                <a:gd name="T15" fmla="*/ 41 h 45"/>
                <a:gd name="T16" fmla="*/ 9 w 47"/>
                <a:gd name="T17" fmla="*/ 35 h 45"/>
                <a:gd name="T18" fmla="*/ 41 w 47"/>
                <a:gd name="T19" fmla="*/ 27 h 45"/>
                <a:gd name="T20" fmla="*/ 30 w 47"/>
                <a:gd name="T21" fmla="*/ 40 h 45"/>
                <a:gd name="T22" fmla="*/ 32 w 47"/>
                <a:gd name="T23" fmla="*/ 44 h 45"/>
                <a:gd name="T24" fmla="*/ 45 w 47"/>
                <a:gd name="T25" fmla="*/ 28 h 45"/>
                <a:gd name="T26" fmla="*/ 41 w 47"/>
                <a:gd name="T27" fmla="*/ 27 h 45"/>
                <a:gd name="T28" fmla="*/ 44 w 47"/>
                <a:gd name="T29" fmla="*/ 14 h 45"/>
                <a:gd name="T30" fmla="*/ 40 w 47"/>
                <a:gd name="T31" fmla="*/ 15 h 45"/>
                <a:gd name="T32" fmla="*/ 42 w 47"/>
                <a:gd name="T33" fmla="*/ 25 h 45"/>
                <a:gd name="T34" fmla="*/ 46 w 47"/>
                <a:gd name="T35" fmla="*/ 26 h 45"/>
                <a:gd name="T36" fmla="*/ 44 w 47"/>
                <a:gd name="T37" fmla="*/ 14 h 45"/>
                <a:gd name="T38" fmla="*/ 19 w 47"/>
                <a:gd name="T39" fmla="*/ 0 h 45"/>
                <a:gd name="T40" fmla="*/ 1 w 47"/>
                <a:gd name="T41" fmla="*/ 19 h 45"/>
                <a:gd name="T42" fmla="*/ 5 w 47"/>
                <a:gd name="T43" fmla="*/ 36 h 45"/>
                <a:gd name="T44" fmla="*/ 8 w 47"/>
                <a:gd name="T45" fmla="*/ 32 h 45"/>
                <a:gd name="T46" fmla="*/ 5 w 47"/>
                <a:gd name="T47" fmla="*/ 20 h 45"/>
                <a:gd name="T48" fmla="*/ 19 w 47"/>
                <a:gd name="T49" fmla="*/ 4 h 45"/>
                <a:gd name="T50" fmla="*/ 19 w 47"/>
                <a:gd name="T51" fmla="*/ 0 h 45"/>
                <a:gd name="T52" fmla="*/ 23 w 47"/>
                <a:gd name="T53" fmla="*/ 0 h 45"/>
                <a:gd name="T54" fmla="*/ 22 w 47"/>
                <a:gd name="T55" fmla="*/ 0 h 45"/>
                <a:gd name="T56" fmla="*/ 22 w 47"/>
                <a:gd name="T57" fmla="*/ 4 h 45"/>
                <a:gd name="T58" fmla="*/ 23 w 47"/>
                <a:gd name="T59" fmla="*/ 4 h 45"/>
                <a:gd name="T60" fmla="*/ 26 w 47"/>
                <a:gd name="T61" fmla="*/ 4 h 45"/>
                <a:gd name="T62" fmla="*/ 39 w 47"/>
                <a:gd name="T63" fmla="*/ 12 h 45"/>
                <a:gd name="T64" fmla="*/ 43 w 47"/>
                <a:gd name="T65" fmla="*/ 11 h 45"/>
                <a:gd name="T66" fmla="*/ 27 w 47"/>
                <a:gd name="T67" fmla="*/ 0 h 45"/>
                <a:gd name="T68" fmla="*/ 23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9" y="35"/>
                  </a:moveTo>
                  <a:cubicBezTo>
                    <a:pt x="7" y="38"/>
                    <a:pt x="7" y="38"/>
                    <a:pt x="7" y="38"/>
                  </a:cubicBezTo>
                  <a:cubicBezTo>
                    <a:pt x="10" y="41"/>
                    <a:pt x="15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9" y="45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6" y="41"/>
                    <a:pt x="25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6" y="40"/>
                    <a:pt x="12" y="38"/>
                    <a:pt x="9" y="35"/>
                  </a:cubicBezTo>
                  <a:moveTo>
                    <a:pt x="41" y="27"/>
                  </a:moveTo>
                  <a:cubicBezTo>
                    <a:pt x="40" y="33"/>
                    <a:pt x="36" y="38"/>
                    <a:pt x="30" y="4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8" y="41"/>
                    <a:pt x="43" y="36"/>
                    <a:pt x="45" y="28"/>
                  </a:cubicBezTo>
                  <a:cubicBezTo>
                    <a:pt x="41" y="27"/>
                    <a:pt x="41" y="27"/>
                    <a:pt x="41" y="27"/>
                  </a:cubicBezTo>
                  <a:moveTo>
                    <a:pt x="44" y="14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2" y="18"/>
                    <a:pt x="42" y="21"/>
                    <a:pt x="42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2"/>
                    <a:pt x="46" y="17"/>
                    <a:pt x="44" y="14"/>
                  </a:cubicBezTo>
                  <a:moveTo>
                    <a:pt x="19" y="0"/>
                  </a:moveTo>
                  <a:cubicBezTo>
                    <a:pt x="10" y="2"/>
                    <a:pt x="3" y="9"/>
                    <a:pt x="1" y="19"/>
                  </a:cubicBezTo>
                  <a:cubicBezTo>
                    <a:pt x="0" y="25"/>
                    <a:pt x="2" y="31"/>
                    <a:pt x="5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5" y="29"/>
                    <a:pt x="4" y="24"/>
                    <a:pt x="5" y="20"/>
                  </a:cubicBezTo>
                  <a:cubicBezTo>
                    <a:pt x="6" y="12"/>
                    <a:pt x="12" y="6"/>
                    <a:pt x="19" y="4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2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2" y="5"/>
                    <a:pt x="36" y="8"/>
                    <a:pt x="39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0" y="6"/>
                    <a:pt x="34" y="1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1" name="Freeform 272"/>
            <p:cNvSpPr>
              <a:spLocks noEditPoints="1"/>
            </p:cNvSpPr>
            <p:nvPr/>
          </p:nvSpPr>
          <p:spPr bwMode="auto">
            <a:xfrm>
              <a:off x="9255126" y="2997200"/>
              <a:ext cx="198438" cy="217488"/>
            </a:xfrm>
            <a:custGeom>
              <a:avLst/>
              <a:gdLst>
                <a:gd name="T0" fmla="*/ 25 w 41"/>
                <a:gd name="T1" fmla="*/ 40 h 45"/>
                <a:gd name="T2" fmla="*/ 23 w 41"/>
                <a:gd name="T3" fmla="*/ 41 h 45"/>
                <a:gd name="T4" fmla="*/ 24 w 41"/>
                <a:gd name="T5" fmla="*/ 45 h 45"/>
                <a:gd name="T6" fmla="*/ 27 w 41"/>
                <a:gd name="T7" fmla="*/ 44 h 45"/>
                <a:gd name="T8" fmla="*/ 25 w 41"/>
                <a:gd name="T9" fmla="*/ 40 h 45"/>
                <a:gd name="T10" fmla="*/ 3 w 41"/>
                <a:gd name="T11" fmla="*/ 32 h 45"/>
                <a:gd name="T12" fmla="*/ 0 w 41"/>
                <a:gd name="T13" fmla="*/ 36 h 45"/>
                <a:gd name="T14" fmla="*/ 2 w 41"/>
                <a:gd name="T15" fmla="*/ 38 h 45"/>
                <a:gd name="T16" fmla="*/ 4 w 41"/>
                <a:gd name="T17" fmla="*/ 35 h 45"/>
                <a:gd name="T18" fmla="*/ 3 w 41"/>
                <a:gd name="T19" fmla="*/ 32 h 45"/>
                <a:gd name="T20" fmla="*/ 37 w 41"/>
                <a:gd name="T21" fmla="*/ 25 h 45"/>
                <a:gd name="T22" fmla="*/ 37 w 41"/>
                <a:gd name="T23" fmla="*/ 26 h 45"/>
                <a:gd name="T24" fmla="*/ 36 w 41"/>
                <a:gd name="T25" fmla="*/ 27 h 45"/>
                <a:gd name="T26" fmla="*/ 40 w 41"/>
                <a:gd name="T27" fmla="*/ 28 h 45"/>
                <a:gd name="T28" fmla="*/ 41 w 41"/>
                <a:gd name="T29" fmla="*/ 26 h 45"/>
                <a:gd name="T30" fmla="*/ 41 w 41"/>
                <a:gd name="T31" fmla="*/ 26 h 45"/>
                <a:gd name="T32" fmla="*/ 37 w 41"/>
                <a:gd name="T33" fmla="*/ 25 h 45"/>
                <a:gd name="T34" fmla="*/ 38 w 41"/>
                <a:gd name="T35" fmla="*/ 11 h 45"/>
                <a:gd name="T36" fmla="*/ 34 w 41"/>
                <a:gd name="T37" fmla="*/ 12 h 45"/>
                <a:gd name="T38" fmla="*/ 35 w 41"/>
                <a:gd name="T39" fmla="*/ 15 h 45"/>
                <a:gd name="T40" fmla="*/ 39 w 41"/>
                <a:gd name="T41" fmla="*/ 14 h 45"/>
                <a:gd name="T42" fmla="*/ 38 w 41"/>
                <a:gd name="T43" fmla="*/ 11 h 45"/>
                <a:gd name="T44" fmla="*/ 17 w 41"/>
                <a:gd name="T45" fmla="*/ 0 h 45"/>
                <a:gd name="T46" fmla="*/ 14 w 41"/>
                <a:gd name="T47" fmla="*/ 0 h 45"/>
                <a:gd name="T48" fmla="*/ 14 w 41"/>
                <a:gd name="T49" fmla="*/ 4 h 45"/>
                <a:gd name="T50" fmla="*/ 17 w 41"/>
                <a:gd name="T51" fmla="*/ 4 h 45"/>
                <a:gd name="T52" fmla="*/ 17 w 41"/>
                <a:gd name="T5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45">
                  <a:moveTo>
                    <a:pt x="25" y="40"/>
                  </a:moveTo>
                  <a:cubicBezTo>
                    <a:pt x="24" y="40"/>
                    <a:pt x="23" y="41"/>
                    <a:pt x="23" y="41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4"/>
                    <a:pt x="26" y="44"/>
                    <a:pt x="27" y="44"/>
                  </a:cubicBezTo>
                  <a:cubicBezTo>
                    <a:pt x="25" y="40"/>
                    <a:pt x="25" y="40"/>
                    <a:pt x="25" y="40"/>
                  </a:cubicBezTo>
                  <a:moveTo>
                    <a:pt x="3" y="32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" y="37"/>
                    <a:pt x="2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4"/>
                    <a:pt x="3" y="33"/>
                    <a:pt x="3" y="32"/>
                  </a:cubicBezTo>
                  <a:moveTo>
                    <a:pt x="37" y="25"/>
                  </a:moveTo>
                  <a:cubicBezTo>
                    <a:pt x="37" y="25"/>
                    <a:pt x="37" y="25"/>
                    <a:pt x="37" y="26"/>
                  </a:cubicBezTo>
                  <a:cubicBezTo>
                    <a:pt x="37" y="26"/>
                    <a:pt x="37" y="27"/>
                    <a:pt x="36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7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7" y="25"/>
                    <a:pt x="37" y="25"/>
                    <a:pt x="37" y="25"/>
                  </a:cubicBezTo>
                  <a:moveTo>
                    <a:pt x="38" y="11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5" y="13"/>
                    <a:pt x="35" y="14"/>
                    <a:pt x="35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2" name="Freeform 273"/>
            <p:cNvSpPr>
              <a:spLocks noEditPoints="1"/>
            </p:cNvSpPr>
            <p:nvPr/>
          </p:nvSpPr>
          <p:spPr bwMode="auto">
            <a:xfrm>
              <a:off x="9366251" y="5297487"/>
              <a:ext cx="115888" cy="111125"/>
            </a:xfrm>
            <a:custGeom>
              <a:avLst/>
              <a:gdLst>
                <a:gd name="T0" fmla="*/ 11 w 24"/>
                <a:gd name="T1" fmla="*/ 13 h 23"/>
                <a:gd name="T2" fmla="*/ 15 w 24"/>
                <a:gd name="T3" fmla="*/ 23 h 23"/>
                <a:gd name="T4" fmla="*/ 20 w 24"/>
                <a:gd name="T5" fmla="*/ 19 h 23"/>
                <a:gd name="T6" fmla="*/ 11 w 24"/>
                <a:gd name="T7" fmla="*/ 13 h 23"/>
                <a:gd name="T8" fmla="*/ 7 w 24"/>
                <a:gd name="T9" fmla="*/ 12 h 23"/>
                <a:gd name="T10" fmla="*/ 0 w 24"/>
                <a:gd name="T11" fmla="*/ 16 h 23"/>
                <a:gd name="T12" fmla="*/ 9 w 24"/>
                <a:gd name="T13" fmla="*/ 23 h 23"/>
                <a:gd name="T14" fmla="*/ 11 w 24"/>
                <a:gd name="T15" fmla="*/ 23 h 23"/>
                <a:gd name="T16" fmla="*/ 12 w 24"/>
                <a:gd name="T17" fmla="*/ 23 h 23"/>
                <a:gd name="T18" fmla="*/ 7 w 24"/>
                <a:gd name="T19" fmla="*/ 12 h 23"/>
                <a:gd name="T20" fmla="*/ 1 w 24"/>
                <a:gd name="T21" fmla="*/ 7 h 23"/>
                <a:gd name="T22" fmla="*/ 0 w 24"/>
                <a:gd name="T23" fmla="*/ 10 h 23"/>
                <a:gd name="T24" fmla="*/ 0 w 24"/>
                <a:gd name="T25" fmla="*/ 13 h 23"/>
                <a:gd name="T26" fmla="*/ 5 w 24"/>
                <a:gd name="T27" fmla="*/ 10 h 23"/>
                <a:gd name="T28" fmla="*/ 1 w 24"/>
                <a:gd name="T29" fmla="*/ 7 h 23"/>
                <a:gd name="T30" fmla="*/ 1 w 24"/>
                <a:gd name="T31" fmla="*/ 7 h 23"/>
                <a:gd name="T32" fmla="*/ 11 w 24"/>
                <a:gd name="T33" fmla="*/ 0 h 23"/>
                <a:gd name="T34" fmla="*/ 2 w 24"/>
                <a:gd name="T35" fmla="*/ 5 h 23"/>
                <a:gd name="T36" fmla="*/ 2 w 24"/>
                <a:gd name="T37" fmla="*/ 5 h 23"/>
                <a:gd name="T38" fmla="*/ 8 w 24"/>
                <a:gd name="T39" fmla="*/ 8 h 23"/>
                <a:gd name="T40" fmla="*/ 9 w 24"/>
                <a:gd name="T41" fmla="*/ 8 h 23"/>
                <a:gd name="T42" fmla="*/ 9 w 24"/>
                <a:gd name="T43" fmla="*/ 9 h 23"/>
                <a:gd name="T44" fmla="*/ 22 w 24"/>
                <a:gd name="T45" fmla="*/ 17 h 23"/>
                <a:gd name="T46" fmla="*/ 23 w 24"/>
                <a:gd name="T47" fmla="*/ 13 h 23"/>
                <a:gd name="T48" fmla="*/ 13 w 24"/>
                <a:gd name="T49" fmla="*/ 0 h 23"/>
                <a:gd name="T50" fmla="*/ 11 w 24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3">
                  <a:moveTo>
                    <a:pt x="11" y="1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7" y="22"/>
                    <a:pt x="19" y="21"/>
                    <a:pt x="20" y="19"/>
                  </a:cubicBezTo>
                  <a:cubicBezTo>
                    <a:pt x="11" y="13"/>
                    <a:pt x="11" y="13"/>
                    <a:pt x="11" y="13"/>
                  </a:cubicBezTo>
                  <a:moveTo>
                    <a:pt x="7" y="1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5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1" y="0"/>
                  </a:moveTo>
                  <a:cubicBezTo>
                    <a:pt x="8" y="0"/>
                    <a:pt x="4" y="2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3" y="15"/>
                    <a:pt x="23" y="13"/>
                  </a:cubicBezTo>
                  <a:cubicBezTo>
                    <a:pt x="24" y="7"/>
                    <a:pt x="20" y="1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3" name="Freeform 274"/>
            <p:cNvSpPr/>
            <p:nvPr/>
          </p:nvSpPr>
          <p:spPr bwMode="auto">
            <a:xfrm>
              <a:off x="9366251" y="5321300"/>
              <a:ext cx="106363" cy="87313"/>
            </a:xfrm>
            <a:custGeom>
              <a:avLst/>
              <a:gdLst>
                <a:gd name="T0" fmla="*/ 2 w 22"/>
                <a:gd name="T1" fmla="*/ 0 h 18"/>
                <a:gd name="T2" fmla="*/ 1 w 22"/>
                <a:gd name="T3" fmla="*/ 2 h 18"/>
                <a:gd name="T4" fmla="*/ 1 w 22"/>
                <a:gd name="T5" fmla="*/ 2 h 18"/>
                <a:gd name="T6" fmla="*/ 5 w 22"/>
                <a:gd name="T7" fmla="*/ 5 h 18"/>
                <a:gd name="T8" fmla="*/ 0 w 22"/>
                <a:gd name="T9" fmla="*/ 8 h 18"/>
                <a:gd name="T10" fmla="*/ 0 w 22"/>
                <a:gd name="T11" fmla="*/ 11 h 18"/>
                <a:gd name="T12" fmla="*/ 7 w 22"/>
                <a:gd name="T13" fmla="*/ 7 h 18"/>
                <a:gd name="T14" fmla="*/ 12 w 22"/>
                <a:gd name="T15" fmla="*/ 18 h 18"/>
                <a:gd name="T16" fmla="*/ 15 w 22"/>
                <a:gd name="T17" fmla="*/ 18 h 18"/>
                <a:gd name="T18" fmla="*/ 11 w 22"/>
                <a:gd name="T19" fmla="*/ 8 h 18"/>
                <a:gd name="T20" fmla="*/ 20 w 22"/>
                <a:gd name="T21" fmla="*/ 14 h 18"/>
                <a:gd name="T22" fmla="*/ 22 w 22"/>
                <a:gd name="T23" fmla="*/ 12 h 18"/>
                <a:gd name="T24" fmla="*/ 9 w 22"/>
                <a:gd name="T25" fmla="*/ 4 h 18"/>
                <a:gd name="T26" fmla="*/ 9 w 22"/>
                <a:gd name="T27" fmla="*/ 3 h 18"/>
                <a:gd name="T28" fmla="*/ 8 w 22"/>
                <a:gd name="T29" fmla="*/ 3 h 18"/>
                <a:gd name="T30" fmla="*/ 2 w 22"/>
                <a:gd name="T31" fmla="*/ 0 h 18"/>
                <a:gd name="T32" fmla="*/ 2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3"/>
                    <a:pt x="21" y="12"/>
                    <a:pt x="22" y="1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4" name="Freeform 275"/>
            <p:cNvSpPr>
              <a:spLocks noEditPoints="1"/>
            </p:cNvSpPr>
            <p:nvPr/>
          </p:nvSpPr>
          <p:spPr bwMode="auto">
            <a:xfrm>
              <a:off x="9309101" y="5245100"/>
              <a:ext cx="231775" cy="215900"/>
            </a:xfrm>
            <a:custGeom>
              <a:avLst/>
              <a:gdLst>
                <a:gd name="T0" fmla="*/ 38 w 48"/>
                <a:gd name="T1" fmla="*/ 33 h 45"/>
                <a:gd name="T2" fmla="*/ 29 w 48"/>
                <a:gd name="T3" fmla="*/ 40 h 45"/>
                <a:gd name="T4" fmla="*/ 31 w 48"/>
                <a:gd name="T5" fmla="*/ 44 h 45"/>
                <a:gd name="T6" fmla="*/ 42 w 48"/>
                <a:gd name="T7" fmla="*/ 36 h 45"/>
                <a:gd name="T8" fmla="*/ 38 w 48"/>
                <a:gd name="T9" fmla="*/ 33 h 45"/>
                <a:gd name="T10" fmla="*/ 7 w 48"/>
                <a:gd name="T11" fmla="*/ 31 h 45"/>
                <a:gd name="T12" fmla="*/ 3 w 48"/>
                <a:gd name="T13" fmla="*/ 33 h 45"/>
                <a:gd name="T14" fmla="*/ 20 w 48"/>
                <a:gd name="T15" fmla="*/ 45 h 45"/>
                <a:gd name="T16" fmla="*/ 23 w 48"/>
                <a:gd name="T17" fmla="*/ 45 h 45"/>
                <a:gd name="T18" fmla="*/ 28 w 48"/>
                <a:gd name="T19" fmla="*/ 45 h 45"/>
                <a:gd name="T20" fmla="*/ 27 w 48"/>
                <a:gd name="T21" fmla="*/ 41 h 45"/>
                <a:gd name="T22" fmla="*/ 23 w 48"/>
                <a:gd name="T23" fmla="*/ 41 h 45"/>
                <a:gd name="T24" fmla="*/ 20 w 48"/>
                <a:gd name="T25" fmla="*/ 41 h 45"/>
                <a:gd name="T26" fmla="*/ 7 w 48"/>
                <a:gd name="T27" fmla="*/ 31 h 45"/>
                <a:gd name="T28" fmla="*/ 4 w 48"/>
                <a:gd name="T29" fmla="*/ 12 h 45"/>
                <a:gd name="T30" fmla="*/ 1 w 48"/>
                <a:gd name="T31" fmla="*/ 19 h 45"/>
                <a:gd name="T32" fmla="*/ 2 w 48"/>
                <a:gd name="T33" fmla="*/ 30 h 45"/>
                <a:gd name="T34" fmla="*/ 6 w 48"/>
                <a:gd name="T35" fmla="*/ 28 h 45"/>
                <a:gd name="T36" fmla="*/ 5 w 48"/>
                <a:gd name="T37" fmla="*/ 20 h 45"/>
                <a:gd name="T38" fmla="*/ 7 w 48"/>
                <a:gd name="T39" fmla="*/ 14 h 45"/>
                <a:gd name="T40" fmla="*/ 4 w 48"/>
                <a:gd name="T41" fmla="*/ 12 h 45"/>
                <a:gd name="T42" fmla="*/ 23 w 48"/>
                <a:gd name="T43" fmla="*/ 0 h 45"/>
                <a:gd name="T44" fmla="*/ 5 w 48"/>
                <a:gd name="T45" fmla="*/ 9 h 45"/>
                <a:gd name="T46" fmla="*/ 8 w 48"/>
                <a:gd name="T47" fmla="*/ 12 h 45"/>
                <a:gd name="T48" fmla="*/ 23 w 48"/>
                <a:gd name="T49" fmla="*/ 4 h 45"/>
                <a:gd name="T50" fmla="*/ 26 w 48"/>
                <a:gd name="T51" fmla="*/ 4 h 45"/>
                <a:gd name="T52" fmla="*/ 42 w 48"/>
                <a:gd name="T53" fmla="*/ 26 h 45"/>
                <a:gd name="T54" fmla="*/ 40 w 48"/>
                <a:gd name="T55" fmla="*/ 31 h 45"/>
                <a:gd name="T56" fmla="*/ 43 w 48"/>
                <a:gd name="T57" fmla="*/ 33 h 45"/>
                <a:gd name="T58" fmla="*/ 46 w 48"/>
                <a:gd name="T59" fmla="*/ 26 h 45"/>
                <a:gd name="T60" fmla="*/ 27 w 48"/>
                <a:gd name="T61" fmla="*/ 0 h 45"/>
                <a:gd name="T62" fmla="*/ 23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38" y="33"/>
                  </a:moveTo>
                  <a:cubicBezTo>
                    <a:pt x="36" y="37"/>
                    <a:pt x="33" y="39"/>
                    <a:pt x="29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5" y="42"/>
                    <a:pt x="39" y="39"/>
                    <a:pt x="42" y="36"/>
                  </a:cubicBezTo>
                  <a:cubicBezTo>
                    <a:pt x="38" y="33"/>
                    <a:pt x="38" y="33"/>
                    <a:pt x="38" y="33"/>
                  </a:cubicBezTo>
                  <a:moveTo>
                    <a:pt x="7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6" y="39"/>
                    <a:pt x="12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4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4" y="40"/>
                    <a:pt x="9" y="36"/>
                    <a:pt x="7" y="31"/>
                  </a:cubicBezTo>
                  <a:moveTo>
                    <a:pt x="4" y="12"/>
                  </a:moveTo>
                  <a:cubicBezTo>
                    <a:pt x="2" y="14"/>
                    <a:pt x="1" y="16"/>
                    <a:pt x="1" y="19"/>
                  </a:cubicBezTo>
                  <a:cubicBezTo>
                    <a:pt x="0" y="23"/>
                    <a:pt x="1" y="27"/>
                    <a:pt x="2" y="3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5"/>
                    <a:pt x="4" y="22"/>
                    <a:pt x="5" y="20"/>
                  </a:cubicBezTo>
                  <a:cubicBezTo>
                    <a:pt x="5" y="18"/>
                    <a:pt x="6" y="16"/>
                    <a:pt x="7" y="14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23" y="0"/>
                  </a:moveTo>
                  <a:cubicBezTo>
                    <a:pt x="16" y="0"/>
                    <a:pt x="9" y="4"/>
                    <a:pt x="5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2" y="7"/>
                    <a:pt x="17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6" y="6"/>
                    <a:pt x="43" y="15"/>
                    <a:pt x="42" y="26"/>
                  </a:cubicBezTo>
                  <a:cubicBezTo>
                    <a:pt x="41" y="28"/>
                    <a:pt x="41" y="29"/>
                    <a:pt x="40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1"/>
                    <a:pt x="45" y="29"/>
                    <a:pt x="46" y="26"/>
                  </a:cubicBezTo>
                  <a:cubicBezTo>
                    <a:pt x="48" y="14"/>
                    <a:pt x="39" y="2"/>
                    <a:pt x="27" y="0"/>
                  </a:cubicBezTo>
                  <a:cubicBezTo>
                    <a:pt x="26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5" name="Freeform 276"/>
            <p:cNvSpPr>
              <a:spLocks noEditPoints="1"/>
            </p:cNvSpPr>
            <p:nvPr/>
          </p:nvSpPr>
          <p:spPr bwMode="auto">
            <a:xfrm>
              <a:off x="9318626" y="5287962"/>
              <a:ext cx="196850" cy="173038"/>
            </a:xfrm>
            <a:custGeom>
              <a:avLst/>
              <a:gdLst>
                <a:gd name="T0" fmla="*/ 27 w 41"/>
                <a:gd name="T1" fmla="*/ 31 h 36"/>
                <a:gd name="T2" fmla="*/ 25 w 41"/>
                <a:gd name="T3" fmla="*/ 32 h 36"/>
                <a:gd name="T4" fmla="*/ 26 w 41"/>
                <a:gd name="T5" fmla="*/ 36 h 36"/>
                <a:gd name="T6" fmla="*/ 29 w 41"/>
                <a:gd name="T7" fmla="*/ 35 h 36"/>
                <a:gd name="T8" fmla="*/ 27 w 41"/>
                <a:gd name="T9" fmla="*/ 31 h 36"/>
                <a:gd name="T10" fmla="*/ 38 w 41"/>
                <a:gd name="T11" fmla="*/ 22 h 36"/>
                <a:gd name="T12" fmla="*/ 36 w 41"/>
                <a:gd name="T13" fmla="*/ 24 h 36"/>
                <a:gd name="T14" fmla="*/ 40 w 41"/>
                <a:gd name="T15" fmla="*/ 27 h 36"/>
                <a:gd name="T16" fmla="*/ 41 w 41"/>
                <a:gd name="T17" fmla="*/ 24 h 36"/>
                <a:gd name="T18" fmla="*/ 38 w 41"/>
                <a:gd name="T19" fmla="*/ 22 h 36"/>
                <a:gd name="T20" fmla="*/ 4 w 41"/>
                <a:gd name="T21" fmla="*/ 19 h 36"/>
                <a:gd name="T22" fmla="*/ 0 w 41"/>
                <a:gd name="T23" fmla="*/ 21 h 36"/>
                <a:gd name="T24" fmla="*/ 1 w 41"/>
                <a:gd name="T25" fmla="*/ 24 h 36"/>
                <a:gd name="T26" fmla="*/ 5 w 41"/>
                <a:gd name="T27" fmla="*/ 22 h 36"/>
                <a:gd name="T28" fmla="*/ 4 w 41"/>
                <a:gd name="T29" fmla="*/ 19 h 36"/>
                <a:gd name="T30" fmla="*/ 3 w 41"/>
                <a:gd name="T31" fmla="*/ 0 h 36"/>
                <a:gd name="T32" fmla="*/ 2 w 41"/>
                <a:gd name="T33" fmla="*/ 3 h 36"/>
                <a:gd name="T34" fmla="*/ 5 w 41"/>
                <a:gd name="T35" fmla="*/ 5 h 36"/>
                <a:gd name="T36" fmla="*/ 6 w 41"/>
                <a:gd name="T37" fmla="*/ 3 h 36"/>
                <a:gd name="T38" fmla="*/ 3 w 41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36">
                  <a:moveTo>
                    <a:pt x="27" y="31"/>
                  </a:moveTo>
                  <a:cubicBezTo>
                    <a:pt x="26" y="31"/>
                    <a:pt x="26" y="32"/>
                    <a:pt x="25" y="3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6"/>
                    <a:pt x="28" y="35"/>
                    <a:pt x="29" y="35"/>
                  </a:cubicBezTo>
                  <a:cubicBezTo>
                    <a:pt x="27" y="31"/>
                    <a:pt x="27" y="31"/>
                    <a:pt x="27" y="31"/>
                  </a:cubicBezTo>
                  <a:moveTo>
                    <a:pt x="38" y="22"/>
                  </a:moveTo>
                  <a:cubicBezTo>
                    <a:pt x="37" y="23"/>
                    <a:pt x="37" y="24"/>
                    <a:pt x="36" y="24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4" y="19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1"/>
                    <a:pt x="4" y="20"/>
                    <a:pt x="4" y="19"/>
                  </a:cubicBezTo>
                  <a:moveTo>
                    <a:pt x="3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6" name="Freeform 277"/>
            <p:cNvSpPr>
              <a:spLocks noEditPoints="1"/>
            </p:cNvSpPr>
            <p:nvPr/>
          </p:nvSpPr>
          <p:spPr bwMode="auto">
            <a:xfrm>
              <a:off x="10812463" y="4227512"/>
              <a:ext cx="87313" cy="85725"/>
            </a:xfrm>
            <a:custGeom>
              <a:avLst/>
              <a:gdLst>
                <a:gd name="T0" fmla="*/ 8 w 18"/>
                <a:gd name="T1" fmla="*/ 14 h 18"/>
                <a:gd name="T2" fmla="*/ 7 w 18"/>
                <a:gd name="T3" fmla="*/ 17 h 18"/>
                <a:gd name="T4" fmla="*/ 7 w 18"/>
                <a:gd name="T5" fmla="*/ 18 h 18"/>
                <a:gd name="T6" fmla="*/ 9 w 18"/>
                <a:gd name="T7" fmla="*/ 18 h 18"/>
                <a:gd name="T8" fmla="*/ 10 w 18"/>
                <a:gd name="T9" fmla="*/ 18 h 18"/>
                <a:gd name="T10" fmla="*/ 8 w 18"/>
                <a:gd name="T11" fmla="*/ 14 h 18"/>
                <a:gd name="T12" fmla="*/ 2 w 18"/>
                <a:gd name="T13" fmla="*/ 4 h 18"/>
                <a:gd name="T14" fmla="*/ 0 w 18"/>
                <a:gd name="T15" fmla="*/ 7 h 18"/>
                <a:gd name="T16" fmla="*/ 4 w 18"/>
                <a:gd name="T17" fmla="*/ 16 h 18"/>
                <a:gd name="T18" fmla="*/ 6 w 18"/>
                <a:gd name="T19" fmla="*/ 11 h 18"/>
                <a:gd name="T20" fmla="*/ 2 w 18"/>
                <a:gd name="T21" fmla="*/ 4 h 18"/>
                <a:gd name="T22" fmla="*/ 16 w 18"/>
                <a:gd name="T23" fmla="*/ 3 h 18"/>
                <a:gd name="T24" fmla="*/ 10 w 18"/>
                <a:gd name="T25" fmla="*/ 6 h 18"/>
                <a:gd name="T26" fmla="*/ 9 w 18"/>
                <a:gd name="T27" fmla="*/ 11 h 18"/>
                <a:gd name="T28" fmla="*/ 13 w 18"/>
                <a:gd name="T29" fmla="*/ 17 h 18"/>
                <a:gd name="T30" fmla="*/ 18 w 18"/>
                <a:gd name="T31" fmla="*/ 10 h 18"/>
                <a:gd name="T32" fmla="*/ 16 w 18"/>
                <a:gd name="T33" fmla="*/ 3 h 18"/>
                <a:gd name="T34" fmla="*/ 9 w 18"/>
                <a:gd name="T35" fmla="*/ 0 h 18"/>
                <a:gd name="T36" fmla="*/ 3 w 18"/>
                <a:gd name="T37" fmla="*/ 2 h 18"/>
                <a:gd name="T38" fmla="*/ 7 w 18"/>
                <a:gd name="T39" fmla="*/ 8 h 18"/>
                <a:gd name="T40" fmla="*/ 8 w 18"/>
                <a:gd name="T41" fmla="*/ 5 h 18"/>
                <a:gd name="T42" fmla="*/ 13 w 18"/>
                <a:gd name="T43" fmla="*/ 1 h 18"/>
                <a:gd name="T44" fmla="*/ 10 w 18"/>
                <a:gd name="T45" fmla="*/ 0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8" y="14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8" y="14"/>
                    <a:pt x="8" y="14"/>
                    <a:pt x="8" y="14"/>
                  </a:cubicBezTo>
                  <a:moveTo>
                    <a:pt x="2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0" y="11"/>
                    <a:pt x="1" y="15"/>
                    <a:pt x="4" y="16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16" y="3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6"/>
                    <a:pt x="17" y="13"/>
                    <a:pt x="18" y="10"/>
                  </a:cubicBezTo>
                  <a:cubicBezTo>
                    <a:pt x="18" y="8"/>
                    <a:pt x="17" y="5"/>
                    <a:pt x="16" y="3"/>
                  </a:cubicBezTo>
                  <a:moveTo>
                    <a:pt x="9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7" name="Freeform 278"/>
            <p:cNvSpPr/>
            <p:nvPr/>
          </p:nvSpPr>
          <p:spPr bwMode="auto">
            <a:xfrm>
              <a:off x="10821988" y="4232275"/>
              <a:ext cx="68263" cy="80963"/>
            </a:xfrm>
            <a:custGeom>
              <a:avLst/>
              <a:gdLst>
                <a:gd name="T0" fmla="*/ 11 w 14"/>
                <a:gd name="T1" fmla="*/ 0 h 17"/>
                <a:gd name="T2" fmla="*/ 6 w 14"/>
                <a:gd name="T3" fmla="*/ 4 h 17"/>
                <a:gd name="T4" fmla="*/ 5 w 14"/>
                <a:gd name="T5" fmla="*/ 7 h 17"/>
                <a:gd name="T6" fmla="*/ 1 w 14"/>
                <a:gd name="T7" fmla="*/ 1 h 17"/>
                <a:gd name="T8" fmla="*/ 0 w 14"/>
                <a:gd name="T9" fmla="*/ 3 h 17"/>
                <a:gd name="T10" fmla="*/ 4 w 14"/>
                <a:gd name="T11" fmla="*/ 10 h 17"/>
                <a:gd name="T12" fmla="*/ 2 w 14"/>
                <a:gd name="T13" fmla="*/ 15 h 17"/>
                <a:gd name="T14" fmla="*/ 5 w 14"/>
                <a:gd name="T15" fmla="*/ 16 h 17"/>
                <a:gd name="T16" fmla="*/ 6 w 14"/>
                <a:gd name="T17" fmla="*/ 13 h 17"/>
                <a:gd name="T18" fmla="*/ 8 w 14"/>
                <a:gd name="T19" fmla="*/ 17 h 17"/>
                <a:gd name="T20" fmla="*/ 11 w 14"/>
                <a:gd name="T21" fmla="*/ 16 h 17"/>
                <a:gd name="T22" fmla="*/ 7 w 14"/>
                <a:gd name="T23" fmla="*/ 10 h 17"/>
                <a:gd name="T24" fmla="*/ 8 w 14"/>
                <a:gd name="T25" fmla="*/ 5 h 17"/>
                <a:gd name="T26" fmla="*/ 14 w 14"/>
                <a:gd name="T27" fmla="*/ 2 h 17"/>
                <a:gd name="T28" fmla="*/ 11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11" y="0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10" y="16"/>
                    <a:pt x="11" y="16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2" y="1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8" name="Freeform 279"/>
            <p:cNvSpPr>
              <a:spLocks noEditPoints="1"/>
            </p:cNvSpPr>
            <p:nvPr/>
          </p:nvSpPr>
          <p:spPr bwMode="auto">
            <a:xfrm>
              <a:off x="10769601" y="4187825"/>
              <a:ext cx="173038" cy="165100"/>
            </a:xfrm>
            <a:custGeom>
              <a:avLst/>
              <a:gdLst>
                <a:gd name="T0" fmla="*/ 22 w 36"/>
                <a:gd name="T1" fmla="*/ 30 h 34"/>
                <a:gd name="T2" fmla="*/ 18 w 36"/>
                <a:gd name="T3" fmla="*/ 31 h 34"/>
                <a:gd name="T4" fmla="*/ 16 w 36"/>
                <a:gd name="T5" fmla="*/ 31 h 34"/>
                <a:gd name="T6" fmla="*/ 14 w 36"/>
                <a:gd name="T7" fmla="*/ 31 h 34"/>
                <a:gd name="T8" fmla="*/ 13 w 36"/>
                <a:gd name="T9" fmla="*/ 33 h 34"/>
                <a:gd name="T10" fmla="*/ 15 w 36"/>
                <a:gd name="T11" fmla="*/ 34 h 34"/>
                <a:gd name="T12" fmla="*/ 18 w 36"/>
                <a:gd name="T13" fmla="*/ 34 h 34"/>
                <a:gd name="T14" fmla="*/ 24 w 36"/>
                <a:gd name="T15" fmla="*/ 33 h 34"/>
                <a:gd name="T16" fmla="*/ 22 w 36"/>
                <a:gd name="T17" fmla="*/ 30 h 34"/>
                <a:gd name="T18" fmla="*/ 32 w 36"/>
                <a:gd name="T19" fmla="*/ 6 h 34"/>
                <a:gd name="T20" fmla="*/ 29 w 36"/>
                <a:gd name="T21" fmla="*/ 8 h 34"/>
                <a:gd name="T22" fmla="*/ 32 w 36"/>
                <a:gd name="T23" fmla="*/ 19 h 34"/>
                <a:gd name="T24" fmla="*/ 25 w 36"/>
                <a:gd name="T25" fmla="*/ 29 h 34"/>
                <a:gd name="T26" fmla="*/ 26 w 36"/>
                <a:gd name="T27" fmla="*/ 32 h 34"/>
                <a:gd name="T28" fmla="*/ 35 w 36"/>
                <a:gd name="T29" fmla="*/ 20 h 34"/>
                <a:gd name="T30" fmla="*/ 32 w 36"/>
                <a:gd name="T31" fmla="*/ 6 h 34"/>
                <a:gd name="T32" fmla="*/ 6 w 36"/>
                <a:gd name="T33" fmla="*/ 4 h 34"/>
                <a:gd name="T34" fmla="*/ 1 w 36"/>
                <a:gd name="T35" fmla="*/ 14 h 34"/>
                <a:gd name="T36" fmla="*/ 11 w 36"/>
                <a:gd name="T37" fmla="*/ 33 h 34"/>
                <a:gd name="T38" fmla="*/ 12 w 36"/>
                <a:gd name="T39" fmla="*/ 30 h 34"/>
                <a:gd name="T40" fmla="*/ 4 w 36"/>
                <a:gd name="T41" fmla="*/ 15 h 34"/>
                <a:gd name="T42" fmla="*/ 8 w 36"/>
                <a:gd name="T43" fmla="*/ 7 h 34"/>
                <a:gd name="T44" fmla="*/ 6 w 36"/>
                <a:gd name="T45" fmla="*/ 4 h 34"/>
                <a:gd name="T46" fmla="*/ 18 w 36"/>
                <a:gd name="T47" fmla="*/ 0 h 34"/>
                <a:gd name="T48" fmla="*/ 8 w 36"/>
                <a:gd name="T49" fmla="*/ 3 h 34"/>
                <a:gd name="T50" fmla="*/ 10 w 36"/>
                <a:gd name="T51" fmla="*/ 5 h 34"/>
                <a:gd name="T52" fmla="*/ 18 w 36"/>
                <a:gd name="T53" fmla="*/ 3 h 34"/>
                <a:gd name="T54" fmla="*/ 20 w 36"/>
                <a:gd name="T55" fmla="*/ 3 h 34"/>
                <a:gd name="T56" fmla="*/ 27 w 36"/>
                <a:gd name="T57" fmla="*/ 6 h 34"/>
                <a:gd name="T58" fmla="*/ 30 w 36"/>
                <a:gd name="T59" fmla="*/ 4 h 34"/>
                <a:gd name="T60" fmla="*/ 21 w 36"/>
                <a:gd name="T61" fmla="*/ 0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22" y="30"/>
                  </a:moveTo>
                  <a:cubicBezTo>
                    <a:pt x="21" y="31"/>
                    <a:pt x="19" y="31"/>
                    <a:pt x="18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5" y="31"/>
                    <a:pt x="15" y="31"/>
                    <a:pt x="14" y="31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0" y="34"/>
                    <a:pt x="22" y="34"/>
                    <a:pt x="24" y="33"/>
                  </a:cubicBezTo>
                  <a:cubicBezTo>
                    <a:pt x="22" y="30"/>
                    <a:pt x="22" y="30"/>
                    <a:pt x="22" y="30"/>
                  </a:cubicBezTo>
                  <a:moveTo>
                    <a:pt x="32" y="6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31" y="11"/>
                    <a:pt x="33" y="15"/>
                    <a:pt x="32" y="19"/>
                  </a:cubicBezTo>
                  <a:cubicBezTo>
                    <a:pt x="31" y="24"/>
                    <a:pt x="28" y="27"/>
                    <a:pt x="25" y="2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1" y="29"/>
                    <a:pt x="34" y="25"/>
                    <a:pt x="35" y="20"/>
                  </a:cubicBezTo>
                  <a:cubicBezTo>
                    <a:pt x="36" y="15"/>
                    <a:pt x="34" y="10"/>
                    <a:pt x="32" y="6"/>
                  </a:cubicBezTo>
                  <a:moveTo>
                    <a:pt x="6" y="4"/>
                  </a:moveTo>
                  <a:cubicBezTo>
                    <a:pt x="3" y="7"/>
                    <a:pt x="1" y="10"/>
                    <a:pt x="1" y="14"/>
                  </a:cubicBezTo>
                  <a:cubicBezTo>
                    <a:pt x="0" y="22"/>
                    <a:pt x="4" y="29"/>
                    <a:pt x="11" y="33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6" y="27"/>
                    <a:pt x="3" y="21"/>
                    <a:pt x="4" y="15"/>
                  </a:cubicBezTo>
                  <a:cubicBezTo>
                    <a:pt x="4" y="12"/>
                    <a:pt x="6" y="9"/>
                    <a:pt x="8" y="7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8" y="0"/>
                  </a:moveTo>
                  <a:cubicBezTo>
                    <a:pt x="14" y="0"/>
                    <a:pt x="11" y="1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5" y="3"/>
                    <a:pt x="18" y="3"/>
                  </a:cubicBezTo>
                  <a:cubicBezTo>
                    <a:pt x="19" y="3"/>
                    <a:pt x="19" y="3"/>
                    <a:pt x="20" y="3"/>
                  </a:cubicBezTo>
                  <a:cubicBezTo>
                    <a:pt x="23" y="3"/>
                    <a:pt x="25" y="4"/>
                    <a:pt x="27" y="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7" y="2"/>
                    <a:pt x="24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9" name="Freeform 280"/>
            <p:cNvSpPr>
              <a:spLocks noEditPoints="1"/>
            </p:cNvSpPr>
            <p:nvPr/>
          </p:nvSpPr>
          <p:spPr bwMode="auto">
            <a:xfrm>
              <a:off x="10798176" y="4203700"/>
              <a:ext cx="125413" cy="144463"/>
            </a:xfrm>
            <a:custGeom>
              <a:avLst/>
              <a:gdLst>
                <a:gd name="T0" fmla="*/ 6 w 26"/>
                <a:gd name="T1" fmla="*/ 27 h 30"/>
                <a:gd name="T2" fmla="*/ 5 w 26"/>
                <a:gd name="T3" fmla="*/ 30 h 30"/>
                <a:gd name="T4" fmla="*/ 7 w 26"/>
                <a:gd name="T5" fmla="*/ 30 h 30"/>
                <a:gd name="T6" fmla="*/ 8 w 26"/>
                <a:gd name="T7" fmla="*/ 28 h 30"/>
                <a:gd name="T8" fmla="*/ 6 w 26"/>
                <a:gd name="T9" fmla="*/ 27 h 30"/>
                <a:gd name="T10" fmla="*/ 19 w 26"/>
                <a:gd name="T11" fmla="*/ 26 h 30"/>
                <a:gd name="T12" fmla="*/ 16 w 26"/>
                <a:gd name="T13" fmla="*/ 27 h 30"/>
                <a:gd name="T14" fmla="*/ 18 w 26"/>
                <a:gd name="T15" fmla="*/ 30 h 30"/>
                <a:gd name="T16" fmla="*/ 20 w 26"/>
                <a:gd name="T17" fmla="*/ 29 h 30"/>
                <a:gd name="T18" fmla="*/ 19 w 26"/>
                <a:gd name="T19" fmla="*/ 26 h 30"/>
                <a:gd name="T20" fmla="*/ 24 w 26"/>
                <a:gd name="T21" fmla="*/ 1 h 30"/>
                <a:gd name="T22" fmla="*/ 21 w 26"/>
                <a:gd name="T23" fmla="*/ 3 h 30"/>
                <a:gd name="T24" fmla="*/ 23 w 26"/>
                <a:gd name="T25" fmla="*/ 5 h 30"/>
                <a:gd name="T26" fmla="*/ 26 w 26"/>
                <a:gd name="T27" fmla="*/ 3 h 30"/>
                <a:gd name="T28" fmla="*/ 24 w 26"/>
                <a:gd name="T29" fmla="*/ 1 h 30"/>
                <a:gd name="T30" fmla="*/ 2 w 26"/>
                <a:gd name="T31" fmla="*/ 0 h 30"/>
                <a:gd name="T32" fmla="*/ 0 w 26"/>
                <a:gd name="T33" fmla="*/ 1 h 30"/>
                <a:gd name="T34" fmla="*/ 2 w 26"/>
                <a:gd name="T35" fmla="*/ 4 h 30"/>
                <a:gd name="T36" fmla="*/ 4 w 26"/>
                <a:gd name="T37" fmla="*/ 2 h 30"/>
                <a:gd name="T38" fmla="*/ 2 w 2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0">
                  <a:moveTo>
                    <a:pt x="6" y="27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7"/>
                    <a:pt x="6" y="27"/>
                    <a:pt x="6" y="27"/>
                  </a:cubicBezTo>
                  <a:moveTo>
                    <a:pt x="19" y="26"/>
                  </a:moveTo>
                  <a:cubicBezTo>
                    <a:pt x="18" y="27"/>
                    <a:pt x="17" y="27"/>
                    <a:pt x="16" y="27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0"/>
                    <a:pt x="19" y="29"/>
                    <a:pt x="20" y="29"/>
                  </a:cubicBezTo>
                  <a:cubicBezTo>
                    <a:pt x="19" y="26"/>
                    <a:pt x="19" y="26"/>
                    <a:pt x="19" y="26"/>
                  </a:cubicBezTo>
                  <a:moveTo>
                    <a:pt x="24" y="1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4"/>
                    <a:pt x="22" y="4"/>
                    <a:pt x="23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4" y="2"/>
                    <a:pt x="24" y="1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3"/>
                    <a:pt x="4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0" name="Freeform 281"/>
            <p:cNvSpPr>
              <a:spLocks noEditPoints="1"/>
            </p:cNvSpPr>
            <p:nvPr/>
          </p:nvSpPr>
          <p:spPr bwMode="auto">
            <a:xfrm>
              <a:off x="10942638" y="3035300"/>
              <a:ext cx="87313" cy="87313"/>
            </a:xfrm>
            <a:custGeom>
              <a:avLst/>
              <a:gdLst>
                <a:gd name="T0" fmla="*/ 11 w 18"/>
                <a:gd name="T1" fmla="*/ 9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8 h 18"/>
                <a:gd name="T8" fmla="*/ 17 w 18"/>
                <a:gd name="T9" fmla="*/ 11 h 18"/>
                <a:gd name="T10" fmla="*/ 11 w 18"/>
                <a:gd name="T11" fmla="*/ 9 h 18"/>
                <a:gd name="T12" fmla="*/ 0 w 18"/>
                <a:gd name="T13" fmla="*/ 8 h 18"/>
                <a:gd name="T14" fmla="*/ 0 w 18"/>
                <a:gd name="T15" fmla="*/ 11 h 18"/>
                <a:gd name="T16" fmla="*/ 6 w 18"/>
                <a:gd name="T17" fmla="*/ 8 h 18"/>
                <a:gd name="T18" fmla="*/ 0 w 18"/>
                <a:gd name="T19" fmla="*/ 8 h 18"/>
                <a:gd name="T20" fmla="*/ 18 w 18"/>
                <a:gd name="T21" fmla="*/ 7 h 18"/>
                <a:gd name="T22" fmla="*/ 17 w 18"/>
                <a:gd name="T23" fmla="*/ 8 h 18"/>
                <a:gd name="T24" fmla="*/ 18 w 18"/>
                <a:gd name="T25" fmla="*/ 8 h 18"/>
                <a:gd name="T26" fmla="*/ 18 w 18"/>
                <a:gd name="T27" fmla="*/ 7 h 18"/>
                <a:gd name="T28" fmla="*/ 9 w 18"/>
                <a:gd name="T29" fmla="*/ 0 h 18"/>
                <a:gd name="T30" fmla="*/ 1 w 18"/>
                <a:gd name="T31" fmla="*/ 5 h 18"/>
                <a:gd name="T32" fmla="*/ 11 w 18"/>
                <a:gd name="T33" fmla="*/ 6 h 18"/>
                <a:gd name="T34" fmla="*/ 11 w 18"/>
                <a:gd name="T35" fmla="*/ 6 h 18"/>
                <a:gd name="T36" fmla="*/ 11 w 18"/>
                <a:gd name="T37" fmla="*/ 6 h 18"/>
                <a:gd name="T38" fmla="*/ 17 w 18"/>
                <a:gd name="T39" fmla="*/ 5 h 18"/>
                <a:gd name="T40" fmla="*/ 10 w 18"/>
                <a:gd name="T41" fmla="*/ 0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9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2" y="15"/>
                    <a:pt x="5" y="17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3" y="18"/>
                    <a:pt x="17" y="15"/>
                    <a:pt x="17" y="11"/>
                  </a:cubicBezTo>
                  <a:cubicBezTo>
                    <a:pt x="11" y="9"/>
                    <a:pt x="11" y="9"/>
                    <a:pt x="11" y="9"/>
                  </a:cubicBezTo>
                  <a:moveTo>
                    <a:pt x="0" y="8"/>
                  </a:moveTo>
                  <a:cubicBezTo>
                    <a:pt x="0" y="9"/>
                    <a:pt x="0" y="10"/>
                    <a:pt x="0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18" y="7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7"/>
                    <a:pt x="18" y="7"/>
                  </a:cubicBezTo>
                  <a:moveTo>
                    <a:pt x="9" y="0"/>
                  </a:moveTo>
                  <a:cubicBezTo>
                    <a:pt x="5" y="0"/>
                    <a:pt x="2" y="2"/>
                    <a:pt x="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1" name="Freeform 282"/>
            <p:cNvSpPr/>
            <p:nvPr/>
          </p:nvSpPr>
          <p:spPr bwMode="auto">
            <a:xfrm>
              <a:off x="10942638" y="3060700"/>
              <a:ext cx="87313" cy="38100"/>
            </a:xfrm>
            <a:custGeom>
              <a:avLst/>
              <a:gdLst>
                <a:gd name="T0" fmla="*/ 17 w 18"/>
                <a:gd name="T1" fmla="*/ 0 h 8"/>
                <a:gd name="T2" fmla="*/ 11 w 18"/>
                <a:gd name="T3" fmla="*/ 1 h 8"/>
                <a:gd name="T4" fmla="*/ 11 w 18"/>
                <a:gd name="T5" fmla="*/ 1 h 8"/>
                <a:gd name="T6" fmla="*/ 11 w 18"/>
                <a:gd name="T7" fmla="*/ 1 h 8"/>
                <a:gd name="T8" fmla="*/ 1 w 18"/>
                <a:gd name="T9" fmla="*/ 0 h 8"/>
                <a:gd name="T10" fmla="*/ 0 w 18"/>
                <a:gd name="T11" fmla="*/ 2 h 8"/>
                <a:gd name="T12" fmla="*/ 0 w 18"/>
                <a:gd name="T13" fmla="*/ 3 h 8"/>
                <a:gd name="T14" fmla="*/ 6 w 18"/>
                <a:gd name="T15" fmla="*/ 3 h 8"/>
                <a:gd name="T16" fmla="*/ 0 w 18"/>
                <a:gd name="T17" fmla="*/ 6 h 8"/>
                <a:gd name="T18" fmla="*/ 1 w 18"/>
                <a:gd name="T19" fmla="*/ 8 h 8"/>
                <a:gd name="T20" fmla="*/ 11 w 18"/>
                <a:gd name="T21" fmla="*/ 4 h 8"/>
                <a:gd name="T22" fmla="*/ 17 w 18"/>
                <a:gd name="T23" fmla="*/ 6 h 8"/>
                <a:gd name="T24" fmla="*/ 18 w 18"/>
                <a:gd name="T25" fmla="*/ 5 h 8"/>
                <a:gd name="T26" fmla="*/ 18 w 18"/>
                <a:gd name="T27" fmla="*/ 3 h 8"/>
                <a:gd name="T28" fmla="*/ 17 w 18"/>
                <a:gd name="T29" fmla="*/ 3 h 8"/>
                <a:gd name="T30" fmla="*/ 18 w 18"/>
                <a:gd name="T31" fmla="*/ 2 h 8"/>
                <a:gd name="T32" fmla="*/ 17 w 18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8">
                  <a:moveTo>
                    <a:pt x="17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5"/>
                    <a:pt x="18" y="5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2" name="Freeform 283"/>
            <p:cNvSpPr>
              <a:spLocks noEditPoints="1"/>
            </p:cNvSpPr>
            <p:nvPr/>
          </p:nvSpPr>
          <p:spPr bwMode="auto">
            <a:xfrm>
              <a:off x="10899776" y="2992437"/>
              <a:ext cx="168275" cy="168275"/>
            </a:xfrm>
            <a:custGeom>
              <a:avLst/>
              <a:gdLst>
                <a:gd name="T0" fmla="*/ 31 w 35"/>
                <a:gd name="T1" fmla="*/ 21 h 35"/>
                <a:gd name="T2" fmla="*/ 18 w 35"/>
                <a:gd name="T3" fmla="*/ 32 h 35"/>
                <a:gd name="T4" fmla="*/ 15 w 35"/>
                <a:gd name="T5" fmla="*/ 32 h 35"/>
                <a:gd name="T6" fmla="*/ 5 w 35"/>
                <a:gd name="T7" fmla="*/ 24 h 35"/>
                <a:gd name="T8" fmla="*/ 2 w 35"/>
                <a:gd name="T9" fmla="*/ 25 h 35"/>
                <a:gd name="T10" fmla="*/ 15 w 35"/>
                <a:gd name="T11" fmla="*/ 35 h 35"/>
                <a:gd name="T12" fmla="*/ 18 w 35"/>
                <a:gd name="T13" fmla="*/ 35 h 35"/>
                <a:gd name="T14" fmla="*/ 34 w 35"/>
                <a:gd name="T15" fmla="*/ 22 h 35"/>
                <a:gd name="T16" fmla="*/ 31 w 35"/>
                <a:gd name="T17" fmla="*/ 21 h 35"/>
                <a:gd name="T18" fmla="*/ 1 w 35"/>
                <a:gd name="T19" fmla="*/ 16 h 35"/>
                <a:gd name="T20" fmla="*/ 1 w 35"/>
                <a:gd name="T21" fmla="*/ 23 h 35"/>
                <a:gd name="T22" fmla="*/ 4 w 35"/>
                <a:gd name="T23" fmla="*/ 22 h 35"/>
                <a:gd name="T24" fmla="*/ 4 w 35"/>
                <a:gd name="T25" fmla="*/ 16 h 35"/>
                <a:gd name="T26" fmla="*/ 1 w 35"/>
                <a:gd name="T27" fmla="*/ 16 h 35"/>
                <a:gd name="T28" fmla="*/ 35 w 35"/>
                <a:gd name="T29" fmla="*/ 14 h 35"/>
                <a:gd name="T30" fmla="*/ 32 w 35"/>
                <a:gd name="T31" fmla="*/ 15 h 35"/>
                <a:gd name="T32" fmla="*/ 32 w 35"/>
                <a:gd name="T33" fmla="*/ 19 h 35"/>
                <a:gd name="T34" fmla="*/ 35 w 35"/>
                <a:gd name="T35" fmla="*/ 19 h 35"/>
                <a:gd name="T36" fmla="*/ 35 w 35"/>
                <a:gd name="T37" fmla="*/ 14 h 35"/>
                <a:gd name="T38" fmla="*/ 18 w 35"/>
                <a:gd name="T39" fmla="*/ 0 h 35"/>
                <a:gd name="T40" fmla="*/ 1 w 35"/>
                <a:gd name="T41" fmla="*/ 13 h 35"/>
                <a:gd name="T42" fmla="*/ 4 w 35"/>
                <a:gd name="T43" fmla="*/ 13 h 35"/>
                <a:gd name="T44" fmla="*/ 18 w 35"/>
                <a:gd name="T45" fmla="*/ 4 h 35"/>
                <a:gd name="T46" fmla="*/ 20 w 35"/>
                <a:gd name="T47" fmla="*/ 4 h 35"/>
                <a:gd name="T48" fmla="*/ 31 w 35"/>
                <a:gd name="T49" fmla="*/ 13 h 35"/>
                <a:gd name="T50" fmla="*/ 34 w 35"/>
                <a:gd name="T51" fmla="*/ 12 h 35"/>
                <a:gd name="T52" fmla="*/ 21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31" y="21"/>
                  </a:moveTo>
                  <a:cubicBezTo>
                    <a:pt x="30" y="28"/>
                    <a:pt x="24" y="32"/>
                    <a:pt x="18" y="32"/>
                  </a:cubicBezTo>
                  <a:cubicBezTo>
                    <a:pt x="17" y="32"/>
                    <a:pt x="16" y="32"/>
                    <a:pt x="15" y="32"/>
                  </a:cubicBezTo>
                  <a:cubicBezTo>
                    <a:pt x="11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0"/>
                    <a:pt x="9" y="34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6" y="35"/>
                    <a:pt x="32" y="30"/>
                    <a:pt x="34" y="22"/>
                  </a:cubicBezTo>
                  <a:cubicBezTo>
                    <a:pt x="31" y="21"/>
                    <a:pt x="31" y="21"/>
                    <a:pt x="31" y="21"/>
                  </a:cubicBezTo>
                  <a:moveTo>
                    <a:pt x="1" y="16"/>
                  </a:moveTo>
                  <a:cubicBezTo>
                    <a:pt x="0" y="18"/>
                    <a:pt x="1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3" y="18"/>
                    <a:pt x="4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4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2" y="17"/>
                    <a:pt x="32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6"/>
                    <a:pt x="35" y="14"/>
                  </a:cubicBezTo>
                  <a:moveTo>
                    <a:pt x="18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8"/>
                    <a:pt x="12" y="4"/>
                    <a:pt x="18" y="4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25" y="5"/>
                    <a:pt x="29" y="8"/>
                    <a:pt x="31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2" y="6"/>
                    <a:pt x="27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3" name="Freeform 284"/>
            <p:cNvSpPr>
              <a:spLocks noEditPoints="1"/>
            </p:cNvSpPr>
            <p:nvPr/>
          </p:nvSpPr>
          <p:spPr bwMode="auto">
            <a:xfrm>
              <a:off x="10904538" y="3051175"/>
              <a:ext cx="163513" cy="61913"/>
            </a:xfrm>
            <a:custGeom>
              <a:avLst/>
              <a:gdLst>
                <a:gd name="T0" fmla="*/ 3 w 34"/>
                <a:gd name="T1" fmla="*/ 10 h 13"/>
                <a:gd name="T2" fmla="*/ 0 w 34"/>
                <a:gd name="T3" fmla="*/ 11 h 13"/>
                <a:gd name="T4" fmla="*/ 1 w 34"/>
                <a:gd name="T5" fmla="*/ 13 h 13"/>
                <a:gd name="T6" fmla="*/ 4 w 34"/>
                <a:gd name="T7" fmla="*/ 12 h 13"/>
                <a:gd name="T8" fmla="*/ 3 w 34"/>
                <a:gd name="T9" fmla="*/ 10 h 13"/>
                <a:gd name="T10" fmla="*/ 31 w 34"/>
                <a:gd name="T11" fmla="*/ 7 h 13"/>
                <a:gd name="T12" fmla="*/ 31 w 34"/>
                <a:gd name="T13" fmla="*/ 8 h 13"/>
                <a:gd name="T14" fmla="*/ 30 w 34"/>
                <a:gd name="T15" fmla="*/ 9 h 13"/>
                <a:gd name="T16" fmla="*/ 33 w 34"/>
                <a:gd name="T17" fmla="*/ 10 h 13"/>
                <a:gd name="T18" fmla="*/ 34 w 34"/>
                <a:gd name="T19" fmla="*/ 9 h 13"/>
                <a:gd name="T20" fmla="*/ 34 w 34"/>
                <a:gd name="T21" fmla="*/ 7 h 13"/>
                <a:gd name="T22" fmla="*/ 31 w 34"/>
                <a:gd name="T23" fmla="*/ 7 h 13"/>
                <a:gd name="T24" fmla="*/ 0 w 34"/>
                <a:gd name="T25" fmla="*/ 1 h 13"/>
                <a:gd name="T26" fmla="*/ 0 w 34"/>
                <a:gd name="T27" fmla="*/ 3 h 13"/>
                <a:gd name="T28" fmla="*/ 0 w 34"/>
                <a:gd name="T29" fmla="*/ 4 h 13"/>
                <a:gd name="T30" fmla="*/ 3 w 34"/>
                <a:gd name="T31" fmla="*/ 4 h 13"/>
                <a:gd name="T32" fmla="*/ 3 w 34"/>
                <a:gd name="T33" fmla="*/ 3 h 13"/>
                <a:gd name="T34" fmla="*/ 3 w 34"/>
                <a:gd name="T35" fmla="*/ 1 h 13"/>
                <a:gd name="T36" fmla="*/ 0 w 34"/>
                <a:gd name="T37" fmla="*/ 1 h 13"/>
                <a:gd name="T38" fmla="*/ 33 w 34"/>
                <a:gd name="T39" fmla="*/ 0 h 13"/>
                <a:gd name="T40" fmla="*/ 30 w 34"/>
                <a:gd name="T41" fmla="*/ 1 h 13"/>
                <a:gd name="T42" fmla="*/ 31 w 34"/>
                <a:gd name="T43" fmla="*/ 3 h 13"/>
                <a:gd name="T44" fmla="*/ 34 w 34"/>
                <a:gd name="T45" fmla="*/ 2 h 13"/>
                <a:gd name="T46" fmla="*/ 33 w 34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3"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3" y="11"/>
                    <a:pt x="3" y="10"/>
                  </a:cubicBezTo>
                  <a:moveTo>
                    <a:pt x="31" y="7"/>
                  </a:moveTo>
                  <a:cubicBezTo>
                    <a:pt x="31" y="7"/>
                    <a:pt x="31" y="8"/>
                    <a:pt x="31" y="8"/>
                  </a:cubicBezTo>
                  <a:cubicBezTo>
                    <a:pt x="31" y="8"/>
                    <a:pt x="31" y="9"/>
                    <a:pt x="30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1" y="7"/>
                    <a:pt x="31" y="7"/>
                    <a:pt x="31" y="7"/>
                  </a:cubicBezTo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33" y="0"/>
                  </a:move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2"/>
                    <a:pt x="31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4" name="Freeform 285"/>
            <p:cNvSpPr>
              <a:spLocks noEditPoints="1"/>
            </p:cNvSpPr>
            <p:nvPr/>
          </p:nvSpPr>
          <p:spPr bwMode="auto">
            <a:xfrm>
              <a:off x="11941176" y="2774950"/>
              <a:ext cx="92075" cy="87313"/>
            </a:xfrm>
            <a:custGeom>
              <a:avLst/>
              <a:gdLst>
                <a:gd name="T0" fmla="*/ 11 w 19"/>
                <a:gd name="T1" fmla="*/ 14 h 18"/>
                <a:gd name="T2" fmla="*/ 3 w 19"/>
                <a:gd name="T3" fmla="*/ 16 h 18"/>
                <a:gd name="T4" fmla="*/ 8 w 19"/>
                <a:gd name="T5" fmla="*/ 18 h 18"/>
                <a:gd name="T6" fmla="*/ 9 w 19"/>
                <a:gd name="T7" fmla="*/ 18 h 18"/>
                <a:gd name="T8" fmla="*/ 11 w 19"/>
                <a:gd name="T9" fmla="*/ 14 h 18"/>
                <a:gd name="T10" fmla="*/ 9 w 19"/>
                <a:gd name="T11" fmla="*/ 0 h 18"/>
                <a:gd name="T12" fmla="*/ 0 w 19"/>
                <a:gd name="T13" fmla="*/ 8 h 18"/>
                <a:gd name="T14" fmla="*/ 1 w 19"/>
                <a:gd name="T15" fmla="*/ 13 h 18"/>
                <a:gd name="T16" fmla="*/ 15 w 19"/>
                <a:gd name="T17" fmla="*/ 10 h 18"/>
                <a:gd name="T18" fmla="*/ 12 w 19"/>
                <a:gd name="T19" fmla="*/ 17 h 18"/>
                <a:gd name="T20" fmla="*/ 18 w 19"/>
                <a:gd name="T21" fmla="*/ 11 h 18"/>
                <a:gd name="T22" fmla="*/ 11 w 19"/>
                <a:gd name="T23" fmla="*/ 0 h 18"/>
                <a:gd name="T24" fmla="*/ 9 w 19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8">
                  <a:moveTo>
                    <a:pt x="11" y="14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6" y="18"/>
                    <a:pt x="8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11" y="14"/>
                    <a:pt x="11" y="14"/>
                    <a:pt x="11" y="14"/>
                  </a:cubicBezTo>
                  <a:moveTo>
                    <a:pt x="9" y="0"/>
                  </a:moveTo>
                  <a:cubicBezTo>
                    <a:pt x="5" y="0"/>
                    <a:pt x="1" y="3"/>
                    <a:pt x="0" y="8"/>
                  </a:cubicBezTo>
                  <a:cubicBezTo>
                    <a:pt x="0" y="10"/>
                    <a:pt x="1" y="12"/>
                    <a:pt x="1" y="1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5" y="16"/>
                    <a:pt x="17" y="14"/>
                    <a:pt x="18" y="11"/>
                  </a:cubicBezTo>
                  <a:cubicBezTo>
                    <a:pt x="19" y="6"/>
                    <a:pt x="16" y="1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5" name="Freeform 286"/>
            <p:cNvSpPr/>
            <p:nvPr/>
          </p:nvSpPr>
          <p:spPr bwMode="auto">
            <a:xfrm>
              <a:off x="11945938" y="2824162"/>
              <a:ext cx="66675" cy="38100"/>
            </a:xfrm>
            <a:custGeom>
              <a:avLst/>
              <a:gdLst>
                <a:gd name="T0" fmla="*/ 14 w 14"/>
                <a:gd name="T1" fmla="*/ 0 h 8"/>
                <a:gd name="T2" fmla="*/ 0 w 14"/>
                <a:gd name="T3" fmla="*/ 3 h 8"/>
                <a:gd name="T4" fmla="*/ 2 w 14"/>
                <a:gd name="T5" fmla="*/ 6 h 8"/>
                <a:gd name="T6" fmla="*/ 10 w 14"/>
                <a:gd name="T7" fmla="*/ 4 h 8"/>
                <a:gd name="T8" fmla="*/ 8 w 14"/>
                <a:gd name="T9" fmla="*/ 8 h 8"/>
                <a:gd name="T10" fmla="*/ 8 w 14"/>
                <a:gd name="T11" fmla="*/ 8 h 8"/>
                <a:gd name="T12" fmla="*/ 11 w 14"/>
                <a:gd name="T13" fmla="*/ 7 h 8"/>
                <a:gd name="T14" fmla="*/ 14 w 14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1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5"/>
                    <a:pt x="2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6" name="Freeform 287"/>
            <p:cNvSpPr>
              <a:spLocks noEditPoints="1"/>
            </p:cNvSpPr>
            <p:nvPr/>
          </p:nvSpPr>
          <p:spPr bwMode="auto">
            <a:xfrm>
              <a:off x="11903076" y="2736850"/>
              <a:ext cx="173038" cy="163513"/>
            </a:xfrm>
            <a:custGeom>
              <a:avLst/>
              <a:gdLst>
                <a:gd name="T0" fmla="*/ 6 w 36"/>
                <a:gd name="T1" fmla="*/ 25 h 34"/>
                <a:gd name="T2" fmla="*/ 2 w 36"/>
                <a:gd name="T3" fmla="*/ 26 h 34"/>
                <a:gd name="T4" fmla="*/ 14 w 36"/>
                <a:gd name="T5" fmla="*/ 34 h 34"/>
                <a:gd name="T6" fmla="*/ 15 w 36"/>
                <a:gd name="T7" fmla="*/ 31 h 34"/>
                <a:gd name="T8" fmla="*/ 15 w 36"/>
                <a:gd name="T9" fmla="*/ 31 h 34"/>
                <a:gd name="T10" fmla="*/ 6 w 36"/>
                <a:gd name="T11" fmla="*/ 25 h 34"/>
                <a:gd name="T12" fmla="*/ 17 w 36"/>
                <a:gd name="T13" fmla="*/ 0 h 34"/>
                <a:gd name="T14" fmla="*/ 0 w 36"/>
                <a:gd name="T15" fmla="*/ 14 h 34"/>
                <a:gd name="T16" fmla="*/ 1 w 36"/>
                <a:gd name="T17" fmla="*/ 23 h 34"/>
                <a:gd name="T18" fmla="*/ 4 w 36"/>
                <a:gd name="T19" fmla="*/ 23 h 34"/>
                <a:gd name="T20" fmla="*/ 3 w 36"/>
                <a:gd name="T21" fmla="*/ 15 h 34"/>
                <a:gd name="T22" fmla="*/ 17 w 36"/>
                <a:gd name="T23" fmla="*/ 3 h 34"/>
                <a:gd name="T24" fmla="*/ 20 w 36"/>
                <a:gd name="T25" fmla="*/ 3 h 34"/>
                <a:gd name="T26" fmla="*/ 31 w 36"/>
                <a:gd name="T27" fmla="*/ 19 h 34"/>
                <a:gd name="T28" fmla="*/ 18 w 36"/>
                <a:gd name="T29" fmla="*/ 31 h 34"/>
                <a:gd name="T30" fmla="*/ 17 w 36"/>
                <a:gd name="T31" fmla="*/ 34 h 34"/>
                <a:gd name="T32" fmla="*/ 17 w 36"/>
                <a:gd name="T33" fmla="*/ 34 h 34"/>
                <a:gd name="T34" fmla="*/ 34 w 36"/>
                <a:gd name="T35" fmla="*/ 20 h 34"/>
                <a:gd name="T36" fmla="*/ 20 w 36"/>
                <a:gd name="T37" fmla="*/ 0 h 34"/>
                <a:gd name="T38" fmla="*/ 17 w 36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4">
                  <a:moveTo>
                    <a:pt x="6" y="25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0"/>
                    <a:pt x="9" y="33"/>
                    <a:pt x="14" y="34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0"/>
                    <a:pt x="8" y="28"/>
                    <a:pt x="6" y="25"/>
                  </a:cubicBezTo>
                  <a:moveTo>
                    <a:pt x="17" y="0"/>
                  </a:moveTo>
                  <a:cubicBezTo>
                    <a:pt x="9" y="0"/>
                    <a:pt x="2" y="6"/>
                    <a:pt x="0" y="14"/>
                  </a:cubicBezTo>
                  <a:cubicBezTo>
                    <a:pt x="0" y="17"/>
                    <a:pt x="0" y="21"/>
                    <a:pt x="1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0"/>
                    <a:pt x="3" y="18"/>
                    <a:pt x="3" y="15"/>
                  </a:cubicBezTo>
                  <a:cubicBezTo>
                    <a:pt x="4" y="8"/>
                    <a:pt x="10" y="3"/>
                    <a:pt x="17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7" y="4"/>
                    <a:pt x="32" y="12"/>
                    <a:pt x="31" y="19"/>
                  </a:cubicBezTo>
                  <a:cubicBezTo>
                    <a:pt x="30" y="26"/>
                    <a:pt x="24" y="31"/>
                    <a:pt x="18" y="3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6" y="34"/>
                    <a:pt x="33" y="28"/>
                    <a:pt x="34" y="20"/>
                  </a:cubicBezTo>
                  <a:cubicBezTo>
                    <a:pt x="36" y="11"/>
                    <a:pt x="29" y="2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7" name="Freeform 288"/>
            <p:cNvSpPr>
              <a:spLocks noEditPoints="1"/>
            </p:cNvSpPr>
            <p:nvPr/>
          </p:nvSpPr>
          <p:spPr bwMode="auto">
            <a:xfrm>
              <a:off x="11907838" y="2847975"/>
              <a:ext cx="80963" cy="52388"/>
            </a:xfrm>
            <a:custGeom>
              <a:avLst/>
              <a:gdLst>
                <a:gd name="T0" fmla="*/ 14 w 17"/>
                <a:gd name="T1" fmla="*/ 8 h 11"/>
                <a:gd name="T2" fmla="*/ 13 w 17"/>
                <a:gd name="T3" fmla="*/ 11 h 11"/>
                <a:gd name="T4" fmla="*/ 13 w 17"/>
                <a:gd name="T5" fmla="*/ 11 h 11"/>
                <a:gd name="T6" fmla="*/ 16 w 17"/>
                <a:gd name="T7" fmla="*/ 11 h 11"/>
                <a:gd name="T8" fmla="*/ 17 w 17"/>
                <a:gd name="T9" fmla="*/ 8 h 11"/>
                <a:gd name="T10" fmla="*/ 16 w 17"/>
                <a:gd name="T11" fmla="*/ 8 h 11"/>
                <a:gd name="T12" fmla="*/ 14 w 17"/>
                <a:gd name="T13" fmla="*/ 8 h 11"/>
                <a:gd name="T14" fmla="*/ 3 w 17"/>
                <a:gd name="T15" fmla="*/ 0 h 11"/>
                <a:gd name="T16" fmla="*/ 0 w 17"/>
                <a:gd name="T17" fmla="*/ 0 h 11"/>
                <a:gd name="T18" fmla="*/ 1 w 17"/>
                <a:gd name="T19" fmla="*/ 3 h 11"/>
                <a:gd name="T20" fmla="*/ 5 w 17"/>
                <a:gd name="T21" fmla="*/ 2 h 11"/>
                <a:gd name="T22" fmla="*/ 3 w 17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5" y="11"/>
                    <a:pt x="16" y="11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6" y="8"/>
                    <a:pt x="16" y="8"/>
                  </a:cubicBezTo>
                  <a:cubicBezTo>
                    <a:pt x="16" y="8"/>
                    <a:pt x="15" y="8"/>
                    <a:pt x="14" y="8"/>
                  </a:cubicBezTo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8" name="Freeform 289"/>
            <p:cNvSpPr>
              <a:spLocks noEditPoints="1"/>
            </p:cNvSpPr>
            <p:nvPr/>
          </p:nvSpPr>
          <p:spPr bwMode="auto">
            <a:xfrm>
              <a:off x="10047288" y="5697537"/>
              <a:ext cx="234950" cy="227013"/>
            </a:xfrm>
            <a:custGeom>
              <a:avLst/>
              <a:gdLst>
                <a:gd name="T0" fmla="*/ 23 w 49"/>
                <a:gd name="T1" fmla="*/ 23 h 47"/>
                <a:gd name="T2" fmla="*/ 0 w 49"/>
                <a:gd name="T3" fmla="*/ 24 h 47"/>
                <a:gd name="T4" fmla="*/ 20 w 49"/>
                <a:gd name="T5" fmla="*/ 47 h 47"/>
                <a:gd name="T6" fmla="*/ 24 w 49"/>
                <a:gd name="T7" fmla="*/ 47 h 47"/>
                <a:gd name="T8" fmla="*/ 33 w 49"/>
                <a:gd name="T9" fmla="*/ 45 h 47"/>
                <a:gd name="T10" fmla="*/ 23 w 49"/>
                <a:gd name="T11" fmla="*/ 23 h 47"/>
                <a:gd name="T12" fmla="*/ 4 w 49"/>
                <a:gd name="T13" fmla="*/ 11 h 47"/>
                <a:gd name="T14" fmla="*/ 1 w 49"/>
                <a:gd name="T15" fmla="*/ 20 h 47"/>
                <a:gd name="T16" fmla="*/ 0 w 49"/>
                <a:gd name="T17" fmla="*/ 22 h 47"/>
                <a:gd name="T18" fmla="*/ 19 w 49"/>
                <a:gd name="T19" fmla="*/ 20 h 47"/>
                <a:gd name="T20" fmla="*/ 4 w 49"/>
                <a:gd name="T21" fmla="*/ 11 h 47"/>
                <a:gd name="T22" fmla="*/ 38 w 49"/>
                <a:gd name="T23" fmla="*/ 4 h 47"/>
                <a:gd name="T24" fmla="*/ 25 w 49"/>
                <a:gd name="T25" fmla="*/ 22 h 47"/>
                <a:gd name="T26" fmla="*/ 35 w 49"/>
                <a:gd name="T27" fmla="*/ 44 h 47"/>
                <a:gd name="T28" fmla="*/ 48 w 49"/>
                <a:gd name="T29" fmla="*/ 27 h 47"/>
                <a:gd name="T30" fmla="*/ 38 w 49"/>
                <a:gd name="T31" fmla="*/ 4 h 47"/>
                <a:gd name="T32" fmla="*/ 12 w 49"/>
                <a:gd name="T33" fmla="*/ 3 h 47"/>
                <a:gd name="T34" fmla="*/ 5 w 49"/>
                <a:gd name="T35" fmla="*/ 9 h 47"/>
                <a:gd name="T36" fmla="*/ 20 w 49"/>
                <a:gd name="T37" fmla="*/ 18 h 47"/>
                <a:gd name="T38" fmla="*/ 12 w 49"/>
                <a:gd name="T39" fmla="*/ 3 h 47"/>
                <a:gd name="T40" fmla="*/ 24 w 49"/>
                <a:gd name="T41" fmla="*/ 0 h 47"/>
                <a:gd name="T42" fmla="*/ 14 w 49"/>
                <a:gd name="T43" fmla="*/ 2 h 47"/>
                <a:gd name="T44" fmla="*/ 24 w 49"/>
                <a:gd name="T45" fmla="*/ 19 h 47"/>
                <a:gd name="T46" fmla="*/ 36 w 49"/>
                <a:gd name="T47" fmla="*/ 3 h 47"/>
                <a:gd name="T48" fmla="*/ 28 w 49"/>
                <a:gd name="T49" fmla="*/ 0 h 47"/>
                <a:gd name="T50" fmla="*/ 24 w 49"/>
                <a:gd name="T5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7">
                  <a:moveTo>
                    <a:pt x="2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5"/>
                    <a:pt x="9" y="45"/>
                    <a:pt x="20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7" y="47"/>
                    <a:pt x="30" y="47"/>
                    <a:pt x="33" y="45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4" y="11"/>
                  </a:moveTo>
                  <a:cubicBezTo>
                    <a:pt x="2" y="14"/>
                    <a:pt x="1" y="16"/>
                    <a:pt x="1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4" y="11"/>
                    <a:pt x="4" y="11"/>
                    <a:pt x="4" y="11"/>
                  </a:cubicBezTo>
                  <a:moveTo>
                    <a:pt x="38" y="4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42" y="41"/>
                    <a:pt x="46" y="35"/>
                    <a:pt x="48" y="27"/>
                  </a:cubicBezTo>
                  <a:cubicBezTo>
                    <a:pt x="49" y="18"/>
                    <a:pt x="45" y="10"/>
                    <a:pt x="38" y="4"/>
                  </a:cubicBezTo>
                  <a:moveTo>
                    <a:pt x="12" y="3"/>
                  </a:moveTo>
                  <a:cubicBezTo>
                    <a:pt x="9" y="4"/>
                    <a:pt x="7" y="6"/>
                    <a:pt x="5" y="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4" y="0"/>
                  </a:moveTo>
                  <a:cubicBezTo>
                    <a:pt x="21" y="0"/>
                    <a:pt x="17" y="0"/>
                    <a:pt x="14" y="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4" y="1"/>
                    <a:pt x="31" y="0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9" name="Freeform 290"/>
            <p:cNvSpPr/>
            <p:nvPr/>
          </p:nvSpPr>
          <p:spPr bwMode="auto">
            <a:xfrm>
              <a:off x="10047288" y="5707062"/>
              <a:ext cx="182563" cy="207963"/>
            </a:xfrm>
            <a:custGeom>
              <a:avLst/>
              <a:gdLst>
                <a:gd name="T0" fmla="*/ 14 w 38"/>
                <a:gd name="T1" fmla="*/ 0 h 43"/>
                <a:gd name="T2" fmla="*/ 12 w 38"/>
                <a:gd name="T3" fmla="*/ 1 h 43"/>
                <a:gd name="T4" fmla="*/ 20 w 38"/>
                <a:gd name="T5" fmla="*/ 16 h 43"/>
                <a:gd name="T6" fmla="*/ 5 w 38"/>
                <a:gd name="T7" fmla="*/ 7 h 43"/>
                <a:gd name="T8" fmla="*/ 4 w 38"/>
                <a:gd name="T9" fmla="*/ 9 h 43"/>
                <a:gd name="T10" fmla="*/ 19 w 38"/>
                <a:gd name="T11" fmla="*/ 18 h 43"/>
                <a:gd name="T12" fmla="*/ 0 w 38"/>
                <a:gd name="T13" fmla="*/ 20 h 43"/>
                <a:gd name="T14" fmla="*/ 0 w 38"/>
                <a:gd name="T15" fmla="*/ 22 h 43"/>
                <a:gd name="T16" fmla="*/ 23 w 38"/>
                <a:gd name="T17" fmla="*/ 21 h 43"/>
                <a:gd name="T18" fmla="*/ 33 w 38"/>
                <a:gd name="T19" fmla="*/ 43 h 43"/>
                <a:gd name="T20" fmla="*/ 35 w 38"/>
                <a:gd name="T21" fmla="*/ 42 h 43"/>
                <a:gd name="T22" fmla="*/ 25 w 38"/>
                <a:gd name="T23" fmla="*/ 20 h 43"/>
                <a:gd name="T24" fmla="*/ 38 w 38"/>
                <a:gd name="T25" fmla="*/ 2 h 43"/>
                <a:gd name="T26" fmla="*/ 36 w 38"/>
                <a:gd name="T27" fmla="*/ 1 h 43"/>
                <a:gd name="T28" fmla="*/ 24 w 38"/>
                <a:gd name="T29" fmla="*/ 17 h 43"/>
                <a:gd name="T30" fmla="*/ 14 w 38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3">
                  <a:moveTo>
                    <a:pt x="14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4" y="8"/>
                    <a:pt x="4" y="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5" y="43"/>
                    <a:pt x="35" y="42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0" name="Freeform 291"/>
            <p:cNvSpPr>
              <a:spLocks noEditPoints="1"/>
            </p:cNvSpPr>
            <p:nvPr/>
          </p:nvSpPr>
          <p:spPr bwMode="auto">
            <a:xfrm>
              <a:off x="10007601" y="5654675"/>
              <a:ext cx="319088" cy="307975"/>
            </a:xfrm>
            <a:custGeom>
              <a:avLst/>
              <a:gdLst>
                <a:gd name="T0" fmla="*/ 4 w 66"/>
                <a:gd name="T1" fmla="*/ 34 h 64"/>
                <a:gd name="T2" fmla="*/ 0 w 66"/>
                <a:gd name="T3" fmla="*/ 34 h 64"/>
                <a:gd name="T4" fmla="*/ 27 w 66"/>
                <a:gd name="T5" fmla="*/ 64 h 64"/>
                <a:gd name="T6" fmla="*/ 32 w 66"/>
                <a:gd name="T7" fmla="*/ 64 h 64"/>
                <a:gd name="T8" fmla="*/ 44 w 66"/>
                <a:gd name="T9" fmla="*/ 62 h 64"/>
                <a:gd name="T10" fmla="*/ 43 w 66"/>
                <a:gd name="T11" fmla="*/ 58 h 64"/>
                <a:gd name="T12" fmla="*/ 32 w 66"/>
                <a:gd name="T13" fmla="*/ 60 h 64"/>
                <a:gd name="T14" fmla="*/ 28 w 66"/>
                <a:gd name="T15" fmla="*/ 60 h 64"/>
                <a:gd name="T16" fmla="*/ 4 w 66"/>
                <a:gd name="T17" fmla="*/ 34 h 64"/>
                <a:gd name="T18" fmla="*/ 5 w 66"/>
                <a:gd name="T19" fmla="*/ 16 h 64"/>
                <a:gd name="T20" fmla="*/ 0 w 66"/>
                <a:gd name="T21" fmla="*/ 27 h 64"/>
                <a:gd name="T22" fmla="*/ 0 w 66"/>
                <a:gd name="T23" fmla="*/ 31 h 64"/>
                <a:gd name="T24" fmla="*/ 4 w 66"/>
                <a:gd name="T25" fmla="*/ 31 h 64"/>
                <a:gd name="T26" fmla="*/ 4 w 66"/>
                <a:gd name="T27" fmla="*/ 28 h 64"/>
                <a:gd name="T28" fmla="*/ 8 w 66"/>
                <a:gd name="T29" fmla="*/ 18 h 64"/>
                <a:gd name="T30" fmla="*/ 5 w 66"/>
                <a:gd name="T31" fmla="*/ 16 h 64"/>
                <a:gd name="T32" fmla="*/ 52 w 66"/>
                <a:gd name="T33" fmla="*/ 7 h 64"/>
                <a:gd name="T34" fmla="*/ 49 w 66"/>
                <a:gd name="T35" fmla="*/ 10 h 64"/>
                <a:gd name="T36" fmla="*/ 60 w 66"/>
                <a:gd name="T37" fmla="*/ 37 h 64"/>
                <a:gd name="T38" fmla="*/ 45 w 66"/>
                <a:gd name="T39" fmla="*/ 57 h 64"/>
                <a:gd name="T40" fmla="*/ 47 w 66"/>
                <a:gd name="T41" fmla="*/ 61 h 64"/>
                <a:gd name="T42" fmla="*/ 64 w 66"/>
                <a:gd name="T43" fmla="*/ 38 h 64"/>
                <a:gd name="T44" fmla="*/ 52 w 66"/>
                <a:gd name="T45" fmla="*/ 7 h 64"/>
                <a:gd name="T46" fmla="*/ 16 w 66"/>
                <a:gd name="T47" fmla="*/ 5 h 64"/>
                <a:gd name="T48" fmla="*/ 6 w 66"/>
                <a:gd name="T49" fmla="*/ 13 h 64"/>
                <a:gd name="T50" fmla="*/ 10 w 66"/>
                <a:gd name="T51" fmla="*/ 16 h 64"/>
                <a:gd name="T52" fmla="*/ 18 w 66"/>
                <a:gd name="T53" fmla="*/ 8 h 64"/>
                <a:gd name="T54" fmla="*/ 16 w 66"/>
                <a:gd name="T55" fmla="*/ 5 h 64"/>
                <a:gd name="T56" fmla="*/ 32 w 66"/>
                <a:gd name="T57" fmla="*/ 0 h 64"/>
                <a:gd name="T58" fmla="*/ 18 w 66"/>
                <a:gd name="T59" fmla="*/ 3 h 64"/>
                <a:gd name="T60" fmla="*/ 20 w 66"/>
                <a:gd name="T61" fmla="*/ 7 h 64"/>
                <a:gd name="T62" fmla="*/ 32 w 66"/>
                <a:gd name="T63" fmla="*/ 4 h 64"/>
                <a:gd name="T64" fmla="*/ 37 w 66"/>
                <a:gd name="T65" fmla="*/ 5 h 64"/>
                <a:gd name="T66" fmla="*/ 47 w 66"/>
                <a:gd name="T67" fmla="*/ 8 h 64"/>
                <a:gd name="T68" fmla="*/ 49 w 66"/>
                <a:gd name="T69" fmla="*/ 5 h 64"/>
                <a:gd name="T70" fmla="*/ 37 w 66"/>
                <a:gd name="T71" fmla="*/ 1 h 64"/>
                <a:gd name="T72" fmla="*/ 32 w 66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64">
                  <a:moveTo>
                    <a:pt x="4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49"/>
                    <a:pt x="12" y="62"/>
                    <a:pt x="27" y="64"/>
                  </a:cubicBezTo>
                  <a:cubicBezTo>
                    <a:pt x="29" y="64"/>
                    <a:pt x="30" y="64"/>
                    <a:pt x="32" y="64"/>
                  </a:cubicBezTo>
                  <a:cubicBezTo>
                    <a:pt x="36" y="64"/>
                    <a:pt x="41" y="64"/>
                    <a:pt x="44" y="62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6" y="60"/>
                    <a:pt x="32" y="60"/>
                  </a:cubicBezTo>
                  <a:cubicBezTo>
                    <a:pt x="31" y="60"/>
                    <a:pt x="29" y="60"/>
                    <a:pt x="28" y="60"/>
                  </a:cubicBezTo>
                  <a:cubicBezTo>
                    <a:pt x="14" y="58"/>
                    <a:pt x="5" y="47"/>
                    <a:pt x="4" y="34"/>
                  </a:cubicBezTo>
                  <a:moveTo>
                    <a:pt x="5" y="16"/>
                  </a:moveTo>
                  <a:cubicBezTo>
                    <a:pt x="3" y="19"/>
                    <a:pt x="1" y="23"/>
                    <a:pt x="0" y="27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5" y="24"/>
                    <a:pt x="6" y="21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52" y="7"/>
                  </a:moveTo>
                  <a:cubicBezTo>
                    <a:pt x="49" y="10"/>
                    <a:pt x="49" y="10"/>
                    <a:pt x="49" y="10"/>
                  </a:cubicBezTo>
                  <a:cubicBezTo>
                    <a:pt x="57" y="16"/>
                    <a:pt x="62" y="26"/>
                    <a:pt x="60" y="37"/>
                  </a:cubicBezTo>
                  <a:cubicBezTo>
                    <a:pt x="58" y="46"/>
                    <a:pt x="53" y="53"/>
                    <a:pt x="45" y="57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56" y="56"/>
                    <a:pt x="62" y="48"/>
                    <a:pt x="64" y="38"/>
                  </a:cubicBezTo>
                  <a:cubicBezTo>
                    <a:pt x="66" y="25"/>
                    <a:pt x="61" y="14"/>
                    <a:pt x="52" y="7"/>
                  </a:cubicBezTo>
                  <a:moveTo>
                    <a:pt x="16" y="5"/>
                  </a:moveTo>
                  <a:cubicBezTo>
                    <a:pt x="12" y="7"/>
                    <a:pt x="9" y="10"/>
                    <a:pt x="6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2" y="13"/>
                    <a:pt x="15" y="10"/>
                    <a:pt x="18" y="8"/>
                  </a:cubicBezTo>
                  <a:cubicBezTo>
                    <a:pt x="16" y="5"/>
                    <a:pt x="16" y="5"/>
                    <a:pt x="16" y="5"/>
                  </a:cubicBezTo>
                  <a:moveTo>
                    <a:pt x="32" y="0"/>
                  </a:moveTo>
                  <a:cubicBezTo>
                    <a:pt x="27" y="0"/>
                    <a:pt x="23" y="1"/>
                    <a:pt x="18" y="3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4" y="5"/>
                    <a:pt x="28" y="4"/>
                    <a:pt x="32" y="4"/>
                  </a:cubicBezTo>
                  <a:cubicBezTo>
                    <a:pt x="34" y="4"/>
                    <a:pt x="35" y="4"/>
                    <a:pt x="37" y="5"/>
                  </a:cubicBezTo>
                  <a:cubicBezTo>
                    <a:pt x="40" y="5"/>
                    <a:pt x="44" y="7"/>
                    <a:pt x="47" y="8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6" y="3"/>
                    <a:pt x="42" y="1"/>
                    <a:pt x="37" y="1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1" name="Freeform 292"/>
            <p:cNvSpPr>
              <a:spLocks noEditPoints="1"/>
            </p:cNvSpPr>
            <p:nvPr/>
          </p:nvSpPr>
          <p:spPr bwMode="auto">
            <a:xfrm>
              <a:off x="10007601" y="5668962"/>
              <a:ext cx="250825" cy="284163"/>
            </a:xfrm>
            <a:custGeom>
              <a:avLst/>
              <a:gdLst>
                <a:gd name="T0" fmla="*/ 45 w 52"/>
                <a:gd name="T1" fmla="*/ 54 h 59"/>
                <a:gd name="T2" fmla="*/ 43 w 52"/>
                <a:gd name="T3" fmla="*/ 55 h 59"/>
                <a:gd name="T4" fmla="*/ 44 w 52"/>
                <a:gd name="T5" fmla="*/ 59 h 59"/>
                <a:gd name="T6" fmla="*/ 47 w 52"/>
                <a:gd name="T7" fmla="*/ 58 h 59"/>
                <a:gd name="T8" fmla="*/ 45 w 52"/>
                <a:gd name="T9" fmla="*/ 54 h 59"/>
                <a:gd name="T10" fmla="*/ 4 w 52"/>
                <a:gd name="T11" fmla="*/ 28 h 59"/>
                <a:gd name="T12" fmla="*/ 0 w 52"/>
                <a:gd name="T13" fmla="*/ 28 h 59"/>
                <a:gd name="T14" fmla="*/ 0 w 52"/>
                <a:gd name="T15" fmla="*/ 31 h 59"/>
                <a:gd name="T16" fmla="*/ 4 w 52"/>
                <a:gd name="T17" fmla="*/ 31 h 59"/>
                <a:gd name="T18" fmla="*/ 4 w 52"/>
                <a:gd name="T19" fmla="*/ 28 h 59"/>
                <a:gd name="T20" fmla="*/ 6 w 52"/>
                <a:gd name="T21" fmla="*/ 10 h 59"/>
                <a:gd name="T22" fmla="*/ 5 w 52"/>
                <a:gd name="T23" fmla="*/ 13 h 59"/>
                <a:gd name="T24" fmla="*/ 8 w 52"/>
                <a:gd name="T25" fmla="*/ 15 h 59"/>
                <a:gd name="T26" fmla="*/ 10 w 52"/>
                <a:gd name="T27" fmla="*/ 13 h 59"/>
                <a:gd name="T28" fmla="*/ 6 w 52"/>
                <a:gd name="T29" fmla="*/ 10 h 59"/>
                <a:gd name="T30" fmla="*/ 49 w 52"/>
                <a:gd name="T31" fmla="*/ 2 h 59"/>
                <a:gd name="T32" fmla="*/ 47 w 52"/>
                <a:gd name="T33" fmla="*/ 5 h 59"/>
                <a:gd name="T34" fmla="*/ 49 w 52"/>
                <a:gd name="T35" fmla="*/ 7 h 59"/>
                <a:gd name="T36" fmla="*/ 52 w 52"/>
                <a:gd name="T37" fmla="*/ 4 h 59"/>
                <a:gd name="T38" fmla="*/ 49 w 52"/>
                <a:gd name="T39" fmla="*/ 2 h 59"/>
                <a:gd name="T40" fmla="*/ 18 w 52"/>
                <a:gd name="T41" fmla="*/ 0 h 59"/>
                <a:gd name="T42" fmla="*/ 16 w 52"/>
                <a:gd name="T43" fmla="*/ 2 h 59"/>
                <a:gd name="T44" fmla="*/ 18 w 52"/>
                <a:gd name="T45" fmla="*/ 5 h 59"/>
                <a:gd name="T46" fmla="*/ 20 w 52"/>
                <a:gd name="T47" fmla="*/ 4 h 59"/>
                <a:gd name="T48" fmla="*/ 18 w 52"/>
                <a:gd name="T4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9">
                  <a:moveTo>
                    <a:pt x="45" y="54"/>
                  </a:moveTo>
                  <a:cubicBezTo>
                    <a:pt x="44" y="55"/>
                    <a:pt x="44" y="55"/>
                    <a:pt x="43" y="55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9"/>
                    <a:pt x="46" y="58"/>
                    <a:pt x="47" y="58"/>
                  </a:cubicBezTo>
                  <a:cubicBezTo>
                    <a:pt x="45" y="54"/>
                    <a:pt x="45" y="54"/>
                    <a:pt x="45" y="54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moveTo>
                    <a:pt x="6" y="10"/>
                  </a:moveTo>
                  <a:cubicBezTo>
                    <a:pt x="6" y="11"/>
                    <a:pt x="5" y="12"/>
                    <a:pt x="5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4"/>
                    <a:pt x="9" y="13"/>
                    <a:pt x="10" y="13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49" y="2"/>
                  </a:moveTo>
                  <a:cubicBezTo>
                    <a:pt x="47" y="5"/>
                    <a:pt x="47" y="5"/>
                    <a:pt x="47" y="5"/>
                  </a:cubicBezTo>
                  <a:cubicBezTo>
                    <a:pt x="48" y="6"/>
                    <a:pt x="48" y="6"/>
                    <a:pt x="49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1" y="3"/>
                    <a:pt x="50" y="3"/>
                    <a:pt x="49" y="2"/>
                  </a:cubicBezTo>
                  <a:moveTo>
                    <a:pt x="18" y="0"/>
                  </a:moveTo>
                  <a:cubicBezTo>
                    <a:pt x="18" y="1"/>
                    <a:pt x="17" y="1"/>
                    <a:pt x="16" y="2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2" name="Freeform 293"/>
            <p:cNvSpPr>
              <a:spLocks noEditPoints="1"/>
            </p:cNvSpPr>
            <p:nvPr/>
          </p:nvSpPr>
          <p:spPr bwMode="auto">
            <a:xfrm>
              <a:off x="11212513" y="4945062"/>
              <a:ext cx="184150" cy="174625"/>
            </a:xfrm>
            <a:custGeom>
              <a:avLst/>
              <a:gdLst>
                <a:gd name="T0" fmla="*/ 24 w 38"/>
                <a:gd name="T1" fmla="*/ 24 h 36"/>
                <a:gd name="T2" fmla="*/ 24 w 38"/>
                <a:gd name="T3" fmla="*/ 35 h 36"/>
                <a:gd name="T4" fmla="*/ 30 w 38"/>
                <a:gd name="T5" fmla="*/ 32 h 36"/>
                <a:gd name="T6" fmla="*/ 24 w 38"/>
                <a:gd name="T7" fmla="*/ 24 h 36"/>
                <a:gd name="T8" fmla="*/ 22 w 38"/>
                <a:gd name="T9" fmla="*/ 21 h 36"/>
                <a:gd name="T10" fmla="*/ 2 w 38"/>
                <a:gd name="T11" fmla="*/ 26 h 36"/>
                <a:gd name="T12" fmla="*/ 16 w 38"/>
                <a:gd name="T13" fmla="*/ 36 h 36"/>
                <a:gd name="T14" fmla="*/ 19 w 38"/>
                <a:gd name="T15" fmla="*/ 36 h 36"/>
                <a:gd name="T16" fmla="*/ 21 w 38"/>
                <a:gd name="T17" fmla="*/ 36 h 36"/>
                <a:gd name="T18" fmla="*/ 22 w 38"/>
                <a:gd name="T19" fmla="*/ 21 h 36"/>
                <a:gd name="T20" fmla="*/ 4 w 38"/>
                <a:gd name="T21" fmla="*/ 7 h 36"/>
                <a:gd name="T22" fmla="*/ 0 w 38"/>
                <a:gd name="T23" fmla="*/ 15 h 36"/>
                <a:gd name="T24" fmla="*/ 1 w 38"/>
                <a:gd name="T25" fmla="*/ 24 h 36"/>
                <a:gd name="T26" fmla="*/ 20 w 38"/>
                <a:gd name="T27" fmla="*/ 18 h 36"/>
                <a:gd name="T28" fmla="*/ 4 w 38"/>
                <a:gd name="T29" fmla="*/ 7 h 36"/>
                <a:gd name="T30" fmla="*/ 11 w 38"/>
                <a:gd name="T31" fmla="*/ 1 h 36"/>
                <a:gd name="T32" fmla="*/ 6 w 38"/>
                <a:gd name="T33" fmla="*/ 5 h 36"/>
                <a:gd name="T34" fmla="*/ 18 w 38"/>
                <a:gd name="T35" fmla="*/ 14 h 36"/>
                <a:gd name="T36" fmla="*/ 11 w 38"/>
                <a:gd name="T37" fmla="*/ 1 h 36"/>
                <a:gd name="T38" fmla="*/ 18 w 38"/>
                <a:gd name="T39" fmla="*/ 0 h 36"/>
                <a:gd name="T40" fmla="*/ 13 w 38"/>
                <a:gd name="T41" fmla="*/ 0 h 36"/>
                <a:gd name="T42" fmla="*/ 24 w 38"/>
                <a:gd name="T43" fmla="*/ 18 h 36"/>
                <a:gd name="T44" fmla="*/ 25 w 38"/>
                <a:gd name="T45" fmla="*/ 18 h 36"/>
                <a:gd name="T46" fmla="*/ 25 w 38"/>
                <a:gd name="T47" fmla="*/ 19 h 36"/>
                <a:gd name="T48" fmla="*/ 32 w 38"/>
                <a:gd name="T49" fmla="*/ 31 h 36"/>
                <a:gd name="T50" fmla="*/ 37 w 38"/>
                <a:gd name="T51" fmla="*/ 21 h 36"/>
                <a:gd name="T52" fmla="*/ 21 w 38"/>
                <a:gd name="T53" fmla="*/ 0 h 36"/>
                <a:gd name="T54" fmla="*/ 18 w 38"/>
                <a:gd name="T5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6">
                  <a:moveTo>
                    <a:pt x="24" y="24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6" y="35"/>
                    <a:pt x="28" y="34"/>
                    <a:pt x="30" y="32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22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1"/>
                    <a:pt x="10" y="35"/>
                    <a:pt x="16" y="36"/>
                  </a:cubicBezTo>
                  <a:cubicBezTo>
                    <a:pt x="17" y="36"/>
                    <a:pt x="18" y="36"/>
                    <a:pt x="19" y="36"/>
                  </a:cubicBezTo>
                  <a:cubicBezTo>
                    <a:pt x="20" y="36"/>
                    <a:pt x="20" y="36"/>
                    <a:pt x="21" y="36"/>
                  </a:cubicBezTo>
                  <a:cubicBezTo>
                    <a:pt x="22" y="21"/>
                    <a:pt x="22" y="21"/>
                    <a:pt x="22" y="21"/>
                  </a:cubicBezTo>
                  <a:moveTo>
                    <a:pt x="4" y="7"/>
                  </a:moveTo>
                  <a:cubicBezTo>
                    <a:pt x="2" y="9"/>
                    <a:pt x="1" y="12"/>
                    <a:pt x="0" y="15"/>
                  </a:cubicBezTo>
                  <a:cubicBezTo>
                    <a:pt x="0" y="18"/>
                    <a:pt x="0" y="21"/>
                    <a:pt x="1" y="2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" y="7"/>
                    <a:pt x="4" y="7"/>
                    <a:pt x="4" y="7"/>
                  </a:cubicBezTo>
                  <a:moveTo>
                    <a:pt x="11" y="1"/>
                  </a:moveTo>
                  <a:cubicBezTo>
                    <a:pt x="9" y="2"/>
                    <a:pt x="7" y="3"/>
                    <a:pt x="6" y="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8" y="0"/>
                  </a:moveTo>
                  <a:cubicBezTo>
                    <a:pt x="17" y="0"/>
                    <a:pt x="15" y="0"/>
                    <a:pt x="13" y="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4" y="28"/>
                    <a:pt x="36" y="25"/>
                    <a:pt x="37" y="21"/>
                  </a:cubicBezTo>
                  <a:cubicBezTo>
                    <a:pt x="38" y="11"/>
                    <a:pt x="31" y="2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3" name="Freeform 294"/>
            <p:cNvSpPr/>
            <p:nvPr/>
          </p:nvSpPr>
          <p:spPr bwMode="auto">
            <a:xfrm>
              <a:off x="11217276" y="4945062"/>
              <a:ext cx="150813" cy="174625"/>
            </a:xfrm>
            <a:custGeom>
              <a:avLst/>
              <a:gdLst>
                <a:gd name="T0" fmla="*/ 12 w 31"/>
                <a:gd name="T1" fmla="*/ 0 h 36"/>
                <a:gd name="T2" fmla="*/ 10 w 31"/>
                <a:gd name="T3" fmla="*/ 1 h 36"/>
                <a:gd name="T4" fmla="*/ 17 w 31"/>
                <a:gd name="T5" fmla="*/ 14 h 36"/>
                <a:gd name="T6" fmla="*/ 5 w 31"/>
                <a:gd name="T7" fmla="*/ 5 h 36"/>
                <a:gd name="T8" fmla="*/ 3 w 31"/>
                <a:gd name="T9" fmla="*/ 7 h 36"/>
                <a:gd name="T10" fmla="*/ 19 w 31"/>
                <a:gd name="T11" fmla="*/ 18 h 36"/>
                <a:gd name="T12" fmla="*/ 0 w 31"/>
                <a:gd name="T13" fmla="*/ 24 h 36"/>
                <a:gd name="T14" fmla="*/ 1 w 31"/>
                <a:gd name="T15" fmla="*/ 26 h 36"/>
                <a:gd name="T16" fmla="*/ 21 w 31"/>
                <a:gd name="T17" fmla="*/ 21 h 36"/>
                <a:gd name="T18" fmla="*/ 20 w 31"/>
                <a:gd name="T19" fmla="*/ 36 h 36"/>
                <a:gd name="T20" fmla="*/ 23 w 31"/>
                <a:gd name="T21" fmla="*/ 35 h 36"/>
                <a:gd name="T22" fmla="*/ 23 w 31"/>
                <a:gd name="T23" fmla="*/ 24 h 36"/>
                <a:gd name="T24" fmla="*/ 29 w 31"/>
                <a:gd name="T25" fmla="*/ 32 h 36"/>
                <a:gd name="T26" fmla="*/ 31 w 31"/>
                <a:gd name="T27" fmla="*/ 31 h 36"/>
                <a:gd name="T28" fmla="*/ 24 w 31"/>
                <a:gd name="T29" fmla="*/ 19 h 36"/>
                <a:gd name="T30" fmla="*/ 24 w 31"/>
                <a:gd name="T31" fmla="*/ 18 h 36"/>
                <a:gd name="T32" fmla="*/ 23 w 31"/>
                <a:gd name="T33" fmla="*/ 18 h 36"/>
                <a:gd name="T34" fmla="*/ 12 w 31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6">
                  <a:moveTo>
                    <a:pt x="12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5"/>
                    <a:pt x="1" y="26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6"/>
                    <a:pt x="23" y="3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30" y="31"/>
                    <a:pt x="31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4" name="Freeform 295"/>
            <p:cNvSpPr>
              <a:spLocks noEditPoints="1"/>
            </p:cNvSpPr>
            <p:nvPr/>
          </p:nvSpPr>
          <p:spPr bwMode="auto">
            <a:xfrm>
              <a:off x="11179176" y="4911725"/>
              <a:ext cx="250825" cy="241300"/>
            </a:xfrm>
            <a:custGeom>
              <a:avLst/>
              <a:gdLst>
                <a:gd name="T0" fmla="*/ 38 w 52"/>
                <a:gd name="T1" fmla="*/ 42 h 50"/>
                <a:gd name="T2" fmla="*/ 31 w 52"/>
                <a:gd name="T3" fmla="*/ 46 h 50"/>
                <a:gd name="T4" fmla="*/ 31 w 52"/>
                <a:gd name="T5" fmla="*/ 49 h 50"/>
                <a:gd name="T6" fmla="*/ 40 w 52"/>
                <a:gd name="T7" fmla="*/ 45 h 50"/>
                <a:gd name="T8" fmla="*/ 38 w 52"/>
                <a:gd name="T9" fmla="*/ 42 h 50"/>
                <a:gd name="T10" fmla="*/ 6 w 52"/>
                <a:gd name="T11" fmla="*/ 34 h 50"/>
                <a:gd name="T12" fmla="*/ 3 w 52"/>
                <a:gd name="T13" fmla="*/ 35 h 50"/>
                <a:gd name="T14" fmla="*/ 22 w 52"/>
                <a:gd name="T15" fmla="*/ 49 h 50"/>
                <a:gd name="T16" fmla="*/ 26 w 52"/>
                <a:gd name="T17" fmla="*/ 50 h 50"/>
                <a:gd name="T18" fmla="*/ 28 w 52"/>
                <a:gd name="T19" fmla="*/ 50 h 50"/>
                <a:gd name="T20" fmla="*/ 28 w 52"/>
                <a:gd name="T21" fmla="*/ 46 h 50"/>
                <a:gd name="T22" fmla="*/ 26 w 52"/>
                <a:gd name="T23" fmla="*/ 47 h 50"/>
                <a:gd name="T24" fmla="*/ 22 w 52"/>
                <a:gd name="T25" fmla="*/ 46 h 50"/>
                <a:gd name="T26" fmla="*/ 6 w 52"/>
                <a:gd name="T27" fmla="*/ 34 h 50"/>
                <a:gd name="T28" fmla="*/ 6 w 52"/>
                <a:gd name="T29" fmla="*/ 10 h 50"/>
                <a:gd name="T30" fmla="*/ 1 w 52"/>
                <a:gd name="T31" fmla="*/ 21 h 50"/>
                <a:gd name="T32" fmla="*/ 2 w 52"/>
                <a:gd name="T33" fmla="*/ 32 h 50"/>
                <a:gd name="T34" fmla="*/ 5 w 52"/>
                <a:gd name="T35" fmla="*/ 32 h 50"/>
                <a:gd name="T36" fmla="*/ 4 w 52"/>
                <a:gd name="T37" fmla="*/ 22 h 50"/>
                <a:gd name="T38" fmla="*/ 8 w 52"/>
                <a:gd name="T39" fmla="*/ 12 h 50"/>
                <a:gd name="T40" fmla="*/ 6 w 52"/>
                <a:gd name="T41" fmla="*/ 10 h 50"/>
                <a:gd name="T42" fmla="*/ 14 w 52"/>
                <a:gd name="T43" fmla="*/ 3 h 50"/>
                <a:gd name="T44" fmla="*/ 8 w 52"/>
                <a:gd name="T45" fmla="*/ 8 h 50"/>
                <a:gd name="T46" fmla="*/ 10 w 52"/>
                <a:gd name="T47" fmla="*/ 10 h 50"/>
                <a:gd name="T48" fmla="*/ 16 w 52"/>
                <a:gd name="T49" fmla="*/ 6 h 50"/>
                <a:gd name="T50" fmla="*/ 14 w 52"/>
                <a:gd name="T51" fmla="*/ 3 h 50"/>
                <a:gd name="T52" fmla="*/ 25 w 52"/>
                <a:gd name="T53" fmla="*/ 0 h 50"/>
                <a:gd name="T54" fmla="*/ 17 w 52"/>
                <a:gd name="T55" fmla="*/ 2 h 50"/>
                <a:gd name="T56" fmla="*/ 19 w 52"/>
                <a:gd name="T57" fmla="*/ 5 h 50"/>
                <a:gd name="T58" fmla="*/ 25 w 52"/>
                <a:gd name="T59" fmla="*/ 3 h 50"/>
                <a:gd name="T60" fmla="*/ 29 w 52"/>
                <a:gd name="T61" fmla="*/ 4 h 50"/>
                <a:gd name="T62" fmla="*/ 47 w 52"/>
                <a:gd name="T63" fmla="*/ 29 h 50"/>
                <a:gd name="T64" fmla="*/ 41 w 52"/>
                <a:gd name="T65" fmla="*/ 40 h 50"/>
                <a:gd name="T66" fmla="*/ 42 w 52"/>
                <a:gd name="T67" fmla="*/ 43 h 50"/>
                <a:gd name="T68" fmla="*/ 50 w 52"/>
                <a:gd name="T69" fmla="*/ 29 h 50"/>
                <a:gd name="T70" fmla="*/ 29 w 52"/>
                <a:gd name="T71" fmla="*/ 1 h 50"/>
                <a:gd name="T72" fmla="*/ 25 w 52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50">
                  <a:moveTo>
                    <a:pt x="38" y="42"/>
                  </a:moveTo>
                  <a:cubicBezTo>
                    <a:pt x="36" y="44"/>
                    <a:pt x="34" y="45"/>
                    <a:pt x="31" y="46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4" y="48"/>
                    <a:pt x="37" y="47"/>
                    <a:pt x="40" y="45"/>
                  </a:cubicBezTo>
                  <a:cubicBezTo>
                    <a:pt x="38" y="42"/>
                    <a:pt x="38" y="42"/>
                    <a:pt x="38" y="42"/>
                  </a:cubicBezTo>
                  <a:moveTo>
                    <a:pt x="6" y="34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6" y="42"/>
                    <a:pt x="13" y="48"/>
                    <a:pt x="22" y="49"/>
                  </a:cubicBezTo>
                  <a:cubicBezTo>
                    <a:pt x="23" y="50"/>
                    <a:pt x="24" y="50"/>
                    <a:pt x="26" y="50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7"/>
                    <a:pt x="26" y="47"/>
                    <a:pt x="26" y="47"/>
                  </a:cubicBezTo>
                  <a:cubicBezTo>
                    <a:pt x="24" y="47"/>
                    <a:pt x="23" y="47"/>
                    <a:pt x="22" y="46"/>
                  </a:cubicBezTo>
                  <a:cubicBezTo>
                    <a:pt x="15" y="45"/>
                    <a:pt x="9" y="40"/>
                    <a:pt x="6" y="34"/>
                  </a:cubicBezTo>
                  <a:moveTo>
                    <a:pt x="6" y="10"/>
                  </a:moveTo>
                  <a:cubicBezTo>
                    <a:pt x="3" y="13"/>
                    <a:pt x="2" y="17"/>
                    <a:pt x="1" y="21"/>
                  </a:cubicBezTo>
                  <a:cubicBezTo>
                    <a:pt x="0" y="25"/>
                    <a:pt x="1" y="29"/>
                    <a:pt x="2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28"/>
                    <a:pt x="4" y="25"/>
                    <a:pt x="4" y="22"/>
                  </a:cubicBezTo>
                  <a:cubicBezTo>
                    <a:pt x="5" y="18"/>
                    <a:pt x="6" y="15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4" y="3"/>
                  </a:moveTo>
                  <a:cubicBezTo>
                    <a:pt x="12" y="4"/>
                    <a:pt x="10" y="6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1" y="4"/>
                    <a:pt x="23" y="3"/>
                    <a:pt x="25" y="3"/>
                  </a:cubicBezTo>
                  <a:cubicBezTo>
                    <a:pt x="27" y="3"/>
                    <a:pt x="28" y="4"/>
                    <a:pt x="29" y="4"/>
                  </a:cubicBezTo>
                  <a:cubicBezTo>
                    <a:pt x="41" y="6"/>
                    <a:pt x="49" y="17"/>
                    <a:pt x="47" y="29"/>
                  </a:cubicBezTo>
                  <a:cubicBezTo>
                    <a:pt x="46" y="33"/>
                    <a:pt x="44" y="37"/>
                    <a:pt x="41" y="40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0"/>
                    <a:pt x="49" y="35"/>
                    <a:pt x="50" y="29"/>
                  </a:cubicBezTo>
                  <a:cubicBezTo>
                    <a:pt x="52" y="16"/>
                    <a:pt x="43" y="3"/>
                    <a:pt x="29" y="1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5" name="Freeform 296"/>
            <p:cNvSpPr>
              <a:spLocks noEditPoints="1"/>
            </p:cNvSpPr>
            <p:nvPr/>
          </p:nvSpPr>
          <p:spPr bwMode="auto">
            <a:xfrm>
              <a:off x="11188701" y="4921250"/>
              <a:ext cx="193675" cy="231775"/>
            </a:xfrm>
            <a:custGeom>
              <a:avLst/>
              <a:gdLst>
                <a:gd name="T0" fmla="*/ 29 w 40"/>
                <a:gd name="T1" fmla="*/ 44 h 48"/>
                <a:gd name="T2" fmla="*/ 26 w 40"/>
                <a:gd name="T3" fmla="*/ 44 h 48"/>
                <a:gd name="T4" fmla="*/ 26 w 40"/>
                <a:gd name="T5" fmla="*/ 48 h 48"/>
                <a:gd name="T6" fmla="*/ 29 w 40"/>
                <a:gd name="T7" fmla="*/ 47 h 48"/>
                <a:gd name="T8" fmla="*/ 29 w 40"/>
                <a:gd name="T9" fmla="*/ 44 h 48"/>
                <a:gd name="T10" fmla="*/ 39 w 40"/>
                <a:gd name="T11" fmla="*/ 38 h 48"/>
                <a:gd name="T12" fmla="*/ 36 w 40"/>
                <a:gd name="T13" fmla="*/ 40 h 48"/>
                <a:gd name="T14" fmla="*/ 38 w 40"/>
                <a:gd name="T15" fmla="*/ 43 h 48"/>
                <a:gd name="T16" fmla="*/ 40 w 40"/>
                <a:gd name="T17" fmla="*/ 41 h 48"/>
                <a:gd name="T18" fmla="*/ 39 w 40"/>
                <a:gd name="T19" fmla="*/ 38 h 48"/>
                <a:gd name="T20" fmla="*/ 3 w 40"/>
                <a:gd name="T21" fmla="*/ 30 h 48"/>
                <a:gd name="T22" fmla="*/ 0 w 40"/>
                <a:gd name="T23" fmla="*/ 30 h 48"/>
                <a:gd name="T24" fmla="*/ 1 w 40"/>
                <a:gd name="T25" fmla="*/ 33 h 48"/>
                <a:gd name="T26" fmla="*/ 4 w 40"/>
                <a:gd name="T27" fmla="*/ 32 h 48"/>
                <a:gd name="T28" fmla="*/ 3 w 40"/>
                <a:gd name="T29" fmla="*/ 30 h 48"/>
                <a:gd name="T30" fmla="*/ 6 w 40"/>
                <a:gd name="T31" fmla="*/ 6 h 48"/>
                <a:gd name="T32" fmla="*/ 4 w 40"/>
                <a:gd name="T33" fmla="*/ 8 h 48"/>
                <a:gd name="T34" fmla="*/ 6 w 40"/>
                <a:gd name="T35" fmla="*/ 10 h 48"/>
                <a:gd name="T36" fmla="*/ 8 w 40"/>
                <a:gd name="T37" fmla="*/ 8 h 48"/>
                <a:gd name="T38" fmla="*/ 6 w 40"/>
                <a:gd name="T39" fmla="*/ 6 h 48"/>
                <a:gd name="T40" fmla="*/ 15 w 40"/>
                <a:gd name="T41" fmla="*/ 0 h 48"/>
                <a:gd name="T42" fmla="*/ 12 w 40"/>
                <a:gd name="T43" fmla="*/ 1 h 48"/>
                <a:gd name="T44" fmla="*/ 14 w 40"/>
                <a:gd name="T45" fmla="*/ 4 h 48"/>
                <a:gd name="T46" fmla="*/ 17 w 40"/>
                <a:gd name="T47" fmla="*/ 3 h 48"/>
                <a:gd name="T48" fmla="*/ 15 w 40"/>
                <a:gd name="T4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48">
                  <a:moveTo>
                    <a:pt x="29" y="44"/>
                  </a:moveTo>
                  <a:cubicBezTo>
                    <a:pt x="28" y="44"/>
                    <a:pt x="27" y="44"/>
                    <a:pt x="26" y="44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9" y="44"/>
                    <a:pt x="29" y="44"/>
                    <a:pt x="29" y="44"/>
                  </a:cubicBezTo>
                  <a:moveTo>
                    <a:pt x="39" y="38"/>
                  </a:moveTo>
                  <a:cubicBezTo>
                    <a:pt x="38" y="39"/>
                    <a:pt x="37" y="40"/>
                    <a:pt x="36" y="4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9" y="42"/>
                    <a:pt x="40" y="42"/>
                    <a:pt x="40" y="41"/>
                  </a:cubicBezTo>
                  <a:cubicBezTo>
                    <a:pt x="39" y="38"/>
                    <a:pt x="39" y="38"/>
                    <a:pt x="39" y="38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3" y="30"/>
                    <a:pt x="3" y="30"/>
                  </a:cubicBezTo>
                  <a:moveTo>
                    <a:pt x="6" y="6"/>
                  </a:moveTo>
                  <a:cubicBezTo>
                    <a:pt x="5" y="7"/>
                    <a:pt x="4" y="7"/>
                    <a:pt x="4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9"/>
                    <a:pt x="8" y="8"/>
                    <a:pt x="8" y="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6" name="Freeform 297"/>
            <p:cNvSpPr>
              <a:spLocks noEditPoints="1"/>
            </p:cNvSpPr>
            <p:nvPr/>
          </p:nvSpPr>
          <p:spPr bwMode="auto">
            <a:xfrm>
              <a:off x="9931401" y="3894137"/>
              <a:ext cx="149225" cy="139700"/>
            </a:xfrm>
            <a:custGeom>
              <a:avLst/>
              <a:gdLst>
                <a:gd name="T0" fmla="*/ 16 w 31"/>
                <a:gd name="T1" fmla="*/ 17 h 29"/>
                <a:gd name="T2" fmla="*/ 16 w 31"/>
                <a:gd name="T3" fmla="*/ 29 h 29"/>
                <a:gd name="T4" fmla="*/ 27 w 31"/>
                <a:gd name="T5" fmla="*/ 24 h 29"/>
                <a:gd name="T6" fmla="*/ 16 w 31"/>
                <a:gd name="T7" fmla="*/ 17 h 29"/>
                <a:gd name="T8" fmla="*/ 3 w 31"/>
                <a:gd name="T9" fmla="*/ 6 h 29"/>
                <a:gd name="T10" fmla="*/ 1 w 31"/>
                <a:gd name="T11" fmla="*/ 12 h 29"/>
                <a:gd name="T12" fmla="*/ 13 w 31"/>
                <a:gd name="T13" fmla="*/ 29 h 29"/>
                <a:gd name="T14" fmla="*/ 13 w 31"/>
                <a:gd name="T15" fmla="*/ 29 h 29"/>
                <a:gd name="T16" fmla="*/ 14 w 31"/>
                <a:gd name="T17" fmla="*/ 15 h 29"/>
                <a:gd name="T18" fmla="*/ 3 w 31"/>
                <a:gd name="T19" fmla="*/ 6 h 29"/>
                <a:gd name="T20" fmla="*/ 22 w 31"/>
                <a:gd name="T21" fmla="*/ 2 h 29"/>
                <a:gd name="T22" fmla="*/ 17 w 31"/>
                <a:gd name="T23" fmla="*/ 14 h 29"/>
                <a:gd name="T24" fmla="*/ 28 w 31"/>
                <a:gd name="T25" fmla="*/ 22 h 29"/>
                <a:gd name="T26" fmla="*/ 30 w 31"/>
                <a:gd name="T27" fmla="*/ 17 h 29"/>
                <a:gd name="T28" fmla="*/ 22 w 31"/>
                <a:gd name="T29" fmla="*/ 2 h 29"/>
                <a:gd name="T30" fmla="*/ 15 w 31"/>
                <a:gd name="T31" fmla="*/ 0 h 29"/>
                <a:gd name="T32" fmla="*/ 5 w 31"/>
                <a:gd name="T33" fmla="*/ 4 h 29"/>
                <a:gd name="T34" fmla="*/ 15 w 31"/>
                <a:gd name="T35" fmla="*/ 12 h 29"/>
                <a:gd name="T36" fmla="*/ 20 w 31"/>
                <a:gd name="T37" fmla="*/ 1 h 29"/>
                <a:gd name="T38" fmla="*/ 18 w 31"/>
                <a:gd name="T39" fmla="*/ 0 h 29"/>
                <a:gd name="T40" fmla="*/ 15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7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20" y="29"/>
                    <a:pt x="24" y="27"/>
                    <a:pt x="27" y="24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3" y="6"/>
                  </a:moveTo>
                  <a:cubicBezTo>
                    <a:pt x="2" y="8"/>
                    <a:pt x="1" y="10"/>
                    <a:pt x="1" y="12"/>
                  </a:cubicBezTo>
                  <a:cubicBezTo>
                    <a:pt x="0" y="20"/>
                    <a:pt x="5" y="28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22" y="2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0"/>
                    <a:pt x="30" y="19"/>
                    <a:pt x="30" y="17"/>
                  </a:cubicBezTo>
                  <a:cubicBezTo>
                    <a:pt x="31" y="11"/>
                    <a:pt x="28" y="5"/>
                    <a:pt x="22" y="2"/>
                  </a:cubicBezTo>
                  <a:moveTo>
                    <a:pt x="15" y="0"/>
                  </a:moveTo>
                  <a:cubicBezTo>
                    <a:pt x="11" y="0"/>
                    <a:pt x="8" y="2"/>
                    <a:pt x="5" y="4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7" name="Freeform 298"/>
            <p:cNvSpPr/>
            <p:nvPr/>
          </p:nvSpPr>
          <p:spPr bwMode="auto">
            <a:xfrm>
              <a:off x="9945688" y="3898900"/>
              <a:ext cx="120650" cy="134938"/>
            </a:xfrm>
            <a:custGeom>
              <a:avLst/>
              <a:gdLst>
                <a:gd name="T0" fmla="*/ 17 w 25"/>
                <a:gd name="T1" fmla="*/ 0 h 28"/>
                <a:gd name="T2" fmla="*/ 12 w 25"/>
                <a:gd name="T3" fmla="*/ 11 h 28"/>
                <a:gd name="T4" fmla="*/ 2 w 25"/>
                <a:gd name="T5" fmla="*/ 3 h 28"/>
                <a:gd name="T6" fmla="*/ 0 w 25"/>
                <a:gd name="T7" fmla="*/ 5 h 28"/>
                <a:gd name="T8" fmla="*/ 11 w 25"/>
                <a:gd name="T9" fmla="*/ 14 h 28"/>
                <a:gd name="T10" fmla="*/ 10 w 25"/>
                <a:gd name="T11" fmla="*/ 28 h 28"/>
                <a:gd name="T12" fmla="*/ 12 w 25"/>
                <a:gd name="T13" fmla="*/ 28 h 28"/>
                <a:gd name="T14" fmla="*/ 13 w 25"/>
                <a:gd name="T15" fmla="*/ 28 h 28"/>
                <a:gd name="T16" fmla="*/ 13 w 25"/>
                <a:gd name="T17" fmla="*/ 16 h 28"/>
                <a:gd name="T18" fmla="*/ 24 w 25"/>
                <a:gd name="T19" fmla="*/ 23 h 28"/>
                <a:gd name="T20" fmla="*/ 25 w 25"/>
                <a:gd name="T21" fmla="*/ 21 h 28"/>
                <a:gd name="T22" fmla="*/ 14 w 25"/>
                <a:gd name="T23" fmla="*/ 13 h 28"/>
                <a:gd name="T24" fmla="*/ 19 w 25"/>
                <a:gd name="T25" fmla="*/ 1 h 28"/>
                <a:gd name="T26" fmla="*/ 17 w 25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8">
                  <a:moveTo>
                    <a:pt x="17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5" y="22"/>
                    <a:pt x="25" y="2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8" name="Freeform 299"/>
            <p:cNvSpPr>
              <a:spLocks noEditPoints="1"/>
            </p:cNvSpPr>
            <p:nvPr/>
          </p:nvSpPr>
          <p:spPr bwMode="auto">
            <a:xfrm>
              <a:off x="9901238" y="3870325"/>
              <a:ext cx="203200" cy="187325"/>
            </a:xfrm>
            <a:custGeom>
              <a:avLst/>
              <a:gdLst>
                <a:gd name="T0" fmla="*/ 35 w 42"/>
                <a:gd name="T1" fmla="*/ 30 h 39"/>
                <a:gd name="T2" fmla="*/ 22 w 42"/>
                <a:gd name="T3" fmla="*/ 37 h 39"/>
                <a:gd name="T4" fmla="*/ 22 w 42"/>
                <a:gd name="T5" fmla="*/ 39 h 39"/>
                <a:gd name="T6" fmla="*/ 37 w 42"/>
                <a:gd name="T7" fmla="*/ 32 h 39"/>
                <a:gd name="T8" fmla="*/ 35 w 42"/>
                <a:gd name="T9" fmla="*/ 30 h 39"/>
                <a:gd name="T10" fmla="*/ 5 w 42"/>
                <a:gd name="T11" fmla="*/ 8 h 39"/>
                <a:gd name="T12" fmla="*/ 2 w 42"/>
                <a:gd name="T13" fmla="*/ 16 h 39"/>
                <a:gd name="T14" fmla="*/ 18 w 42"/>
                <a:gd name="T15" fmla="*/ 39 h 39"/>
                <a:gd name="T16" fmla="*/ 19 w 42"/>
                <a:gd name="T17" fmla="*/ 39 h 39"/>
                <a:gd name="T18" fmla="*/ 19 w 42"/>
                <a:gd name="T19" fmla="*/ 37 h 39"/>
                <a:gd name="T20" fmla="*/ 19 w 42"/>
                <a:gd name="T21" fmla="*/ 37 h 39"/>
                <a:gd name="T22" fmla="*/ 4 w 42"/>
                <a:gd name="T23" fmla="*/ 17 h 39"/>
                <a:gd name="T24" fmla="*/ 7 w 42"/>
                <a:gd name="T25" fmla="*/ 10 h 39"/>
                <a:gd name="T26" fmla="*/ 5 w 42"/>
                <a:gd name="T27" fmla="*/ 8 h 39"/>
                <a:gd name="T28" fmla="*/ 30 w 42"/>
                <a:gd name="T29" fmla="*/ 2 h 39"/>
                <a:gd name="T30" fmla="*/ 29 w 42"/>
                <a:gd name="T31" fmla="*/ 4 h 39"/>
                <a:gd name="T32" fmla="*/ 38 w 42"/>
                <a:gd name="T33" fmla="*/ 22 h 39"/>
                <a:gd name="T34" fmla="*/ 36 w 42"/>
                <a:gd name="T35" fmla="*/ 28 h 39"/>
                <a:gd name="T36" fmla="*/ 38 w 42"/>
                <a:gd name="T37" fmla="*/ 30 h 39"/>
                <a:gd name="T38" fmla="*/ 41 w 42"/>
                <a:gd name="T39" fmla="*/ 23 h 39"/>
                <a:gd name="T40" fmla="*/ 30 w 42"/>
                <a:gd name="T41" fmla="*/ 2 h 39"/>
                <a:gd name="T42" fmla="*/ 21 w 42"/>
                <a:gd name="T43" fmla="*/ 0 h 39"/>
                <a:gd name="T44" fmla="*/ 7 w 42"/>
                <a:gd name="T45" fmla="*/ 6 h 39"/>
                <a:gd name="T46" fmla="*/ 9 w 42"/>
                <a:gd name="T47" fmla="*/ 8 h 39"/>
                <a:gd name="T48" fmla="*/ 21 w 42"/>
                <a:gd name="T49" fmla="*/ 2 h 39"/>
                <a:gd name="T50" fmla="*/ 24 w 42"/>
                <a:gd name="T51" fmla="*/ 3 h 39"/>
                <a:gd name="T52" fmla="*/ 27 w 42"/>
                <a:gd name="T53" fmla="*/ 3 h 39"/>
                <a:gd name="T54" fmla="*/ 28 w 42"/>
                <a:gd name="T55" fmla="*/ 1 h 39"/>
                <a:gd name="T56" fmla="*/ 25 w 42"/>
                <a:gd name="T57" fmla="*/ 0 h 39"/>
                <a:gd name="T58" fmla="*/ 21 w 42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39">
                  <a:moveTo>
                    <a:pt x="35" y="30"/>
                  </a:moveTo>
                  <a:cubicBezTo>
                    <a:pt x="32" y="34"/>
                    <a:pt x="27" y="37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8" y="39"/>
                    <a:pt x="33" y="36"/>
                    <a:pt x="37" y="32"/>
                  </a:cubicBezTo>
                  <a:cubicBezTo>
                    <a:pt x="35" y="30"/>
                    <a:pt x="35" y="30"/>
                    <a:pt x="35" y="30"/>
                  </a:cubicBezTo>
                  <a:moveTo>
                    <a:pt x="5" y="8"/>
                  </a:moveTo>
                  <a:cubicBezTo>
                    <a:pt x="4" y="10"/>
                    <a:pt x="2" y="13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9" y="35"/>
                    <a:pt x="3" y="26"/>
                    <a:pt x="4" y="17"/>
                  </a:cubicBezTo>
                  <a:cubicBezTo>
                    <a:pt x="5" y="14"/>
                    <a:pt x="6" y="12"/>
                    <a:pt x="7" y="10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30" y="2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6" y="8"/>
                    <a:pt x="40" y="15"/>
                    <a:pt x="38" y="22"/>
                  </a:cubicBezTo>
                  <a:cubicBezTo>
                    <a:pt x="38" y="24"/>
                    <a:pt x="37" y="26"/>
                    <a:pt x="36" y="28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14"/>
                    <a:pt x="38" y="6"/>
                    <a:pt x="30" y="2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7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1" y="2"/>
                  </a:cubicBezTo>
                  <a:cubicBezTo>
                    <a:pt x="22" y="2"/>
                    <a:pt x="23" y="2"/>
                    <a:pt x="24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9" name="Freeform 300"/>
            <p:cNvSpPr>
              <a:spLocks noEditPoints="1"/>
            </p:cNvSpPr>
            <p:nvPr/>
          </p:nvSpPr>
          <p:spPr bwMode="auto">
            <a:xfrm>
              <a:off x="9926638" y="3875087"/>
              <a:ext cx="158750" cy="182563"/>
            </a:xfrm>
            <a:custGeom>
              <a:avLst/>
              <a:gdLst>
                <a:gd name="T0" fmla="*/ 14 w 33"/>
                <a:gd name="T1" fmla="*/ 36 h 38"/>
                <a:gd name="T2" fmla="*/ 14 w 33"/>
                <a:gd name="T3" fmla="*/ 38 h 38"/>
                <a:gd name="T4" fmla="*/ 16 w 33"/>
                <a:gd name="T5" fmla="*/ 38 h 38"/>
                <a:gd name="T6" fmla="*/ 17 w 33"/>
                <a:gd name="T7" fmla="*/ 38 h 38"/>
                <a:gd name="T8" fmla="*/ 17 w 33"/>
                <a:gd name="T9" fmla="*/ 36 h 38"/>
                <a:gd name="T10" fmla="*/ 16 w 33"/>
                <a:gd name="T11" fmla="*/ 36 h 38"/>
                <a:gd name="T12" fmla="*/ 14 w 33"/>
                <a:gd name="T13" fmla="*/ 36 h 38"/>
                <a:gd name="T14" fmla="*/ 31 w 33"/>
                <a:gd name="T15" fmla="*/ 27 h 38"/>
                <a:gd name="T16" fmla="*/ 30 w 33"/>
                <a:gd name="T17" fmla="*/ 29 h 38"/>
                <a:gd name="T18" fmla="*/ 32 w 33"/>
                <a:gd name="T19" fmla="*/ 31 h 38"/>
                <a:gd name="T20" fmla="*/ 33 w 33"/>
                <a:gd name="T21" fmla="*/ 29 h 38"/>
                <a:gd name="T22" fmla="*/ 31 w 33"/>
                <a:gd name="T23" fmla="*/ 27 h 38"/>
                <a:gd name="T24" fmla="*/ 2 w 33"/>
                <a:gd name="T25" fmla="*/ 5 h 38"/>
                <a:gd name="T26" fmla="*/ 0 w 33"/>
                <a:gd name="T27" fmla="*/ 7 h 38"/>
                <a:gd name="T28" fmla="*/ 2 w 33"/>
                <a:gd name="T29" fmla="*/ 9 h 38"/>
                <a:gd name="T30" fmla="*/ 4 w 33"/>
                <a:gd name="T31" fmla="*/ 7 h 38"/>
                <a:gd name="T32" fmla="*/ 2 w 33"/>
                <a:gd name="T33" fmla="*/ 5 h 38"/>
                <a:gd name="T34" fmla="*/ 23 w 33"/>
                <a:gd name="T35" fmla="*/ 0 h 38"/>
                <a:gd name="T36" fmla="*/ 22 w 33"/>
                <a:gd name="T37" fmla="*/ 2 h 38"/>
                <a:gd name="T38" fmla="*/ 24 w 33"/>
                <a:gd name="T39" fmla="*/ 3 h 38"/>
                <a:gd name="T40" fmla="*/ 25 w 33"/>
                <a:gd name="T41" fmla="*/ 1 h 38"/>
                <a:gd name="T42" fmla="*/ 23 w 33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8">
                  <a:moveTo>
                    <a:pt x="14" y="3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6" y="36"/>
                  </a:cubicBezTo>
                  <a:cubicBezTo>
                    <a:pt x="16" y="36"/>
                    <a:pt x="15" y="36"/>
                    <a:pt x="14" y="36"/>
                  </a:cubicBezTo>
                  <a:moveTo>
                    <a:pt x="31" y="27"/>
                  </a:moveTo>
                  <a:cubicBezTo>
                    <a:pt x="31" y="28"/>
                    <a:pt x="30" y="29"/>
                    <a:pt x="30" y="2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3" y="29"/>
                    <a:pt x="33" y="29"/>
                  </a:cubicBezTo>
                  <a:cubicBezTo>
                    <a:pt x="31" y="27"/>
                    <a:pt x="31" y="27"/>
                    <a:pt x="31" y="27"/>
                  </a:cubicBezTo>
                  <a:moveTo>
                    <a:pt x="2" y="5"/>
                  </a:moveTo>
                  <a:cubicBezTo>
                    <a:pt x="2" y="6"/>
                    <a:pt x="1" y="6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3" y="0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4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0" name="Freeform 301"/>
            <p:cNvSpPr>
              <a:spLocks noEditPoints="1"/>
            </p:cNvSpPr>
            <p:nvPr/>
          </p:nvSpPr>
          <p:spPr bwMode="auto">
            <a:xfrm>
              <a:off x="8797926" y="3489325"/>
              <a:ext cx="182563" cy="173038"/>
            </a:xfrm>
            <a:custGeom>
              <a:avLst/>
              <a:gdLst>
                <a:gd name="T0" fmla="*/ 38 w 38"/>
                <a:gd name="T1" fmla="*/ 21 h 36"/>
                <a:gd name="T2" fmla="*/ 22 w 38"/>
                <a:gd name="T3" fmla="*/ 23 h 36"/>
                <a:gd name="T4" fmla="*/ 22 w 38"/>
                <a:gd name="T5" fmla="*/ 36 h 36"/>
                <a:gd name="T6" fmla="*/ 38 w 38"/>
                <a:gd name="T7" fmla="*/ 21 h 36"/>
                <a:gd name="T8" fmla="*/ 35 w 38"/>
                <a:gd name="T9" fmla="*/ 7 h 36"/>
                <a:gd name="T10" fmla="*/ 23 w 38"/>
                <a:gd name="T11" fmla="*/ 20 h 36"/>
                <a:gd name="T12" fmla="*/ 38 w 38"/>
                <a:gd name="T13" fmla="*/ 19 h 36"/>
                <a:gd name="T14" fmla="*/ 35 w 38"/>
                <a:gd name="T15" fmla="*/ 7 h 36"/>
                <a:gd name="T16" fmla="*/ 20 w 38"/>
                <a:gd name="T17" fmla="*/ 0 h 36"/>
                <a:gd name="T18" fmla="*/ 2 w 38"/>
                <a:gd name="T19" fmla="*/ 15 h 36"/>
                <a:gd name="T20" fmla="*/ 17 w 38"/>
                <a:gd name="T21" fmla="*/ 36 h 36"/>
                <a:gd name="T22" fmla="*/ 19 w 38"/>
                <a:gd name="T23" fmla="*/ 36 h 36"/>
                <a:gd name="T24" fmla="*/ 19 w 38"/>
                <a:gd name="T25" fmla="*/ 23 h 36"/>
                <a:gd name="T26" fmla="*/ 17 w 38"/>
                <a:gd name="T27" fmla="*/ 23 h 36"/>
                <a:gd name="T28" fmla="*/ 33 w 38"/>
                <a:gd name="T29" fmla="*/ 5 h 36"/>
                <a:gd name="T30" fmla="*/ 23 w 38"/>
                <a:gd name="T31" fmla="*/ 0 h 36"/>
                <a:gd name="T32" fmla="*/ 20 w 38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36">
                  <a:moveTo>
                    <a:pt x="38" y="21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30" y="35"/>
                    <a:pt x="36" y="29"/>
                    <a:pt x="38" y="21"/>
                  </a:cubicBezTo>
                  <a:moveTo>
                    <a:pt x="35" y="7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4"/>
                    <a:pt x="37" y="10"/>
                    <a:pt x="35" y="7"/>
                  </a:cubicBezTo>
                  <a:moveTo>
                    <a:pt x="20" y="0"/>
                  </a:moveTo>
                  <a:cubicBezTo>
                    <a:pt x="11" y="0"/>
                    <a:pt x="3" y="6"/>
                    <a:pt x="2" y="15"/>
                  </a:cubicBezTo>
                  <a:cubicBezTo>
                    <a:pt x="0" y="25"/>
                    <a:pt x="7" y="34"/>
                    <a:pt x="17" y="36"/>
                  </a:cubicBezTo>
                  <a:cubicBezTo>
                    <a:pt x="18" y="36"/>
                    <a:pt x="18" y="36"/>
                    <a:pt x="19" y="36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0" y="2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1" name="Freeform 302"/>
            <p:cNvSpPr/>
            <p:nvPr/>
          </p:nvSpPr>
          <p:spPr bwMode="auto">
            <a:xfrm>
              <a:off x="8880476" y="3513137"/>
              <a:ext cx="100013" cy="149225"/>
            </a:xfrm>
            <a:custGeom>
              <a:avLst/>
              <a:gdLst>
                <a:gd name="T0" fmla="*/ 16 w 21"/>
                <a:gd name="T1" fmla="*/ 0 h 31"/>
                <a:gd name="T2" fmla="*/ 0 w 21"/>
                <a:gd name="T3" fmla="*/ 18 h 31"/>
                <a:gd name="T4" fmla="*/ 2 w 21"/>
                <a:gd name="T5" fmla="*/ 18 h 31"/>
                <a:gd name="T6" fmla="*/ 2 w 21"/>
                <a:gd name="T7" fmla="*/ 31 h 31"/>
                <a:gd name="T8" fmla="*/ 3 w 21"/>
                <a:gd name="T9" fmla="*/ 31 h 31"/>
                <a:gd name="T10" fmla="*/ 5 w 21"/>
                <a:gd name="T11" fmla="*/ 31 h 31"/>
                <a:gd name="T12" fmla="*/ 5 w 21"/>
                <a:gd name="T13" fmla="*/ 18 h 31"/>
                <a:gd name="T14" fmla="*/ 21 w 21"/>
                <a:gd name="T15" fmla="*/ 16 h 31"/>
                <a:gd name="T16" fmla="*/ 21 w 21"/>
                <a:gd name="T17" fmla="*/ 16 h 31"/>
                <a:gd name="T18" fmla="*/ 21 w 21"/>
                <a:gd name="T19" fmla="*/ 14 h 31"/>
                <a:gd name="T20" fmla="*/ 6 w 21"/>
                <a:gd name="T21" fmla="*/ 15 h 31"/>
                <a:gd name="T22" fmla="*/ 18 w 21"/>
                <a:gd name="T23" fmla="*/ 2 h 31"/>
                <a:gd name="T24" fmla="*/ 16 w 21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1">
                  <a:moveTo>
                    <a:pt x="16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3" y="31"/>
                    <a:pt x="3" y="31"/>
                  </a:cubicBezTo>
                  <a:cubicBezTo>
                    <a:pt x="3" y="31"/>
                    <a:pt x="4" y="31"/>
                    <a:pt x="5" y="3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4"/>
                    <a:pt x="21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2" name="Freeform 303"/>
            <p:cNvSpPr>
              <a:spLocks noEditPoints="1"/>
            </p:cNvSpPr>
            <p:nvPr/>
          </p:nvSpPr>
          <p:spPr bwMode="auto">
            <a:xfrm>
              <a:off x="8764588" y="3455987"/>
              <a:ext cx="250825" cy="241300"/>
            </a:xfrm>
            <a:custGeom>
              <a:avLst/>
              <a:gdLst>
                <a:gd name="T0" fmla="*/ 51 w 52"/>
                <a:gd name="T1" fmla="*/ 28 h 50"/>
                <a:gd name="T2" fmla="*/ 48 w 52"/>
                <a:gd name="T3" fmla="*/ 28 h 50"/>
                <a:gd name="T4" fmla="*/ 48 w 52"/>
                <a:gd name="T5" fmla="*/ 28 h 50"/>
                <a:gd name="T6" fmla="*/ 29 w 52"/>
                <a:gd name="T7" fmla="*/ 46 h 50"/>
                <a:gd name="T8" fmla="*/ 29 w 52"/>
                <a:gd name="T9" fmla="*/ 50 h 50"/>
                <a:gd name="T10" fmla="*/ 51 w 52"/>
                <a:gd name="T11" fmla="*/ 29 h 50"/>
                <a:gd name="T12" fmla="*/ 51 w 52"/>
                <a:gd name="T13" fmla="*/ 28 h 50"/>
                <a:gd name="T14" fmla="*/ 46 w 52"/>
                <a:gd name="T15" fmla="*/ 9 h 50"/>
                <a:gd name="T16" fmla="*/ 44 w 52"/>
                <a:gd name="T17" fmla="*/ 11 h 50"/>
                <a:gd name="T18" fmla="*/ 48 w 52"/>
                <a:gd name="T19" fmla="*/ 25 h 50"/>
                <a:gd name="T20" fmla="*/ 52 w 52"/>
                <a:gd name="T21" fmla="*/ 25 h 50"/>
                <a:gd name="T22" fmla="*/ 46 w 52"/>
                <a:gd name="T23" fmla="*/ 9 h 50"/>
                <a:gd name="T24" fmla="*/ 27 w 52"/>
                <a:gd name="T25" fmla="*/ 0 h 50"/>
                <a:gd name="T26" fmla="*/ 2 w 52"/>
                <a:gd name="T27" fmla="*/ 21 h 50"/>
                <a:gd name="T28" fmla="*/ 23 w 52"/>
                <a:gd name="T29" fmla="*/ 49 h 50"/>
                <a:gd name="T30" fmla="*/ 26 w 52"/>
                <a:gd name="T31" fmla="*/ 50 h 50"/>
                <a:gd name="T32" fmla="*/ 26 w 52"/>
                <a:gd name="T33" fmla="*/ 46 h 50"/>
                <a:gd name="T34" fmla="*/ 23 w 52"/>
                <a:gd name="T35" fmla="*/ 46 h 50"/>
                <a:gd name="T36" fmla="*/ 6 w 52"/>
                <a:gd name="T37" fmla="*/ 21 h 50"/>
                <a:gd name="T38" fmla="*/ 27 w 52"/>
                <a:gd name="T39" fmla="*/ 3 h 50"/>
                <a:gd name="T40" fmla="*/ 30 w 52"/>
                <a:gd name="T41" fmla="*/ 4 h 50"/>
                <a:gd name="T42" fmla="*/ 42 w 52"/>
                <a:gd name="T43" fmla="*/ 9 h 50"/>
                <a:gd name="T44" fmla="*/ 44 w 52"/>
                <a:gd name="T45" fmla="*/ 7 h 50"/>
                <a:gd name="T46" fmla="*/ 31 w 52"/>
                <a:gd name="T47" fmla="*/ 0 h 50"/>
                <a:gd name="T48" fmla="*/ 27 w 52"/>
                <a:gd name="T4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0">
                  <a:moveTo>
                    <a:pt x="51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38"/>
                    <a:pt x="38" y="46"/>
                    <a:pt x="29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40" y="49"/>
                    <a:pt x="49" y="40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moveTo>
                    <a:pt x="46" y="9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7" y="15"/>
                    <a:pt x="49" y="20"/>
                    <a:pt x="48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19"/>
                    <a:pt x="50" y="13"/>
                    <a:pt x="46" y="9"/>
                  </a:cubicBezTo>
                  <a:moveTo>
                    <a:pt x="27" y="0"/>
                  </a:moveTo>
                  <a:cubicBezTo>
                    <a:pt x="15" y="0"/>
                    <a:pt x="4" y="9"/>
                    <a:pt x="2" y="21"/>
                  </a:cubicBezTo>
                  <a:cubicBezTo>
                    <a:pt x="0" y="34"/>
                    <a:pt x="9" y="47"/>
                    <a:pt x="23" y="49"/>
                  </a:cubicBezTo>
                  <a:cubicBezTo>
                    <a:pt x="24" y="49"/>
                    <a:pt x="25" y="50"/>
                    <a:pt x="26" y="5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46"/>
                    <a:pt x="24" y="46"/>
                    <a:pt x="23" y="46"/>
                  </a:cubicBezTo>
                  <a:cubicBezTo>
                    <a:pt x="12" y="44"/>
                    <a:pt x="4" y="33"/>
                    <a:pt x="6" y="21"/>
                  </a:cubicBezTo>
                  <a:cubicBezTo>
                    <a:pt x="7" y="11"/>
                    <a:pt x="16" y="3"/>
                    <a:pt x="27" y="3"/>
                  </a:cubicBezTo>
                  <a:cubicBezTo>
                    <a:pt x="28" y="3"/>
                    <a:pt x="29" y="3"/>
                    <a:pt x="30" y="4"/>
                  </a:cubicBezTo>
                  <a:cubicBezTo>
                    <a:pt x="35" y="4"/>
                    <a:pt x="39" y="6"/>
                    <a:pt x="42" y="9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1" y="4"/>
                    <a:pt x="36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3" name="Freeform 304"/>
            <p:cNvSpPr>
              <a:spLocks noEditPoints="1"/>
            </p:cNvSpPr>
            <p:nvPr/>
          </p:nvSpPr>
          <p:spPr bwMode="auto">
            <a:xfrm>
              <a:off x="8890001" y="3489325"/>
              <a:ext cx="125413" cy="207963"/>
            </a:xfrm>
            <a:custGeom>
              <a:avLst/>
              <a:gdLst>
                <a:gd name="T0" fmla="*/ 3 w 26"/>
                <a:gd name="T1" fmla="*/ 39 h 43"/>
                <a:gd name="T2" fmla="*/ 1 w 26"/>
                <a:gd name="T3" fmla="*/ 39 h 43"/>
                <a:gd name="T4" fmla="*/ 0 w 26"/>
                <a:gd name="T5" fmla="*/ 39 h 43"/>
                <a:gd name="T6" fmla="*/ 0 w 26"/>
                <a:gd name="T7" fmla="*/ 43 h 43"/>
                <a:gd name="T8" fmla="*/ 1 w 26"/>
                <a:gd name="T9" fmla="*/ 43 h 43"/>
                <a:gd name="T10" fmla="*/ 3 w 26"/>
                <a:gd name="T11" fmla="*/ 43 h 43"/>
                <a:gd name="T12" fmla="*/ 3 w 26"/>
                <a:gd name="T13" fmla="*/ 39 h 43"/>
                <a:gd name="T14" fmla="*/ 26 w 26"/>
                <a:gd name="T15" fmla="*/ 18 h 43"/>
                <a:gd name="T16" fmla="*/ 22 w 26"/>
                <a:gd name="T17" fmla="*/ 18 h 43"/>
                <a:gd name="T18" fmla="*/ 22 w 26"/>
                <a:gd name="T19" fmla="*/ 21 h 43"/>
                <a:gd name="T20" fmla="*/ 25 w 26"/>
                <a:gd name="T21" fmla="*/ 21 h 43"/>
                <a:gd name="T22" fmla="*/ 26 w 26"/>
                <a:gd name="T23" fmla="*/ 18 h 43"/>
                <a:gd name="T24" fmla="*/ 18 w 26"/>
                <a:gd name="T25" fmla="*/ 0 h 43"/>
                <a:gd name="T26" fmla="*/ 16 w 26"/>
                <a:gd name="T27" fmla="*/ 2 h 43"/>
                <a:gd name="T28" fmla="*/ 18 w 26"/>
                <a:gd name="T29" fmla="*/ 4 h 43"/>
                <a:gd name="T30" fmla="*/ 20 w 26"/>
                <a:gd name="T31" fmla="*/ 2 h 43"/>
                <a:gd name="T32" fmla="*/ 18 w 26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3">
                  <a:moveTo>
                    <a:pt x="3" y="39"/>
                  </a:moveTo>
                  <a:cubicBezTo>
                    <a:pt x="2" y="39"/>
                    <a:pt x="1" y="39"/>
                    <a:pt x="1" y="39"/>
                  </a:cubicBezTo>
                  <a:cubicBezTo>
                    <a:pt x="1" y="39"/>
                    <a:pt x="0" y="39"/>
                    <a:pt x="0" y="3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3" y="39"/>
                    <a:pt x="3" y="39"/>
                    <a:pt x="3" y="39"/>
                  </a:cubicBezTo>
                  <a:moveTo>
                    <a:pt x="26" y="18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0"/>
                    <a:pt x="26" y="19"/>
                    <a:pt x="26" y="18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4" name="Freeform 305"/>
            <p:cNvSpPr>
              <a:spLocks noEditPoints="1"/>
            </p:cNvSpPr>
            <p:nvPr/>
          </p:nvSpPr>
          <p:spPr bwMode="auto">
            <a:xfrm>
              <a:off x="9429751" y="3451225"/>
              <a:ext cx="173038" cy="177800"/>
            </a:xfrm>
            <a:custGeom>
              <a:avLst/>
              <a:gdLst>
                <a:gd name="T0" fmla="*/ 14 w 36"/>
                <a:gd name="T1" fmla="*/ 26 h 37"/>
                <a:gd name="T2" fmla="*/ 8 w 36"/>
                <a:gd name="T3" fmla="*/ 34 h 37"/>
                <a:gd name="T4" fmla="*/ 11 w 36"/>
                <a:gd name="T5" fmla="*/ 36 h 37"/>
                <a:gd name="T6" fmla="*/ 14 w 36"/>
                <a:gd name="T7" fmla="*/ 26 h 37"/>
                <a:gd name="T8" fmla="*/ 18 w 36"/>
                <a:gd name="T9" fmla="*/ 22 h 37"/>
                <a:gd name="T10" fmla="*/ 14 w 36"/>
                <a:gd name="T11" fmla="*/ 37 h 37"/>
                <a:gd name="T12" fmla="*/ 15 w 36"/>
                <a:gd name="T13" fmla="*/ 37 h 37"/>
                <a:gd name="T14" fmla="*/ 18 w 36"/>
                <a:gd name="T15" fmla="*/ 37 h 37"/>
                <a:gd name="T16" fmla="*/ 30 w 36"/>
                <a:gd name="T17" fmla="*/ 32 h 37"/>
                <a:gd name="T18" fmla="*/ 18 w 36"/>
                <a:gd name="T19" fmla="*/ 22 h 37"/>
                <a:gd name="T20" fmla="*/ 14 w 36"/>
                <a:gd name="T21" fmla="*/ 21 h 37"/>
                <a:gd name="T22" fmla="*/ 0 w 36"/>
                <a:gd name="T23" fmla="*/ 22 h 37"/>
                <a:gd name="T24" fmla="*/ 6 w 36"/>
                <a:gd name="T25" fmla="*/ 33 h 37"/>
                <a:gd name="T26" fmla="*/ 14 w 36"/>
                <a:gd name="T27" fmla="*/ 21 h 37"/>
                <a:gd name="T28" fmla="*/ 36 w 36"/>
                <a:gd name="T29" fmla="*/ 16 h 37"/>
                <a:gd name="T30" fmla="*/ 20 w 36"/>
                <a:gd name="T31" fmla="*/ 20 h 37"/>
                <a:gd name="T32" fmla="*/ 32 w 36"/>
                <a:gd name="T33" fmla="*/ 30 h 37"/>
                <a:gd name="T34" fmla="*/ 36 w 36"/>
                <a:gd name="T35" fmla="*/ 22 h 37"/>
                <a:gd name="T36" fmla="*/ 36 w 36"/>
                <a:gd name="T37" fmla="*/ 16 h 37"/>
                <a:gd name="T38" fmla="*/ 9 w 36"/>
                <a:gd name="T39" fmla="*/ 3 h 37"/>
                <a:gd name="T40" fmla="*/ 0 w 36"/>
                <a:gd name="T41" fmla="*/ 16 h 37"/>
                <a:gd name="T42" fmla="*/ 0 w 36"/>
                <a:gd name="T43" fmla="*/ 19 h 37"/>
                <a:gd name="T44" fmla="*/ 15 w 36"/>
                <a:gd name="T45" fmla="*/ 18 h 37"/>
                <a:gd name="T46" fmla="*/ 9 w 36"/>
                <a:gd name="T47" fmla="*/ 3 h 37"/>
                <a:gd name="T48" fmla="*/ 18 w 36"/>
                <a:gd name="T49" fmla="*/ 0 h 37"/>
                <a:gd name="T50" fmla="*/ 11 w 36"/>
                <a:gd name="T51" fmla="*/ 2 h 37"/>
                <a:gd name="T52" fmla="*/ 17 w 36"/>
                <a:gd name="T53" fmla="*/ 16 h 37"/>
                <a:gd name="T54" fmla="*/ 20 w 36"/>
                <a:gd name="T55" fmla="*/ 12 h 37"/>
                <a:gd name="T56" fmla="*/ 19 w 36"/>
                <a:gd name="T57" fmla="*/ 17 h 37"/>
                <a:gd name="T58" fmla="*/ 35 w 36"/>
                <a:gd name="T59" fmla="*/ 14 h 37"/>
                <a:gd name="T60" fmla="*/ 21 w 36"/>
                <a:gd name="T61" fmla="*/ 1 h 37"/>
                <a:gd name="T62" fmla="*/ 18 w 3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7">
                  <a:moveTo>
                    <a:pt x="14" y="26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9" y="35"/>
                    <a:pt x="10" y="35"/>
                    <a:pt x="11" y="36"/>
                  </a:cubicBezTo>
                  <a:cubicBezTo>
                    <a:pt x="14" y="26"/>
                    <a:pt x="14" y="26"/>
                    <a:pt x="14" y="26"/>
                  </a:cubicBezTo>
                  <a:moveTo>
                    <a:pt x="18" y="22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7"/>
                    <a:pt x="15" y="37"/>
                  </a:cubicBezTo>
                  <a:cubicBezTo>
                    <a:pt x="16" y="37"/>
                    <a:pt x="17" y="37"/>
                    <a:pt x="18" y="37"/>
                  </a:cubicBezTo>
                  <a:cubicBezTo>
                    <a:pt x="23" y="37"/>
                    <a:pt x="27" y="35"/>
                    <a:pt x="30" y="32"/>
                  </a:cubicBezTo>
                  <a:cubicBezTo>
                    <a:pt x="18" y="22"/>
                    <a:pt x="18" y="22"/>
                    <a:pt x="18" y="22"/>
                  </a:cubicBezTo>
                  <a:moveTo>
                    <a:pt x="14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" y="26"/>
                    <a:pt x="3" y="30"/>
                    <a:pt x="6" y="33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36" y="16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4" y="28"/>
                    <a:pt x="35" y="25"/>
                    <a:pt x="36" y="22"/>
                  </a:cubicBezTo>
                  <a:cubicBezTo>
                    <a:pt x="36" y="20"/>
                    <a:pt x="36" y="18"/>
                    <a:pt x="36" y="16"/>
                  </a:cubicBezTo>
                  <a:moveTo>
                    <a:pt x="9" y="3"/>
                  </a:moveTo>
                  <a:cubicBezTo>
                    <a:pt x="4" y="5"/>
                    <a:pt x="1" y="10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8" y="0"/>
                  </a:moveTo>
                  <a:cubicBezTo>
                    <a:pt x="16" y="0"/>
                    <a:pt x="13" y="1"/>
                    <a:pt x="11" y="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7"/>
                    <a:pt x="28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5" name="Freeform 306"/>
            <p:cNvSpPr/>
            <p:nvPr/>
          </p:nvSpPr>
          <p:spPr bwMode="auto">
            <a:xfrm>
              <a:off x="9429751" y="3460750"/>
              <a:ext cx="173038" cy="168275"/>
            </a:xfrm>
            <a:custGeom>
              <a:avLst/>
              <a:gdLst>
                <a:gd name="T0" fmla="*/ 11 w 36"/>
                <a:gd name="T1" fmla="*/ 0 h 35"/>
                <a:gd name="T2" fmla="*/ 9 w 36"/>
                <a:gd name="T3" fmla="*/ 1 h 35"/>
                <a:gd name="T4" fmla="*/ 15 w 36"/>
                <a:gd name="T5" fmla="*/ 16 h 35"/>
                <a:gd name="T6" fmla="*/ 0 w 36"/>
                <a:gd name="T7" fmla="*/ 17 h 35"/>
                <a:gd name="T8" fmla="*/ 0 w 36"/>
                <a:gd name="T9" fmla="*/ 20 h 35"/>
                <a:gd name="T10" fmla="*/ 14 w 36"/>
                <a:gd name="T11" fmla="*/ 19 h 35"/>
                <a:gd name="T12" fmla="*/ 6 w 36"/>
                <a:gd name="T13" fmla="*/ 31 h 35"/>
                <a:gd name="T14" fmla="*/ 8 w 36"/>
                <a:gd name="T15" fmla="*/ 32 h 35"/>
                <a:gd name="T16" fmla="*/ 14 w 36"/>
                <a:gd name="T17" fmla="*/ 24 h 35"/>
                <a:gd name="T18" fmla="*/ 11 w 36"/>
                <a:gd name="T19" fmla="*/ 34 h 35"/>
                <a:gd name="T20" fmla="*/ 14 w 36"/>
                <a:gd name="T21" fmla="*/ 35 h 35"/>
                <a:gd name="T22" fmla="*/ 18 w 36"/>
                <a:gd name="T23" fmla="*/ 20 h 35"/>
                <a:gd name="T24" fmla="*/ 30 w 36"/>
                <a:gd name="T25" fmla="*/ 30 h 35"/>
                <a:gd name="T26" fmla="*/ 32 w 36"/>
                <a:gd name="T27" fmla="*/ 28 h 35"/>
                <a:gd name="T28" fmla="*/ 20 w 36"/>
                <a:gd name="T29" fmla="*/ 18 h 35"/>
                <a:gd name="T30" fmla="*/ 36 w 36"/>
                <a:gd name="T31" fmla="*/ 14 h 35"/>
                <a:gd name="T32" fmla="*/ 35 w 36"/>
                <a:gd name="T33" fmla="*/ 12 h 35"/>
                <a:gd name="T34" fmla="*/ 19 w 36"/>
                <a:gd name="T35" fmla="*/ 15 h 35"/>
                <a:gd name="T36" fmla="*/ 20 w 36"/>
                <a:gd name="T37" fmla="*/ 10 h 35"/>
                <a:gd name="T38" fmla="*/ 17 w 36"/>
                <a:gd name="T39" fmla="*/ 14 h 35"/>
                <a:gd name="T40" fmla="*/ 11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1"/>
                    <a:pt x="8" y="32"/>
                    <a:pt x="8" y="32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3" y="34"/>
                    <a:pt x="14" y="3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3"/>
                    <a:pt x="35" y="1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6" name="Freeform 307"/>
            <p:cNvSpPr>
              <a:spLocks noEditPoints="1"/>
            </p:cNvSpPr>
            <p:nvPr/>
          </p:nvSpPr>
          <p:spPr bwMode="auto">
            <a:xfrm>
              <a:off x="9396413" y="3421062"/>
              <a:ext cx="239713" cy="236538"/>
            </a:xfrm>
            <a:custGeom>
              <a:avLst/>
              <a:gdLst>
                <a:gd name="T0" fmla="*/ 13 w 50"/>
                <a:gd name="T1" fmla="*/ 43 h 49"/>
                <a:gd name="T2" fmla="*/ 12 w 50"/>
                <a:gd name="T3" fmla="*/ 46 h 49"/>
                <a:gd name="T4" fmla="*/ 17 w 50"/>
                <a:gd name="T5" fmla="*/ 48 h 49"/>
                <a:gd name="T6" fmla="*/ 18 w 50"/>
                <a:gd name="T7" fmla="*/ 45 h 49"/>
                <a:gd name="T8" fmla="*/ 13 w 50"/>
                <a:gd name="T9" fmla="*/ 43 h 49"/>
                <a:gd name="T10" fmla="*/ 40 w 50"/>
                <a:gd name="T11" fmla="*/ 40 h 49"/>
                <a:gd name="T12" fmla="*/ 25 w 50"/>
                <a:gd name="T13" fmla="*/ 46 h 49"/>
                <a:gd name="T14" fmla="*/ 21 w 50"/>
                <a:gd name="T15" fmla="*/ 46 h 49"/>
                <a:gd name="T16" fmla="*/ 20 w 50"/>
                <a:gd name="T17" fmla="*/ 46 h 49"/>
                <a:gd name="T18" fmla="*/ 19 w 50"/>
                <a:gd name="T19" fmla="*/ 49 h 49"/>
                <a:gd name="T20" fmla="*/ 21 w 50"/>
                <a:gd name="T21" fmla="*/ 49 h 49"/>
                <a:gd name="T22" fmla="*/ 25 w 50"/>
                <a:gd name="T23" fmla="*/ 49 h 49"/>
                <a:gd name="T24" fmla="*/ 42 w 50"/>
                <a:gd name="T25" fmla="*/ 42 h 49"/>
                <a:gd name="T26" fmla="*/ 40 w 50"/>
                <a:gd name="T27" fmla="*/ 40 h 49"/>
                <a:gd name="T28" fmla="*/ 4 w 50"/>
                <a:gd name="T29" fmla="*/ 28 h 49"/>
                <a:gd name="T30" fmla="*/ 0 w 50"/>
                <a:gd name="T31" fmla="*/ 28 h 49"/>
                <a:gd name="T32" fmla="*/ 9 w 50"/>
                <a:gd name="T33" fmla="*/ 44 h 49"/>
                <a:gd name="T34" fmla="*/ 11 w 50"/>
                <a:gd name="T35" fmla="*/ 41 h 49"/>
                <a:gd name="T36" fmla="*/ 4 w 50"/>
                <a:gd name="T37" fmla="*/ 28 h 49"/>
                <a:gd name="T38" fmla="*/ 49 w 50"/>
                <a:gd name="T39" fmla="*/ 21 h 49"/>
                <a:gd name="T40" fmla="*/ 46 w 50"/>
                <a:gd name="T41" fmla="*/ 22 h 49"/>
                <a:gd name="T42" fmla="*/ 46 w 50"/>
                <a:gd name="T43" fmla="*/ 28 h 49"/>
                <a:gd name="T44" fmla="*/ 42 w 50"/>
                <a:gd name="T45" fmla="*/ 38 h 49"/>
                <a:gd name="T46" fmla="*/ 44 w 50"/>
                <a:gd name="T47" fmla="*/ 40 h 49"/>
                <a:gd name="T48" fmla="*/ 49 w 50"/>
                <a:gd name="T49" fmla="*/ 29 h 49"/>
                <a:gd name="T50" fmla="*/ 49 w 50"/>
                <a:gd name="T51" fmla="*/ 21 h 49"/>
                <a:gd name="T52" fmla="*/ 14 w 50"/>
                <a:gd name="T53" fmla="*/ 3 h 49"/>
                <a:gd name="T54" fmla="*/ 1 w 50"/>
                <a:gd name="T55" fmla="*/ 21 h 49"/>
                <a:gd name="T56" fmla="*/ 0 w 50"/>
                <a:gd name="T57" fmla="*/ 26 h 49"/>
                <a:gd name="T58" fmla="*/ 3 w 50"/>
                <a:gd name="T59" fmla="*/ 25 h 49"/>
                <a:gd name="T60" fmla="*/ 4 w 50"/>
                <a:gd name="T61" fmla="*/ 21 h 49"/>
                <a:gd name="T62" fmla="*/ 15 w 50"/>
                <a:gd name="T63" fmla="*/ 6 h 49"/>
                <a:gd name="T64" fmla="*/ 14 w 50"/>
                <a:gd name="T65" fmla="*/ 3 h 49"/>
                <a:gd name="T66" fmla="*/ 25 w 50"/>
                <a:gd name="T67" fmla="*/ 0 h 49"/>
                <a:gd name="T68" fmla="*/ 16 w 50"/>
                <a:gd name="T69" fmla="*/ 2 h 49"/>
                <a:gd name="T70" fmla="*/ 17 w 50"/>
                <a:gd name="T71" fmla="*/ 5 h 49"/>
                <a:gd name="T72" fmla="*/ 25 w 50"/>
                <a:gd name="T73" fmla="*/ 3 h 49"/>
                <a:gd name="T74" fmla="*/ 28 w 50"/>
                <a:gd name="T75" fmla="*/ 3 h 49"/>
                <a:gd name="T76" fmla="*/ 46 w 50"/>
                <a:gd name="T77" fmla="*/ 19 h 49"/>
                <a:gd name="T78" fmla="*/ 49 w 50"/>
                <a:gd name="T79" fmla="*/ 18 h 49"/>
                <a:gd name="T80" fmla="*/ 29 w 50"/>
                <a:gd name="T81" fmla="*/ 0 h 49"/>
                <a:gd name="T82" fmla="*/ 25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3" y="43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3" y="47"/>
                    <a:pt x="15" y="47"/>
                    <a:pt x="17" y="48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6" y="44"/>
                    <a:pt x="15" y="44"/>
                    <a:pt x="13" y="43"/>
                  </a:cubicBezTo>
                  <a:moveTo>
                    <a:pt x="40" y="40"/>
                  </a:moveTo>
                  <a:cubicBezTo>
                    <a:pt x="36" y="44"/>
                    <a:pt x="31" y="46"/>
                    <a:pt x="25" y="46"/>
                  </a:cubicBezTo>
                  <a:cubicBezTo>
                    <a:pt x="24" y="46"/>
                    <a:pt x="23" y="46"/>
                    <a:pt x="21" y="46"/>
                  </a:cubicBezTo>
                  <a:cubicBezTo>
                    <a:pt x="21" y="46"/>
                    <a:pt x="21" y="46"/>
                    <a:pt x="20" y="46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20" y="49"/>
                    <a:pt x="21" y="49"/>
                  </a:cubicBezTo>
                  <a:cubicBezTo>
                    <a:pt x="22" y="49"/>
                    <a:pt x="24" y="49"/>
                    <a:pt x="25" y="49"/>
                  </a:cubicBezTo>
                  <a:cubicBezTo>
                    <a:pt x="31" y="49"/>
                    <a:pt x="38" y="47"/>
                    <a:pt x="42" y="42"/>
                  </a:cubicBezTo>
                  <a:cubicBezTo>
                    <a:pt x="40" y="40"/>
                    <a:pt x="40" y="40"/>
                    <a:pt x="40" y="40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35"/>
                    <a:pt x="5" y="40"/>
                    <a:pt x="9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7" y="38"/>
                    <a:pt x="4" y="33"/>
                    <a:pt x="4" y="28"/>
                  </a:cubicBezTo>
                  <a:moveTo>
                    <a:pt x="49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7" y="24"/>
                    <a:pt x="47" y="26"/>
                    <a:pt x="46" y="28"/>
                  </a:cubicBezTo>
                  <a:cubicBezTo>
                    <a:pt x="46" y="32"/>
                    <a:pt x="44" y="36"/>
                    <a:pt x="42" y="38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7" y="37"/>
                    <a:pt x="49" y="33"/>
                    <a:pt x="49" y="29"/>
                  </a:cubicBezTo>
                  <a:cubicBezTo>
                    <a:pt x="50" y="26"/>
                    <a:pt x="50" y="24"/>
                    <a:pt x="49" y="21"/>
                  </a:cubicBezTo>
                  <a:moveTo>
                    <a:pt x="14" y="3"/>
                  </a:moveTo>
                  <a:cubicBezTo>
                    <a:pt x="7" y="6"/>
                    <a:pt x="2" y="13"/>
                    <a:pt x="1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1"/>
                  </a:cubicBezTo>
                  <a:cubicBezTo>
                    <a:pt x="5" y="14"/>
                    <a:pt x="9" y="9"/>
                    <a:pt x="15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0" y="4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7" y="5"/>
                    <a:pt x="44" y="11"/>
                    <a:pt x="46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6" y="9"/>
                    <a:pt x="39" y="2"/>
                    <a:pt x="29" y="0"/>
                  </a:cubicBezTo>
                  <a:cubicBezTo>
                    <a:pt x="28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7" name="Freeform 308"/>
            <p:cNvSpPr>
              <a:spLocks noEditPoints="1"/>
            </p:cNvSpPr>
            <p:nvPr/>
          </p:nvSpPr>
          <p:spPr bwMode="auto">
            <a:xfrm>
              <a:off x="9396413" y="3432175"/>
              <a:ext cx="234950" cy="225425"/>
            </a:xfrm>
            <a:custGeom>
              <a:avLst/>
              <a:gdLst>
                <a:gd name="T0" fmla="*/ 18 w 49"/>
                <a:gd name="T1" fmla="*/ 43 h 47"/>
                <a:gd name="T2" fmla="*/ 17 w 49"/>
                <a:gd name="T3" fmla="*/ 46 h 47"/>
                <a:gd name="T4" fmla="*/ 19 w 49"/>
                <a:gd name="T5" fmla="*/ 47 h 47"/>
                <a:gd name="T6" fmla="*/ 20 w 49"/>
                <a:gd name="T7" fmla="*/ 44 h 47"/>
                <a:gd name="T8" fmla="*/ 18 w 49"/>
                <a:gd name="T9" fmla="*/ 43 h 47"/>
                <a:gd name="T10" fmla="*/ 11 w 49"/>
                <a:gd name="T11" fmla="*/ 39 h 47"/>
                <a:gd name="T12" fmla="*/ 9 w 49"/>
                <a:gd name="T13" fmla="*/ 42 h 47"/>
                <a:gd name="T14" fmla="*/ 12 w 49"/>
                <a:gd name="T15" fmla="*/ 44 h 47"/>
                <a:gd name="T16" fmla="*/ 13 w 49"/>
                <a:gd name="T17" fmla="*/ 41 h 47"/>
                <a:gd name="T18" fmla="*/ 11 w 49"/>
                <a:gd name="T19" fmla="*/ 39 h 47"/>
                <a:gd name="T20" fmla="*/ 42 w 49"/>
                <a:gd name="T21" fmla="*/ 36 h 47"/>
                <a:gd name="T22" fmla="*/ 40 w 49"/>
                <a:gd name="T23" fmla="*/ 38 h 47"/>
                <a:gd name="T24" fmla="*/ 42 w 49"/>
                <a:gd name="T25" fmla="*/ 40 h 47"/>
                <a:gd name="T26" fmla="*/ 44 w 49"/>
                <a:gd name="T27" fmla="*/ 38 h 47"/>
                <a:gd name="T28" fmla="*/ 42 w 49"/>
                <a:gd name="T29" fmla="*/ 36 h 47"/>
                <a:gd name="T30" fmla="*/ 3 w 49"/>
                <a:gd name="T31" fmla="*/ 23 h 47"/>
                <a:gd name="T32" fmla="*/ 0 w 49"/>
                <a:gd name="T33" fmla="*/ 24 h 47"/>
                <a:gd name="T34" fmla="*/ 0 w 49"/>
                <a:gd name="T35" fmla="*/ 26 h 47"/>
                <a:gd name="T36" fmla="*/ 4 w 49"/>
                <a:gd name="T37" fmla="*/ 26 h 47"/>
                <a:gd name="T38" fmla="*/ 3 w 49"/>
                <a:gd name="T39" fmla="*/ 23 h 47"/>
                <a:gd name="T40" fmla="*/ 49 w 49"/>
                <a:gd name="T41" fmla="*/ 16 h 47"/>
                <a:gd name="T42" fmla="*/ 46 w 49"/>
                <a:gd name="T43" fmla="*/ 17 h 47"/>
                <a:gd name="T44" fmla="*/ 46 w 49"/>
                <a:gd name="T45" fmla="*/ 20 h 47"/>
                <a:gd name="T46" fmla="*/ 49 w 49"/>
                <a:gd name="T47" fmla="*/ 19 h 47"/>
                <a:gd name="T48" fmla="*/ 49 w 49"/>
                <a:gd name="T49" fmla="*/ 16 h 47"/>
                <a:gd name="T50" fmla="*/ 16 w 49"/>
                <a:gd name="T51" fmla="*/ 0 h 47"/>
                <a:gd name="T52" fmla="*/ 14 w 49"/>
                <a:gd name="T53" fmla="*/ 1 h 47"/>
                <a:gd name="T54" fmla="*/ 15 w 49"/>
                <a:gd name="T55" fmla="*/ 4 h 47"/>
                <a:gd name="T56" fmla="*/ 17 w 49"/>
                <a:gd name="T57" fmla="*/ 3 h 47"/>
                <a:gd name="T58" fmla="*/ 16 w 49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7">
                  <a:moveTo>
                    <a:pt x="18" y="43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19" y="47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4"/>
                    <a:pt x="18" y="43"/>
                    <a:pt x="18" y="43"/>
                  </a:cubicBezTo>
                  <a:moveTo>
                    <a:pt x="11" y="39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3"/>
                    <a:pt x="12" y="44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0"/>
                    <a:pt x="12" y="40"/>
                    <a:pt x="11" y="39"/>
                  </a:cubicBezTo>
                  <a:moveTo>
                    <a:pt x="42" y="36"/>
                  </a:moveTo>
                  <a:cubicBezTo>
                    <a:pt x="41" y="37"/>
                    <a:pt x="40" y="38"/>
                    <a:pt x="40" y="38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39"/>
                    <a:pt x="44" y="38"/>
                  </a:cubicBezTo>
                  <a:cubicBezTo>
                    <a:pt x="42" y="36"/>
                    <a:pt x="42" y="36"/>
                    <a:pt x="42" y="36"/>
                  </a:cubicBezTo>
                  <a:moveTo>
                    <a:pt x="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5"/>
                    <a:pt x="3" y="24"/>
                    <a:pt x="3" y="23"/>
                  </a:cubicBezTo>
                  <a:moveTo>
                    <a:pt x="49" y="16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6" y="19"/>
                    <a:pt x="46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8"/>
                    <a:pt x="49" y="17"/>
                    <a:pt x="49" y="16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8" name="Freeform 309"/>
            <p:cNvSpPr>
              <a:spLocks noEditPoints="1"/>
            </p:cNvSpPr>
            <p:nvPr/>
          </p:nvSpPr>
          <p:spPr bwMode="auto">
            <a:xfrm>
              <a:off x="9666288" y="2871787"/>
              <a:ext cx="177800" cy="179388"/>
            </a:xfrm>
            <a:custGeom>
              <a:avLst/>
              <a:gdLst>
                <a:gd name="T0" fmla="*/ 29 w 37"/>
                <a:gd name="T1" fmla="*/ 17 h 37"/>
                <a:gd name="T2" fmla="*/ 36 w 37"/>
                <a:gd name="T3" fmla="*/ 24 h 37"/>
                <a:gd name="T4" fmla="*/ 37 w 37"/>
                <a:gd name="T5" fmla="*/ 21 h 37"/>
                <a:gd name="T6" fmla="*/ 37 w 37"/>
                <a:gd name="T7" fmla="*/ 18 h 37"/>
                <a:gd name="T8" fmla="*/ 29 w 37"/>
                <a:gd name="T9" fmla="*/ 17 h 37"/>
                <a:gd name="T10" fmla="*/ 25 w 37"/>
                <a:gd name="T11" fmla="*/ 17 h 37"/>
                <a:gd name="T12" fmla="*/ 1 w 37"/>
                <a:gd name="T13" fmla="*/ 24 h 37"/>
                <a:gd name="T14" fmla="*/ 16 w 37"/>
                <a:gd name="T15" fmla="*/ 36 h 37"/>
                <a:gd name="T16" fmla="*/ 19 w 37"/>
                <a:gd name="T17" fmla="*/ 37 h 37"/>
                <a:gd name="T18" fmla="*/ 35 w 37"/>
                <a:gd name="T19" fmla="*/ 26 h 37"/>
                <a:gd name="T20" fmla="*/ 25 w 37"/>
                <a:gd name="T21" fmla="*/ 17 h 37"/>
                <a:gd name="T22" fmla="*/ 11 w 37"/>
                <a:gd name="T23" fmla="*/ 2 h 37"/>
                <a:gd name="T24" fmla="*/ 1 w 37"/>
                <a:gd name="T25" fmla="*/ 16 h 37"/>
                <a:gd name="T26" fmla="*/ 1 w 37"/>
                <a:gd name="T27" fmla="*/ 22 h 37"/>
                <a:gd name="T28" fmla="*/ 22 w 37"/>
                <a:gd name="T29" fmla="*/ 15 h 37"/>
                <a:gd name="T30" fmla="*/ 21 w 37"/>
                <a:gd name="T31" fmla="*/ 14 h 37"/>
                <a:gd name="T32" fmla="*/ 22 w 37"/>
                <a:gd name="T33" fmla="*/ 14 h 37"/>
                <a:gd name="T34" fmla="*/ 11 w 37"/>
                <a:gd name="T35" fmla="*/ 2 h 37"/>
                <a:gd name="T36" fmla="*/ 19 w 37"/>
                <a:gd name="T37" fmla="*/ 0 h 37"/>
                <a:gd name="T38" fmla="*/ 14 w 37"/>
                <a:gd name="T39" fmla="*/ 1 h 37"/>
                <a:gd name="T40" fmla="*/ 26 w 37"/>
                <a:gd name="T41" fmla="*/ 14 h 37"/>
                <a:gd name="T42" fmla="*/ 37 w 37"/>
                <a:gd name="T43" fmla="*/ 15 h 37"/>
                <a:gd name="T44" fmla="*/ 22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29" y="17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7" y="22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29" y="17"/>
                    <a:pt x="29" y="17"/>
                    <a:pt x="29" y="17"/>
                  </a:cubicBezTo>
                  <a:moveTo>
                    <a:pt x="25" y="17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4" y="31"/>
                    <a:pt x="9" y="35"/>
                    <a:pt x="16" y="36"/>
                  </a:cubicBezTo>
                  <a:cubicBezTo>
                    <a:pt x="17" y="37"/>
                    <a:pt x="18" y="37"/>
                    <a:pt x="19" y="37"/>
                  </a:cubicBezTo>
                  <a:cubicBezTo>
                    <a:pt x="26" y="37"/>
                    <a:pt x="32" y="33"/>
                    <a:pt x="35" y="26"/>
                  </a:cubicBezTo>
                  <a:cubicBezTo>
                    <a:pt x="25" y="17"/>
                    <a:pt x="25" y="17"/>
                    <a:pt x="25" y="17"/>
                  </a:cubicBezTo>
                  <a:moveTo>
                    <a:pt x="11" y="2"/>
                  </a:moveTo>
                  <a:cubicBezTo>
                    <a:pt x="6" y="4"/>
                    <a:pt x="2" y="9"/>
                    <a:pt x="1" y="16"/>
                  </a:cubicBezTo>
                  <a:cubicBezTo>
                    <a:pt x="0" y="18"/>
                    <a:pt x="0" y="20"/>
                    <a:pt x="1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5" y="0"/>
                    <a:pt x="14" y="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5" y="8"/>
                    <a:pt x="29" y="2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9" name="Freeform 310"/>
            <p:cNvSpPr/>
            <p:nvPr/>
          </p:nvSpPr>
          <p:spPr bwMode="auto">
            <a:xfrm>
              <a:off x="9671051" y="2876550"/>
              <a:ext cx="173038" cy="120650"/>
            </a:xfrm>
            <a:custGeom>
              <a:avLst/>
              <a:gdLst>
                <a:gd name="T0" fmla="*/ 13 w 36"/>
                <a:gd name="T1" fmla="*/ 0 h 25"/>
                <a:gd name="T2" fmla="*/ 10 w 36"/>
                <a:gd name="T3" fmla="*/ 1 h 25"/>
                <a:gd name="T4" fmla="*/ 21 w 36"/>
                <a:gd name="T5" fmla="*/ 13 h 25"/>
                <a:gd name="T6" fmla="*/ 20 w 36"/>
                <a:gd name="T7" fmla="*/ 13 h 25"/>
                <a:gd name="T8" fmla="*/ 21 w 36"/>
                <a:gd name="T9" fmla="*/ 14 h 25"/>
                <a:gd name="T10" fmla="*/ 0 w 36"/>
                <a:gd name="T11" fmla="*/ 21 h 25"/>
                <a:gd name="T12" fmla="*/ 0 w 36"/>
                <a:gd name="T13" fmla="*/ 23 h 25"/>
                <a:gd name="T14" fmla="*/ 24 w 36"/>
                <a:gd name="T15" fmla="*/ 16 h 25"/>
                <a:gd name="T16" fmla="*/ 34 w 36"/>
                <a:gd name="T17" fmla="*/ 25 h 25"/>
                <a:gd name="T18" fmla="*/ 35 w 36"/>
                <a:gd name="T19" fmla="*/ 23 h 25"/>
                <a:gd name="T20" fmla="*/ 28 w 36"/>
                <a:gd name="T21" fmla="*/ 16 h 25"/>
                <a:gd name="T22" fmla="*/ 36 w 36"/>
                <a:gd name="T23" fmla="*/ 17 h 25"/>
                <a:gd name="T24" fmla="*/ 36 w 36"/>
                <a:gd name="T25" fmla="*/ 14 h 25"/>
                <a:gd name="T26" fmla="*/ 25 w 36"/>
                <a:gd name="T27" fmla="*/ 13 h 25"/>
                <a:gd name="T28" fmla="*/ 13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13" y="0"/>
                  </a:moveTo>
                  <a:cubicBezTo>
                    <a:pt x="12" y="0"/>
                    <a:pt x="11" y="1"/>
                    <a:pt x="10" y="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5"/>
                    <a:pt x="35" y="24"/>
                    <a:pt x="35" y="23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0" name="Freeform 311"/>
            <p:cNvSpPr>
              <a:spLocks noEditPoints="1"/>
            </p:cNvSpPr>
            <p:nvPr/>
          </p:nvSpPr>
          <p:spPr bwMode="auto">
            <a:xfrm>
              <a:off x="9636126" y="2843212"/>
              <a:ext cx="236538" cy="236538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2 h 49"/>
                <a:gd name="T4" fmla="*/ 21 w 49"/>
                <a:gd name="T5" fmla="*/ 49 h 49"/>
                <a:gd name="T6" fmla="*/ 25 w 49"/>
                <a:gd name="T7" fmla="*/ 49 h 49"/>
                <a:gd name="T8" fmla="*/ 46 w 49"/>
                <a:gd name="T9" fmla="*/ 37 h 49"/>
                <a:gd name="T10" fmla="*/ 44 w 49"/>
                <a:gd name="T11" fmla="*/ 35 h 49"/>
                <a:gd name="T12" fmla="*/ 25 w 49"/>
                <a:gd name="T13" fmla="*/ 46 h 49"/>
                <a:gd name="T14" fmla="*/ 21 w 49"/>
                <a:gd name="T15" fmla="*/ 46 h 49"/>
                <a:gd name="T16" fmla="*/ 4 w 49"/>
                <a:gd name="T17" fmla="*/ 31 h 49"/>
                <a:gd name="T18" fmla="*/ 46 w 49"/>
                <a:gd name="T19" fmla="*/ 24 h 49"/>
                <a:gd name="T20" fmla="*/ 46 w 49"/>
                <a:gd name="T21" fmla="*/ 28 h 49"/>
                <a:gd name="T22" fmla="*/ 45 w 49"/>
                <a:gd name="T23" fmla="*/ 32 h 49"/>
                <a:gd name="T24" fmla="*/ 47 w 49"/>
                <a:gd name="T25" fmla="*/ 34 h 49"/>
                <a:gd name="T26" fmla="*/ 49 w 49"/>
                <a:gd name="T27" fmla="*/ 28 h 49"/>
                <a:gd name="T28" fmla="*/ 49 w 49"/>
                <a:gd name="T29" fmla="*/ 25 h 49"/>
                <a:gd name="T30" fmla="*/ 46 w 49"/>
                <a:gd name="T31" fmla="*/ 24 h 49"/>
                <a:gd name="T32" fmla="*/ 12 w 49"/>
                <a:gd name="T33" fmla="*/ 3 h 49"/>
                <a:gd name="T34" fmla="*/ 0 w 49"/>
                <a:gd name="T35" fmla="*/ 20 h 49"/>
                <a:gd name="T36" fmla="*/ 1 w 49"/>
                <a:gd name="T37" fmla="*/ 30 h 49"/>
                <a:gd name="T38" fmla="*/ 4 w 49"/>
                <a:gd name="T39" fmla="*/ 29 h 49"/>
                <a:gd name="T40" fmla="*/ 3 w 49"/>
                <a:gd name="T41" fmla="*/ 21 h 49"/>
                <a:gd name="T42" fmla="*/ 15 w 49"/>
                <a:gd name="T43" fmla="*/ 5 h 49"/>
                <a:gd name="T44" fmla="*/ 12 w 49"/>
                <a:gd name="T45" fmla="*/ 3 h 49"/>
                <a:gd name="T46" fmla="*/ 25 w 49"/>
                <a:gd name="T47" fmla="*/ 0 h 49"/>
                <a:gd name="T48" fmla="*/ 15 w 49"/>
                <a:gd name="T49" fmla="*/ 2 h 49"/>
                <a:gd name="T50" fmla="*/ 17 w 49"/>
                <a:gd name="T51" fmla="*/ 4 h 49"/>
                <a:gd name="T52" fmla="*/ 25 w 49"/>
                <a:gd name="T53" fmla="*/ 3 h 49"/>
                <a:gd name="T54" fmla="*/ 28 w 49"/>
                <a:gd name="T55" fmla="*/ 3 h 49"/>
                <a:gd name="T56" fmla="*/ 46 w 49"/>
                <a:gd name="T57" fmla="*/ 22 h 49"/>
                <a:gd name="T58" fmla="*/ 49 w 49"/>
                <a:gd name="T59" fmla="*/ 22 h 49"/>
                <a:gd name="T60" fmla="*/ 29 w 49"/>
                <a:gd name="T61" fmla="*/ 0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2"/>
                    <a:pt x="1" y="32"/>
                    <a:pt x="1" y="32"/>
                  </a:cubicBezTo>
                  <a:cubicBezTo>
                    <a:pt x="4" y="41"/>
                    <a:pt x="11" y="47"/>
                    <a:pt x="21" y="49"/>
                  </a:cubicBezTo>
                  <a:cubicBezTo>
                    <a:pt x="22" y="49"/>
                    <a:pt x="23" y="49"/>
                    <a:pt x="25" y="49"/>
                  </a:cubicBezTo>
                  <a:cubicBezTo>
                    <a:pt x="34" y="49"/>
                    <a:pt x="42" y="44"/>
                    <a:pt x="46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0" y="42"/>
                    <a:pt x="33" y="46"/>
                    <a:pt x="25" y="46"/>
                  </a:cubicBezTo>
                  <a:cubicBezTo>
                    <a:pt x="24" y="46"/>
                    <a:pt x="22" y="46"/>
                    <a:pt x="21" y="46"/>
                  </a:cubicBezTo>
                  <a:cubicBezTo>
                    <a:pt x="13" y="44"/>
                    <a:pt x="7" y="39"/>
                    <a:pt x="4" y="31"/>
                  </a:cubicBezTo>
                  <a:moveTo>
                    <a:pt x="46" y="24"/>
                  </a:moveTo>
                  <a:cubicBezTo>
                    <a:pt x="46" y="26"/>
                    <a:pt x="46" y="27"/>
                    <a:pt x="46" y="28"/>
                  </a:cubicBezTo>
                  <a:cubicBezTo>
                    <a:pt x="46" y="29"/>
                    <a:pt x="45" y="31"/>
                    <a:pt x="45" y="3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8" y="33"/>
                    <a:pt x="49" y="31"/>
                    <a:pt x="49" y="28"/>
                  </a:cubicBezTo>
                  <a:cubicBezTo>
                    <a:pt x="49" y="27"/>
                    <a:pt x="49" y="26"/>
                    <a:pt x="49" y="25"/>
                  </a:cubicBezTo>
                  <a:cubicBezTo>
                    <a:pt x="46" y="24"/>
                    <a:pt x="46" y="24"/>
                    <a:pt x="46" y="24"/>
                  </a:cubicBezTo>
                  <a:moveTo>
                    <a:pt x="12" y="3"/>
                  </a:moveTo>
                  <a:cubicBezTo>
                    <a:pt x="6" y="7"/>
                    <a:pt x="2" y="13"/>
                    <a:pt x="0" y="20"/>
                  </a:cubicBezTo>
                  <a:cubicBezTo>
                    <a:pt x="0" y="24"/>
                    <a:pt x="0" y="27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6"/>
                    <a:pt x="3" y="24"/>
                    <a:pt x="3" y="21"/>
                  </a:cubicBezTo>
                  <a:cubicBezTo>
                    <a:pt x="5" y="14"/>
                    <a:pt x="9" y="8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8" y="5"/>
                    <a:pt x="45" y="12"/>
                    <a:pt x="46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1"/>
                    <a:pt x="40" y="2"/>
                    <a:pt x="29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1" name="Freeform 312"/>
            <p:cNvSpPr>
              <a:spLocks noEditPoints="1"/>
            </p:cNvSpPr>
            <p:nvPr/>
          </p:nvSpPr>
          <p:spPr bwMode="auto">
            <a:xfrm>
              <a:off x="9640888" y="2852737"/>
              <a:ext cx="231775" cy="168275"/>
            </a:xfrm>
            <a:custGeom>
              <a:avLst/>
              <a:gdLst>
                <a:gd name="T0" fmla="*/ 44 w 48"/>
                <a:gd name="T1" fmla="*/ 30 h 35"/>
                <a:gd name="T2" fmla="*/ 43 w 48"/>
                <a:gd name="T3" fmla="*/ 33 h 35"/>
                <a:gd name="T4" fmla="*/ 45 w 48"/>
                <a:gd name="T5" fmla="*/ 35 h 35"/>
                <a:gd name="T6" fmla="*/ 46 w 48"/>
                <a:gd name="T7" fmla="*/ 32 h 35"/>
                <a:gd name="T8" fmla="*/ 44 w 48"/>
                <a:gd name="T9" fmla="*/ 30 h 35"/>
                <a:gd name="T10" fmla="*/ 3 w 48"/>
                <a:gd name="T11" fmla="*/ 27 h 35"/>
                <a:gd name="T12" fmla="*/ 0 w 48"/>
                <a:gd name="T13" fmla="*/ 28 h 35"/>
                <a:gd name="T14" fmla="*/ 0 w 48"/>
                <a:gd name="T15" fmla="*/ 30 h 35"/>
                <a:gd name="T16" fmla="*/ 3 w 48"/>
                <a:gd name="T17" fmla="*/ 29 h 35"/>
                <a:gd name="T18" fmla="*/ 3 w 48"/>
                <a:gd name="T19" fmla="*/ 27 h 35"/>
                <a:gd name="T20" fmla="*/ 45 w 48"/>
                <a:gd name="T21" fmla="*/ 20 h 35"/>
                <a:gd name="T22" fmla="*/ 45 w 48"/>
                <a:gd name="T23" fmla="*/ 22 h 35"/>
                <a:gd name="T24" fmla="*/ 48 w 48"/>
                <a:gd name="T25" fmla="*/ 23 h 35"/>
                <a:gd name="T26" fmla="*/ 48 w 48"/>
                <a:gd name="T27" fmla="*/ 20 h 35"/>
                <a:gd name="T28" fmla="*/ 45 w 48"/>
                <a:gd name="T29" fmla="*/ 20 h 35"/>
                <a:gd name="T30" fmla="*/ 14 w 48"/>
                <a:gd name="T31" fmla="*/ 0 h 35"/>
                <a:gd name="T32" fmla="*/ 11 w 48"/>
                <a:gd name="T33" fmla="*/ 1 h 35"/>
                <a:gd name="T34" fmla="*/ 14 w 48"/>
                <a:gd name="T35" fmla="*/ 3 h 35"/>
                <a:gd name="T36" fmla="*/ 16 w 48"/>
                <a:gd name="T37" fmla="*/ 2 h 35"/>
                <a:gd name="T38" fmla="*/ 14 w 4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5">
                  <a:moveTo>
                    <a:pt x="44" y="30"/>
                  </a:moveTo>
                  <a:cubicBezTo>
                    <a:pt x="43" y="31"/>
                    <a:pt x="43" y="32"/>
                    <a:pt x="43" y="3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4"/>
                    <a:pt x="46" y="33"/>
                    <a:pt x="46" y="32"/>
                  </a:cubicBezTo>
                  <a:cubicBezTo>
                    <a:pt x="44" y="30"/>
                    <a:pt x="44" y="30"/>
                    <a:pt x="44" y="30"/>
                  </a:cubicBezTo>
                  <a:moveTo>
                    <a:pt x="3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45" y="20"/>
                  </a:moveTo>
                  <a:cubicBezTo>
                    <a:pt x="45" y="21"/>
                    <a:pt x="45" y="21"/>
                    <a:pt x="45" y="22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2"/>
                    <a:pt x="48" y="21"/>
                    <a:pt x="48" y="20"/>
                  </a:cubicBezTo>
                  <a:cubicBezTo>
                    <a:pt x="45" y="20"/>
                    <a:pt x="45" y="20"/>
                    <a:pt x="45" y="20"/>
                  </a:cubicBezTo>
                  <a:moveTo>
                    <a:pt x="14" y="0"/>
                  </a:moveTo>
                  <a:cubicBezTo>
                    <a:pt x="13" y="0"/>
                    <a:pt x="12" y="1"/>
                    <a:pt x="11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6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2" name="Freeform 313"/>
            <p:cNvSpPr>
              <a:spLocks noEditPoints="1"/>
            </p:cNvSpPr>
            <p:nvPr/>
          </p:nvSpPr>
          <p:spPr bwMode="auto">
            <a:xfrm>
              <a:off x="8821738" y="4386262"/>
              <a:ext cx="144463" cy="139700"/>
            </a:xfrm>
            <a:custGeom>
              <a:avLst/>
              <a:gdLst>
                <a:gd name="T0" fmla="*/ 16 w 30"/>
                <a:gd name="T1" fmla="*/ 13 h 29"/>
                <a:gd name="T2" fmla="*/ 3 w 30"/>
                <a:gd name="T3" fmla="*/ 23 h 29"/>
                <a:gd name="T4" fmla="*/ 12 w 30"/>
                <a:gd name="T5" fmla="*/ 29 h 29"/>
                <a:gd name="T6" fmla="*/ 15 w 30"/>
                <a:gd name="T7" fmla="*/ 29 h 29"/>
                <a:gd name="T8" fmla="*/ 20 w 30"/>
                <a:gd name="T9" fmla="*/ 28 h 29"/>
                <a:gd name="T10" fmla="*/ 16 w 30"/>
                <a:gd name="T11" fmla="*/ 13 h 29"/>
                <a:gd name="T12" fmla="*/ 23 w 30"/>
                <a:gd name="T13" fmla="*/ 3 h 29"/>
                <a:gd name="T14" fmla="*/ 18 w 30"/>
                <a:gd name="T15" fmla="*/ 11 h 29"/>
                <a:gd name="T16" fmla="*/ 23 w 30"/>
                <a:gd name="T17" fmla="*/ 27 h 29"/>
                <a:gd name="T18" fmla="*/ 29 w 30"/>
                <a:gd name="T19" fmla="*/ 17 h 29"/>
                <a:gd name="T20" fmla="*/ 23 w 30"/>
                <a:gd name="T21" fmla="*/ 3 h 29"/>
                <a:gd name="T22" fmla="*/ 18 w 30"/>
                <a:gd name="T23" fmla="*/ 0 h 29"/>
                <a:gd name="T24" fmla="*/ 18 w 30"/>
                <a:gd name="T25" fmla="*/ 6 h 29"/>
                <a:gd name="T26" fmla="*/ 21 w 30"/>
                <a:gd name="T27" fmla="*/ 1 h 29"/>
                <a:gd name="T28" fmla="*/ 18 w 30"/>
                <a:gd name="T29" fmla="*/ 0 h 29"/>
                <a:gd name="T30" fmla="*/ 15 w 30"/>
                <a:gd name="T31" fmla="*/ 0 h 29"/>
                <a:gd name="T32" fmla="*/ 0 w 30"/>
                <a:gd name="T33" fmla="*/ 12 h 29"/>
                <a:gd name="T34" fmla="*/ 2 w 30"/>
                <a:gd name="T35" fmla="*/ 21 h 29"/>
                <a:gd name="T36" fmla="*/ 15 w 30"/>
                <a:gd name="T37" fmla="*/ 10 h 29"/>
                <a:gd name="T38" fmla="*/ 15 w 30"/>
                <a:gd name="T39" fmla="*/ 0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6" y="1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7" y="29"/>
                    <a:pt x="18" y="29"/>
                    <a:pt x="20" y="28"/>
                  </a:cubicBezTo>
                  <a:cubicBezTo>
                    <a:pt x="16" y="13"/>
                    <a:pt x="16" y="13"/>
                    <a:pt x="16" y="13"/>
                  </a:cubicBezTo>
                  <a:moveTo>
                    <a:pt x="23" y="3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6" y="24"/>
                    <a:pt x="28" y="21"/>
                    <a:pt x="29" y="17"/>
                  </a:cubicBezTo>
                  <a:cubicBezTo>
                    <a:pt x="30" y="11"/>
                    <a:pt x="27" y="6"/>
                    <a:pt x="23" y="3"/>
                  </a:cubicBezTo>
                  <a:moveTo>
                    <a:pt x="18" y="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1"/>
                    <a:pt x="18" y="0"/>
                  </a:cubicBezTo>
                  <a:moveTo>
                    <a:pt x="15" y="0"/>
                  </a:moveTo>
                  <a:cubicBezTo>
                    <a:pt x="8" y="0"/>
                    <a:pt x="1" y="5"/>
                    <a:pt x="0" y="12"/>
                  </a:cubicBezTo>
                  <a:cubicBezTo>
                    <a:pt x="0" y="15"/>
                    <a:pt x="0" y="18"/>
                    <a:pt x="2" y="2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3" name="Freeform 314"/>
            <p:cNvSpPr/>
            <p:nvPr/>
          </p:nvSpPr>
          <p:spPr bwMode="auto">
            <a:xfrm>
              <a:off x="8831263" y="4386262"/>
              <a:ext cx="101600" cy="134938"/>
            </a:xfrm>
            <a:custGeom>
              <a:avLst/>
              <a:gdLst>
                <a:gd name="T0" fmla="*/ 13 w 21"/>
                <a:gd name="T1" fmla="*/ 0 h 28"/>
                <a:gd name="T2" fmla="*/ 13 w 21"/>
                <a:gd name="T3" fmla="*/ 10 h 28"/>
                <a:gd name="T4" fmla="*/ 0 w 21"/>
                <a:gd name="T5" fmla="*/ 21 h 28"/>
                <a:gd name="T6" fmla="*/ 1 w 21"/>
                <a:gd name="T7" fmla="*/ 23 h 28"/>
                <a:gd name="T8" fmla="*/ 14 w 21"/>
                <a:gd name="T9" fmla="*/ 13 h 28"/>
                <a:gd name="T10" fmla="*/ 18 w 21"/>
                <a:gd name="T11" fmla="*/ 28 h 28"/>
                <a:gd name="T12" fmla="*/ 21 w 21"/>
                <a:gd name="T13" fmla="*/ 27 h 28"/>
                <a:gd name="T14" fmla="*/ 16 w 21"/>
                <a:gd name="T15" fmla="*/ 11 h 28"/>
                <a:gd name="T16" fmla="*/ 21 w 21"/>
                <a:gd name="T17" fmla="*/ 3 h 28"/>
                <a:gd name="T18" fmla="*/ 19 w 21"/>
                <a:gd name="T19" fmla="*/ 1 h 28"/>
                <a:gd name="T20" fmla="*/ 16 w 21"/>
                <a:gd name="T21" fmla="*/ 6 h 28"/>
                <a:gd name="T22" fmla="*/ 16 w 21"/>
                <a:gd name="T23" fmla="*/ 0 h 28"/>
                <a:gd name="T24" fmla="*/ 15 w 21"/>
                <a:gd name="T25" fmla="*/ 0 h 28"/>
                <a:gd name="T26" fmla="*/ 13 w 21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8">
                  <a:moveTo>
                    <a:pt x="13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1" y="2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20" y="27"/>
                    <a:pt x="21" y="2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19" y="1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4" name="Freeform 315"/>
            <p:cNvSpPr>
              <a:spLocks noEditPoints="1"/>
            </p:cNvSpPr>
            <p:nvPr/>
          </p:nvSpPr>
          <p:spPr bwMode="auto">
            <a:xfrm>
              <a:off x="8797926" y="4362450"/>
              <a:ext cx="192088" cy="187325"/>
            </a:xfrm>
            <a:custGeom>
              <a:avLst/>
              <a:gdLst>
                <a:gd name="T0" fmla="*/ 6 w 40"/>
                <a:gd name="T1" fmla="*/ 30 h 39"/>
                <a:gd name="T2" fmla="*/ 4 w 40"/>
                <a:gd name="T3" fmla="*/ 31 h 39"/>
                <a:gd name="T4" fmla="*/ 16 w 40"/>
                <a:gd name="T5" fmla="*/ 39 h 39"/>
                <a:gd name="T6" fmla="*/ 20 w 40"/>
                <a:gd name="T7" fmla="*/ 39 h 39"/>
                <a:gd name="T8" fmla="*/ 27 w 40"/>
                <a:gd name="T9" fmla="*/ 38 h 39"/>
                <a:gd name="T10" fmla="*/ 26 w 40"/>
                <a:gd name="T11" fmla="*/ 35 h 39"/>
                <a:gd name="T12" fmla="*/ 20 w 40"/>
                <a:gd name="T13" fmla="*/ 37 h 39"/>
                <a:gd name="T14" fmla="*/ 17 w 40"/>
                <a:gd name="T15" fmla="*/ 36 h 39"/>
                <a:gd name="T16" fmla="*/ 6 w 40"/>
                <a:gd name="T17" fmla="*/ 30 h 39"/>
                <a:gd name="T18" fmla="*/ 31 w 40"/>
                <a:gd name="T19" fmla="*/ 4 h 39"/>
                <a:gd name="T20" fmla="*/ 30 w 40"/>
                <a:gd name="T21" fmla="*/ 6 h 39"/>
                <a:gd name="T22" fmla="*/ 37 w 40"/>
                <a:gd name="T23" fmla="*/ 22 h 39"/>
                <a:gd name="T24" fmla="*/ 28 w 40"/>
                <a:gd name="T25" fmla="*/ 34 h 39"/>
                <a:gd name="T26" fmla="*/ 29 w 40"/>
                <a:gd name="T27" fmla="*/ 37 h 39"/>
                <a:gd name="T28" fmla="*/ 39 w 40"/>
                <a:gd name="T29" fmla="*/ 23 h 39"/>
                <a:gd name="T30" fmla="*/ 31 w 40"/>
                <a:gd name="T31" fmla="*/ 4 h 39"/>
                <a:gd name="T32" fmla="*/ 23 w 40"/>
                <a:gd name="T33" fmla="*/ 0 h 39"/>
                <a:gd name="T34" fmla="*/ 23 w 40"/>
                <a:gd name="T35" fmla="*/ 3 h 39"/>
                <a:gd name="T36" fmla="*/ 27 w 40"/>
                <a:gd name="T37" fmla="*/ 4 h 39"/>
                <a:gd name="T38" fmla="*/ 29 w 40"/>
                <a:gd name="T39" fmla="*/ 2 h 39"/>
                <a:gd name="T40" fmla="*/ 23 w 40"/>
                <a:gd name="T41" fmla="*/ 0 h 39"/>
                <a:gd name="T42" fmla="*/ 23 w 40"/>
                <a:gd name="T43" fmla="*/ 0 h 39"/>
                <a:gd name="T44" fmla="*/ 20 w 40"/>
                <a:gd name="T45" fmla="*/ 0 h 39"/>
                <a:gd name="T46" fmla="*/ 0 w 40"/>
                <a:gd name="T47" fmla="*/ 16 h 39"/>
                <a:gd name="T48" fmla="*/ 3 w 40"/>
                <a:gd name="T49" fmla="*/ 29 h 39"/>
                <a:gd name="T50" fmla="*/ 4 w 40"/>
                <a:gd name="T51" fmla="*/ 27 h 39"/>
                <a:gd name="T52" fmla="*/ 3 w 40"/>
                <a:gd name="T53" fmla="*/ 17 h 39"/>
                <a:gd name="T54" fmla="*/ 20 w 40"/>
                <a:gd name="T55" fmla="*/ 2 h 39"/>
                <a:gd name="T56" fmla="*/ 20 w 40"/>
                <a:gd name="T57" fmla="*/ 2 h 39"/>
                <a:gd name="T58" fmla="*/ 20 w 40"/>
                <a:gd name="T59" fmla="*/ 0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6" y="30"/>
                  </a:moveTo>
                  <a:cubicBezTo>
                    <a:pt x="4" y="31"/>
                    <a:pt x="4" y="31"/>
                    <a:pt x="4" y="31"/>
                  </a:cubicBezTo>
                  <a:cubicBezTo>
                    <a:pt x="7" y="35"/>
                    <a:pt x="11" y="38"/>
                    <a:pt x="16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2" y="39"/>
                    <a:pt x="24" y="39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6"/>
                    <a:pt x="22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6" y="30"/>
                  </a:cubicBezTo>
                  <a:moveTo>
                    <a:pt x="31" y="4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35" y="9"/>
                    <a:pt x="38" y="16"/>
                    <a:pt x="37" y="22"/>
                  </a:cubicBezTo>
                  <a:cubicBezTo>
                    <a:pt x="36" y="27"/>
                    <a:pt x="33" y="32"/>
                    <a:pt x="28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4"/>
                    <a:pt x="38" y="29"/>
                    <a:pt x="39" y="23"/>
                  </a:cubicBezTo>
                  <a:cubicBezTo>
                    <a:pt x="40" y="15"/>
                    <a:pt x="37" y="8"/>
                    <a:pt x="31" y="4"/>
                  </a:cubicBezTo>
                  <a:moveTo>
                    <a:pt x="23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6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7" y="1"/>
                    <a:pt x="25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0" y="0"/>
                  </a:moveTo>
                  <a:cubicBezTo>
                    <a:pt x="10" y="0"/>
                    <a:pt x="2" y="7"/>
                    <a:pt x="0" y="16"/>
                  </a:cubicBezTo>
                  <a:cubicBezTo>
                    <a:pt x="0" y="21"/>
                    <a:pt x="0" y="25"/>
                    <a:pt x="3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4"/>
                    <a:pt x="2" y="21"/>
                    <a:pt x="3" y="17"/>
                  </a:cubicBezTo>
                  <a:cubicBezTo>
                    <a:pt x="4" y="8"/>
                    <a:pt x="11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5" name="Freeform 316"/>
            <p:cNvSpPr>
              <a:spLocks noEditPoints="1"/>
            </p:cNvSpPr>
            <p:nvPr/>
          </p:nvSpPr>
          <p:spPr bwMode="auto">
            <a:xfrm>
              <a:off x="8812213" y="4362450"/>
              <a:ext cx="134938" cy="182563"/>
            </a:xfrm>
            <a:custGeom>
              <a:avLst/>
              <a:gdLst>
                <a:gd name="T0" fmla="*/ 25 w 28"/>
                <a:gd name="T1" fmla="*/ 34 h 38"/>
                <a:gd name="T2" fmla="*/ 23 w 28"/>
                <a:gd name="T3" fmla="*/ 35 h 38"/>
                <a:gd name="T4" fmla="*/ 24 w 28"/>
                <a:gd name="T5" fmla="*/ 38 h 38"/>
                <a:gd name="T6" fmla="*/ 26 w 28"/>
                <a:gd name="T7" fmla="*/ 37 h 38"/>
                <a:gd name="T8" fmla="*/ 25 w 28"/>
                <a:gd name="T9" fmla="*/ 34 h 38"/>
                <a:gd name="T10" fmla="*/ 1 w 28"/>
                <a:gd name="T11" fmla="*/ 27 h 38"/>
                <a:gd name="T12" fmla="*/ 0 w 28"/>
                <a:gd name="T13" fmla="*/ 29 h 38"/>
                <a:gd name="T14" fmla="*/ 1 w 28"/>
                <a:gd name="T15" fmla="*/ 31 h 38"/>
                <a:gd name="T16" fmla="*/ 3 w 28"/>
                <a:gd name="T17" fmla="*/ 30 h 38"/>
                <a:gd name="T18" fmla="*/ 1 w 28"/>
                <a:gd name="T19" fmla="*/ 27 h 38"/>
                <a:gd name="T20" fmla="*/ 26 w 28"/>
                <a:gd name="T21" fmla="*/ 2 h 38"/>
                <a:gd name="T22" fmla="*/ 24 w 28"/>
                <a:gd name="T23" fmla="*/ 4 h 38"/>
                <a:gd name="T24" fmla="*/ 27 w 28"/>
                <a:gd name="T25" fmla="*/ 6 h 38"/>
                <a:gd name="T26" fmla="*/ 28 w 28"/>
                <a:gd name="T27" fmla="*/ 4 h 38"/>
                <a:gd name="T28" fmla="*/ 26 w 28"/>
                <a:gd name="T29" fmla="*/ 2 h 38"/>
                <a:gd name="T30" fmla="*/ 17 w 28"/>
                <a:gd name="T31" fmla="*/ 0 h 38"/>
                <a:gd name="T32" fmla="*/ 17 w 28"/>
                <a:gd name="T33" fmla="*/ 2 h 38"/>
                <a:gd name="T34" fmla="*/ 19 w 28"/>
                <a:gd name="T35" fmla="*/ 3 h 38"/>
                <a:gd name="T36" fmla="*/ 20 w 28"/>
                <a:gd name="T37" fmla="*/ 3 h 38"/>
                <a:gd name="T38" fmla="*/ 20 w 28"/>
                <a:gd name="T39" fmla="*/ 0 h 38"/>
                <a:gd name="T40" fmla="*/ 17 w 28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8">
                  <a:moveTo>
                    <a:pt x="25" y="34"/>
                  </a:moveTo>
                  <a:cubicBezTo>
                    <a:pt x="25" y="35"/>
                    <a:pt x="24" y="35"/>
                    <a:pt x="23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5" y="37"/>
                    <a:pt x="26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1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29"/>
                    <a:pt x="2" y="28"/>
                    <a:pt x="1" y="27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6" y="5"/>
                    <a:pt x="2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3"/>
                    <a:pt x="27" y="3"/>
                    <a:pt x="26" y="2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6" name="Freeform 317"/>
            <p:cNvSpPr>
              <a:spLocks noEditPoints="1"/>
            </p:cNvSpPr>
            <p:nvPr/>
          </p:nvSpPr>
          <p:spPr bwMode="auto">
            <a:xfrm>
              <a:off x="8605838" y="5683250"/>
              <a:ext cx="144463" cy="139700"/>
            </a:xfrm>
            <a:custGeom>
              <a:avLst/>
              <a:gdLst>
                <a:gd name="T0" fmla="*/ 30 w 30"/>
                <a:gd name="T1" fmla="*/ 15 h 29"/>
                <a:gd name="T2" fmla="*/ 21 w 30"/>
                <a:gd name="T3" fmla="*/ 20 h 29"/>
                <a:gd name="T4" fmla="*/ 29 w 30"/>
                <a:gd name="T5" fmla="*/ 21 h 29"/>
                <a:gd name="T6" fmla="*/ 30 w 30"/>
                <a:gd name="T7" fmla="*/ 17 h 29"/>
                <a:gd name="T8" fmla="*/ 30 w 30"/>
                <a:gd name="T9" fmla="*/ 15 h 29"/>
                <a:gd name="T10" fmla="*/ 1 w 30"/>
                <a:gd name="T11" fmla="*/ 13 h 29"/>
                <a:gd name="T12" fmla="*/ 13 w 30"/>
                <a:gd name="T13" fmla="*/ 29 h 29"/>
                <a:gd name="T14" fmla="*/ 16 w 30"/>
                <a:gd name="T15" fmla="*/ 29 h 29"/>
                <a:gd name="T16" fmla="*/ 27 w 30"/>
                <a:gd name="T17" fmla="*/ 23 h 29"/>
                <a:gd name="T18" fmla="*/ 17 w 30"/>
                <a:gd name="T19" fmla="*/ 23 h 29"/>
                <a:gd name="T20" fmla="*/ 16 w 30"/>
                <a:gd name="T21" fmla="*/ 24 h 29"/>
                <a:gd name="T22" fmla="*/ 16 w 30"/>
                <a:gd name="T23" fmla="*/ 22 h 29"/>
                <a:gd name="T24" fmla="*/ 1 w 30"/>
                <a:gd name="T25" fmla="*/ 13 h 29"/>
                <a:gd name="T26" fmla="*/ 12 w 30"/>
                <a:gd name="T27" fmla="*/ 1 h 29"/>
                <a:gd name="T28" fmla="*/ 2 w 30"/>
                <a:gd name="T29" fmla="*/ 10 h 29"/>
                <a:gd name="T30" fmla="*/ 15 w 30"/>
                <a:gd name="T31" fmla="*/ 19 h 29"/>
                <a:gd name="T32" fmla="*/ 12 w 30"/>
                <a:gd name="T33" fmla="*/ 1 h 29"/>
                <a:gd name="T34" fmla="*/ 16 w 30"/>
                <a:gd name="T35" fmla="*/ 0 h 29"/>
                <a:gd name="T36" fmla="*/ 15 w 30"/>
                <a:gd name="T37" fmla="*/ 0 h 29"/>
                <a:gd name="T38" fmla="*/ 18 w 30"/>
                <a:gd name="T39" fmla="*/ 19 h 29"/>
                <a:gd name="T40" fmla="*/ 30 w 30"/>
                <a:gd name="T41" fmla="*/ 12 h 29"/>
                <a:gd name="T42" fmla="*/ 18 w 30"/>
                <a:gd name="T43" fmla="*/ 0 h 29"/>
                <a:gd name="T44" fmla="*/ 16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0"/>
                    <a:pt x="30" y="18"/>
                    <a:pt x="30" y="17"/>
                  </a:cubicBezTo>
                  <a:cubicBezTo>
                    <a:pt x="30" y="16"/>
                    <a:pt x="30" y="16"/>
                    <a:pt x="30" y="15"/>
                  </a:cubicBezTo>
                  <a:moveTo>
                    <a:pt x="1" y="13"/>
                  </a:moveTo>
                  <a:cubicBezTo>
                    <a:pt x="0" y="21"/>
                    <a:pt x="6" y="28"/>
                    <a:pt x="13" y="29"/>
                  </a:cubicBezTo>
                  <a:cubicBezTo>
                    <a:pt x="14" y="29"/>
                    <a:pt x="15" y="29"/>
                    <a:pt x="16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2" y="1"/>
                  </a:moveTo>
                  <a:cubicBezTo>
                    <a:pt x="7" y="2"/>
                    <a:pt x="3" y="5"/>
                    <a:pt x="2" y="1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6"/>
                    <a:pt x="24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7" name="Freeform 318"/>
            <p:cNvSpPr/>
            <p:nvPr/>
          </p:nvSpPr>
          <p:spPr bwMode="auto">
            <a:xfrm>
              <a:off x="8610601" y="5683250"/>
              <a:ext cx="139700" cy="115888"/>
            </a:xfrm>
            <a:custGeom>
              <a:avLst/>
              <a:gdLst>
                <a:gd name="T0" fmla="*/ 14 w 29"/>
                <a:gd name="T1" fmla="*/ 0 h 24"/>
                <a:gd name="T2" fmla="*/ 11 w 29"/>
                <a:gd name="T3" fmla="*/ 1 h 24"/>
                <a:gd name="T4" fmla="*/ 14 w 29"/>
                <a:gd name="T5" fmla="*/ 19 h 24"/>
                <a:gd name="T6" fmla="*/ 1 w 29"/>
                <a:gd name="T7" fmla="*/ 10 h 24"/>
                <a:gd name="T8" fmla="*/ 0 w 29"/>
                <a:gd name="T9" fmla="*/ 12 h 24"/>
                <a:gd name="T10" fmla="*/ 0 w 29"/>
                <a:gd name="T11" fmla="*/ 13 h 24"/>
                <a:gd name="T12" fmla="*/ 15 w 29"/>
                <a:gd name="T13" fmla="*/ 22 h 24"/>
                <a:gd name="T14" fmla="*/ 15 w 29"/>
                <a:gd name="T15" fmla="*/ 24 h 24"/>
                <a:gd name="T16" fmla="*/ 16 w 29"/>
                <a:gd name="T17" fmla="*/ 23 h 24"/>
                <a:gd name="T18" fmla="*/ 26 w 29"/>
                <a:gd name="T19" fmla="*/ 23 h 24"/>
                <a:gd name="T20" fmla="*/ 28 w 29"/>
                <a:gd name="T21" fmla="*/ 21 h 24"/>
                <a:gd name="T22" fmla="*/ 20 w 29"/>
                <a:gd name="T23" fmla="*/ 20 h 24"/>
                <a:gd name="T24" fmla="*/ 29 w 29"/>
                <a:gd name="T25" fmla="*/ 15 h 24"/>
                <a:gd name="T26" fmla="*/ 29 w 29"/>
                <a:gd name="T27" fmla="*/ 12 h 24"/>
                <a:gd name="T28" fmla="*/ 17 w 29"/>
                <a:gd name="T29" fmla="*/ 19 h 24"/>
                <a:gd name="T30" fmla="*/ 14 w 29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4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2"/>
                    <a:pt x="28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3"/>
                    <a:pt x="29" y="1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8" name="Freeform 319"/>
            <p:cNvSpPr>
              <a:spLocks noEditPoints="1"/>
            </p:cNvSpPr>
            <p:nvPr/>
          </p:nvSpPr>
          <p:spPr bwMode="auto">
            <a:xfrm>
              <a:off x="8575676" y="5659437"/>
              <a:ext cx="198438" cy="187325"/>
            </a:xfrm>
            <a:custGeom>
              <a:avLst/>
              <a:gdLst>
                <a:gd name="T0" fmla="*/ 41 w 41"/>
                <a:gd name="T1" fmla="*/ 17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6 h 39"/>
                <a:gd name="T8" fmla="*/ 40 w 41"/>
                <a:gd name="T9" fmla="*/ 26 h 39"/>
                <a:gd name="T10" fmla="*/ 41 w 41"/>
                <a:gd name="T11" fmla="*/ 23 h 39"/>
                <a:gd name="T12" fmla="*/ 41 w 41"/>
                <a:gd name="T13" fmla="*/ 17 h 39"/>
                <a:gd name="T14" fmla="*/ 2 w 41"/>
                <a:gd name="T15" fmla="*/ 15 h 39"/>
                <a:gd name="T16" fmla="*/ 2 w 41"/>
                <a:gd name="T17" fmla="*/ 17 h 39"/>
                <a:gd name="T18" fmla="*/ 18 w 41"/>
                <a:gd name="T19" fmla="*/ 39 h 39"/>
                <a:gd name="T20" fmla="*/ 22 w 41"/>
                <a:gd name="T21" fmla="*/ 39 h 39"/>
                <a:gd name="T22" fmla="*/ 39 w 41"/>
                <a:gd name="T23" fmla="*/ 29 h 39"/>
                <a:gd name="T24" fmla="*/ 36 w 41"/>
                <a:gd name="T25" fmla="*/ 29 h 39"/>
                <a:gd name="T26" fmla="*/ 22 w 41"/>
                <a:gd name="T27" fmla="*/ 37 h 39"/>
                <a:gd name="T28" fmla="*/ 19 w 41"/>
                <a:gd name="T29" fmla="*/ 37 h 39"/>
                <a:gd name="T30" fmla="*/ 5 w 41"/>
                <a:gd name="T31" fmla="*/ 17 h 39"/>
                <a:gd name="T32" fmla="*/ 5 w 41"/>
                <a:gd name="T33" fmla="*/ 17 h 39"/>
                <a:gd name="T34" fmla="*/ 2 w 41"/>
                <a:gd name="T35" fmla="*/ 15 h 39"/>
                <a:gd name="T36" fmla="*/ 18 w 41"/>
                <a:gd name="T37" fmla="*/ 0 h 39"/>
                <a:gd name="T38" fmla="*/ 3 w 41"/>
                <a:gd name="T39" fmla="*/ 12 h 39"/>
                <a:gd name="T40" fmla="*/ 5 w 41"/>
                <a:gd name="T41" fmla="*/ 14 h 39"/>
                <a:gd name="T42" fmla="*/ 18 w 41"/>
                <a:gd name="T43" fmla="*/ 3 h 39"/>
                <a:gd name="T44" fmla="*/ 18 w 41"/>
                <a:gd name="T45" fmla="*/ 0 h 39"/>
                <a:gd name="T46" fmla="*/ 22 w 41"/>
                <a:gd name="T47" fmla="*/ 0 h 39"/>
                <a:gd name="T48" fmla="*/ 20 w 41"/>
                <a:gd name="T49" fmla="*/ 0 h 39"/>
                <a:gd name="T50" fmla="*/ 21 w 41"/>
                <a:gd name="T51" fmla="*/ 3 h 39"/>
                <a:gd name="T52" fmla="*/ 22 w 41"/>
                <a:gd name="T53" fmla="*/ 3 h 39"/>
                <a:gd name="T54" fmla="*/ 24 w 41"/>
                <a:gd name="T55" fmla="*/ 3 h 39"/>
                <a:gd name="T56" fmla="*/ 38 w 41"/>
                <a:gd name="T57" fmla="*/ 16 h 39"/>
                <a:gd name="T58" fmla="*/ 40 w 41"/>
                <a:gd name="T59" fmla="*/ 14 h 39"/>
                <a:gd name="T60" fmla="*/ 25 w 41"/>
                <a:gd name="T61" fmla="*/ 0 h 39"/>
                <a:gd name="T62" fmla="*/ 22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7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5"/>
                    <a:pt x="37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5"/>
                    <a:pt x="41" y="24"/>
                    <a:pt x="41" y="23"/>
                  </a:cubicBezTo>
                  <a:cubicBezTo>
                    <a:pt x="41" y="21"/>
                    <a:pt x="41" y="19"/>
                    <a:pt x="41" y="17"/>
                  </a:cubicBezTo>
                  <a:moveTo>
                    <a:pt x="2" y="15"/>
                  </a:moveTo>
                  <a:cubicBezTo>
                    <a:pt x="2" y="16"/>
                    <a:pt x="2" y="16"/>
                    <a:pt x="2" y="17"/>
                  </a:cubicBezTo>
                  <a:cubicBezTo>
                    <a:pt x="0" y="27"/>
                    <a:pt x="8" y="37"/>
                    <a:pt x="18" y="39"/>
                  </a:cubicBezTo>
                  <a:cubicBezTo>
                    <a:pt x="19" y="39"/>
                    <a:pt x="21" y="39"/>
                    <a:pt x="22" y="39"/>
                  </a:cubicBezTo>
                  <a:cubicBezTo>
                    <a:pt x="29" y="39"/>
                    <a:pt x="36" y="35"/>
                    <a:pt x="39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3" y="34"/>
                    <a:pt x="28" y="37"/>
                    <a:pt x="22" y="37"/>
                  </a:cubicBezTo>
                  <a:cubicBezTo>
                    <a:pt x="21" y="37"/>
                    <a:pt x="20" y="37"/>
                    <a:pt x="19" y="37"/>
                  </a:cubicBezTo>
                  <a:cubicBezTo>
                    <a:pt x="9" y="35"/>
                    <a:pt x="3" y="26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18" y="0"/>
                  </a:moveTo>
                  <a:cubicBezTo>
                    <a:pt x="11" y="2"/>
                    <a:pt x="6" y="6"/>
                    <a:pt x="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8"/>
                    <a:pt x="12" y="4"/>
                    <a:pt x="18" y="3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31" y="4"/>
                    <a:pt x="37" y="9"/>
                    <a:pt x="38" y="16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7"/>
                    <a:pt x="32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9" name="Freeform 320"/>
            <p:cNvSpPr>
              <a:spLocks noEditPoints="1"/>
            </p:cNvSpPr>
            <p:nvPr/>
          </p:nvSpPr>
          <p:spPr bwMode="auto">
            <a:xfrm>
              <a:off x="8585201" y="5659437"/>
              <a:ext cx="188913" cy="139700"/>
            </a:xfrm>
            <a:custGeom>
              <a:avLst/>
              <a:gdLst>
                <a:gd name="T0" fmla="*/ 35 w 39"/>
                <a:gd name="T1" fmla="*/ 26 h 29"/>
                <a:gd name="T2" fmla="*/ 34 w 39"/>
                <a:gd name="T3" fmla="*/ 29 h 29"/>
                <a:gd name="T4" fmla="*/ 37 w 39"/>
                <a:gd name="T5" fmla="*/ 29 h 29"/>
                <a:gd name="T6" fmla="*/ 38 w 39"/>
                <a:gd name="T7" fmla="*/ 26 h 29"/>
                <a:gd name="T8" fmla="*/ 35 w 39"/>
                <a:gd name="T9" fmla="*/ 26 h 29"/>
                <a:gd name="T10" fmla="*/ 38 w 39"/>
                <a:gd name="T11" fmla="*/ 14 h 29"/>
                <a:gd name="T12" fmla="*/ 36 w 39"/>
                <a:gd name="T13" fmla="*/ 16 h 29"/>
                <a:gd name="T14" fmla="*/ 37 w 39"/>
                <a:gd name="T15" fmla="*/ 18 h 29"/>
                <a:gd name="T16" fmla="*/ 39 w 39"/>
                <a:gd name="T17" fmla="*/ 17 h 29"/>
                <a:gd name="T18" fmla="*/ 38 w 39"/>
                <a:gd name="T19" fmla="*/ 14 h 29"/>
                <a:gd name="T20" fmla="*/ 1 w 39"/>
                <a:gd name="T21" fmla="*/ 12 h 29"/>
                <a:gd name="T22" fmla="*/ 0 w 39"/>
                <a:gd name="T23" fmla="*/ 15 h 29"/>
                <a:gd name="T24" fmla="*/ 3 w 39"/>
                <a:gd name="T25" fmla="*/ 17 h 29"/>
                <a:gd name="T26" fmla="*/ 3 w 39"/>
                <a:gd name="T27" fmla="*/ 14 h 29"/>
                <a:gd name="T28" fmla="*/ 1 w 39"/>
                <a:gd name="T29" fmla="*/ 12 h 29"/>
                <a:gd name="T30" fmla="*/ 18 w 39"/>
                <a:gd name="T31" fmla="*/ 0 h 29"/>
                <a:gd name="T32" fmla="*/ 16 w 39"/>
                <a:gd name="T33" fmla="*/ 0 h 29"/>
                <a:gd name="T34" fmla="*/ 16 w 39"/>
                <a:gd name="T35" fmla="*/ 3 h 29"/>
                <a:gd name="T36" fmla="*/ 19 w 39"/>
                <a:gd name="T37" fmla="*/ 3 h 29"/>
                <a:gd name="T38" fmla="*/ 18 w 39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9">
                  <a:moveTo>
                    <a:pt x="35" y="26"/>
                  </a:moveTo>
                  <a:cubicBezTo>
                    <a:pt x="35" y="27"/>
                    <a:pt x="35" y="28"/>
                    <a:pt x="34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38" y="14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7" y="17"/>
                    <a:pt x="37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5"/>
                    <a:pt x="38" y="14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0" name="Freeform 321"/>
            <p:cNvSpPr>
              <a:spLocks noEditPoints="1"/>
            </p:cNvSpPr>
            <p:nvPr/>
          </p:nvSpPr>
          <p:spPr bwMode="auto">
            <a:xfrm>
              <a:off x="10272713" y="4125912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20 w 32"/>
                <a:gd name="T3" fmla="*/ 29 h 30"/>
                <a:gd name="T4" fmla="*/ 25 w 32"/>
                <a:gd name="T5" fmla="*/ 27 h 30"/>
                <a:gd name="T6" fmla="*/ 17 w 32"/>
                <a:gd name="T7" fmla="*/ 18 h 30"/>
                <a:gd name="T8" fmla="*/ 14 w 32"/>
                <a:gd name="T9" fmla="*/ 17 h 30"/>
                <a:gd name="T10" fmla="*/ 6 w 32"/>
                <a:gd name="T11" fmla="*/ 26 h 30"/>
                <a:gd name="T12" fmla="*/ 14 w 32"/>
                <a:gd name="T13" fmla="*/ 30 h 30"/>
                <a:gd name="T14" fmla="*/ 16 w 32"/>
                <a:gd name="T15" fmla="*/ 30 h 30"/>
                <a:gd name="T16" fmla="*/ 17 w 32"/>
                <a:gd name="T17" fmla="*/ 30 h 30"/>
                <a:gd name="T18" fmla="*/ 14 w 32"/>
                <a:gd name="T19" fmla="*/ 17 h 30"/>
                <a:gd name="T20" fmla="*/ 3 w 32"/>
                <a:gd name="T21" fmla="*/ 8 h 30"/>
                <a:gd name="T22" fmla="*/ 1 w 32"/>
                <a:gd name="T23" fmla="*/ 12 h 30"/>
                <a:gd name="T24" fmla="*/ 4 w 32"/>
                <a:gd name="T25" fmla="*/ 24 h 30"/>
                <a:gd name="T26" fmla="*/ 13 w 32"/>
                <a:gd name="T27" fmla="*/ 14 h 30"/>
                <a:gd name="T28" fmla="*/ 3 w 32"/>
                <a:gd name="T29" fmla="*/ 8 h 30"/>
                <a:gd name="T30" fmla="*/ 16 w 32"/>
                <a:gd name="T31" fmla="*/ 0 h 30"/>
                <a:gd name="T32" fmla="*/ 4 w 32"/>
                <a:gd name="T33" fmla="*/ 5 h 30"/>
                <a:gd name="T34" fmla="*/ 14 w 32"/>
                <a:gd name="T35" fmla="*/ 12 h 30"/>
                <a:gd name="T36" fmla="*/ 14 w 32"/>
                <a:gd name="T37" fmla="*/ 12 h 30"/>
                <a:gd name="T38" fmla="*/ 15 w 32"/>
                <a:gd name="T39" fmla="*/ 13 h 30"/>
                <a:gd name="T40" fmla="*/ 16 w 32"/>
                <a:gd name="T41" fmla="*/ 13 h 30"/>
                <a:gd name="T42" fmla="*/ 16 w 32"/>
                <a:gd name="T43" fmla="*/ 13 h 30"/>
                <a:gd name="T44" fmla="*/ 27 w 32"/>
                <a:gd name="T45" fmla="*/ 25 h 30"/>
                <a:gd name="T46" fmla="*/ 31 w 32"/>
                <a:gd name="T47" fmla="*/ 17 h 30"/>
                <a:gd name="T48" fmla="*/ 19 w 32"/>
                <a:gd name="T49" fmla="*/ 0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22" y="29"/>
                    <a:pt x="24" y="28"/>
                    <a:pt x="25" y="27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14" y="17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14" y="17"/>
                    <a:pt x="14" y="17"/>
                    <a:pt x="14" y="17"/>
                  </a:cubicBezTo>
                  <a:moveTo>
                    <a:pt x="3" y="8"/>
                  </a:moveTo>
                  <a:cubicBezTo>
                    <a:pt x="2" y="9"/>
                    <a:pt x="1" y="11"/>
                    <a:pt x="1" y="12"/>
                  </a:cubicBezTo>
                  <a:cubicBezTo>
                    <a:pt x="0" y="17"/>
                    <a:pt x="2" y="21"/>
                    <a:pt x="4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1" y="0"/>
                    <a:pt x="7" y="2"/>
                    <a:pt x="4" y="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9" y="23"/>
                    <a:pt x="31" y="20"/>
                    <a:pt x="31" y="17"/>
                  </a:cubicBezTo>
                  <a:cubicBezTo>
                    <a:pt x="32" y="9"/>
                    <a:pt x="27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1" name="Freeform 322"/>
            <p:cNvSpPr/>
            <p:nvPr/>
          </p:nvSpPr>
          <p:spPr bwMode="auto">
            <a:xfrm>
              <a:off x="10287001" y="4149725"/>
              <a:ext cx="115888" cy="120650"/>
            </a:xfrm>
            <a:custGeom>
              <a:avLst/>
              <a:gdLst>
                <a:gd name="T0" fmla="*/ 1 w 24"/>
                <a:gd name="T1" fmla="*/ 0 h 25"/>
                <a:gd name="T2" fmla="*/ 0 w 24"/>
                <a:gd name="T3" fmla="*/ 3 h 25"/>
                <a:gd name="T4" fmla="*/ 10 w 24"/>
                <a:gd name="T5" fmla="*/ 9 h 25"/>
                <a:gd name="T6" fmla="*/ 1 w 24"/>
                <a:gd name="T7" fmla="*/ 19 h 25"/>
                <a:gd name="T8" fmla="*/ 3 w 24"/>
                <a:gd name="T9" fmla="*/ 21 h 25"/>
                <a:gd name="T10" fmla="*/ 11 w 24"/>
                <a:gd name="T11" fmla="*/ 12 h 25"/>
                <a:gd name="T12" fmla="*/ 14 w 24"/>
                <a:gd name="T13" fmla="*/ 25 h 25"/>
                <a:gd name="T14" fmla="*/ 17 w 24"/>
                <a:gd name="T15" fmla="*/ 24 h 25"/>
                <a:gd name="T16" fmla="*/ 14 w 24"/>
                <a:gd name="T17" fmla="*/ 13 h 25"/>
                <a:gd name="T18" fmla="*/ 22 w 24"/>
                <a:gd name="T19" fmla="*/ 22 h 25"/>
                <a:gd name="T20" fmla="*/ 24 w 24"/>
                <a:gd name="T21" fmla="*/ 20 h 25"/>
                <a:gd name="T22" fmla="*/ 13 w 24"/>
                <a:gd name="T23" fmla="*/ 8 h 25"/>
                <a:gd name="T24" fmla="*/ 13 w 24"/>
                <a:gd name="T25" fmla="*/ 8 h 25"/>
                <a:gd name="T26" fmla="*/ 12 w 24"/>
                <a:gd name="T27" fmla="*/ 8 h 25"/>
                <a:gd name="T28" fmla="*/ 11 w 24"/>
                <a:gd name="T29" fmla="*/ 7 h 25"/>
                <a:gd name="T30" fmla="*/ 11 w 24"/>
                <a:gd name="T31" fmla="*/ 7 h 25"/>
                <a:gd name="T32" fmla="*/ 1 w 24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6" y="25"/>
                    <a:pt x="17" y="2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4" y="20"/>
                    <a:pt x="24" y="2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2" name="Freeform 323"/>
            <p:cNvSpPr>
              <a:spLocks noEditPoints="1"/>
            </p:cNvSpPr>
            <p:nvPr/>
          </p:nvSpPr>
          <p:spPr bwMode="auto">
            <a:xfrm>
              <a:off x="10215563" y="4067175"/>
              <a:ext cx="274638" cy="255588"/>
            </a:xfrm>
            <a:custGeom>
              <a:avLst/>
              <a:gdLst>
                <a:gd name="T0" fmla="*/ 13 w 57"/>
                <a:gd name="T1" fmla="*/ 45 h 53"/>
                <a:gd name="T2" fmla="*/ 11 w 57"/>
                <a:gd name="T3" fmla="*/ 47 h 53"/>
                <a:gd name="T4" fmla="*/ 24 w 57"/>
                <a:gd name="T5" fmla="*/ 53 h 53"/>
                <a:gd name="T6" fmla="*/ 28 w 57"/>
                <a:gd name="T7" fmla="*/ 53 h 53"/>
                <a:gd name="T8" fmla="*/ 32 w 57"/>
                <a:gd name="T9" fmla="*/ 53 h 53"/>
                <a:gd name="T10" fmla="*/ 31 w 57"/>
                <a:gd name="T11" fmla="*/ 51 h 53"/>
                <a:gd name="T12" fmla="*/ 28 w 57"/>
                <a:gd name="T13" fmla="*/ 51 h 53"/>
                <a:gd name="T14" fmla="*/ 24 w 57"/>
                <a:gd name="T15" fmla="*/ 50 h 53"/>
                <a:gd name="T16" fmla="*/ 13 w 57"/>
                <a:gd name="T17" fmla="*/ 45 h 53"/>
                <a:gd name="T18" fmla="*/ 44 w 57"/>
                <a:gd name="T19" fmla="*/ 45 h 53"/>
                <a:gd name="T20" fmla="*/ 34 w 57"/>
                <a:gd name="T21" fmla="*/ 50 h 53"/>
                <a:gd name="T22" fmla="*/ 34 w 57"/>
                <a:gd name="T23" fmla="*/ 53 h 53"/>
                <a:gd name="T24" fmla="*/ 46 w 57"/>
                <a:gd name="T25" fmla="*/ 47 h 53"/>
                <a:gd name="T26" fmla="*/ 44 w 57"/>
                <a:gd name="T27" fmla="*/ 45 h 53"/>
                <a:gd name="T28" fmla="*/ 5 w 57"/>
                <a:gd name="T29" fmla="*/ 13 h 53"/>
                <a:gd name="T30" fmla="*/ 2 w 57"/>
                <a:gd name="T31" fmla="*/ 22 h 53"/>
                <a:gd name="T32" fmla="*/ 9 w 57"/>
                <a:gd name="T33" fmla="*/ 45 h 53"/>
                <a:gd name="T34" fmla="*/ 11 w 57"/>
                <a:gd name="T35" fmla="*/ 43 h 53"/>
                <a:gd name="T36" fmla="*/ 4 w 57"/>
                <a:gd name="T37" fmla="*/ 23 h 53"/>
                <a:gd name="T38" fmla="*/ 7 w 57"/>
                <a:gd name="T39" fmla="*/ 15 h 53"/>
                <a:gd name="T40" fmla="*/ 5 w 57"/>
                <a:gd name="T41" fmla="*/ 13 h 53"/>
                <a:gd name="T42" fmla="*/ 28 w 57"/>
                <a:gd name="T43" fmla="*/ 0 h 53"/>
                <a:gd name="T44" fmla="*/ 7 w 57"/>
                <a:gd name="T45" fmla="*/ 11 h 53"/>
                <a:gd name="T46" fmla="*/ 9 w 57"/>
                <a:gd name="T47" fmla="*/ 12 h 53"/>
                <a:gd name="T48" fmla="*/ 28 w 57"/>
                <a:gd name="T49" fmla="*/ 3 h 53"/>
                <a:gd name="T50" fmla="*/ 32 w 57"/>
                <a:gd name="T51" fmla="*/ 3 h 53"/>
                <a:gd name="T52" fmla="*/ 52 w 57"/>
                <a:gd name="T53" fmla="*/ 31 h 53"/>
                <a:gd name="T54" fmla="*/ 46 w 57"/>
                <a:gd name="T55" fmla="*/ 43 h 53"/>
                <a:gd name="T56" fmla="*/ 48 w 57"/>
                <a:gd name="T57" fmla="*/ 45 h 53"/>
                <a:gd name="T58" fmla="*/ 54 w 57"/>
                <a:gd name="T59" fmla="*/ 31 h 53"/>
                <a:gd name="T60" fmla="*/ 32 w 57"/>
                <a:gd name="T61" fmla="*/ 0 h 53"/>
                <a:gd name="T62" fmla="*/ 28 w 57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53">
                  <a:moveTo>
                    <a:pt x="13" y="45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5" y="50"/>
                    <a:pt x="19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1" y="53"/>
                    <a:pt x="32" y="53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1"/>
                    <a:pt x="26" y="51"/>
                    <a:pt x="24" y="50"/>
                  </a:cubicBezTo>
                  <a:cubicBezTo>
                    <a:pt x="20" y="50"/>
                    <a:pt x="16" y="48"/>
                    <a:pt x="13" y="45"/>
                  </a:cubicBezTo>
                  <a:moveTo>
                    <a:pt x="44" y="45"/>
                  </a:moveTo>
                  <a:cubicBezTo>
                    <a:pt x="41" y="47"/>
                    <a:pt x="37" y="49"/>
                    <a:pt x="34" y="50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9" y="52"/>
                    <a:pt x="42" y="50"/>
                    <a:pt x="46" y="47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5" y="13"/>
                  </a:moveTo>
                  <a:cubicBezTo>
                    <a:pt x="3" y="16"/>
                    <a:pt x="2" y="19"/>
                    <a:pt x="2" y="22"/>
                  </a:cubicBezTo>
                  <a:cubicBezTo>
                    <a:pt x="0" y="31"/>
                    <a:pt x="3" y="39"/>
                    <a:pt x="9" y="45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6" y="38"/>
                    <a:pt x="3" y="31"/>
                    <a:pt x="4" y="23"/>
                  </a:cubicBezTo>
                  <a:cubicBezTo>
                    <a:pt x="5" y="20"/>
                    <a:pt x="6" y="17"/>
                    <a:pt x="7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28" y="0"/>
                  </a:moveTo>
                  <a:cubicBezTo>
                    <a:pt x="19" y="0"/>
                    <a:pt x="12" y="4"/>
                    <a:pt x="7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3" y="6"/>
                    <a:pt x="20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45" y="5"/>
                    <a:pt x="54" y="18"/>
                    <a:pt x="52" y="31"/>
                  </a:cubicBezTo>
                  <a:cubicBezTo>
                    <a:pt x="51" y="35"/>
                    <a:pt x="49" y="40"/>
                    <a:pt x="46" y="43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51" y="41"/>
                    <a:pt x="54" y="36"/>
                    <a:pt x="54" y="31"/>
                  </a:cubicBezTo>
                  <a:cubicBezTo>
                    <a:pt x="57" y="17"/>
                    <a:pt x="47" y="3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3" name="Freeform 324"/>
            <p:cNvSpPr>
              <a:spLocks noEditPoints="1"/>
            </p:cNvSpPr>
            <p:nvPr/>
          </p:nvSpPr>
          <p:spPr bwMode="auto">
            <a:xfrm>
              <a:off x="10239376" y="4121150"/>
              <a:ext cx="207963" cy="201613"/>
            </a:xfrm>
            <a:custGeom>
              <a:avLst/>
              <a:gdLst>
                <a:gd name="T0" fmla="*/ 29 w 43"/>
                <a:gd name="T1" fmla="*/ 39 h 42"/>
                <a:gd name="T2" fmla="*/ 26 w 43"/>
                <a:gd name="T3" fmla="*/ 40 h 42"/>
                <a:gd name="T4" fmla="*/ 27 w 43"/>
                <a:gd name="T5" fmla="*/ 42 h 42"/>
                <a:gd name="T6" fmla="*/ 29 w 43"/>
                <a:gd name="T7" fmla="*/ 42 h 42"/>
                <a:gd name="T8" fmla="*/ 29 w 43"/>
                <a:gd name="T9" fmla="*/ 39 h 42"/>
                <a:gd name="T10" fmla="*/ 6 w 43"/>
                <a:gd name="T11" fmla="*/ 32 h 42"/>
                <a:gd name="T12" fmla="*/ 4 w 43"/>
                <a:gd name="T13" fmla="*/ 34 h 42"/>
                <a:gd name="T14" fmla="*/ 6 w 43"/>
                <a:gd name="T15" fmla="*/ 36 h 42"/>
                <a:gd name="T16" fmla="*/ 8 w 43"/>
                <a:gd name="T17" fmla="*/ 34 h 42"/>
                <a:gd name="T18" fmla="*/ 6 w 43"/>
                <a:gd name="T19" fmla="*/ 32 h 42"/>
                <a:gd name="T20" fmla="*/ 41 w 43"/>
                <a:gd name="T21" fmla="*/ 32 h 42"/>
                <a:gd name="T22" fmla="*/ 39 w 43"/>
                <a:gd name="T23" fmla="*/ 34 h 42"/>
                <a:gd name="T24" fmla="*/ 41 w 43"/>
                <a:gd name="T25" fmla="*/ 36 h 42"/>
                <a:gd name="T26" fmla="*/ 43 w 43"/>
                <a:gd name="T27" fmla="*/ 34 h 42"/>
                <a:gd name="T28" fmla="*/ 41 w 43"/>
                <a:gd name="T29" fmla="*/ 32 h 42"/>
                <a:gd name="T30" fmla="*/ 2 w 43"/>
                <a:gd name="T31" fmla="*/ 0 h 42"/>
                <a:gd name="T32" fmla="*/ 0 w 43"/>
                <a:gd name="T33" fmla="*/ 2 h 42"/>
                <a:gd name="T34" fmla="*/ 2 w 43"/>
                <a:gd name="T35" fmla="*/ 4 h 42"/>
                <a:gd name="T36" fmla="*/ 4 w 43"/>
                <a:gd name="T37" fmla="*/ 1 h 42"/>
                <a:gd name="T38" fmla="*/ 2 w 43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42">
                  <a:moveTo>
                    <a:pt x="29" y="39"/>
                  </a:moveTo>
                  <a:cubicBezTo>
                    <a:pt x="28" y="39"/>
                    <a:pt x="27" y="39"/>
                    <a:pt x="26" y="40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9" y="42"/>
                    <a:pt x="29" y="42"/>
                  </a:cubicBezTo>
                  <a:cubicBezTo>
                    <a:pt x="29" y="39"/>
                    <a:pt x="29" y="39"/>
                    <a:pt x="29" y="39"/>
                  </a:cubicBezTo>
                  <a:moveTo>
                    <a:pt x="6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5" y="36"/>
                    <a:pt x="6" y="36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4"/>
                    <a:pt x="6" y="33"/>
                    <a:pt x="6" y="32"/>
                  </a:cubicBezTo>
                  <a:moveTo>
                    <a:pt x="41" y="32"/>
                  </a:moveTo>
                  <a:cubicBezTo>
                    <a:pt x="40" y="33"/>
                    <a:pt x="39" y="33"/>
                    <a:pt x="39" y="34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5"/>
                    <a:pt x="42" y="35"/>
                    <a:pt x="43" y="34"/>
                  </a:cubicBezTo>
                  <a:cubicBezTo>
                    <a:pt x="41" y="32"/>
                    <a:pt x="41" y="32"/>
                    <a:pt x="41" y="32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4" name="Freeform 325"/>
            <p:cNvSpPr>
              <a:spLocks noEditPoints="1"/>
            </p:cNvSpPr>
            <p:nvPr/>
          </p:nvSpPr>
          <p:spPr bwMode="auto">
            <a:xfrm>
              <a:off x="8099426" y="5384800"/>
              <a:ext cx="130175" cy="144463"/>
            </a:xfrm>
            <a:custGeom>
              <a:avLst/>
              <a:gdLst>
                <a:gd name="T0" fmla="*/ 2 w 27"/>
                <a:gd name="T1" fmla="*/ 23 h 30"/>
                <a:gd name="T2" fmla="*/ 11 w 27"/>
                <a:gd name="T3" fmla="*/ 30 h 30"/>
                <a:gd name="T4" fmla="*/ 2 w 27"/>
                <a:gd name="T5" fmla="*/ 23 h 30"/>
                <a:gd name="T6" fmla="*/ 15 w 27"/>
                <a:gd name="T7" fmla="*/ 17 h 30"/>
                <a:gd name="T8" fmla="*/ 18 w 27"/>
                <a:gd name="T9" fmla="*/ 30 h 30"/>
                <a:gd name="T10" fmla="*/ 27 w 27"/>
                <a:gd name="T11" fmla="*/ 24 h 30"/>
                <a:gd name="T12" fmla="*/ 15 w 27"/>
                <a:gd name="T13" fmla="*/ 17 h 30"/>
                <a:gd name="T14" fmla="*/ 10 w 27"/>
                <a:gd name="T15" fmla="*/ 1 h 30"/>
                <a:gd name="T16" fmla="*/ 0 w 27"/>
                <a:gd name="T17" fmla="*/ 13 h 30"/>
                <a:gd name="T18" fmla="*/ 0 w 27"/>
                <a:gd name="T19" fmla="*/ 18 h 30"/>
                <a:gd name="T20" fmla="*/ 15 w 27"/>
                <a:gd name="T21" fmla="*/ 30 h 30"/>
                <a:gd name="T22" fmla="*/ 10 w 27"/>
                <a:gd name="T23" fmla="*/ 1 h 30"/>
                <a:gd name="T24" fmla="*/ 15 w 27"/>
                <a:gd name="T25" fmla="*/ 0 h 30"/>
                <a:gd name="T26" fmla="*/ 12 w 27"/>
                <a:gd name="T27" fmla="*/ 0 h 30"/>
                <a:gd name="T28" fmla="*/ 15 w 27"/>
                <a:gd name="T29" fmla="*/ 16 h 30"/>
                <a:gd name="T30" fmla="*/ 22 w 27"/>
                <a:gd name="T31" fmla="*/ 2 h 30"/>
                <a:gd name="T32" fmla="*/ 17 w 27"/>
                <a:gd name="T33" fmla="*/ 0 h 30"/>
                <a:gd name="T34" fmla="*/ 15 w 27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30">
                  <a:moveTo>
                    <a:pt x="2" y="23"/>
                  </a:moveTo>
                  <a:cubicBezTo>
                    <a:pt x="4" y="26"/>
                    <a:pt x="7" y="29"/>
                    <a:pt x="11" y="30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15" y="17"/>
                  </a:moveTo>
                  <a:cubicBezTo>
                    <a:pt x="18" y="30"/>
                    <a:pt x="18" y="30"/>
                    <a:pt x="18" y="30"/>
                  </a:cubicBezTo>
                  <a:cubicBezTo>
                    <a:pt x="21" y="30"/>
                    <a:pt x="25" y="27"/>
                    <a:pt x="27" y="24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0" y="1"/>
                  </a:moveTo>
                  <a:cubicBezTo>
                    <a:pt x="5" y="3"/>
                    <a:pt x="1" y="7"/>
                    <a:pt x="0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19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5" name="Freeform 326"/>
            <p:cNvSpPr/>
            <p:nvPr/>
          </p:nvSpPr>
          <p:spPr bwMode="auto">
            <a:xfrm>
              <a:off x="8099426" y="5384800"/>
              <a:ext cx="85725" cy="144463"/>
            </a:xfrm>
            <a:custGeom>
              <a:avLst/>
              <a:gdLst>
                <a:gd name="T0" fmla="*/ 12 w 18"/>
                <a:gd name="T1" fmla="*/ 0 h 30"/>
                <a:gd name="T2" fmla="*/ 10 w 18"/>
                <a:gd name="T3" fmla="*/ 1 h 30"/>
                <a:gd name="T4" fmla="*/ 15 w 18"/>
                <a:gd name="T5" fmla="*/ 30 h 30"/>
                <a:gd name="T6" fmla="*/ 0 w 18"/>
                <a:gd name="T7" fmla="*/ 18 h 30"/>
                <a:gd name="T8" fmla="*/ 2 w 18"/>
                <a:gd name="T9" fmla="*/ 23 h 30"/>
                <a:gd name="T10" fmla="*/ 11 w 18"/>
                <a:gd name="T11" fmla="*/ 30 h 30"/>
                <a:gd name="T12" fmla="*/ 12 w 18"/>
                <a:gd name="T13" fmla="*/ 30 h 30"/>
                <a:gd name="T14" fmla="*/ 15 w 18"/>
                <a:gd name="T15" fmla="*/ 30 h 30"/>
                <a:gd name="T16" fmla="*/ 18 w 18"/>
                <a:gd name="T17" fmla="*/ 30 h 30"/>
                <a:gd name="T18" fmla="*/ 15 w 18"/>
                <a:gd name="T19" fmla="*/ 17 h 30"/>
                <a:gd name="T20" fmla="*/ 15 w 18"/>
                <a:gd name="T21" fmla="*/ 17 h 30"/>
                <a:gd name="T22" fmla="*/ 15 w 18"/>
                <a:gd name="T23" fmla="*/ 16 h 30"/>
                <a:gd name="T24" fmla="*/ 12 w 18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cubicBezTo>
                    <a:pt x="11" y="1"/>
                    <a:pt x="11" y="1"/>
                    <a:pt x="10" y="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2" y="30"/>
                    <a:pt x="12" y="30"/>
                  </a:cubicBezTo>
                  <a:cubicBezTo>
                    <a:pt x="13" y="30"/>
                    <a:pt x="14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6" name="Freeform 327"/>
            <p:cNvSpPr/>
            <p:nvPr/>
          </p:nvSpPr>
          <p:spPr bwMode="auto">
            <a:xfrm>
              <a:off x="8185151" y="5399087"/>
              <a:ext cx="63500" cy="92075"/>
            </a:xfrm>
            <a:custGeom>
              <a:avLst/>
              <a:gdLst>
                <a:gd name="T0" fmla="*/ 6 w 13"/>
                <a:gd name="T1" fmla="*/ 0 h 19"/>
                <a:gd name="T2" fmla="*/ 0 w 13"/>
                <a:gd name="T3" fmla="*/ 13 h 19"/>
                <a:gd name="T4" fmla="*/ 10 w 13"/>
                <a:gd name="T5" fmla="*/ 19 h 19"/>
                <a:gd name="T6" fmla="*/ 12 w 13"/>
                <a:gd name="T7" fmla="*/ 15 h 19"/>
                <a:gd name="T8" fmla="*/ 6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6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8"/>
                    <a:pt x="12" y="16"/>
                    <a:pt x="12" y="15"/>
                  </a:cubicBezTo>
                  <a:cubicBezTo>
                    <a:pt x="13" y="9"/>
                    <a:pt x="10" y="4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7" name="Freeform 328"/>
            <p:cNvSpPr/>
            <p:nvPr/>
          </p:nvSpPr>
          <p:spPr bwMode="auto">
            <a:xfrm>
              <a:off x="8170863" y="5394325"/>
              <a:ext cx="63500" cy="106363"/>
            </a:xfrm>
            <a:custGeom>
              <a:avLst/>
              <a:gdLst>
                <a:gd name="T0" fmla="*/ 7 w 13"/>
                <a:gd name="T1" fmla="*/ 0 h 22"/>
                <a:gd name="T2" fmla="*/ 0 w 13"/>
                <a:gd name="T3" fmla="*/ 14 h 22"/>
                <a:gd name="T4" fmla="*/ 0 w 13"/>
                <a:gd name="T5" fmla="*/ 15 h 22"/>
                <a:gd name="T6" fmla="*/ 0 w 13"/>
                <a:gd name="T7" fmla="*/ 15 h 22"/>
                <a:gd name="T8" fmla="*/ 12 w 13"/>
                <a:gd name="T9" fmla="*/ 22 h 22"/>
                <a:gd name="T10" fmla="*/ 13 w 13"/>
                <a:gd name="T11" fmla="*/ 20 h 22"/>
                <a:gd name="T12" fmla="*/ 3 w 13"/>
                <a:gd name="T13" fmla="*/ 14 h 22"/>
                <a:gd name="T14" fmla="*/ 9 w 13"/>
                <a:gd name="T15" fmla="*/ 1 h 22"/>
                <a:gd name="T16" fmla="*/ 7 w 13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7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1"/>
                    <a:pt x="13" y="2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8" name="Freeform 329"/>
            <p:cNvSpPr>
              <a:spLocks noEditPoints="1"/>
            </p:cNvSpPr>
            <p:nvPr/>
          </p:nvSpPr>
          <p:spPr bwMode="auto">
            <a:xfrm>
              <a:off x="8035926" y="5330825"/>
              <a:ext cx="241300" cy="255588"/>
            </a:xfrm>
            <a:custGeom>
              <a:avLst/>
              <a:gdLst>
                <a:gd name="T0" fmla="*/ 1 w 50"/>
                <a:gd name="T1" fmla="*/ 23 h 53"/>
                <a:gd name="T2" fmla="*/ 24 w 50"/>
                <a:gd name="T3" fmla="*/ 53 h 53"/>
                <a:gd name="T4" fmla="*/ 28 w 50"/>
                <a:gd name="T5" fmla="*/ 53 h 53"/>
                <a:gd name="T6" fmla="*/ 50 w 50"/>
                <a:gd name="T7" fmla="*/ 42 h 53"/>
                <a:gd name="T8" fmla="*/ 47 w 50"/>
                <a:gd name="T9" fmla="*/ 40 h 53"/>
                <a:gd name="T10" fmla="*/ 28 w 50"/>
                <a:gd name="T11" fmla="*/ 50 h 53"/>
                <a:gd name="T12" fmla="*/ 24 w 50"/>
                <a:gd name="T13" fmla="*/ 50 h 53"/>
                <a:gd name="T14" fmla="*/ 4 w 50"/>
                <a:gd name="T15" fmla="*/ 25 h 53"/>
                <a:gd name="T16" fmla="*/ 1 w 50"/>
                <a:gd name="T17" fmla="*/ 23 h 53"/>
                <a:gd name="T18" fmla="*/ 21 w 50"/>
                <a:gd name="T19" fmla="*/ 1 h 53"/>
                <a:gd name="T20" fmla="*/ 2 w 50"/>
                <a:gd name="T21" fmla="*/ 20 h 53"/>
                <a:gd name="T22" fmla="*/ 4 w 50"/>
                <a:gd name="T23" fmla="*/ 22 h 53"/>
                <a:gd name="T24" fmla="*/ 21 w 50"/>
                <a:gd name="T25" fmla="*/ 3 h 53"/>
                <a:gd name="T26" fmla="*/ 21 w 50"/>
                <a:gd name="T27" fmla="*/ 1 h 53"/>
                <a:gd name="T28" fmla="*/ 28 w 50"/>
                <a:gd name="T29" fmla="*/ 0 h 53"/>
                <a:gd name="T30" fmla="*/ 23 w 50"/>
                <a:gd name="T31" fmla="*/ 0 h 53"/>
                <a:gd name="T32" fmla="*/ 24 w 50"/>
                <a:gd name="T33" fmla="*/ 3 h 53"/>
                <a:gd name="T34" fmla="*/ 28 w 50"/>
                <a:gd name="T35" fmla="*/ 2 h 53"/>
                <a:gd name="T36" fmla="*/ 32 w 50"/>
                <a:gd name="T37" fmla="*/ 3 h 53"/>
                <a:gd name="T38" fmla="*/ 39 w 50"/>
                <a:gd name="T39" fmla="*/ 5 h 53"/>
                <a:gd name="T40" fmla="*/ 40 w 50"/>
                <a:gd name="T41" fmla="*/ 3 h 53"/>
                <a:gd name="T42" fmla="*/ 32 w 50"/>
                <a:gd name="T43" fmla="*/ 0 h 53"/>
                <a:gd name="T44" fmla="*/ 28 w 50"/>
                <a:gd name="T4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53">
                  <a:moveTo>
                    <a:pt x="1" y="23"/>
                  </a:moveTo>
                  <a:cubicBezTo>
                    <a:pt x="0" y="37"/>
                    <a:pt x="9" y="50"/>
                    <a:pt x="24" y="53"/>
                  </a:cubicBezTo>
                  <a:cubicBezTo>
                    <a:pt x="25" y="53"/>
                    <a:pt x="26" y="53"/>
                    <a:pt x="28" y="53"/>
                  </a:cubicBezTo>
                  <a:cubicBezTo>
                    <a:pt x="37" y="53"/>
                    <a:pt x="45" y="49"/>
                    <a:pt x="50" y="42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3" y="46"/>
                    <a:pt x="36" y="50"/>
                    <a:pt x="28" y="50"/>
                  </a:cubicBezTo>
                  <a:cubicBezTo>
                    <a:pt x="27" y="50"/>
                    <a:pt x="25" y="50"/>
                    <a:pt x="24" y="50"/>
                  </a:cubicBezTo>
                  <a:cubicBezTo>
                    <a:pt x="12" y="48"/>
                    <a:pt x="3" y="37"/>
                    <a:pt x="4" y="25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21" y="1"/>
                  </a:moveTo>
                  <a:cubicBezTo>
                    <a:pt x="12" y="3"/>
                    <a:pt x="4" y="10"/>
                    <a:pt x="2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13"/>
                    <a:pt x="13" y="6"/>
                    <a:pt x="21" y="3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2"/>
                    <a:pt x="27" y="2"/>
                    <a:pt x="28" y="2"/>
                  </a:cubicBezTo>
                  <a:cubicBezTo>
                    <a:pt x="29" y="2"/>
                    <a:pt x="30" y="2"/>
                    <a:pt x="32" y="3"/>
                  </a:cubicBezTo>
                  <a:cubicBezTo>
                    <a:pt x="34" y="3"/>
                    <a:pt x="37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8" y="1"/>
                    <a:pt x="35" y="0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9" name="Freeform 330"/>
            <p:cNvSpPr>
              <a:spLocks noEditPoints="1"/>
            </p:cNvSpPr>
            <p:nvPr/>
          </p:nvSpPr>
          <p:spPr bwMode="auto">
            <a:xfrm>
              <a:off x="8040688" y="5330825"/>
              <a:ext cx="111125" cy="120650"/>
            </a:xfrm>
            <a:custGeom>
              <a:avLst/>
              <a:gdLst>
                <a:gd name="T0" fmla="*/ 1 w 23"/>
                <a:gd name="T1" fmla="*/ 20 h 25"/>
                <a:gd name="T2" fmla="*/ 1 w 23"/>
                <a:gd name="T3" fmla="*/ 22 h 25"/>
                <a:gd name="T4" fmla="*/ 0 w 23"/>
                <a:gd name="T5" fmla="*/ 23 h 25"/>
                <a:gd name="T6" fmla="*/ 3 w 23"/>
                <a:gd name="T7" fmla="*/ 25 h 25"/>
                <a:gd name="T8" fmla="*/ 3 w 23"/>
                <a:gd name="T9" fmla="*/ 22 h 25"/>
                <a:gd name="T10" fmla="*/ 3 w 23"/>
                <a:gd name="T11" fmla="*/ 22 h 25"/>
                <a:gd name="T12" fmla="*/ 1 w 23"/>
                <a:gd name="T13" fmla="*/ 20 h 25"/>
                <a:gd name="T14" fmla="*/ 22 w 23"/>
                <a:gd name="T15" fmla="*/ 0 h 25"/>
                <a:gd name="T16" fmla="*/ 20 w 23"/>
                <a:gd name="T17" fmla="*/ 1 h 25"/>
                <a:gd name="T18" fmla="*/ 20 w 23"/>
                <a:gd name="T19" fmla="*/ 3 h 25"/>
                <a:gd name="T20" fmla="*/ 23 w 23"/>
                <a:gd name="T21" fmla="*/ 3 h 25"/>
                <a:gd name="T22" fmla="*/ 22 w 23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5">
                  <a:moveTo>
                    <a:pt x="1" y="20"/>
                  </a:moveTo>
                  <a:cubicBezTo>
                    <a:pt x="1" y="21"/>
                    <a:pt x="1" y="21"/>
                    <a:pt x="1" y="22"/>
                  </a:cubicBezTo>
                  <a:cubicBezTo>
                    <a:pt x="1" y="22"/>
                    <a:pt x="0" y="23"/>
                    <a:pt x="0" y="23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0" name="Freeform 331"/>
            <p:cNvSpPr/>
            <p:nvPr/>
          </p:nvSpPr>
          <p:spPr bwMode="auto">
            <a:xfrm>
              <a:off x="8234363" y="5349875"/>
              <a:ext cx="71438" cy="169863"/>
            </a:xfrm>
            <a:custGeom>
              <a:avLst/>
              <a:gdLst>
                <a:gd name="T0" fmla="*/ 1 w 15"/>
                <a:gd name="T1" fmla="*/ 0 h 35"/>
                <a:gd name="T2" fmla="*/ 0 w 15"/>
                <a:gd name="T3" fmla="*/ 2 h 35"/>
                <a:gd name="T4" fmla="*/ 11 w 15"/>
                <a:gd name="T5" fmla="*/ 26 h 35"/>
                <a:gd name="T6" fmla="*/ 8 w 15"/>
                <a:gd name="T7" fmla="*/ 34 h 35"/>
                <a:gd name="T8" fmla="*/ 10 w 15"/>
                <a:gd name="T9" fmla="*/ 35 h 35"/>
                <a:gd name="T10" fmla="*/ 13 w 15"/>
                <a:gd name="T11" fmla="*/ 27 h 35"/>
                <a:gd name="T12" fmla="*/ 1 w 15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5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8" y="7"/>
                    <a:pt x="12" y="17"/>
                    <a:pt x="11" y="26"/>
                  </a:cubicBezTo>
                  <a:cubicBezTo>
                    <a:pt x="10" y="29"/>
                    <a:pt x="9" y="32"/>
                    <a:pt x="8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2" y="33"/>
                    <a:pt x="13" y="30"/>
                    <a:pt x="13" y="27"/>
                  </a:cubicBezTo>
                  <a:cubicBezTo>
                    <a:pt x="15" y="16"/>
                    <a:pt x="10" y="6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1" name="Freeform 332"/>
            <p:cNvSpPr>
              <a:spLocks noEditPoints="1"/>
            </p:cNvSpPr>
            <p:nvPr/>
          </p:nvSpPr>
          <p:spPr bwMode="auto">
            <a:xfrm>
              <a:off x="8224838" y="5345112"/>
              <a:ext cx="57150" cy="188913"/>
            </a:xfrm>
            <a:custGeom>
              <a:avLst/>
              <a:gdLst>
                <a:gd name="T0" fmla="*/ 10 w 12"/>
                <a:gd name="T1" fmla="*/ 35 h 39"/>
                <a:gd name="T2" fmla="*/ 8 w 12"/>
                <a:gd name="T3" fmla="*/ 37 h 39"/>
                <a:gd name="T4" fmla="*/ 11 w 12"/>
                <a:gd name="T5" fmla="*/ 39 h 39"/>
                <a:gd name="T6" fmla="*/ 12 w 12"/>
                <a:gd name="T7" fmla="*/ 36 h 39"/>
                <a:gd name="T8" fmla="*/ 10 w 12"/>
                <a:gd name="T9" fmla="*/ 35 h 39"/>
                <a:gd name="T10" fmla="*/ 1 w 12"/>
                <a:gd name="T11" fmla="*/ 0 h 39"/>
                <a:gd name="T12" fmla="*/ 0 w 12"/>
                <a:gd name="T13" fmla="*/ 2 h 39"/>
                <a:gd name="T14" fmla="*/ 2 w 12"/>
                <a:gd name="T15" fmla="*/ 3 h 39"/>
                <a:gd name="T16" fmla="*/ 3 w 12"/>
                <a:gd name="T17" fmla="*/ 1 h 39"/>
                <a:gd name="T18" fmla="*/ 1 w 12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9">
                  <a:moveTo>
                    <a:pt x="10" y="35"/>
                  </a:moveTo>
                  <a:cubicBezTo>
                    <a:pt x="9" y="36"/>
                    <a:pt x="9" y="37"/>
                    <a:pt x="8" y="37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2" y="37"/>
                    <a:pt x="12" y="36"/>
                  </a:cubicBezTo>
                  <a:cubicBezTo>
                    <a:pt x="10" y="35"/>
                    <a:pt x="10" y="35"/>
                    <a:pt x="10" y="35"/>
                  </a:cubicBezTo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2" name="Freeform 333"/>
            <p:cNvSpPr>
              <a:spLocks noEditPoints="1"/>
            </p:cNvSpPr>
            <p:nvPr/>
          </p:nvSpPr>
          <p:spPr bwMode="auto">
            <a:xfrm>
              <a:off x="9521826" y="5765800"/>
              <a:ext cx="139700" cy="134938"/>
            </a:xfrm>
            <a:custGeom>
              <a:avLst/>
              <a:gdLst>
                <a:gd name="T0" fmla="*/ 29 w 29"/>
                <a:gd name="T1" fmla="*/ 16 h 28"/>
                <a:gd name="T2" fmla="*/ 22 w 29"/>
                <a:gd name="T3" fmla="*/ 16 h 28"/>
                <a:gd name="T4" fmla="*/ 28 w 29"/>
                <a:gd name="T5" fmla="*/ 19 h 28"/>
                <a:gd name="T6" fmla="*/ 28 w 29"/>
                <a:gd name="T7" fmla="*/ 16 h 28"/>
                <a:gd name="T8" fmla="*/ 29 w 29"/>
                <a:gd name="T9" fmla="*/ 16 h 28"/>
                <a:gd name="T10" fmla="*/ 0 w 29"/>
                <a:gd name="T11" fmla="*/ 15 h 28"/>
                <a:gd name="T12" fmla="*/ 12 w 29"/>
                <a:gd name="T13" fmla="*/ 28 h 28"/>
                <a:gd name="T14" fmla="*/ 14 w 29"/>
                <a:gd name="T15" fmla="*/ 28 h 28"/>
                <a:gd name="T16" fmla="*/ 27 w 29"/>
                <a:gd name="T17" fmla="*/ 21 h 28"/>
                <a:gd name="T18" fmla="*/ 17 w 29"/>
                <a:gd name="T19" fmla="*/ 16 h 28"/>
                <a:gd name="T20" fmla="*/ 16 w 29"/>
                <a:gd name="T21" fmla="*/ 16 h 28"/>
                <a:gd name="T22" fmla="*/ 16 w 29"/>
                <a:gd name="T23" fmla="*/ 16 h 28"/>
                <a:gd name="T24" fmla="*/ 0 w 29"/>
                <a:gd name="T25" fmla="*/ 15 h 28"/>
                <a:gd name="T26" fmla="*/ 10 w 29"/>
                <a:gd name="T27" fmla="*/ 1 h 28"/>
                <a:gd name="T28" fmla="*/ 0 w 29"/>
                <a:gd name="T29" fmla="*/ 12 h 28"/>
                <a:gd name="T30" fmla="*/ 0 w 29"/>
                <a:gd name="T31" fmla="*/ 13 h 28"/>
                <a:gd name="T32" fmla="*/ 15 w 29"/>
                <a:gd name="T33" fmla="*/ 13 h 28"/>
                <a:gd name="T34" fmla="*/ 10 w 29"/>
                <a:gd name="T35" fmla="*/ 1 h 28"/>
                <a:gd name="T36" fmla="*/ 14 w 29"/>
                <a:gd name="T37" fmla="*/ 0 h 28"/>
                <a:gd name="T38" fmla="*/ 13 w 29"/>
                <a:gd name="T39" fmla="*/ 0 h 28"/>
                <a:gd name="T40" fmla="*/ 18 w 29"/>
                <a:gd name="T41" fmla="*/ 14 h 28"/>
                <a:gd name="T42" fmla="*/ 29 w 29"/>
                <a:gd name="T43" fmla="*/ 13 h 28"/>
                <a:gd name="T44" fmla="*/ 17 w 29"/>
                <a:gd name="T45" fmla="*/ 0 h 28"/>
                <a:gd name="T46" fmla="*/ 14 w 29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8">
                  <a:moveTo>
                    <a:pt x="29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7"/>
                    <a:pt x="28" y="16"/>
                  </a:cubicBezTo>
                  <a:cubicBezTo>
                    <a:pt x="28" y="16"/>
                    <a:pt x="29" y="16"/>
                    <a:pt x="29" y="16"/>
                  </a:cubicBezTo>
                  <a:moveTo>
                    <a:pt x="0" y="15"/>
                  </a:moveTo>
                  <a:cubicBezTo>
                    <a:pt x="1" y="22"/>
                    <a:pt x="5" y="27"/>
                    <a:pt x="12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9" y="28"/>
                    <a:pt x="24" y="26"/>
                    <a:pt x="27" y="2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10" y="1"/>
                  </a:moveTo>
                  <a:cubicBezTo>
                    <a:pt x="5" y="2"/>
                    <a:pt x="1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6"/>
                    <a:pt x="23" y="1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3" name="Freeform 334"/>
            <p:cNvSpPr/>
            <p:nvPr/>
          </p:nvSpPr>
          <p:spPr bwMode="auto">
            <a:xfrm>
              <a:off x="9521826" y="5765800"/>
              <a:ext cx="139700" cy="101600"/>
            </a:xfrm>
            <a:custGeom>
              <a:avLst/>
              <a:gdLst>
                <a:gd name="T0" fmla="*/ 13 w 29"/>
                <a:gd name="T1" fmla="*/ 0 h 21"/>
                <a:gd name="T2" fmla="*/ 10 w 29"/>
                <a:gd name="T3" fmla="*/ 1 h 21"/>
                <a:gd name="T4" fmla="*/ 15 w 29"/>
                <a:gd name="T5" fmla="*/ 13 h 21"/>
                <a:gd name="T6" fmla="*/ 0 w 29"/>
                <a:gd name="T7" fmla="*/ 13 h 21"/>
                <a:gd name="T8" fmla="*/ 0 w 29"/>
                <a:gd name="T9" fmla="*/ 15 h 21"/>
                <a:gd name="T10" fmla="*/ 16 w 29"/>
                <a:gd name="T11" fmla="*/ 16 h 21"/>
                <a:gd name="T12" fmla="*/ 16 w 29"/>
                <a:gd name="T13" fmla="*/ 16 h 21"/>
                <a:gd name="T14" fmla="*/ 17 w 29"/>
                <a:gd name="T15" fmla="*/ 16 h 21"/>
                <a:gd name="T16" fmla="*/ 27 w 29"/>
                <a:gd name="T17" fmla="*/ 21 h 21"/>
                <a:gd name="T18" fmla="*/ 28 w 29"/>
                <a:gd name="T19" fmla="*/ 19 h 21"/>
                <a:gd name="T20" fmla="*/ 22 w 29"/>
                <a:gd name="T21" fmla="*/ 16 h 21"/>
                <a:gd name="T22" fmla="*/ 29 w 29"/>
                <a:gd name="T23" fmla="*/ 16 h 21"/>
                <a:gd name="T24" fmla="*/ 29 w 29"/>
                <a:gd name="T25" fmla="*/ 13 h 21"/>
                <a:gd name="T26" fmla="*/ 18 w 29"/>
                <a:gd name="T27" fmla="*/ 14 h 21"/>
                <a:gd name="T28" fmla="*/ 13 w 29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1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0"/>
                    <a:pt x="28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4" name="Freeform 335"/>
            <p:cNvSpPr>
              <a:spLocks noEditPoints="1"/>
            </p:cNvSpPr>
            <p:nvPr/>
          </p:nvSpPr>
          <p:spPr bwMode="auto">
            <a:xfrm>
              <a:off x="9467851" y="5711825"/>
              <a:ext cx="246063" cy="241300"/>
            </a:xfrm>
            <a:custGeom>
              <a:avLst/>
              <a:gdLst>
                <a:gd name="T0" fmla="*/ 51 w 51"/>
                <a:gd name="T1" fmla="*/ 26 h 50"/>
                <a:gd name="T2" fmla="*/ 48 w 51"/>
                <a:gd name="T3" fmla="*/ 26 h 50"/>
                <a:gd name="T4" fmla="*/ 48 w 51"/>
                <a:gd name="T5" fmla="*/ 29 h 50"/>
                <a:gd name="T6" fmla="*/ 46 w 51"/>
                <a:gd name="T7" fmla="*/ 34 h 50"/>
                <a:gd name="T8" fmla="*/ 49 w 51"/>
                <a:gd name="T9" fmla="*/ 35 h 50"/>
                <a:gd name="T10" fmla="*/ 50 w 51"/>
                <a:gd name="T11" fmla="*/ 29 h 50"/>
                <a:gd name="T12" fmla="*/ 51 w 51"/>
                <a:gd name="T13" fmla="*/ 26 h 50"/>
                <a:gd name="T14" fmla="*/ 0 w 51"/>
                <a:gd name="T15" fmla="*/ 26 h 50"/>
                <a:gd name="T16" fmla="*/ 21 w 51"/>
                <a:gd name="T17" fmla="*/ 50 h 50"/>
                <a:gd name="T18" fmla="*/ 25 w 51"/>
                <a:gd name="T19" fmla="*/ 50 h 50"/>
                <a:gd name="T20" fmla="*/ 47 w 51"/>
                <a:gd name="T21" fmla="*/ 38 h 50"/>
                <a:gd name="T22" fmla="*/ 45 w 51"/>
                <a:gd name="T23" fmla="*/ 36 h 50"/>
                <a:gd name="T24" fmla="*/ 25 w 51"/>
                <a:gd name="T25" fmla="*/ 48 h 50"/>
                <a:gd name="T26" fmla="*/ 22 w 51"/>
                <a:gd name="T27" fmla="*/ 47 h 50"/>
                <a:gd name="T28" fmla="*/ 3 w 51"/>
                <a:gd name="T29" fmla="*/ 26 h 50"/>
                <a:gd name="T30" fmla="*/ 0 w 51"/>
                <a:gd name="T31" fmla="*/ 26 h 50"/>
                <a:gd name="T32" fmla="*/ 17 w 51"/>
                <a:gd name="T33" fmla="*/ 1 h 50"/>
                <a:gd name="T34" fmla="*/ 0 w 51"/>
                <a:gd name="T35" fmla="*/ 21 h 50"/>
                <a:gd name="T36" fmla="*/ 0 w 51"/>
                <a:gd name="T37" fmla="*/ 23 h 50"/>
                <a:gd name="T38" fmla="*/ 3 w 51"/>
                <a:gd name="T39" fmla="*/ 23 h 50"/>
                <a:gd name="T40" fmla="*/ 3 w 51"/>
                <a:gd name="T41" fmla="*/ 21 h 50"/>
                <a:gd name="T42" fmla="*/ 18 w 51"/>
                <a:gd name="T43" fmla="*/ 4 h 50"/>
                <a:gd name="T44" fmla="*/ 17 w 51"/>
                <a:gd name="T45" fmla="*/ 1 h 50"/>
                <a:gd name="T46" fmla="*/ 25 w 51"/>
                <a:gd name="T47" fmla="*/ 0 h 50"/>
                <a:gd name="T48" fmla="*/ 19 w 51"/>
                <a:gd name="T49" fmla="*/ 1 h 50"/>
                <a:gd name="T50" fmla="*/ 20 w 51"/>
                <a:gd name="T51" fmla="*/ 3 h 50"/>
                <a:gd name="T52" fmla="*/ 25 w 51"/>
                <a:gd name="T53" fmla="*/ 2 h 50"/>
                <a:gd name="T54" fmla="*/ 29 w 51"/>
                <a:gd name="T55" fmla="*/ 3 h 50"/>
                <a:gd name="T56" fmla="*/ 48 w 51"/>
                <a:gd name="T57" fmla="*/ 23 h 50"/>
                <a:gd name="T58" fmla="*/ 50 w 51"/>
                <a:gd name="T59" fmla="*/ 23 h 50"/>
                <a:gd name="T60" fmla="*/ 29 w 51"/>
                <a:gd name="T61" fmla="*/ 0 h 50"/>
                <a:gd name="T62" fmla="*/ 25 w 51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50"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27"/>
                    <a:pt x="48" y="28"/>
                    <a:pt x="48" y="29"/>
                  </a:cubicBezTo>
                  <a:cubicBezTo>
                    <a:pt x="47" y="31"/>
                    <a:pt x="47" y="32"/>
                    <a:pt x="46" y="3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3"/>
                    <a:pt x="50" y="31"/>
                    <a:pt x="50" y="29"/>
                  </a:cubicBezTo>
                  <a:cubicBezTo>
                    <a:pt x="50" y="28"/>
                    <a:pt x="51" y="27"/>
                    <a:pt x="51" y="26"/>
                  </a:cubicBezTo>
                  <a:moveTo>
                    <a:pt x="0" y="26"/>
                  </a:moveTo>
                  <a:cubicBezTo>
                    <a:pt x="0" y="38"/>
                    <a:pt x="9" y="48"/>
                    <a:pt x="21" y="50"/>
                  </a:cubicBezTo>
                  <a:cubicBezTo>
                    <a:pt x="23" y="50"/>
                    <a:pt x="24" y="50"/>
                    <a:pt x="25" y="50"/>
                  </a:cubicBezTo>
                  <a:cubicBezTo>
                    <a:pt x="35" y="50"/>
                    <a:pt x="43" y="45"/>
                    <a:pt x="47" y="38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1" y="43"/>
                    <a:pt x="34" y="48"/>
                    <a:pt x="25" y="48"/>
                  </a:cubicBezTo>
                  <a:cubicBezTo>
                    <a:pt x="24" y="48"/>
                    <a:pt x="23" y="48"/>
                    <a:pt x="22" y="47"/>
                  </a:cubicBezTo>
                  <a:cubicBezTo>
                    <a:pt x="11" y="46"/>
                    <a:pt x="3" y="36"/>
                    <a:pt x="3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17" y="1"/>
                  </a:moveTo>
                  <a:cubicBezTo>
                    <a:pt x="8" y="4"/>
                    <a:pt x="2" y="12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2"/>
                    <a:pt x="3" y="21"/>
                  </a:cubicBezTo>
                  <a:cubicBezTo>
                    <a:pt x="4" y="13"/>
                    <a:pt x="10" y="6"/>
                    <a:pt x="18" y="4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5" y="0"/>
                  </a:moveTo>
                  <a:cubicBezTo>
                    <a:pt x="23" y="0"/>
                    <a:pt x="21" y="0"/>
                    <a:pt x="19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3"/>
                    <a:pt x="24" y="2"/>
                    <a:pt x="25" y="2"/>
                  </a:cubicBezTo>
                  <a:cubicBezTo>
                    <a:pt x="27" y="2"/>
                    <a:pt x="28" y="3"/>
                    <a:pt x="29" y="3"/>
                  </a:cubicBezTo>
                  <a:cubicBezTo>
                    <a:pt x="39" y="4"/>
                    <a:pt x="47" y="13"/>
                    <a:pt x="48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12"/>
                    <a:pt x="41" y="2"/>
                    <a:pt x="29" y="0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5" name="Freeform 336"/>
            <p:cNvSpPr>
              <a:spLocks noEditPoints="1"/>
            </p:cNvSpPr>
            <p:nvPr/>
          </p:nvSpPr>
          <p:spPr bwMode="auto">
            <a:xfrm>
              <a:off x="9467851" y="5716587"/>
              <a:ext cx="246063" cy="179388"/>
            </a:xfrm>
            <a:custGeom>
              <a:avLst/>
              <a:gdLst>
                <a:gd name="T0" fmla="*/ 46 w 51"/>
                <a:gd name="T1" fmla="*/ 33 h 37"/>
                <a:gd name="T2" fmla="*/ 45 w 51"/>
                <a:gd name="T3" fmla="*/ 35 h 37"/>
                <a:gd name="T4" fmla="*/ 47 w 51"/>
                <a:gd name="T5" fmla="*/ 37 h 37"/>
                <a:gd name="T6" fmla="*/ 49 w 51"/>
                <a:gd name="T7" fmla="*/ 34 h 37"/>
                <a:gd name="T8" fmla="*/ 46 w 51"/>
                <a:gd name="T9" fmla="*/ 33 h 37"/>
                <a:gd name="T10" fmla="*/ 50 w 51"/>
                <a:gd name="T11" fmla="*/ 22 h 37"/>
                <a:gd name="T12" fmla="*/ 48 w 51"/>
                <a:gd name="T13" fmla="*/ 22 h 37"/>
                <a:gd name="T14" fmla="*/ 48 w 51"/>
                <a:gd name="T15" fmla="*/ 25 h 37"/>
                <a:gd name="T16" fmla="*/ 51 w 51"/>
                <a:gd name="T17" fmla="*/ 25 h 37"/>
                <a:gd name="T18" fmla="*/ 50 w 51"/>
                <a:gd name="T19" fmla="*/ 22 h 37"/>
                <a:gd name="T20" fmla="*/ 0 w 51"/>
                <a:gd name="T21" fmla="*/ 22 h 37"/>
                <a:gd name="T22" fmla="*/ 0 w 51"/>
                <a:gd name="T23" fmla="*/ 25 h 37"/>
                <a:gd name="T24" fmla="*/ 3 w 51"/>
                <a:gd name="T25" fmla="*/ 25 h 37"/>
                <a:gd name="T26" fmla="*/ 3 w 51"/>
                <a:gd name="T27" fmla="*/ 22 h 37"/>
                <a:gd name="T28" fmla="*/ 0 w 51"/>
                <a:gd name="T29" fmla="*/ 22 h 37"/>
                <a:gd name="T30" fmla="*/ 19 w 51"/>
                <a:gd name="T31" fmla="*/ 0 h 37"/>
                <a:gd name="T32" fmla="*/ 17 w 51"/>
                <a:gd name="T33" fmla="*/ 0 h 37"/>
                <a:gd name="T34" fmla="*/ 18 w 51"/>
                <a:gd name="T35" fmla="*/ 3 h 37"/>
                <a:gd name="T36" fmla="*/ 20 w 51"/>
                <a:gd name="T37" fmla="*/ 2 h 37"/>
                <a:gd name="T38" fmla="*/ 19 w 51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" h="37">
                  <a:moveTo>
                    <a:pt x="46" y="33"/>
                  </a:moveTo>
                  <a:cubicBezTo>
                    <a:pt x="46" y="34"/>
                    <a:pt x="45" y="35"/>
                    <a:pt x="45" y="3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6"/>
                    <a:pt x="48" y="35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8" y="24"/>
                    <a:pt x="48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4"/>
                    <a:pt x="51" y="23"/>
                    <a:pt x="50" y="22"/>
                  </a:cubicBezTo>
                  <a:moveTo>
                    <a:pt x="0" y="22"/>
                  </a:moveTo>
                  <a:cubicBezTo>
                    <a:pt x="0" y="23"/>
                    <a:pt x="0" y="24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6" name="Freeform 337"/>
            <p:cNvSpPr>
              <a:spLocks noEditPoints="1"/>
            </p:cNvSpPr>
            <p:nvPr/>
          </p:nvSpPr>
          <p:spPr bwMode="auto">
            <a:xfrm>
              <a:off x="8459788" y="4684712"/>
              <a:ext cx="155575" cy="149225"/>
            </a:xfrm>
            <a:custGeom>
              <a:avLst/>
              <a:gdLst>
                <a:gd name="T0" fmla="*/ 14 w 32"/>
                <a:gd name="T1" fmla="*/ 16 h 31"/>
                <a:gd name="T2" fmla="*/ 8 w 32"/>
                <a:gd name="T3" fmla="*/ 28 h 31"/>
                <a:gd name="T4" fmla="*/ 14 w 32"/>
                <a:gd name="T5" fmla="*/ 30 h 31"/>
                <a:gd name="T6" fmla="*/ 16 w 32"/>
                <a:gd name="T7" fmla="*/ 31 h 31"/>
                <a:gd name="T8" fmla="*/ 17 w 32"/>
                <a:gd name="T9" fmla="*/ 31 h 31"/>
                <a:gd name="T10" fmla="*/ 14 w 32"/>
                <a:gd name="T11" fmla="*/ 16 h 31"/>
                <a:gd name="T12" fmla="*/ 17 w 32"/>
                <a:gd name="T13" fmla="*/ 14 h 31"/>
                <a:gd name="T14" fmla="*/ 19 w 32"/>
                <a:gd name="T15" fmla="*/ 30 h 31"/>
                <a:gd name="T16" fmla="*/ 29 w 32"/>
                <a:gd name="T17" fmla="*/ 23 h 31"/>
                <a:gd name="T18" fmla="*/ 17 w 32"/>
                <a:gd name="T19" fmla="*/ 14 h 31"/>
                <a:gd name="T20" fmla="*/ 26 w 32"/>
                <a:gd name="T21" fmla="*/ 4 h 31"/>
                <a:gd name="T22" fmla="*/ 17 w 32"/>
                <a:gd name="T23" fmla="*/ 11 h 31"/>
                <a:gd name="T24" fmla="*/ 31 w 32"/>
                <a:gd name="T25" fmla="*/ 20 h 31"/>
                <a:gd name="T26" fmla="*/ 31 w 32"/>
                <a:gd name="T27" fmla="*/ 18 h 31"/>
                <a:gd name="T28" fmla="*/ 26 w 32"/>
                <a:gd name="T29" fmla="*/ 4 h 31"/>
                <a:gd name="T30" fmla="*/ 16 w 32"/>
                <a:gd name="T31" fmla="*/ 0 h 31"/>
                <a:gd name="T32" fmla="*/ 1 w 32"/>
                <a:gd name="T33" fmla="*/ 13 h 31"/>
                <a:gd name="T34" fmla="*/ 6 w 32"/>
                <a:gd name="T35" fmla="*/ 27 h 31"/>
                <a:gd name="T36" fmla="*/ 14 w 32"/>
                <a:gd name="T37" fmla="*/ 11 h 31"/>
                <a:gd name="T38" fmla="*/ 13 w 32"/>
                <a:gd name="T39" fmla="*/ 8 h 31"/>
                <a:gd name="T40" fmla="*/ 15 w 32"/>
                <a:gd name="T41" fmla="*/ 10 h 31"/>
                <a:gd name="T42" fmla="*/ 24 w 32"/>
                <a:gd name="T43" fmla="*/ 2 h 31"/>
                <a:gd name="T44" fmla="*/ 19 w 32"/>
                <a:gd name="T45" fmla="*/ 1 h 31"/>
                <a:gd name="T46" fmla="*/ 16 w 32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14" y="16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10" y="29"/>
                    <a:pt x="12" y="30"/>
                    <a:pt x="14" y="30"/>
                  </a:cubicBezTo>
                  <a:cubicBezTo>
                    <a:pt x="15" y="31"/>
                    <a:pt x="15" y="31"/>
                    <a:pt x="16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7" y="14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24" y="29"/>
                    <a:pt x="27" y="27"/>
                    <a:pt x="29" y="23"/>
                  </a:cubicBezTo>
                  <a:cubicBezTo>
                    <a:pt x="17" y="14"/>
                    <a:pt x="17" y="14"/>
                    <a:pt x="17" y="14"/>
                  </a:cubicBezTo>
                  <a:moveTo>
                    <a:pt x="26" y="4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19"/>
                    <a:pt x="31" y="18"/>
                  </a:cubicBezTo>
                  <a:cubicBezTo>
                    <a:pt x="32" y="13"/>
                    <a:pt x="30" y="7"/>
                    <a:pt x="26" y="4"/>
                  </a:cubicBezTo>
                  <a:moveTo>
                    <a:pt x="16" y="0"/>
                  </a:moveTo>
                  <a:cubicBezTo>
                    <a:pt x="9" y="0"/>
                    <a:pt x="2" y="6"/>
                    <a:pt x="1" y="13"/>
                  </a:cubicBezTo>
                  <a:cubicBezTo>
                    <a:pt x="0" y="18"/>
                    <a:pt x="2" y="23"/>
                    <a:pt x="6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1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7" name="Freeform 338"/>
            <p:cNvSpPr/>
            <p:nvPr/>
          </p:nvSpPr>
          <p:spPr bwMode="auto">
            <a:xfrm>
              <a:off x="8489951" y="4694237"/>
              <a:ext cx="120650" cy="139700"/>
            </a:xfrm>
            <a:custGeom>
              <a:avLst/>
              <a:gdLst>
                <a:gd name="T0" fmla="*/ 18 w 25"/>
                <a:gd name="T1" fmla="*/ 0 h 29"/>
                <a:gd name="T2" fmla="*/ 9 w 25"/>
                <a:gd name="T3" fmla="*/ 8 h 29"/>
                <a:gd name="T4" fmla="*/ 7 w 25"/>
                <a:gd name="T5" fmla="*/ 6 h 29"/>
                <a:gd name="T6" fmla="*/ 8 w 25"/>
                <a:gd name="T7" fmla="*/ 9 h 29"/>
                <a:gd name="T8" fmla="*/ 0 w 25"/>
                <a:gd name="T9" fmla="*/ 25 h 29"/>
                <a:gd name="T10" fmla="*/ 2 w 25"/>
                <a:gd name="T11" fmla="*/ 26 h 29"/>
                <a:gd name="T12" fmla="*/ 8 w 25"/>
                <a:gd name="T13" fmla="*/ 14 h 29"/>
                <a:gd name="T14" fmla="*/ 11 w 25"/>
                <a:gd name="T15" fmla="*/ 29 h 29"/>
                <a:gd name="T16" fmla="*/ 13 w 25"/>
                <a:gd name="T17" fmla="*/ 28 h 29"/>
                <a:gd name="T18" fmla="*/ 11 w 25"/>
                <a:gd name="T19" fmla="*/ 12 h 29"/>
                <a:gd name="T20" fmla="*/ 23 w 25"/>
                <a:gd name="T21" fmla="*/ 21 h 29"/>
                <a:gd name="T22" fmla="*/ 25 w 25"/>
                <a:gd name="T23" fmla="*/ 18 h 29"/>
                <a:gd name="T24" fmla="*/ 11 w 25"/>
                <a:gd name="T25" fmla="*/ 9 h 29"/>
                <a:gd name="T26" fmla="*/ 20 w 25"/>
                <a:gd name="T27" fmla="*/ 2 h 29"/>
                <a:gd name="T28" fmla="*/ 18 w 25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9">
                  <a:moveTo>
                    <a:pt x="18" y="0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8"/>
                    <a:pt x="13" y="2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8" name="Freeform 339"/>
            <p:cNvSpPr>
              <a:spLocks noEditPoints="1"/>
            </p:cNvSpPr>
            <p:nvPr/>
          </p:nvSpPr>
          <p:spPr bwMode="auto">
            <a:xfrm>
              <a:off x="8402638" y="4632325"/>
              <a:ext cx="269875" cy="255588"/>
            </a:xfrm>
            <a:custGeom>
              <a:avLst/>
              <a:gdLst>
                <a:gd name="T0" fmla="*/ 16 w 56"/>
                <a:gd name="T1" fmla="*/ 47 h 53"/>
                <a:gd name="T2" fmla="*/ 15 w 56"/>
                <a:gd name="T3" fmla="*/ 50 h 53"/>
                <a:gd name="T4" fmla="*/ 24 w 56"/>
                <a:gd name="T5" fmla="*/ 53 h 53"/>
                <a:gd name="T6" fmla="*/ 28 w 56"/>
                <a:gd name="T7" fmla="*/ 53 h 53"/>
                <a:gd name="T8" fmla="*/ 30 w 56"/>
                <a:gd name="T9" fmla="*/ 53 h 53"/>
                <a:gd name="T10" fmla="*/ 30 w 56"/>
                <a:gd name="T11" fmla="*/ 50 h 53"/>
                <a:gd name="T12" fmla="*/ 28 w 56"/>
                <a:gd name="T13" fmla="*/ 50 h 53"/>
                <a:gd name="T14" fmla="*/ 24 w 56"/>
                <a:gd name="T15" fmla="*/ 50 h 53"/>
                <a:gd name="T16" fmla="*/ 16 w 56"/>
                <a:gd name="T17" fmla="*/ 47 h 53"/>
                <a:gd name="T18" fmla="*/ 49 w 56"/>
                <a:gd name="T19" fmla="*/ 39 h 53"/>
                <a:gd name="T20" fmla="*/ 33 w 56"/>
                <a:gd name="T21" fmla="*/ 50 h 53"/>
                <a:gd name="T22" fmla="*/ 33 w 56"/>
                <a:gd name="T23" fmla="*/ 53 h 53"/>
                <a:gd name="T24" fmla="*/ 51 w 56"/>
                <a:gd name="T25" fmla="*/ 41 h 53"/>
                <a:gd name="T26" fmla="*/ 49 w 56"/>
                <a:gd name="T27" fmla="*/ 39 h 53"/>
                <a:gd name="T28" fmla="*/ 47 w 56"/>
                <a:gd name="T29" fmla="*/ 8 h 53"/>
                <a:gd name="T30" fmla="*/ 45 w 56"/>
                <a:gd name="T31" fmla="*/ 9 h 53"/>
                <a:gd name="T32" fmla="*/ 52 w 56"/>
                <a:gd name="T33" fmla="*/ 30 h 53"/>
                <a:gd name="T34" fmla="*/ 50 w 56"/>
                <a:gd name="T35" fmla="*/ 37 h 53"/>
                <a:gd name="T36" fmla="*/ 52 w 56"/>
                <a:gd name="T37" fmla="*/ 38 h 53"/>
                <a:gd name="T38" fmla="*/ 55 w 56"/>
                <a:gd name="T39" fmla="*/ 31 h 53"/>
                <a:gd name="T40" fmla="*/ 47 w 56"/>
                <a:gd name="T41" fmla="*/ 8 h 53"/>
                <a:gd name="T42" fmla="*/ 28 w 56"/>
                <a:gd name="T43" fmla="*/ 0 h 53"/>
                <a:gd name="T44" fmla="*/ 2 w 56"/>
                <a:gd name="T45" fmla="*/ 22 h 53"/>
                <a:gd name="T46" fmla="*/ 13 w 56"/>
                <a:gd name="T47" fmla="*/ 48 h 53"/>
                <a:gd name="T48" fmla="*/ 14 w 56"/>
                <a:gd name="T49" fmla="*/ 46 h 53"/>
                <a:gd name="T50" fmla="*/ 5 w 56"/>
                <a:gd name="T51" fmla="*/ 23 h 53"/>
                <a:gd name="T52" fmla="*/ 28 w 56"/>
                <a:gd name="T53" fmla="*/ 3 h 53"/>
                <a:gd name="T54" fmla="*/ 32 w 56"/>
                <a:gd name="T55" fmla="*/ 3 h 53"/>
                <a:gd name="T56" fmla="*/ 43 w 56"/>
                <a:gd name="T57" fmla="*/ 8 h 53"/>
                <a:gd name="T58" fmla="*/ 45 w 56"/>
                <a:gd name="T59" fmla="*/ 6 h 53"/>
                <a:gd name="T60" fmla="*/ 33 w 56"/>
                <a:gd name="T61" fmla="*/ 0 h 53"/>
                <a:gd name="T62" fmla="*/ 28 w 56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3">
                  <a:moveTo>
                    <a:pt x="16" y="47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8" y="51"/>
                    <a:pt x="21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0" y="53"/>
                    <a:pt x="30" y="53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7" y="50"/>
                    <a:pt x="26" y="50"/>
                    <a:pt x="24" y="50"/>
                  </a:cubicBezTo>
                  <a:cubicBezTo>
                    <a:pt x="21" y="50"/>
                    <a:pt x="19" y="49"/>
                    <a:pt x="16" y="47"/>
                  </a:cubicBezTo>
                  <a:moveTo>
                    <a:pt x="49" y="39"/>
                  </a:moveTo>
                  <a:cubicBezTo>
                    <a:pt x="45" y="45"/>
                    <a:pt x="39" y="49"/>
                    <a:pt x="33" y="50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40" y="51"/>
                    <a:pt x="47" y="47"/>
                    <a:pt x="51" y="41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47" y="8"/>
                  </a:moveTo>
                  <a:cubicBezTo>
                    <a:pt x="45" y="9"/>
                    <a:pt x="45" y="9"/>
                    <a:pt x="45" y="9"/>
                  </a:cubicBezTo>
                  <a:cubicBezTo>
                    <a:pt x="50" y="15"/>
                    <a:pt x="53" y="22"/>
                    <a:pt x="52" y="30"/>
                  </a:cubicBezTo>
                  <a:cubicBezTo>
                    <a:pt x="52" y="33"/>
                    <a:pt x="51" y="35"/>
                    <a:pt x="50" y="37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3" y="36"/>
                    <a:pt x="54" y="33"/>
                    <a:pt x="55" y="31"/>
                  </a:cubicBezTo>
                  <a:cubicBezTo>
                    <a:pt x="56" y="22"/>
                    <a:pt x="53" y="13"/>
                    <a:pt x="47" y="8"/>
                  </a:cubicBezTo>
                  <a:moveTo>
                    <a:pt x="28" y="0"/>
                  </a:moveTo>
                  <a:cubicBezTo>
                    <a:pt x="15" y="0"/>
                    <a:pt x="4" y="9"/>
                    <a:pt x="2" y="22"/>
                  </a:cubicBezTo>
                  <a:cubicBezTo>
                    <a:pt x="0" y="33"/>
                    <a:pt x="5" y="43"/>
                    <a:pt x="13" y="48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7" y="41"/>
                    <a:pt x="3" y="32"/>
                    <a:pt x="5" y="23"/>
                  </a:cubicBezTo>
                  <a:cubicBezTo>
                    <a:pt x="6" y="11"/>
                    <a:pt x="17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36" y="3"/>
                    <a:pt x="40" y="5"/>
                    <a:pt x="43" y="8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3"/>
                    <a:pt x="37" y="1"/>
                    <a:pt x="33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9" name="Freeform 340"/>
            <p:cNvSpPr>
              <a:spLocks noEditPoints="1"/>
            </p:cNvSpPr>
            <p:nvPr/>
          </p:nvSpPr>
          <p:spPr bwMode="auto">
            <a:xfrm>
              <a:off x="8464551" y="4660900"/>
              <a:ext cx="188913" cy="227013"/>
            </a:xfrm>
            <a:custGeom>
              <a:avLst/>
              <a:gdLst>
                <a:gd name="T0" fmla="*/ 20 w 39"/>
                <a:gd name="T1" fmla="*/ 44 h 47"/>
                <a:gd name="T2" fmla="*/ 17 w 39"/>
                <a:gd name="T3" fmla="*/ 44 h 47"/>
                <a:gd name="T4" fmla="*/ 17 w 39"/>
                <a:gd name="T5" fmla="*/ 47 h 47"/>
                <a:gd name="T6" fmla="*/ 20 w 39"/>
                <a:gd name="T7" fmla="*/ 47 h 47"/>
                <a:gd name="T8" fmla="*/ 20 w 39"/>
                <a:gd name="T9" fmla="*/ 44 h 47"/>
                <a:gd name="T10" fmla="*/ 1 w 39"/>
                <a:gd name="T11" fmla="*/ 40 h 47"/>
                <a:gd name="T12" fmla="*/ 0 w 39"/>
                <a:gd name="T13" fmla="*/ 42 h 47"/>
                <a:gd name="T14" fmla="*/ 2 w 39"/>
                <a:gd name="T15" fmla="*/ 44 h 47"/>
                <a:gd name="T16" fmla="*/ 3 w 39"/>
                <a:gd name="T17" fmla="*/ 41 h 47"/>
                <a:gd name="T18" fmla="*/ 1 w 39"/>
                <a:gd name="T19" fmla="*/ 40 h 47"/>
                <a:gd name="T20" fmla="*/ 37 w 39"/>
                <a:gd name="T21" fmla="*/ 31 h 47"/>
                <a:gd name="T22" fmla="*/ 36 w 39"/>
                <a:gd name="T23" fmla="*/ 33 h 47"/>
                <a:gd name="T24" fmla="*/ 38 w 39"/>
                <a:gd name="T25" fmla="*/ 35 h 47"/>
                <a:gd name="T26" fmla="*/ 39 w 39"/>
                <a:gd name="T27" fmla="*/ 32 h 47"/>
                <a:gd name="T28" fmla="*/ 37 w 39"/>
                <a:gd name="T29" fmla="*/ 31 h 47"/>
                <a:gd name="T30" fmla="*/ 32 w 39"/>
                <a:gd name="T31" fmla="*/ 0 h 47"/>
                <a:gd name="T32" fmla="*/ 30 w 39"/>
                <a:gd name="T33" fmla="*/ 2 h 47"/>
                <a:gd name="T34" fmla="*/ 32 w 39"/>
                <a:gd name="T35" fmla="*/ 3 h 47"/>
                <a:gd name="T36" fmla="*/ 34 w 39"/>
                <a:gd name="T37" fmla="*/ 2 h 47"/>
                <a:gd name="T38" fmla="*/ 32 w 39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7">
                  <a:moveTo>
                    <a:pt x="20" y="44"/>
                  </a:moveTo>
                  <a:cubicBezTo>
                    <a:pt x="19" y="44"/>
                    <a:pt x="18" y="44"/>
                    <a:pt x="17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0" y="44"/>
                    <a:pt x="20" y="44"/>
                    <a:pt x="20" y="44"/>
                  </a:cubicBezTo>
                  <a:moveTo>
                    <a:pt x="1" y="4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3"/>
                    <a:pt x="1" y="43"/>
                    <a:pt x="2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2" y="40"/>
                    <a:pt x="1" y="40"/>
                  </a:cubicBezTo>
                  <a:moveTo>
                    <a:pt x="37" y="31"/>
                  </a:moveTo>
                  <a:cubicBezTo>
                    <a:pt x="37" y="31"/>
                    <a:pt x="36" y="32"/>
                    <a:pt x="36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2" y="0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3"/>
                    <a:pt x="32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0" name="Freeform 341"/>
            <p:cNvSpPr>
              <a:spLocks noEditPoints="1"/>
            </p:cNvSpPr>
            <p:nvPr/>
          </p:nvSpPr>
          <p:spPr bwMode="auto">
            <a:xfrm>
              <a:off x="10702926" y="4535487"/>
              <a:ext cx="119063" cy="115888"/>
            </a:xfrm>
            <a:custGeom>
              <a:avLst/>
              <a:gdLst>
                <a:gd name="T0" fmla="*/ 25 w 25"/>
                <a:gd name="T1" fmla="*/ 11 h 24"/>
                <a:gd name="T2" fmla="*/ 13 w 25"/>
                <a:gd name="T3" fmla="*/ 13 h 24"/>
                <a:gd name="T4" fmla="*/ 21 w 25"/>
                <a:gd name="T5" fmla="*/ 20 h 24"/>
                <a:gd name="T6" fmla="*/ 25 w 25"/>
                <a:gd name="T7" fmla="*/ 14 h 24"/>
                <a:gd name="T8" fmla="*/ 25 w 25"/>
                <a:gd name="T9" fmla="*/ 11 h 24"/>
                <a:gd name="T10" fmla="*/ 2 w 25"/>
                <a:gd name="T11" fmla="*/ 6 h 24"/>
                <a:gd name="T12" fmla="*/ 1 w 25"/>
                <a:gd name="T13" fmla="*/ 10 h 24"/>
                <a:gd name="T14" fmla="*/ 11 w 25"/>
                <a:gd name="T15" fmla="*/ 23 h 24"/>
                <a:gd name="T16" fmla="*/ 13 w 25"/>
                <a:gd name="T17" fmla="*/ 24 h 24"/>
                <a:gd name="T18" fmla="*/ 19 w 25"/>
                <a:gd name="T19" fmla="*/ 22 h 24"/>
                <a:gd name="T20" fmla="*/ 10 w 25"/>
                <a:gd name="T21" fmla="*/ 14 h 24"/>
                <a:gd name="T22" fmla="*/ 10 w 25"/>
                <a:gd name="T23" fmla="*/ 14 h 24"/>
                <a:gd name="T24" fmla="*/ 9 w 25"/>
                <a:gd name="T25" fmla="*/ 13 h 24"/>
                <a:gd name="T26" fmla="*/ 8 w 25"/>
                <a:gd name="T27" fmla="*/ 13 h 24"/>
                <a:gd name="T28" fmla="*/ 8 w 25"/>
                <a:gd name="T29" fmla="*/ 13 h 24"/>
                <a:gd name="T30" fmla="*/ 2 w 25"/>
                <a:gd name="T31" fmla="*/ 6 h 24"/>
                <a:gd name="T32" fmla="*/ 15 w 25"/>
                <a:gd name="T33" fmla="*/ 0 h 24"/>
                <a:gd name="T34" fmla="*/ 12 w 25"/>
                <a:gd name="T35" fmla="*/ 11 h 24"/>
                <a:gd name="T36" fmla="*/ 24 w 25"/>
                <a:gd name="T37" fmla="*/ 9 h 24"/>
                <a:gd name="T38" fmla="*/ 15 w 25"/>
                <a:gd name="T39" fmla="*/ 0 h 24"/>
                <a:gd name="T40" fmla="*/ 12 w 25"/>
                <a:gd name="T41" fmla="*/ 0 h 24"/>
                <a:gd name="T42" fmla="*/ 4 w 25"/>
                <a:gd name="T43" fmla="*/ 4 h 24"/>
                <a:gd name="T44" fmla="*/ 9 w 25"/>
                <a:gd name="T45" fmla="*/ 10 h 24"/>
                <a:gd name="T46" fmla="*/ 12 w 25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4">
                  <a:moveTo>
                    <a:pt x="25" y="11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4" y="16"/>
                    <a:pt x="25" y="14"/>
                  </a:cubicBezTo>
                  <a:cubicBezTo>
                    <a:pt x="25" y="13"/>
                    <a:pt x="25" y="12"/>
                    <a:pt x="25" y="11"/>
                  </a:cubicBezTo>
                  <a:moveTo>
                    <a:pt x="2" y="6"/>
                  </a:moveTo>
                  <a:cubicBezTo>
                    <a:pt x="2" y="7"/>
                    <a:pt x="1" y="9"/>
                    <a:pt x="1" y="10"/>
                  </a:cubicBezTo>
                  <a:cubicBezTo>
                    <a:pt x="0" y="16"/>
                    <a:pt x="4" y="22"/>
                    <a:pt x="11" y="23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5" y="24"/>
                    <a:pt x="17" y="23"/>
                    <a:pt x="19" y="2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4"/>
                    <a:pt x="20" y="1"/>
                    <a:pt x="15" y="0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1" name="Freeform 342"/>
            <p:cNvSpPr/>
            <p:nvPr/>
          </p:nvSpPr>
          <p:spPr bwMode="auto">
            <a:xfrm>
              <a:off x="10712451" y="4535487"/>
              <a:ext cx="109538" cy="106363"/>
            </a:xfrm>
            <a:custGeom>
              <a:avLst/>
              <a:gdLst>
                <a:gd name="T0" fmla="*/ 11 w 23"/>
                <a:gd name="T1" fmla="*/ 0 h 22"/>
                <a:gd name="T2" fmla="*/ 10 w 23"/>
                <a:gd name="T3" fmla="*/ 0 h 22"/>
                <a:gd name="T4" fmla="*/ 7 w 23"/>
                <a:gd name="T5" fmla="*/ 10 h 22"/>
                <a:gd name="T6" fmla="*/ 2 w 23"/>
                <a:gd name="T7" fmla="*/ 4 h 22"/>
                <a:gd name="T8" fmla="*/ 0 w 23"/>
                <a:gd name="T9" fmla="*/ 6 h 22"/>
                <a:gd name="T10" fmla="*/ 6 w 23"/>
                <a:gd name="T11" fmla="*/ 13 h 22"/>
                <a:gd name="T12" fmla="*/ 6 w 23"/>
                <a:gd name="T13" fmla="*/ 13 h 22"/>
                <a:gd name="T14" fmla="*/ 7 w 23"/>
                <a:gd name="T15" fmla="*/ 13 h 22"/>
                <a:gd name="T16" fmla="*/ 8 w 23"/>
                <a:gd name="T17" fmla="*/ 14 h 22"/>
                <a:gd name="T18" fmla="*/ 8 w 23"/>
                <a:gd name="T19" fmla="*/ 14 h 22"/>
                <a:gd name="T20" fmla="*/ 17 w 23"/>
                <a:gd name="T21" fmla="*/ 22 h 22"/>
                <a:gd name="T22" fmla="*/ 19 w 23"/>
                <a:gd name="T23" fmla="*/ 20 h 22"/>
                <a:gd name="T24" fmla="*/ 11 w 23"/>
                <a:gd name="T25" fmla="*/ 13 h 22"/>
                <a:gd name="T26" fmla="*/ 23 w 23"/>
                <a:gd name="T27" fmla="*/ 11 h 22"/>
                <a:gd name="T28" fmla="*/ 22 w 23"/>
                <a:gd name="T29" fmla="*/ 9 h 22"/>
                <a:gd name="T30" fmla="*/ 10 w 23"/>
                <a:gd name="T31" fmla="*/ 11 h 22"/>
                <a:gd name="T32" fmla="*/ 13 w 23"/>
                <a:gd name="T33" fmla="*/ 0 h 22"/>
                <a:gd name="T34" fmla="*/ 13 w 23"/>
                <a:gd name="T35" fmla="*/ 0 h 22"/>
                <a:gd name="T36" fmla="*/ 11 w 23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1"/>
                    <a:pt x="19" y="21"/>
                    <a:pt x="19" y="2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2" name="Freeform 343"/>
            <p:cNvSpPr>
              <a:spLocks noEditPoints="1"/>
            </p:cNvSpPr>
            <p:nvPr/>
          </p:nvSpPr>
          <p:spPr bwMode="auto">
            <a:xfrm>
              <a:off x="10653713" y="4492625"/>
              <a:ext cx="212725" cy="201613"/>
            </a:xfrm>
            <a:custGeom>
              <a:avLst/>
              <a:gdLst>
                <a:gd name="T0" fmla="*/ 44 w 44"/>
                <a:gd name="T1" fmla="*/ 19 h 42"/>
                <a:gd name="T2" fmla="*/ 42 w 44"/>
                <a:gd name="T3" fmla="*/ 19 h 42"/>
                <a:gd name="T4" fmla="*/ 41 w 44"/>
                <a:gd name="T5" fmla="*/ 24 h 42"/>
                <a:gd name="T6" fmla="*/ 37 w 44"/>
                <a:gd name="T7" fmla="*/ 33 h 42"/>
                <a:gd name="T8" fmla="*/ 38 w 44"/>
                <a:gd name="T9" fmla="*/ 35 h 42"/>
                <a:gd name="T10" fmla="*/ 43 w 44"/>
                <a:gd name="T11" fmla="*/ 24 h 42"/>
                <a:gd name="T12" fmla="*/ 44 w 44"/>
                <a:gd name="T13" fmla="*/ 19 h 42"/>
                <a:gd name="T14" fmla="*/ 5 w 44"/>
                <a:gd name="T15" fmla="*/ 9 h 42"/>
                <a:gd name="T16" fmla="*/ 2 w 44"/>
                <a:gd name="T17" fmla="*/ 17 h 42"/>
                <a:gd name="T18" fmla="*/ 19 w 44"/>
                <a:gd name="T19" fmla="*/ 41 h 42"/>
                <a:gd name="T20" fmla="*/ 23 w 44"/>
                <a:gd name="T21" fmla="*/ 42 h 42"/>
                <a:gd name="T22" fmla="*/ 36 w 44"/>
                <a:gd name="T23" fmla="*/ 37 h 42"/>
                <a:gd name="T24" fmla="*/ 35 w 44"/>
                <a:gd name="T25" fmla="*/ 35 h 42"/>
                <a:gd name="T26" fmla="*/ 23 w 44"/>
                <a:gd name="T27" fmla="*/ 40 h 42"/>
                <a:gd name="T28" fmla="*/ 20 w 44"/>
                <a:gd name="T29" fmla="*/ 39 h 42"/>
                <a:gd name="T30" fmla="*/ 4 w 44"/>
                <a:gd name="T31" fmla="*/ 18 h 42"/>
                <a:gd name="T32" fmla="*/ 7 w 44"/>
                <a:gd name="T33" fmla="*/ 10 h 42"/>
                <a:gd name="T34" fmla="*/ 5 w 44"/>
                <a:gd name="T35" fmla="*/ 9 h 42"/>
                <a:gd name="T36" fmla="*/ 28 w 44"/>
                <a:gd name="T37" fmla="*/ 0 h 42"/>
                <a:gd name="T38" fmla="*/ 27 w 44"/>
                <a:gd name="T39" fmla="*/ 2 h 42"/>
                <a:gd name="T40" fmla="*/ 41 w 44"/>
                <a:gd name="T41" fmla="*/ 17 h 42"/>
                <a:gd name="T42" fmla="*/ 43 w 44"/>
                <a:gd name="T43" fmla="*/ 16 h 42"/>
                <a:gd name="T44" fmla="*/ 28 w 44"/>
                <a:gd name="T45" fmla="*/ 0 h 42"/>
                <a:gd name="T46" fmla="*/ 23 w 44"/>
                <a:gd name="T47" fmla="*/ 0 h 42"/>
                <a:gd name="T48" fmla="*/ 7 w 44"/>
                <a:gd name="T49" fmla="*/ 7 h 42"/>
                <a:gd name="T50" fmla="*/ 9 w 44"/>
                <a:gd name="T51" fmla="*/ 8 h 42"/>
                <a:gd name="T52" fmla="*/ 23 w 44"/>
                <a:gd name="T53" fmla="*/ 2 h 42"/>
                <a:gd name="T54" fmla="*/ 25 w 44"/>
                <a:gd name="T55" fmla="*/ 2 h 42"/>
                <a:gd name="T56" fmla="*/ 25 w 44"/>
                <a:gd name="T57" fmla="*/ 0 h 42"/>
                <a:gd name="T58" fmla="*/ 23 w 44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2">
                  <a:moveTo>
                    <a:pt x="44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21"/>
                    <a:pt x="42" y="22"/>
                    <a:pt x="41" y="24"/>
                  </a:cubicBezTo>
                  <a:cubicBezTo>
                    <a:pt x="41" y="27"/>
                    <a:pt x="39" y="31"/>
                    <a:pt x="37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1" y="32"/>
                    <a:pt x="43" y="28"/>
                    <a:pt x="43" y="24"/>
                  </a:cubicBezTo>
                  <a:cubicBezTo>
                    <a:pt x="44" y="22"/>
                    <a:pt x="44" y="21"/>
                    <a:pt x="44" y="19"/>
                  </a:cubicBezTo>
                  <a:moveTo>
                    <a:pt x="5" y="9"/>
                  </a:moveTo>
                  <a:cubicBezTo>
                    <a:pt x="4" y="11"/>
                    <a:pt x="3" y="14"/>
                    <a:pt x="2" y="17"/>
                  </a:cubicBezTo>
                  <a:cubicBezTo>
                    <a:pt x="0" y="29"/>
                    <a:pt x="8" y="40"/>
                    <a:pt x="19" y="41"/>
                  </a:cubicBezTo>
                  <a:cubicBezTo>
                    <a:pt x="21" y="42"/>
                    <a:pt x="22" y="42"/>
                    <a:pt x="23" y="42"/>
                  </a:cubicBezTo>
                  <a:cubicBezTo>
                    <a:pt x="28" y="42"/>
                    <a:pt x="33" y="40"/>
                    <a:pt x="36" y="37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1" y="38"/>
                    <a:pt x="27" y="40"/>
                    <a:pt x="23" y="40"/>
                  </a:cubicBezTo>
                  <a:cubicBezTo>
                    <a:pt x="22" y="40"/>
                    <a:pt x="21" y="39"/>
                    <a:pt x="20" y="39"/>
                  </a:cubicBezTo>
                  <a:cubicBezTo>
                    <a:pt x="9" y="38"/>
                    <a:pt x="2" y="28"/>
                    <a:pt x="4" y="18"/>
                  </a:cubicBezTo>
                  <a:cubicBezTo>
                    <a:pt x="5" y="15"/>
                    <a:pt x="6" y="12"/>
                    <a:pt x="7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8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34" y="4"/>
                    <a:pt x="40" y="10"/>
                    <a:pt x="41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2" y="9"/>
                    <a:pt x="36" y="2"/>
                    <a:pt x="28" y="0"/>
                  </a:cubicBezTo>
                  <a:moveTo>
                    <a:pt x="23" y="0"/>
                  </a:moveTo>
                  <a:cubicBezTo>
                    <a:pt x="17" y="0"/>
                    <a:pt x="11" y="2"/>
                    <a:pt x="7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3" y="2"/>
                  </a:cubicBezTo>
                  <a:cubicBezTo>
                    <a:pt x="23" y="2"/>
                    <a:pt x="24" y="2"/>
                    <a:pt x="25" y="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3" name="Freeform 344"/>
            <p:cNvSpPr>
              <a:spLocks noEditPoints="1"/>
            </p:cNvSpPr>
            <p:nvPr/>
          </p:nvSpPr>
          <p:spPr bwMode="auto">
            <a:xfrm>
              <a:off x="10677526" y="4492625"/>
              <a:ext cx="188913" cy="177800"/>
            </a:xfrm>
            <a:custGeom>
              <a:avLst/>
              <a:gdLst>
                <a:gd name="T0" fmla="*/ 32 w 39"/>
                <a:gd name="T1" fmla="*/ 33 h 37"/>
                <a:gd name="T2" fmla="*/ 30 w 39"/>
                <a:gd name="T3" fmla="*/ 35 h 37"/>
                <a:gd name="T4" fmla="*/ 31 w 39"/>
                <a:gd name="T5" fmla="*/ 37 h 37"/>
                <a:gd name="T6" fmla="*/ 33 w 39"/>
                <a:gd name="T7" fmla="*/ 35 h 37"/>
                <a:gd name="T8" fmla="*/ 32 w 39"/>
                <a:gd name="T9" fmla="*/ 33 h 37"/>
                <a:gd name="T10" fmla="*/ 38 w 39"/>
                <a:gd name="T11" fmla="*/ 16 h 37"/>
                <a:gd name="T12" fmla="*/ 36 w 39"/>
                <a:gd name="T13" fmla="*/ 17 h 37"/>
                <a:gd name="T14" fmla="*/ 37 w 39"/>
                <a:gd name="T15" fmla="*/ 19 h 37"/>
                <a:gd name="T16" fmla="*/ 39 w 39"/>
                <a:gd name="T17" fmla="*/ 19 h 37"/>
                <a:gd name="T18" fmla="*/ 38 w 39"/>
                <a:gd name="T19" fmla="*/ 16 h 37"/>
                <a:gd name="T20" fmla="*/ 2 w 39"/>
                <a:gd name="T21" fmla="*/ 7 h 37"/>
                <a:gd name="T22" fmla="*/ 0 w 39"/>
                <a:gd name="T23" fmla="*/ 9 h 37"/>
                <a:gd name="T24" fmla="*/ 2 w 39"/>
                <a:gd name="T25" fmla="*/ 10 h 37"/>
                <a:gd name="T26" fmla="*/ 4 w 39"/>
                <a:gd name="T27" fmla="*/ 8 h 37"/>
                <a:gd name="T28" fmla="*/ 2 w 39"/>
                <a:gd name="T29" fmla="*/ 7 h 37"/>
                <a:gd name="T30" fmla="*/ 20 w 39"/>
                <a:gd name="T31" fmla="*/ 0 h 37"/>
                <a:gd name="T32" fmla="*/ 20 w 39"/>
                <a:gd name="T33" fmla="*/ 2 h 37"/>
                <a:gd name="T34" fmla="*/ 21 w 39"/>
                <a:gd name="T35" fmla="*/ 2 h 37"/>
                <a:gd name="T36" fmla="*/ 22 w 39"/>
                <a:gd name="T37" fmla="*/ 2 h 37"/>
                <a:gd name="T38" fmla="*/ 23 w 39"/>
                <a:gd name="T39" fmla="*/ 0 h 37"/>
                <a:gd name="T40" fmla="*/ 21 w 39"/>
                <a:gd name="T41" fmla="*/ 0 h 37"/>
                <a:gd name="T42" fmla="*/ 20 w 39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7">
                  <a:moveTo>
                    <a:pt x="32" y="33"/>
                  </a:moveTo>
                  <a:cubicBezTo>
                    <a:pt x="31" y="34"/>
                    <a:pt x="30" y="35"/>
                    <a:pt x="30" y="3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6"/>
                    <a:pt x="33" y="35"/>
                    <a:pt x="33" y="35"/>
                  </a:cubicBezTo>
                  <a:cubicBezTo>
                    <a:pt x="32" y="33"/>
                    <a:pt x="32" y="33"/>
                    <a:pt x="32" y="33"/>
                  </a:cubicBezTo>
                  <a:moveTo>
                    <a:pt x="38" y="16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7" y="18"/>
                    <a:pt x="37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8" y="17"/>
                    <a:pt x="38" y="16"/>
                  </a:cubicBezTo>
                  <a:moveTo>
                    <a:pt x="2" y="7"/>
                  </a:moveTo>
                  <a:cubicBezTo>
                    <a:pt x="1" y="7"/>
                    <a:pt x="1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1" y="2"/>
                  </a:cubicBezTo>
                  <a:cubicBezTo>
                    <a:pt x="21" y="2"/>
                    <a:pt x="22" y="2"/>
                    <a:pt x="22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4" name="Freeform 345"/>
            <p:cNvSpPr>
              <a:spLocks noEditPoints="1"/>
            </p:cNvSpPr>
            <p:nvPr/>
          </p:nvSpPr>
          <p:spPr bwMode="auto">
            <a:xfrm>
              <a:off x="10118726" y="3233737"/>
              <a:ext cx="288925" cy="284163"/>
            </a:xfrm>
            <a:custGeom>
              <a:avLst/>
              <a:gdLst>
                <a:gd name="T0" fmla="*/ 40 w 60"/>
                <a:gd name="T1" fmla="*/ 36 h 59"/>
                <a:gd name="T2" fmla="*/ 50 w 60"/>
                <a:gd name="T3" fmla="*/ 52 h 59"/>
                <a:gd name="T4" fmla="*/ 56 w 60"/>
                <a:gd name="T5" fmla="*/ 44 h 59"/>
                <a:gd name="T6" fmla="*/ 40 w 60"/>
                <a:gd name="T7" fmla="*/ 36 h 59"/>
                <a:gd name="T8" fmla="*/ 28 w 60"/>
                <a:gd name="T9" fmla="*/ 32 h 59"/>
                <a:gd name="T10" fmla="*/ 1 w 60"/>
                <a:gd name="T11" fmla="*/ 38 h 59"/>
                <a:gd name="T12" fmla="*/ 17 w 60"/>
                <a:gd name="T13" fmla="*/ 56 h 59"/>
                <a:gd name="T14" fmla="*/ 28 w 60"/>
                <a:gd name="T15" fmla="*/ 32 h 59"/>
                <a:gd name="T16" fmla="*/ 34 w 60"/>
                <a:gd name="T17" fmla="*/ 31 h 59"/>
                <a:gd name="T18" fmla="*/ 31 w 60"/>
                <a:gd name="T19" fmla="*/ 31 h 59"/>
                <a:gd name="T20" fmla="*/ 19 w 60"/>
                <a:gd name="T21" fmla="*/ 57 h 59"/>
                <a:gd name="T22" fmla="*/ 25 w 60"/>
                <a:gd name="T23" fmla="*/ 59 h 59"/>
                <a:gd name="T24" fmla="*/ 30 w 60"/>
                <a:gd name="T25" fmla="*/ 59 h 59"/>
                <a:gd name="T26" fmla="*/ 47 w 60"/>
                <a:gd name="T27" fmla="*/ 53 h 59"/>
                <a:gd name="T28" fmla="*/ 34 w 60"/>
                <a:gd name="T29" fmla="*/ 31 h 59"/>
                <a:gd name="T30" fmla="*/ 60 w 60"/>
                <a:gd name="T31" fmla="*/ 30 h 59"/>
                <a:gd name="T32" fmla="*/ 36 w 60"/>
                <a:gd name="T33" fmla="*/ 31 h 59"/>
                <a:gd name="T34" fmla="*/ 57 w 60"/>
                <a:gd name="T35" fmla="*/ 41 h 59"/>
                <a:gd name="T36" fmla="*/ 59 w 60"/>
                <a:gd name="T37" fmla="*/ 34 h 59"/>
                <a:gd name="T38" fmla="*/ 60 w 60"/>
                <a:gd name="T39" fmla="*/ 30 h 59"/>
                <a:gd name="T40" fmla="*/ 1 w 60"/>
                <a:gd name="T41" fmla="*/ 21 h 59"/>
                <a:gd name="T42" fmla="*/ 1 w 60"/>
                <a:gd name="T43" fmla="*/ 25 h 59"/>
                <a:gd name="T44" fmla="*/ 1 w 60"/>
                <a:gd name="T45" fmla="*/ 35 h 59"/>
                <a:gd name="T46" fmla="*/ 29 w 60"/>
                <a:gd name="T47" fmla="*/ 29 h 59"/>
                <a:gd name="T48" fmla="*/ 1 w 60"/>
                <a:gd name="T49" fmla="*/ 21 h 59"/>
                <a:gd name="T50" fmla="*/ 58 w 60"/>
                <a:gd name="T51" fmla="*/ 20 h 59"/>
                <a:gd name="T52" fmla="*/ 37 w 60"/>
                <a:gd name="T53" fmla="*/ 28 h 59"/>
                <a:gd name="T54" fmla="*/ 60 w 60"/>
                <a:gd name="T55" fmla="*/ 28 h 59"/>
                <a:gd name="T56" fmla="*/ 58 w 60"/>
                <a:gd name="T57" fmla="*/ 20 h 59"/>
                <a:gd name="T58" fmla="*/ 7 w 60"/>
                <a:gd name="T59" fmla="*/ 11 h 59"/>
                <a:gd name="T60" fmla="*/ 2 w 60"/>
                <a:gd name="T61" fmla="*/ 18 h 59"/>
                <a:gd name="T62" fmla="*/ 22 w 60"/>
                <a:gd name="T63" fmla="*/ 24 h 59"/>
                <a:gd name="T64" fmla="*/ 7 w 60"/>
                <a:gd name="T65" fmla="*/ 11 h 59"/>
                <a:gd name="T66" fmla="*/ 30 w 60"/>
                <a:gd name="T67" fmla="*/ 0 h 59"/>
                <a:gd name="T68" fmla="*/ 9 w 60"/>
                <a:gd name="T69" fmla="*/ 9 h 59"/>
                <a:gd name="T70" fmla="*/ 31 w 60"/>
                <a:gd name="T71" fmla="*/ 28 h 59"/>
                <a:gd name="T72" fmla="*/ 57 w 60"/>
                <a:gd name="T73" fmla="*/ 17 h 59"/>
                <a:gd name="T74" fmla="*/ 35 w 60"/>
                <a:gd name="T75" fmla="*/ 0 h 59"/>
                <a:gd name="T76" fmla="*/ 30 w 60"/>
                <a:gd name="T7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59">
                  <a:moveTo>
                    <a:pt x="40" y="36"/>
                  </a:moveTo>
                  <a:cubicBezTo>
                    <a:pt x="50" y="52"/>
                    <a:pt x="50" y="52"/>
                    <a:pt x="50" y="52"/>
                  </a:cubicBezTo>
                  <a:cubicBezTo>
                    <a:pt x="52" y="49"/>
                    <a:pt x="54" y="47"/>
                    <a:pt x="56" y="44"/>
                  </a:cubicBezTo>
                  <a:cubicBezTo>
                    <a:pt x="40" y="36"/>
                    <a:pt x="40" y="36"/>
                    <a:pt x="40" y="36"/>
                  </a:cubicBezTo>
                  <a:moveTo>
                    <a:pt x="28" y="32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4" y="46"/>
                    <a:pt x="9" y="52"/>
                    <a:pt x="17" y="56"/>
                  </a:cubicBezTo>
                  <a:cubicBezTo>
                    <a:pt x="28" y="32"/>
                    <a:pt x="28" y="32"/>
                    <a:pt x="28" y="32"/>
                  </a:cubicBezTo>
                  <a:moveTo>
                    <a:pt x="34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3" y="58"/>
                    <a:pt x="25" y="59"/>
                  </a:cubicBezTo>
                  <a:cubicBezTo>
                    <a:pt x="27" y="59"/>
                    <a:pt x="28" y="59"/>
                    <a:pt x="30" y="59"/>
                  </a:cubicBezTo>
                  <a:cubicBezTo>
                    <a:pt x="36" y="59"/>
                    <a:pt x="42" y="57"/>
                    <a:pt x="47" y="53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60" y="30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39"/>
                    <a:pt x="59" y="37"/>
                    <a:pt x="59" y="34"/>
                  </a:cubicBezTo>
                  <a:cubicBezTo>
                    <a:pt x="59" y="33"/>
                    <a:pt x="60" y="32"/>
                    <a:pt x="60" y="30"/>
                  </a:cubicBezTo>
                  <a:moveTo>
                    <a:pt x="1" y="21"/>
                  </a:moveTo>
                  <a:cubicBezTo>
                    <a:pt x="1" y="22"/>
                    <a:pt x="1" y="23"/>
                    <a:pt x="1" y="25"/>
                  </a:cubicBezTo>
                  <a:cubicBezTo>
                    <a:pt x="0" y="28"/>
                    <a:pt x="0" y="32"/>
                    <a:pt x="1" y="35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58" y="20"/>
                  </a:moveTo>
                  <a:cubicBezTo>
                    <a:pt x="37" y="28"/>
                    <a:pt x="37" y="28"/>
                    <a:pt x="37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9" y="25"/>
                    <a:pt x="59" y="22"/>
                    <a:pt x="58" y="20"/>
                  </a:cubicBezTo>
                  <a:moveTo>
                    <a:pt x="7" y="11"/>
                  </a:moveTo>
                  <a:cubicBezTo>
                    <a:pt x="5" y="13"/>
                    <a:pt x="4" y="15"/>
                    <a:pt x="2" y="1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0" y="0"/>
                  </a:moveTo>
                  <a:cubicBezTo>
                    <a:pt x="22" y="0"/>
                    <a:pt x="14" y="3"/>
                    <a:pt x="9" y="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8"/>
                    <a:pt x="45" y="2"/>
                    <a:pt x="35" y="0"/>
                  </a:cubicBezTo>
                  <a:cubicBezTo>
                    <a:pt x="33" y="0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5" name="Freeform 346"/>
            <p:cNvSpPr/>
            <p:nvPr/>
          </p:nvSpPr>
          <p:spPr bwMode="auto">
            <a:xfrm>
              <a:off x="10123488" y="3276600"/>
              <a:ext cx="284163" cy="231775"/>
            </a:xfrm>
            <a:custGeom>
              <a:avLst/>
              <a:gdLst>
                <a:gd name="T0" fmla="*/ 8 w 59"/>
                <a:gd name="T1" fmla="*/ 0 h 48"/>
                <a:gd name="T2" fmla="*/ 6 w 59"/>
                <a:gd name="T3" fmla="*/ 2 h 48"/>
                <a:gd name="T4" fmla="*/ 21 w 59"/>
                <a:gd name="T5" fmla="*/ 15 h 48"/>
                <a:gd name="T6" fmla="*/ 1 w 59"/>
                <a:gd name="T7" fmla="*/ 9 h 48"/>
                <a:gd name="T8" fmla="*/ 0 w 59"/>
                <a:gd name="T9" fmla="*/ 12 h 48"/>
                <a:gd name="T10" fmla="*/ 28 w 59"/>
                <a:gd name="T11" fmla="*/ 20 h 48"/>
                <a:gd name="T12" fmla="*/ 0 w 59"/>
                <a:gd name="T13" fmla="*/ 26 h 48"/>
                <a:gd name="T14" fmla="*/ 0 w 59"/>
                <a:gd name="T15" fmla="*/ 29 h 48"/>
                <a:gd name="T16" fmla="*/ 27 w 59"/>
                <a:gd name="T17" fmla="*/ 23 h 48"/>
                <a:gd name="T18" fmla="*/ 16 w 59"/>
                <a:gd name="T19" fmla="*/ 47 h 48"/>
                <a:gd name="T20" fmla="*/ 18 w 59"/>
                <a:gd name="T21" fmla="*/ 48 h 48"/>
                <a:gd name="T22" fmla="*/ 30 w 59"/>
                <a:gd name="T23" fmla="*/ 22 h 48"/>
                <a:gd name="T24" fmla="*/ 33 w 59"/>
                <a:gd name="T25" fmla="*/ 22 h 48"/>
                <a:gd name="T26" fmla="*/ 46 w 59"/>
                <a:gd name="T27" fmla="*/ 44 h 48"/>
                <a:gd name="T28" fmla="*/ 49 w 59"/>
                <a:gd name="T29" fmla="*/ 43 h 48"/>
                <a:gd name="T30" fmla="*/ 39 w 59"/>
                <a:gd name="T31" fmla="*/ 27 h 48"/>
                <a:gd name="T32" fmla="*/ 55 w 59"/>
                <a:gd name="T33" fmla="*/ 35 h 48"/>
                <a:gd name="T34" fmla="*/ 56 w 59"/>
                <a:gd name="T35" fmla="*/ 32 h 48"/>
                <a:gd name="T36" fmla="*/ 35 w 59"/>
                <a:gd name="T37" fmla="*/ 22 h 48"/>
                <a:gd name="T38" fmla="*/ 59 w 59"/>
                <a:gd name="T39" fmla="*/ 21 h 48"/>
                <a:gd name="T40" fmla="*/ 59 w 59"/>
                <a:gd name="T41" fmla="*/ 19 h 48"/>
                <a:gd name="T42" fmla="*/ 36 w 59"/>
                <a:gd name="T43" fmla="*/ 19 h 48"/>
                <a:gd name="T44" fmla="*/ 57 w 59"/>
                <a:gd name="T45" fmla="*/ 11 h 48"/>
                <a:gd name="T46" fmla="*/ 56 w 59"/>
                <a:gd name="T47" fmla="*/ 8 h 48"/>
                <a:gd name="T48" fmla="*/ 30 w 59"/>
                <a:gd name="T49" fmla="*/ 19 h 48"/>
                <a:gd name="T50" fmla="*/ 8 w 5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8">
                  <a:moveTo>
                    <a:pt x="8" y="0"/>
                  </a:moveTo>
                  <a:cubicBezTo>
                    <a:pt x="7" y="0"/>
                    <a:pt x="6" y="1"/>
                    <a:pt x="6" y="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7" y="47"/>
                    <a:pt x="18" y="48"/>
                    <a:pt x="18" y="48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4"/>
                    <a:pt x="48" y="43"/>
                    <a:pt x="49" y="4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4"/>
                    <a:pt x="56" y="33"/>
                    <a:pt x="56" y="3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0"/>
                    <a:pt x="59" y="20"/>
                    <a:pt x="59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0"/>
                    <a:pt x="56" y="9"/>
                    <a:pt x="56" y="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6" name="Freeform 347"/>
            <p:cNvSpPr>
              <a:spLocks noEditPoints="1"/>
            </p:cNvSpPr>
            <p:nvPr/>
          </p:nvSpPr>
          <p:spPr bwMode="auto">
            <a:xfrm>
              <a:off x="10071101" y="3186112"/>
              <a:ext cx="385763" cy="381000"/>
            </a:xfrm>
            <a:custGeom>
              <a:avLst/>
              <a:gdLst>
                <a:gd name="T0" fmla="*/ 61 w 80"/>
                <a:gd name="T1" fmla="*/ 68 h 79"/>
                <a:gd name="T2" fmla="*/ 40 w 80"/>
                <a:gd name="T3" fmla="*/ 75 h 79"/>
                <a:gd name="T4" fmla="*/ 34 w 80"/>
                <a:gd name="T5" fmla="*/ 75 h 79"/>
                <a:gd name="T6" fmla="*/ 27 w 80"/>
                <a:gd name="T7" fmla="*/ 73 h 79"/>
                <a:gd name="T8" fmla="*/ 25 w 80"/>
                <a:gd name="T9" fmla="*/ 76 h 79"/>
                <a:gd name="T10" fmla="*/ 34 w 80"/>
                <a:gd name="T11" fmla="*/ 79 h 79"/>
                <a:gd name="T12" fmla="*/ 40 w 80"/>
                <a:gd name="T13" fmla="*/ 79 h 79"/>
                <a:gd name="T14" fmla="*/ 63 w 80"/>
                <a:gd name="T15" fmla="*/ 72 h 79"/>
                <a:gd name="T16" fmla="*/ 61 w 80"/>
                <a:gd name="T17" fmla="*/ 68 h 79"/>
                <a:gd name="T18" fmla="*/ 71 w 80"/>
                <a:gd name="T19" fmla="*/ 56 h 79"/>
                <a:gd name="T20" fmla="*/ 63 w 80"/>
                <a:gd name="T21" fmla="*/ 67 h 79"/>
                <a:gd name="T22" fmla="*/ 65 w 80"/>
                <a:gd name="T23" fmla="*/ 70 h 79"/>
                <a:gd name="T24" fmla="*/ 75 w 80"/>
                <a:gd name="T25" fmla="*/ 58 h 79"/>
                <a:gd name="T26" fmla="*/ 71 w 80"/>
                <a:gd name="T27" fmla="*/ 56 h 79"/>
                <a:gd name="T28" fmla="*/ 6 w 80"/>
                <a:gd name="T29" fmla="*/ 49 h 79"/>
                <a:gd name="T30" fmla="*/ 2 w 80"/>
                <a:gd name="T31" fmla="*/ 50 h 79"/>
                <a:gd name="T32" fmla="*/ 23 w 80"/>
                <a:gd name="T33" fmla="*/ 75 h 79"/>
                <a:gd name="T34" fmla="*/ 25 w 80"/>
                <a:gd name="T35" fmla="*/ 71 h 79"/>
                <a:gd name="T36" fmla="*/ 6 w 80"/>
                <a:gd name="T37" fmla="*/ 49 h 79"/>
                <a:gd name="T38" fmla="*/ 80 w 80"/>
                <a:gd name="T39" fmla="*/ 40 h 79"/>
                <a:gd name="T40" fmla="*/ 76 w 80"/>
                <a:gd name="T41" fmla="*/ 40 h 79"/>
                <a:gd name="T42" fmla="*/ 75 w 80"/>
                <a:gd name="T43" fmla="*/ 45 h 79"/>
                <a:gd name="T44" fmla="*/ 73 w 80"/>
                <a:gd name="T45" fmla="*/ 54 h 79"/>
                <a:gd name="T46" fmla="*/ 76 w 80"/>
                <a:gd name="T47" fmla="*/ 55 h 79"/>
                <a:gd name="T48" fmla="*/ 79 w 80"/>
                <a:gd name="T49" fmla="*/ 46 h 79"/>
                <a:gd name="T50" fmla="*/ 80 w 80"/>
                <a:gd name="T51" fmla="*/ 40 h 79"/>
                <a:gd name="T52" fmla="*/ 2 w 80"/>
                <a:gd name="T53" fmla="*/ 28 h 79"/>
                <a:gd name="T54" fmla="*/ 1 w 80"/>
                <a:gd name="T55" fmla="*/ 33 h 79"/>
                <a:gd name="T56" fmla="*/ 1 w 80"/>
                <a:gd name="T57" fmla="*/ 47 h 79"/>
                <a:gd name="T58" fmla="*/ 5 w 80"/>
                <a:gd name="T59" fmla="*/ 46 h 79"/>
                <a:gd name="T60" fmla="*/ 5 w 80"/>
                <a:gd name="T61" fmla="*/ 34 h 79"/>
                <a:gd name="T62" fmla="*/ 6 w 80"/>
                <a:gd name="T63" fmla="*/ 29 h 79"/>
                <a:gd name="T64" fmla="*/ 2 w 80"/>
                <a:gd name="T65" fmla="*/ 28 h 79"/>
                <a:gd name="T66" fmla="*/ 77 w 80"/>
                <a:gd name="T67" fmla="*/ 26 h 79"/>
                <a:gd name="T68" fmla="*/ 74 w 80"/>
                <a:gd name="T69" fmla="*/ 28 h 79"/>
                <a:gd name="T70" fmla="*/ 76 w 80"/>
                <a:gd name="T71" fmla="*/ 37 h 79"/>
                <a:gd name="T72" fmla="*/ 80 w 80"/>
                <a:gd name="T73" fmla="*/ 37 h 79"/>
                <a:gd name="T74" fmla="*/ 77 w 80"/>
                <a:gd name="T75" fmla="*/ 26 h 79"/>
                <a:gd name="T76" fmla="*/ 9 w 80"/>
                <a:gd name="T77" fmla="*/ 14 h 79"/>
                <a:gd name="T78" fmla="*/ 3 w 80"/>
                <a:gd name="T79" fmla="*/ 25 h 79"/>
                <a:gd name="T80" fmla="*/ 7 w 80"/>
                <a:gd name="T81" fmla="*/ 27 h 79"/>
                <a:gd name="T82" fmla="*/ 12 w 80"/>
                <a:gd name="T83" fmla="*/ 17 h 79"/>
                <a:gd name="T84" fmla="*/ 9 w 80"/>
                <a:gd name="T85" fmla="*/ 14 h 79"/>
                <a:gd name="T86" fmla="*/ 40 w 80"/>
                <a:gd name="T87" fmla="*/ 0 h 79"/>
                <a:gd name="T88" fmla="*/ 11 w 80"/>
                <a:gd name="T89" fmla="*/ 12 h 79"/>
                <a:gd name="T90" fmla="*/ 14 w 80"/>
                <a:gd name="T91" fmla="*/ 15 h 79"/>
                <a:gd name="T92" fmla="*/ 40 w 80"/>
                <a:gd name="T93" fmla="*/ 4 h 79"/>
                <a:gd name="T94" fmla="*/ 46 w 80"/>
                <a:gd name="T95" fmla="*/ 4 h 79"/>
                <a:gd name="T96" fmla="*/ 73 w 80"/>
                <a:gd name="T97" fmla="*/ 25 h 79"/>
                <a:gd name="T98" fmla="*/ 76 w 80"/>
                <a:gd name="T99" fmla="*/ 23 h 79"/>
                <a:gd name="T100" fmla="*/ 46 w 80"/>
                <a:gd name="T101" fmla="*/ 0 h 79"/>
                <a:gd name="T102" fmla="*/ 40 w 80"/>
                <a:gd name="T10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" h="79">
                  <a:moveTo>
                    <a:pt x="61" y="68"/>
                  </a:moveTo>
                  <a:cubicBezTo>
                    <a:pt x="55" y="73"/>
                    <a:pt x="48" y="75"/>
                    <a:pt x="40" y="75"/>
                  </a:cubicBezTo>
                  <a:cubicBezTo>
                    <a:pt x="38" y="75"/>
                    <a:pt x="36" y="75"/>
                    <a:pt x="34" y="75"/>
                  </a:cubicBezTo>
                  <a:cubicBezTo>
                    <a:pt x="32" y="74"/>
                    <a:pt x="29" y="73"/>
                    <a:pt x="27" y="73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8" y="77"/>
                    <a:pt x="31" y="78"/>
                    <a:pt x="34" y="79"/>
                  </a:cubicBezTo>
                  <a:cubicBezTo>
                    <a:pt x="36" y="79"/>
                    <a:pt x="38" y="79"/>
                    <a:pt x="40" y="79"/>
                  </a:cubicBezTo>
                  <a:cubicBezTo>
                    <a:pt x="48" y="79"/>
                    <a:pt x="56" y="76"/>
                    <a:pt x="63" y="72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71" y="56"/>
                  </a:moveTo>
                  <a:cubicBezTo>
                    <a:pt x="69" y="60"/>
                    <a:pt x="66" y="64"/>
                    <a:pt x="63" y="67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7"/>
                    <a:pt x="73" y="63"/>
                    <a:pt x="75" y="58"/>
                  </a:cubicBezTo>
                  <a:cubicBezTo>
                    <a:pt x="71" y="56"/>
                    <a:pt x="71" y="56"/>
                    <a:pt x="71" y="56"/>
                  </a:cubicBezTo>
                  <a:moveTo>
                    <a:pt x="6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5" y="61"/>
                    <a:pt x="12" y="70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7"/>
                    <a:pt x="8" y="59"/>
                    <a:pt x="6" y="49"/>
                  </a:cubicBezTo>
                  <a:moveTo>
                    <a:pt x="80" y="40"/>
                  </a:moveTo>
                  <a:cubicBezTo>
                    <a:pt x="76" y="40"/>
                    <a:pt x="76" y="40"/>
                    <a:pt x="76" y="40"/>
                  </a:cubicBezTo>
                  <a:cubicBezTo>
                    <a:pt x="76" y="42"/>
                    <a:pt x="75" y="43"/>
                    <a:pt x="75" y="45"/>
                  </a:cubicBezTo>
                  <a:cubicBezTo>
                    <a:pt x="75" y="48"/>
                    <a:pt x="74" y="51"/>
                    <a:pt x="73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2"/>
                    <a:pt x="79" y="49"/>
                    <a:pt x="79" y="46"/>
                  </a:cubicBezTo>
                  <a:cubicBezTo>
                    <a:pt x="79" y="44"/>
                    <a:pt x="80" y="42"/>
                    <a:pt x="80" y="40"/>
                  </a:cubicBezTo>
                  <a:moveTo>
                    <a:pt x="2" y="28"/>
                  </a:moveTo>
                  <a:cubicBezTo>
                    <a:pt x="1" y="30"/>
                    <a:pt x="1" y="31"/>
                    <a:pt x="1" y="33"/>
                  </a:cubicBezTo>
                  <a:cubicBezTo>
                    <a:pt x="0" y="38"/>
                    <a:pt x="0" y="43"/>
                    <a:pt x="1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2"/>
                    <a:pt x="4" y="38"/>
                    <a:pt x="5" y="34"/>
                  </a:cubicBezTo>
                  <a:cubicBezTo>
                    <a:pt x="5" y="32"/>
                    <a:pt x="5" y="31"/>
                    <a:pt x="6" y="29"/>
                  </a:cubicBezTo>
                  <a:cubicBezTo>
                    <a:pt x="2" y="28"/>
                    <a:pt x="2" y="28"/>
                    <a:pt x="2" y="28"/>
                  </a:cubicBezTo>
                  <a:moveTo>
                    <a:pt x="77" y="26"/>
                  </a:moveTo>
                  <a:cubicBezTo>
                    <a:pt x="74" y="28"/>
                    <a:pt x="74" y="28"/>
                    <a:pt x="74" y="28"/>
                  </a:cubicBezTo>
                  <a:cubicBezTo>
                    <a:pt x="75" y="31"/>
                    <a:pt x="75" y="34"/>
                    <a:pt x="76" y="37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79" y="33"/>
                    <a:pt x="79" y="30"/>
                    <a:pt x="77" y="26"/>
                  </a:cubicBezTo>
                  <a:moveTo>
                    <a:pt x="9" y="14"/>
                  </a:moveTo>
                  <a:cubicBezTo>
                    <a:pt x="7" y="17"/>
                    <a:pt x="4" y="21"/>
                    <a:pt x="3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3"/>
                    <a:pt x="10" y="20"/>
                    <a:pt x="12" y="17"/>
                  </a:cubicBezTo>
                  <a:cubicBezTo>
                    <a:pt x="9" y="14"/>
                    <a:pt x="9" y="14"/>
                    <a:pt x="9" y="14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4" y="4"/>
                    <a:pt x="46" y="4"/>
                  </a:cubicBezTo>
                  <a:cubicBezTo>
                    <a:pt x="58" y="6"/>
                    <a:pt x="68" y="14"/>
                    <a:pt x="73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2"/>
                    <a:pt x="60" y="2"/>
                    <a:pt x="46" y="0"/>
                  </a:cubicBezTo>
                  <a:cubicBezTo>
                    <a:pt x="44" y="0"/>
                    <a:pt x="42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7" name="Freeform 348"/>
            <p:cNvSpPr>
              <a:spLocks noEditPoints="1"/>
            </p:cNvSpPr>
            <p:nvPr/>
          </p:nvSpPr>
          <p:spPr bwMode="auto">
            <a:xfrm>
              <a:off x="10075863" y="3243262"/>
              <a:ext cx="381000" cy="307975"/>
            </a:xfrm>
            <a:custGeom>
              <a:avLst/>
              <a:gdLst>
                <a:gd name="T0" fmla="*/ 24 w 79"/>
                <a:gd name="T1" fmla="*/ 59 h 64"/>
                <a:gd name="T2" fmla="*/ 22 w 79"/>
                <a:gd name="T3" fmla="*/ 63 h 64"/>
                <a:gd name="T4" fmla="*/ 24 w 79"/>
                <a:gd name="T5" fmla="*/ 64 h 64"/>
                <a:gd name="T6" fmla="*/ 26 w 79"/>
                <a:gd name="T7" fmla="*/ 61 h 64"/>
                <a:gd name="T8" fmla="*/ 24 w 79"/>
                <a:gd name="T9" fmla="*/ 59 h 64"/>
                <a:gd name="T10" fmla="*/ 62 w 79"/>
                <a:gd name="T11" fmla="*/ 55 h 64"/>
                <a:gd name="T12" fmla="*/ 60 w 79"/>
                <a:gd name="T13" fmla="*/ 56 h 64"/>
                <a:gd name="T14" fmla="*/ 62 w 79"/>
                <a:gd name="T15" fmla="*/ 60 h 64"/>
                <a:gd name="T16" fmla="*/ 64 w 79"/>
                <a:gd name="T17" fmla="*/ 58 h 64"/>
                <a:gd name="T18" fmla="*/ 62 w 79"/>
                <a:gd name="T19" fmla="*/ 55 h 64"/>
                <a:gd name="T20" fmla="*/ 72 w 79"/>
                <a:gd name="T21" fmla="*/ 42 h 64"/>
                <a:gd name="T22" fmla="*/ 70 w 79"/>
                <a:gd name="T23" fmla="*/ 44 h 64"/>
                <a:gd name="T24" fmla="*/ 74 w 79"/>
                <a:gd name="T25" fmla="*/ 46 h 64"/>
                <a:gd name="T26" fmla="*/ 75 w 79"/>
                <a:gd name="T27" fmla="*/ 43 h 64"/>
                <a:gd name="T28" fmla="*/ 72 w 79"/>
                <a:gd name="T29" fmla="*/ 42 h 64"/>
                <a:gd name="T30" fmla="*/ 4 w 79"/>
                <a:gd name="T31" fmla="*/ 34 h 64"/>
                <a:gd name="T32" fmla="*/ 0 w 79"/>
                <a:gd name="T33" fmla="*/ 35 h 64"/>
                <a:gd name="T34" fmla="*/ 1 w 79"/>
                <a:gd name="T35" fmla="*/ 38 h 64"/>
                <a:gd name="T36" fmla="*/ 5 w 79"/>
                <a:gd name="T37" fmla="*/ 37 h 64"/>
                <a:gd name="T38" fmla="*/ 4 w 79"/>
                <a:gd name="T39" fmla="*/ 34 h 64"/>
                <a:gd name="T40" fmla="*/ 79 w 79"/>
                <a:gd name="T41" fmla="*/ 25 h 64"/>
                <a:gd name="T42" fmla="*/ 75 w 79"/>
                <a:gd name="T43" fmla="*/ 25 h 64"/>
                <a:gd name="T44" fmla="*/ 75 w 79"/>
                <a:gd name="T45" fmla="*/ 28 h 64"/>
                <a:gd name="T46" fmla="*/ 79 w 79"/>
                <a:gd name="T47" fmla="*/ 28 h 64"/>
                <a:gd name="T48" fmla="*/ 79 w 79"/>
                <a:gd name="T49" fmla="*/ 25 h 64"/>
                <a:gd name="T50" fmla="*/ 2 w 79"/>
                <a:gd name="T51" fmla="*/ 13 h 64"/>
                <a:gd name="T52" fmla="*/ 1 w 79"/>
                <a:gd name="T53" fmla="*/ 16 h 64"/>
                <a:gd name="T54" fmla="*/ 5 w 79"/>
                <a:gd name="T55" fmla="*/ 17 h 64"/>
                <a:gd name="T56" fmla="*/ 6 w 79"/>
                <a:gd name="T57" fmla="*/ 15 h 64"/>
                <a:gd name="T58" fmla="*/ 2 w 79"/>
                <a:gd name="T59" fmla="*/ 13 h 64"/>
                <a:gd name="T60" fmla="*/ 75 w 79"/>
                <a:gd name="T61" fmla="*/ 11 h 64"/>
                <a:gd name="T62" fmla="*/ 72 w 79"/>
                <a:gd name="T63" fmla="*/ 13 h 64"/>
                <a:gd name="T64" fmla="*/ 73 w 79"/>
                <a:gd name="T65" fmla="*/ 16 h 64"/>
                <a:gd name="T66" fmla="*/ 76 w 79"/>
                <a:gd name="T67" fmla="*/ 14 h 64"/>
                <a:gd name="T68" fmla="*/ 75 w 79"/>
                <a:gd name="T69" fmla="*/ 11 h 64"/>
                <a:gd name="T70" fmla="*/ 10 w 79"/>
                <a:gd name="T71" fmla="*/ 0 h 64"/>
                <a:gd name="T72" fmla="*/ 8 w 79"/>
                <a:gd name="T73" fmla="*/ 2 h 64"/>
                <a:gd name="T74" fmla="*/ 11 w 79"/>
                <a:gd name="T75" fmla="*/ 5 h 64"/>
                <a:gd name="T76" fmla="*/ 13 w 79"/>
                <a:gd name="T77" fmla="*/ 3 h 64"/>
                <a:gd name="T78" fmla="*/ 10 w 79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64">
                  <a:moveTo>
                    <a:pt x="24" y="59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3" y="64"/>
                    <a:pt x="24" y="64"/>
                    <a:pt x="24" y="64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5" y="60"/>
                    <a:pt x="24" y="60"/>
                    <a:pt x="24" y="59"/>
                  </a:cubicBezTo>
                  <a:moveTo>
                    <a:pt x="62" y="55"/>
                  </a:moveTo>
                  <a:cubicBezTo>
                    <a:pt x="61" y="55"/>
                    <a:pt x="60" y="56"/>
                    <a:pt x="60" y="56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3" y="59"/>
                    <a:pt x="64" y="58"/>
                  </a:cubicBezTo>
                  <a:cubicBezTo>
                    <a:pt x="62" y="55"/>
                    <a:pt x="62" y="55"/>
                    <a:pt x="62" y="55"/>
                  </a:cubicBezTo>
                  <a:moveTo>
                    <a:pt x="72" y="42"/>
                  </a:moveTo>
                  <a:cubicBezTo>
                    <a:pt x="71" y="42"/>
                    <a:pt x="71" y="43"/>
                    <a:pt x="70" y="44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5" y="45"/>
                    <a:pt x="75" y="44"/>
                    <a:pt x="75" y="43"/>
                  </a:cubicBezTo>
                  <a:cubicBezTo>
                    <a:pt x="72" y="42"/>
                    <a:pt x="72" y="42"/>
                    <a:pt x="72" y="42"/>
                  </a:cubicBezTo>
                  <a:moveTo>
                    <a:pt x="4" y="34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6"/>
                    <a:pt x="4" y="35"/>
                    <a:pt x="4" y="34"/>
                  </a:cubicBezTo>
                  <a:moveTo>
                    <a:pt x="79" y="25"/>
                  </a:moveTo>
                  <a:cubicBezTo>
                    <a:pt x="75" y="25"/>
                    <a:pt x="75" y="25"/>
                    <a:pt x="75" y="25"/>
                  </a:cubicBezTo>
                  <a:cubicBezTo>
                    <a:pt x="75" y="26"/>
                    <a:pt x="75" y="27"/>
                    <a:pt x="75" y="28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9" y="26"/>
                    <a:pt x="79" y="25"/>
                  </a:cubicBezTo>
                  <a:moveTo>
                    <a:pt x="2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75" y="11"/>
                  </a:moveTo>
                  <a:cubicBezTo>
                    <a:pt x="72" y="13"/>
                    <a:pt x="72" y="13"/>
                    <a:pt x="72" y="13"/>
                  </a:cubicBezTo>
                  <a:cubicBezTo>
                    <a:pt x="72" y="14"/>
                    <a:pt x="72" y="15"/>
                    <a:pt x="73" y="16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3"/>
                    <a:pt x="76" y="12"/>
                    <a:pt x="75" y="11"/>
                  </a:cubicBezTo>
                  <a:moveTo>
                    <a:pt x="10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8" name="Freeform 349"/>
            <p:cNvSpPr>
              <a:spLocks noEditPoints="1"/>
            </p:cNvSpPr>
            <p:nvPr/>
          </p:nvSpPr>
          <p:spPr bwMode="auto">
            <a:xfrm>
              <a:off x="9005888" y="5051425"/>
              <a:ext cx="206375" cy="203200"/>
            </a:xfrm>
            <a:custGeom>
              <a:avLst/>
              <a:gdLst>
                <a:gd name="T0" fmla="*/ 27 w 43"/>
                <a:gd name="T1" fmla="*/ 21 h 42"/>
                <a:gd name="T2" fmla="*/ 41 w 43"/>
                <a:gd name="T3" fmla="*/ 30 h 42"/>
                <a:gd name="T4" fmla="*/ 43 w 43"/>
                <a:gd name="T5" fmla="*/ 24 h 42"/>
                <a:gd name="T6" fmla="*/ 43 w 43"/>
                <a:gd name="T7" fmla="*/ 21 h 42"/>
                <a:gd name="T8" fmla="*/ 27 w 43"/>
                <a:gd name="T9" fmla="*/ 21 h 42"/>
                <a:gd name="T10" fmla="*/ 40 w 43"/>
                <a:gd name="T11" fmla="*/ 10 h 42"/>
                <a:gd name="T12" fmla="*/ 27 w 43"/>
                <a:gd name="T13" fmla="*/ 18 h 42"/>
                <a:gd name="T14" fmla="*/ 43 w 43"/>
                <a:gd name="T15" fmla="*/ 18 h 42"/>
                <a:gd name="T16" fmla="*/ 40 w 43"/>
                <a:gd name="T17" fmla="*/ 10 h 42"/>
                <a:gd name="T18" fmla="*/ 5 w 43"/>
                <a:gd name="T19" fmla="*/ 9 h 42"/>
                <a:gd name="T20" fmla="*/ 2 w 43"/>
                <a:gd name="T21" fmla="*/ 17 h 42"/>
                <a:gd name="T22" fmla="*/ 19 w 43"/>
                <a:gd name="T23" fmla="*/ 41 h 42"/>
                <a:gd name="T24" fmla="*/ 22 w 43"/>
                <a:gd name="T25" fmla="*/ 42 h 42"/>
                <a:gd name="T26" fmla="*/ 39 w 43"/>
                <a:gd name="T27" fmla="*/ 33 h 42"/>
                <a:gd name="T28" fmla="*/ 23 w 43"/>
                <a:gd name="T29" fmla="*/ 21 h 42"/>
                <a:gd name="T30" fmla="*/ 21 w 43"/>
                <a:gd name="T31" fmla="*/ 22 h 42"/>
                <a:gd name="T32" fmla="*/ 21 w 43"/>
                <a:gd name="T33" fmla="*/ 20 h 42"/>
                <a:gd name="T34" fmla="*/ 5 w 43"/>
                <a:gd name="T35" fmla="*/ 9 h 42"/>
                <a:gd name="T36" fmla="*/ 16 w 43"/>
                <a:gd name="T37" fmla="*/ 1 h 42"/>
                <a:gd name="T38" fmla="*/ 7 w 43"/>
                <a:gd name="T39" fmla="*/ 7 h 42"/>
                <a:gd name="T40" fmla="*/ 20 w 43"/>
                <a:gd name="T41" fmla="*/ 16 h 42"/>
                <a:gd name="T42" fmla="*/ 16 w 43"/>
                <a:gd name="T43" fmla="*/ 1 h 42"/>
                <a:gd name="T44" fmla="*/ 29 w 43"/>
                <a:gd name="T45" fmla="*/ 1 h 42"/>
                <a:gd name="T46" fmla="*/ 25 w 43"/>
                <a:gd name="T47" fmla="*/ 16 h 42"/>
                <a:gd name="T48" fmla="*/ 39 w 43"/>
                <a:gd name="T49" fmla="*/ 8 h 42"/>
                <a:gd name="T50" fmla="*/ 29 w 43"/>
                <a:gd name="T51" fmla="*/ 1 h 42"/>
                <a:gd name="T52" fmla="*/ 22 w 43"/>
                <a:gd name="T53" fmla="*/ 0 h 42"/>
                <a:gd name="T54" fmla="*/ 18 w 43"/>
                <a:gd name="T55" fmla="*/ 0 h 42"/>
                <a:gd name="T56" fmla="*/ 23 w 43"/>
                <a:gd name="T57" fmla="*/ 14 h 42"/>
                <a:gd name="T58" fmla="*/ 26 w 43"/>
                <a:gd name="T59" fmla="*/ 0 h 42"/>
                <a:gd name="T60" fmla="*/ 26 w 43"/>
                <a:gd name="T61" fmla="*/ 0 h 42"/>
                <a:gd name="T62" fmla="*/ 22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27" y="21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2" y="28"/>
                    <a:pt x="43" y="26"/>
                    <a:pt x="43" y="24"/>
                  </a:cubicBezTo>
                  <a:cubicBezTo>
                    <a:pt x="43" y="23"/>
                    <a:pt x="43" y="22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moveTo>
                    <a:pt x="40" y="10"/>
                  </a:moveTo>
                  <a:cubicBezTo>
                    <a:pt x="27" y="18"/>
                    <a:pt x="27" y="18"/>
                    <a:pt x="27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6"/>
                    <a:pt x="42" y="13"/>
                    <a:pt x="40" y="10"/>
                  </a:cubicBezTo>
                  <a:moveTo>
                    <a:pt x="5" y="9"/>
                  </a:moveTo>
                  <a:cubicBezTo>
                    <a:pt x="3" y="11"/>
                    <a:pt x="2" y="14"/>
                    <a:pt x="2" y="17"/>
                  </a:cubicBezTo>
                  <a:cubicBezTo>
                    <a:pt x="0" y="29"/>
                    <a:pt x="7" y="40"/>
                    <a:pt x="19" y="41"/>
                  </a:cubicBezTo>
                  <a:cubicBezTo>
                    <a:pt x="20" y="42"/>
                    <a:pt x="21" y="42"/>
                    <a:pt x="22" y="42"/>
                  </a:cubicBezTo>
                  <a:cubicBezTo>
                    <a:pt x="29" y="42"/>
                    <a:pt x="36" y="38"/>
                    <a:pt x="39" y="33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6" y="1"/>
                  </a:moveTo>
                  <a:cubicBezTo>
                    <a:pt x="12" y="2"/>
                    <a:pt x="9" y="4"/>
                    <a:pt x="7" y="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moveTo>
                    <a:pt x="29" y="1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6" y="5"/>
                    <a:pt x="33" y="2"/>
                    <a:pt x="29" y="1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9" name="Freeform 350"/>
            <p:cNvSpPr/>
            <p:nvPr/>
          </p:nvSpPr>
          <p:spPr bwMode="auto">
            <a:xfrm>
              <a:off x="9029701" y="5051425"/>
              <a:ext cx="182563" cy="158750"/>
            </a:xfrm>
            <a:custGeom>
              <a:avLst/>
              <a:gdLst>
                <a:gd name="T0" fmla="*/ 21 w 38"/>
                <a:gd name="T1" fmla="*/ 0 h 33"/>
                <a:gd name="T2" fmla="*/ 18 w 38"/>
                <a:gd name="T3" fmla="*/ 14 h 33"/>
                <a:gd name="T4" fmla="*/ 13 w 38"/>
                <a:gd name="T5" fmla="*/ 0 h 33"/>
                <a:gd name="T6" fmla="*/ 11 w 38"/>
                <a:gd name="T7" fmla="*/ 1 h 33"/>
                <a:gd name="T8" fmla="*/ 15 w 38"/>
                <a:gd name="T9" fmla="*/ 16 h 33"/>
                <a:gd name="T10" fmla="*/ 2 w 38"/>
                <a:gd name="T11" fmla="*/ 7 h 33"/>
                <a:gd name="T12" fmla="*/ 0 w 38"/>
                <a:gd name="T13" fmla="*/ 9 h 33"/>
                <a:gd name="T14" fmla="*/ 16 w 38"/>
                <a:gd name="T15" fmla="*/ 20 h 33"/>
                <a:gd name="T16" fmla="*/ 16 w 38"/>
                <a:gd name="T17" fmla="*/ 22 h 33"/>
                <a:gd name="T18" fmla="*/ 18 w 38"/>
                <a:gd name="T19" fmla="*/ 21 h 33"/>
                <a:gd name="T20" fmla="*/ 34 w 38"/>
                <a:gd name="T21" fmla="*/ 33 h 33"/>
                <a:gd name="T22" fmla="*/ 36 w 38"/>
                <a:gd name="T23" fmla="*/ 30 h 33"/>
                <a:gd name="T24" fmla="*/ 22 w 38"/>
                <a:gd name="T25" fmla="*/ 21 h 33"/>
                <a:gd name="T26" fmla="*/ 38 w 38"/>
                <a:gd name="T27" fmla="*/ 21 h 33"/>
                <a:gd name="T28" fmla="*/ 38 w 38"/>
                <a:gd name="T29" fmla="*/ 18 h 33"/>
                <a:gd name="T30" fmla="*/ 22 w 38"/>
                <a:gd name="T31" fmla="*/ 18 h 33"/>
                <a:gd name="T32" fmla="*/ 35 w 38"/>
                <a:gd name="T33" fmla="*/ 10 h 33"/>
                <a:gd name="T34" fmla="*/ 34 w 38"/>
                <a:gd name="T35" fmla="*/ 8 h 33"/>
                <a:gd name="T36" fmla="*/ 20 w 38"/>
                <a:gd name="T37" fmla="*/ 16 h 33"/>
                <a:gd name="T38" fmla="*/ 24 w 38"/>
                <a:gd name="T39" fmla="*/ 1 h 33"/>
                <a:gd name="T40" fmla="*/ 21 w 38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3">
                  <a:moveTo>
                    <a:pt x="21" y="0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2"/>
                    <a:pt x="35" y="31"/>
                    <a:pt x="36" y="3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0"/>
                    <a:pt x="38" y="19"/>
                    <a:pt x="3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9"/>
                    <a:pt x="34" y="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0" name="Freeform 351"/>
            <p:cNvSpPr>
              <a:spLocks noEditPoints="1"/>
            </p:cNvSpPr>
            <p:nvPr/>
          </p:nvSpPr>
          <p:spPr bwMode="auto">
            <a:xfrm>
              <a:off x="8966201" y="5018087"/>
              <a:ext cx="279400" cy="269875"/>
            </a:xfrm>
            <a:custGeom>
              <a:avLst/>
              <a:gdLst>
                <a:gd name="T0" fmla="*/ 55 w 58"/>
                <a:gd name="T1" fmla="*/ 28 h 56"/>
                <a:gd name="T2" fmla="*/ 55 w 58"/>
                <a:gd name="T3" fmla="*/ 32 h 56"/>
                <a:gd name="T4" fmla="*/ 52 w 58"/>
                <a:gd name="T5" fmla="*/ 40 h 56"/>
                <a:gd name="T6" fmla="*/ 55 w 58"/>
                <a:gd name="T7" fmla="*/ 41 h 56"/>
                <a:gd name="T8" fmla="*/ 58 w 58"/>
                <a:gd name="T9" fmla="*/ 32 h 56"/>
                <a:gd name="T10" fmla="*/ 58 w 58"/>
                <a:gd name="T11" fmla="*/ 28 h 56"/>
                <a:gd name="T12" fmla="*/ 55 w 58"/>
                <a:gd name="T13" fmla="*/ 28 h 56"/>
                <a:gd name="T14" fmla="*/ 54 w 58"/>
                <a:gd name="T15" fmla="*/ 14 h 56"/>
                <a:gd name="T16" fmla="*/ 52 w 58"/>
                <a:gd name="T17" fmla="*/ 15 h 56"/>
                <a:gd name="T18" fmla="*/ 55 w 58"/>
                <a:gd name="T19" fmla="*/ 25 h 56"/>
                <a:gd name="T20" fmla="*/ 58 w 58"/>
                <a:gd name="T21" fmla="*/ 26 h 56"/>
                <a:gd name="T22" fmla="*/ 54 w 58"/>
                <a:gd name="T23" fmla="*/ 14 h 56"/>
                <a:gd name="T24" fmla="*/ 7 w 58"/>
                <a:gd name="T25" fmla="*/ 12 h 56"/>
                <a:gd name="T26" fmla="*/ 3 w 58"/>
                <a:gd name="T27" fmla="*/ 23 h 56"/>
                <a:gd name="T28" fmla="*/ 26 w 58"/>
                <a:gd name="T29" fmla="*/ 55 h 56"/>
                <a:gd name="T30" fmla="*/ 30 w 58"/>
                <a:gd name="T31" fmla="*/ 56 h 56"/>
                <a:gd name="T32" fmla="*/ 53 w 58"/>
                <a:gd name="T33" fmla="*/ 44 h 56"/>
                <a:gd name="T34" fmla="*/ 51 w 58"/>
                <a:gd name="T35" fmla="*/ 42 h 56"/>
                <a:gd name="T36" fmla="*/ 30 w 58"/>
                <a:gd name="T37" fmla="*/ 53 h 56"/>
                <a:gd name="T38" fmla="*/ 26 w 58"/>
                <a:gd name="T39" fmla="*/ 53 h 56"/>
                <a:gd name="T40" fmla="*/ 5 w 58"/>
                <a:gd name="T41" fmla="*/ 24 h 56"/>
                <a:gd name="T42" fmla="*/ 10 w 58"/>
                <a:gd name="T43" fmla="*/ 13 h 56"/>
                <a:gd name="T44" fmla="*/ 7 w 58"/>
                <a:gd name="T45" fmla="*/ 12 h 56"/>
                <a:gd name="T46" fmla="*/ 22 w 58"/>
                <a:gd name="T47" fmla="*/ 1 h 56"/>
                <a:gd name="T48" fmla="*/ 9 w 58"/>
                <a:gd name="T49" fmla="*/ 10 h 56"/>
                <a:gd name="T50" fmla="*/ 11 w 58"/>
                <a:gd name="T51" fmla="*/ 11 h 56"/>
                <a:gd name="T52" fmla="*/ 22 w 58"/>
                <a:gd name="T53" fmla="*/ 4 h 56"/>
                <a:gd name="T54" fmla="*/ 22 w 58"/>
                <a:gd name="T55" fmla="*/ 1 h 56"/>
                <a:gd name="T56" fmla="*/ 38 w 58"/>
                <a:gd name="T57" fmla="*/ 1 h 56"/>
                <a:gd name="T58" fmla="*/ 38 w 58"/>
                <a:gd name="T59" fmla="*/ 4 h 56"/>
                <a:gd name="T60" fmla="*/ 50 w 58"/>
                <a:gd name="T61" fmla="*/ 13 h 56"/>
                <a:gd name="T62" fmla="*/ 53 w 58"/>
                <a:gd name="T63" fmla="*/ 12 h 56"/>
                <a:gd name="T64" fmla="*/ 38 w 58"/>
                <a:gd name="T65" fmla="*/ 1 h 56"/>
                <a:gd name="T66" fmla="*/ 30 w 58"/>
                <a:gd name="T67" fmla="*/ 0 h 56"/>
                <a:gd name="T68" fmla="*/ 24 w 58"/>
                <a:gd name="T69" fmla="*/ 0 h 56"/>
                <a:gd name="T70" fmla="*/ 25 w 58"/>
                <a:gd name="T71" fmla="*/ 3 h 56"/>
                <a:gd name="T72" fmla="*/ 30 w 58"/>
                <a:gd name="T73" fmla="*/ 3 h 56"/>
                <a:gd name="T74" fmla="*/ 34 w 58"/>
                <a:gd name="T75" fmla="*/ 3 h 56"/>
                <a:gd name="T76" fmla="*/ 35 w 58"/>
                <a:gd name="T77" fmla="*/ 3 h 56"/>
                <a:gd name="T78" fmla="*/ 36 w 58"/>
                <a:gd name="T79" fmla="*/ 0 h 56"/>
                <a:gd name="T80" fmla="*/ 35 w 58"/>
                <a:gd name="T81" fmla="*/ 0 h 56"/>
                <a:gd name="T82" fmla="*/ 30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55" y="28"/>
                  </a:moveTo>
                  <a:cubicBezTo>
                    <a:pt x="55" y="29"/>
                    <a:pt x="55" y="31"/>
                    <a:pt x="55" y="32"/>
                  </a:cubicBezTo>
                  <a:cubicBezTo>
                    <a:pt x="55" y="35"/>
                    <a:pt x="54" y="37"/>
                    <a:pt x="52" y="40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6" y="39"/>
                    <a:pt x="57" y="36"/>
                    <a:pt x="58" y="32"/>
                  </a:cubicBezTo>
                  <a:cubicBezTo>
                    <a:pt x="58" y="31"/>
                    <a:pt x="58" y="30"/>
                    <a:pt x="58" y="28"/>
                  </a:cubicBezTo>
                  <a:cubicBezTo>
                    <a:pt x="55" y="28"/>
                    <a:pt x="55" y="28"/>
                    <a:pt x="55" y="28"/>
                  </a:cubicBezTo>
                  <a:moveTo>
                    <a:pt x="54" y="14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4" y="18"/>
                    <a:pt x="55" y="22"/>
                    <a:pt x="55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1"/>
                    <a:pt x="56" y="17"/>
                    <a:pt x="54" y="14"/>
                  </a:cubicBezTo>
                  <a:moveTo>
                    <a:pt x="7" y="12"/>
                  </a:moveTo>
                  <a:cubicBezTo>
                    <a:pt x="5" y="15"/>
                    <a:pt x="3" y="19"/>
                    <a:pt x="3" y="23"/>
                  </a:cubicBezTo>
                  <a:cubicBezTo>
                    <a:pt x="0" y="39"/>
                    <a:pt x="10" y="53"/>
                    <a:pt x="26" y="55"/>
                  </a:cubicBezTo>
                  <a:cubicBezTo>
                    <a:pt x="27" y="56"/>
                    <a:pt x="29" y="56"/>
                    <a:pt x="30" y="56"/>
                  </a:cubicBezTo>
                  <a:cubicBezTo>
                    <a:pt x="40" y="56"/>
                    <a:pt x="48" y="51"/>
                    <a:pt x="53" y="44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46" y="49"/>
                    <a:pt x="39" y="53"/>
                    <a:pt x="30" y="53"/>
                  </a:cubicBezTo>
                  <a:cubicBezTo>
                    <a:pt x="29" y="53"/>
                    <a:pt x="28" y="53"/>
                    <a:pt x="26" y="53"/>
                  </a:cubicBezTo>
                  <a:cubicBezTo>
                    <a:pt x="12" y="50"/>
                    <a:pt x="3" y="37"/>
                    <a:pt x="5" y="24"/>
                  </a:cubicBezTo>
                  <a:cubicBezTo>
                    <a:pt x="6" y="20"/>
                    <a:pt x="8" y="16"/>
                    <a:pt x="10" y="1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22" y="1"/>
                  </a:moveTo>
                  <a:cubicBezTo>
                    <a:pt x="17" y="3"/>
                    <a:pt x="12" y="6"/>
                    <a:pt x="9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8"/>
                    <a:pt x="18" y="5"/>
                    <a:pt x="22" y="4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1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43" y="5"/>
                    <a:pt x="47" y="9"/>
                    <a:pt x="50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7"/>
                    <a:pt x="44" y="3"/>
                    <a:pt x="38" y="1"/>
                  </a:cubicBezTo>
                  <a:moveTo>
                    <a:pt x="30" y="0"/>
                  </a:moveTo>
                  <a:cubicBezTo>
                    <a:pt x="28" y="0"/>
                    <a:pt x="26" y="0"/>
                    <a:pt x="24" y="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7" y="3"/>
                    <a:pt x="28" y="3"/>
                    <a:pt x="30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1" name="Freeform 352"/>
            <p:cNvSpPr>
              <a:spLocks noEditPoints="1"/>
            </p:cNvSpPr>
            <p:nvPr/>
          </p:nvSpPr>
          <p:spPr bwMode="auto">
            <a:xfrm>
              <a:off x="9001126" y="5018087"/>
              <a:ext cx="244475" cy="212725"/>
            </a:xfrm>
            <a:custGeom>
              <a:avLst/>
              <a:gdLst>
                <a:gd name="T0" fmla="*/ 45 w 51"/>
                <a:gd name="T1" fmla="*/ 40 h 44"/>
                <a:gd name="T2" fmla="*/ 44 w 51"/>
                <a:gd name="T3" fmla="*/ 42 h 44"/>
                <a:gd name="T4" fmla="*/ 46 w 51"/>
                <a:gd name="T5" fmla="*/ 44 h 44"/>
                <a:gd name="T6" fmla="*/ 48 w 51"/>
                <a:gd name="T7" fmla="*/ 41 h 44"/>
                <a:gd name="T8" fmla="*/ 45 w 51"/>
                <a:gd name="T9" fmla="*/ 40 h 44"/>
                <a:gd name="T10" fmla="*/ 48 w 51"/>
                <a:gd name="T11" fmla="*/ 25 h 44"/>
                <a:gd name="T12" fmla="*/ 48 w 51"/>
                <a:gd name="T13" fmla="*/ 28 h 44"/>
                <a:gd name="T14" fmla="*/ 51 w 51"/>
                <a:gd name="T15" fmla="*/ 28 h 44"/>
                <a:gd name="T16" fmla="*/ 51 w 51"/>
                <a:gd name="T17" fmla="*/ 26 h 44"/>
                <a:gd name="T18" fmla="*/ 48 w 51"/>
                <a:gd name="T19" fmla="*/ 25 h 44"/>
                <a:gd name="T20" fmla="*/ 46 w 51"/>
                <a:gd name="T21" fmla="*/ 12 h 44"/>
                <a:gd name="T22" fmla="*/ 43 w 51"/>
                <a:gd name="T23" fmla="*/ 13 h 44"/>
                <a:gd name="T24" fmla="*/ 45 w 51"/>
                <a:gd name="T25" fmla="*/ 15 h 44"/>
                <a:gd name="T26" fmla="*/ 47 w 51"/>
                <a:gd name="T27" fmla="*/ 14 h 44"/>
                <a:gd name="T28" fmla="*/ 46 w 51"/>
                <a:gd name="T29" fmla="*/ 12 h 44"/>
                <a:gd name="T30" fmla="*/ 2 w 51"/>
                <a:gd name="T31" fmla="*/ 10 h 44"/>
                <a:gd name="T32" fmla="*/ 0 w 51"/>
                <a:gd name="T33" fmla="*/ 12 h 44"/>
                <a:gd name="T34" fmla="*/ 3 w 51"/>
                <a:gd name="T35" fmla="*/ 13 h 44"/>
                <a:gd name="T36" fmla="*/ 4 w 51"/>
                <a:gd name="T37" fmla="*/ 11 h 44"/>
                <a:gd name="T38" fmla="*/ 2 w 51"/>
                <a:gd name="T39" fmla="*/ 10 h 44"/>
                <a:gd name="T40" fmla="*/ 17 w 51"/>
                <a:gd name="T41" fmla="*/ 0 h 44"/>
                <a:gd name="T42" fmla="*/ 15 w 51"/>
                <a:gd name="T43" fmla="*/ 1 h 44"/>
                <a:gd name="T44" fmla="*/ 15 w 51"/>
                <a:gd name="T45" fmla="*/ 4 h 44"/>
                <a:gd name="T46" fmla="*/ 18 w 51"/>
                <a:gd name="T47" fmla="*/ 3 h 44"/>
                <a:gd name="T48" fmla="*/ 17 w 51"/>
                <a:gd name="T49" fmla="*/ 0 h 44"/>
                <a:gd name="T50" fmla="*/ 29 w 51"/>
                <a:gd name="T51" fmla="*/ 0 h 44"/>
                <a:gd name="T52" fmla="*/ 28 w 51"/>
                <a:gd name="T53" fmla="*/ 3 h 44"/>
                <a:gd name="T54" fmla="*/ 31 w 51"/>
                <a:gd name="T55" fmla="*/ 4 h 44"/>
                <a:gd name="T56" fmla="*/ 31 w 51"/>
                <a:gd name="T57" fmla="*/ 1 h 44"/>
                <a:gd name="T58" fmla="*/ 29 w 51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44">
                  <a:moveTo>
                    <a:pt x="45" y="40"/>
                  </a:moveTo>
                  <a:cubicBezTo>
                    <a:pt x="45" y="41"/>
                    <a:pt x="44" y="41"/>
                    <a:pt x="44" y="4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3"/>
                    <a:pt x="47" y="42"/>
                    <a:pt x="48" y="41"/>
                  </a:cubicBezTo>
                  <a:cubicBezTo>
                    <a:pt x="45" y="40"/>
                    <a:pt x="45" y="40"/>
                    <a:pt x="45" y="40"/>
                  </a:cubicBezTo>
                  <a:moveTo>
                    <a:pt x="48" y="25"/>
                  </a:moveTo>
                  <a:cubicBezTo>
                    <a:pt x="48" y="26"/>
                    <a:pt x="48" y="27"/>
                    <a:pt x="48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7"/>
                    <a:pt x="51" y="26"/>
                    <a:pt x="51" y="26"/>
                  </a:cubicBezTo>
                  <a:cubicBezTo>
                    <a:pt x="48" y="25"/>
                    <a:pt x="48" y="25"/>
                    <a:pt x="48" y="25"/>
                  </a:cubicBezTo>
                  <a:moveTo>
                    <a:pt x="46" y="12"/>
                  </a:moveTo>
                  <a:cubicBezTo>
                    <a:pt x="43" y="13"/>
                    <a:pt x="43" y="13"/>
                    <a:pt x="43" y="13"/>
                  </a:cubicBezTo>
                  <a:cubicBezTo>
                    <a:pt x="44" y="14"/>
                    <a:pt x="45" y="14"/>
                    <a:pt x="45" y="15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3"/>
                    <a:pt x="46" y="12"/>
                    <a:pt x="46" y="12"/>
                  </a:cubicBezTo>
                  <a:moveTo>
                    <a:pt x="2" y="10"/>
                  </a:moveTo>
                  <a:cubicBezTo>
                    <a:pt x="1" y="10"/>
                    <a:pt x="1" y="11"/>
                    <a:pt x="0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2"/>
                    <a:pt x="4" y="11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17" y="0"/>
                  </a:moveTo>
                  <a:cubicBezTo>
                    <a:pt x="16" y="1"/>
                    <a:pt x="16" y="1"/>
                    <a:pt x="15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2" name="Freeform 353"/>
            <p:cNvSpPr>
              <a:spLocks noEditPoints="1"/>
            </p:cNvSpPr>
            <p:nvPr/>
          </p:nvSpPr>
          <p:spPr bwMode="auto">
            <a:xfrm>
              <a:off x="10923588" y="4448175"/>
              <a:ext cx="198438" cy="203200"/>
            </a:xfrm>
            <a:custGeom>
              <a:avLst/>
              <a:gdLst>
                <a:gd name="T0" fmla="*/ 21 w 41"/>
                <a:gd name="T1" fmla="*/ 23 h 42"/>
                <a:gd name="T2" fmla="*/ 0 w 41"/>
                <a:gd name="T3" fmla="*/ 26 h 42"/>
                <a:gd name="T4" fmla="*/ 17 w 41"/>
                <a:gd name="T5" fmla="*/ 41 h 42"/>
                <a:gd name="T6" fmla="*/ 21 w 41"/>
                <a:gd name="T7" fmla="*/ 42 h 42"/>
                <a:gd name="T8" fmla="*/ 31 w 41"/>
                <a:gd name="T9" fmla="*/ 39 h 42"/>
                <a:gd name="T10" fmla="*/ 21 w 41"/>
                <a:gd name="T11" fmla="*/ 23 h 42"/>
                <a:gd name="T12" fmla="*/ 41 w 41"/>
                <a:gd name="T13" fmla="*/ 21 h 42"/>
                <a:gd name="T14" fmla="*/ 24 w 41"/>
                <a:gd name="T15" fmla="*/ 23 h 42"/>
                <a:gd name="T16" fmla="*/ 33 w 41"/>
                <a:gd name="T17" fmla="*/ 38 h 42"/>
                <a:gd name="T18" fmla="*/ 41 w 41"/>
                <a:gd name="T19" fmla="*/ 24 h 42"/>
                <a:gd name="T20" fmla="*/ 41 w 41"/>
                <a:gd name="T21" fmla="*/ 21 h 42"/>
                <a:gd name="T22" fmla="*/ 8 w 41"/>
                <a:gd name="T23" fmla="*/ 4 h 42"/>
                <a:gd name="T24" fmla="*/ 0 w 41"/>
                <a:gd name="T25" fmla="*/ 18 h 42"/>
                <a:gd name="T26" fmla="*/ 0 w 41"/>
                <a:gd name="T27" fmla="*/ 23 h 42"/>
                <a:gd name="T28" fmla="*/ 18 w 41"/>
                <a:gd name="T29" fmla="*/ 20 h 42"/>
                <a:gd name="T30" fmla="*/ 8 w 41"/>
                <a:gd name="T31" fmla="*/ 4 h 42"/>
                <a:gd name="T32" fmla="*/ 20 w 41"/>
                <a:gd name="T33" fmla="*/ 0 h 42"/>
                <a:gd name="T34" fmla="*/ 10 w 41"/>
                <a:gd name="T35" fmla="*/ 3 h 42"/>
                <a:gd name="T36" fmla="*/ 21 w 41"/>
                <a:gd name="T37" fmla="*/ 21 h 42"/>
                <a:gd name="T38" fmla="*/ 41 w 41"/>
                <a:gd name="T39" fmla="*/ 18 h 42"/>
                <a:gd name="T40" fmla="*/ 24 w 41"/>
                <a:gd name="T41" fmla="*/ 0 h 42"/>
                <a:gd name="T42" fmla="*/ 20 w 41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2">
                  <a:moveTo>
                    <a:pt x="21" y="23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" y="34"/>
                    <a:pt x="9" y="40"/>
                    <a:pt x="17" y="41"/>
                  </a:cubicBezTo>
                  <a:cubicBezTo>
                    <a:pt x="18" y="42"/>
                    <a:pt x="19" y="42"/>
                    <a:pt x="21" y="42"/>
                  </a:cubicBezTo>
                  <a:cubicBezTo>
                    <a:pt x="24" y="42"/>
                    <a:pt x="28" y="41"/>
                    <a:pt x="31" y="39"/>
                  </a:cubicBezTo>
                  <a:cubicBezTo>
                    <a:pt x="21" y="23"/>
                    <a:pt x="21" y="23"/>
                    <a:pt x="21" y="23"/>
                  </a:cubicBezTo>
                  <a:moveTo>
                    <a:pt x="41" y="21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7" y="34"/>
                    <a:pt x="40" y="30"/>
                    <a:pt x="41" y="24"/>
                  </a:cubicBezTo>
                  <a:cubicBezTo>
                    <a:pt x="41" y="23"/>
                    <a:pt x="41" y="22"/>
                    <a:pt x="41" y="21"/>
                  </a:cubicBezTo>
                  <a:moveTo>
                    <a:pt x="8" y="4"/>
                  </a:moveTo>
                  <a:cubicBezTo>
                    <a:pt x="4" y="8"/>
                    <a:pt x="1" y="12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9"/>
                    <a:pt x="33" y="2"/>
                    <a:pt x="24" y="0"/>
                  </a:cubicBezTo>
                  <a:cubicBezTo>
                    <a:pt x="23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3" name="Freeform 354"/>
            <p:cNvSpPr/>
            <p:nvPr/>
          </p:nvSpPr>
          <p:spPr bwMode="auto">
            <a:xfrm>
              <a:off x="10923588" y="4464050"/>
              <a:ext cx="198438" cy="173038"/>
            </a:xfrm>
            <a:custGeom>
              <a:avLst/>
              <a:gdLst>
                <a:gd name="T0" fmla="*/ 10 w 41"/>
                <a:gd name="T1" fmla="*/ 0 h 36"/>
                <a:gd name="T2" fmla="*/ 8 w 41"/>
                <a:gd name="T3" fmla="*/ 1 h 36"/>
                <a:gd name="T4" fmla="*/ 18 w 41"/>
                <a:gd name="T5" fmla="*/ 17 h 36"/>
                <a:gd name="T6" fmla="*/ 0 w 41"/>
                <a:gd name="T7" fmla="*/ 20 h 36"/>
                <a:gd name="T8" fmla="*/ 0 w 41"/>
                <a:gd name="T9" fmla="*/ 23 h 36"/>
                <a:gd name="T10" fmla="*/ 21 w 41"/>
                <a:gd name="T11" fmla="*/ 20 h 36"/>
                <a:gd name="T12" fmla="*/ 31 w 41"/>
                <a:gd name="T13" fmla="*/ 36 h 36"/>
                <a:gd name="T14" fmla="*/ 33 w 41"/>
                <a:gd name="T15" fmla="*/ 35 h 36"/>
                <a:gd name="T16" fmla="*/ 24 w 41"/>
                <a:gd name="T17" fmla="*/ 20 h 36"/>
                <a:gd name="T18" fmla="*/ 41 w 41"/>
                <a:gd name="T19" fmla="*/ 18 h 36"/>
                <a:gd name="T20" fmla="*/ 41 w 41"/>
                <a:gd name="T21" fmla="*/ 15 h 36"/>
                <a:gd name="T22" fmla="*/ 21 w 41"/>
                <a:gd name="T23" fmla="*/ 18 h 36"/>
                <a:gd name="T24" fmla="*/ 10 w 41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6">
                  <a:moveTo>
                    <a:pt x="10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7"/>
                    <a:pt x="41" y="16"/>
                    <a:pt x="41" y="15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4" name="Freeform 355"/>
            <p:cNvSpPr>
              <a:spLocks noEditPoints="1"/>
            </p:cNvSpPr>
            <p:nvPr/>
          </p:nvSpPr>
          <p:spPr bwMode="auto">
            <a:xfrm>
              <a:off x="10890251" y="4414837"/>
              <a:ext cx="265113" cy="269875"/>
            </a:xfrm>
            <a:custGeom>
              <a:avLst/>
              <a:gdLst>
                <a:gd name="T0" fmla="*/ 3 w 55"/>
                <a:gd name="T1" fmla="*/ 34 h 56"/>
                <a:gd name="T2" fmla="*/ 0 w 55"/>
                <a:gd name="T3" fmla="*/ 34 h 56"/>
                <a:gd name="T4" fmla="*/ 23 w 55"/>
                <a:gd name="T5" fmla="*/ 55 h 56"/>
                <a:gd name="T6" fmla="*/ 28 w 55"/>
                <a:gd name="T7" fmla="*/ 56 h 56"/>
                <a:gd name="T8" fmla="*/ 41 w 55"/>
                <a:gd name="T9" fmla="*/ 52 h 56"/>
                <a:gd name="T10" fmla="*/ 40 w 55"/>
                <a:gd name="T11" fmla="*/ 50 h 56"/>
                <a:gd name="T12" fmla="*/ 27 w 55"/>
                <a:gd name="T13" fmla="*/ 53 h 56"/>
                <a:gd name="T14" fmla="*/ 23 w 55"/>
                <a:gd name="T15" fmla="*/ 53 h 56"/>
                <a:gd name="T16" fmla="*/ 3 w 55"/>
                <a:gd name="T17" fmla="*/ 34 h 56"/>
                <a:gd name="T18" fmla="*/ 55 w 55"/>
                <a:gd name="T19" fmla="*/ 27 h 56"/>
                <a:gd name="T20" fmla="*/ 53 w 55"/>
                <a:gd name="T21" fmla="*/ 27 h 56"/>
                <a:gd name="T22" fmla="*/ 52 w 55"/>
                <a:gd name="T23" fmla="*/ 32 h 56"/>
                <a:gd name="T24" fmla="*/ 42 w 55"/>
                <a:gd name="T25" fmla="*/ 48 h 56"/>
                <a:gd name="T26" fmla="*/ 44 w 55"/>
                <a:gd name="T27" fmla="*/ 51 h 56"/>
                <a:gd name="T28" fmla="*/ 55 w 55"/>
                <a:gd name="T29" fmla="*/ 32 h 56"/>
                <a:gd name="T30" fmla="*/ 55 w 55"/>
                <a:gd name="T31" fmla="*/ 27 h 56"/>
                <a:gd name="T32" fmla="*/ 11 w 55"/>
                <a:gd name="T33" fmla="*/ 6 h 56"/>
                <a:gd name="T34" fmla="*/ 0 w 55"/>
                <a:gd name="T35" fmla="*/ 23 h 56"/>
                <a:gd name="T36" fmla="*/ 0 w 55"/>
                <a:gd name="T37" fmla="*/ 31 h 56"/>
                <a:gd name="T38" fmla="*/ 3 w 55"/>
                <a:gd name="T39" fmla="*/ 31 h 56"/>
                <a:gd name="T40" fmla="*/ 3 w 55"/>
                <a:gd name="T41" fmla="*/ 24 h 56"/>
                <a:gd name="T42" fmla="*/ 12 w 55"/>
                <a:gd name="T43" fmla="*/ 8 h 56"/>
                <a:gd name="T44" fmla="*/ 11 w 55"/>
                <a:gd name="T45" fmla="*/ 6 h 56"/>
                <a:gd name="T46" fmla="*/ 27 w 55"/>
                <a:gd name="T47" fmla="*/ 0 h 56"/>
                <a:gd name="T48" fmla="*/ 13 w 55"/>
                <a:gd name="T49" fmla="*/ 4 h 56"/>
                <a:gd name="T50" fmla="*/ 15 w 55"/>
                <a:gd name="T51" fmla="*/ 6 h 56"/>
                <a:gd name="T52" fmla="*/ 27 w 55"/>
                <a:gd name="T53" fmla="*/ 3 h 56"/>
                <a:gd name="T54" fmla="*/ 32 w 55"/>
                <a:gd name="T55" fmla="*/ 3 h 56"/>
                <a:gd name="T56" fmla="*/ 52 w 55"/>
                <a:gd name="T57" fmla="*/ 24 h 56"/>
                <a:gd name="T58" fmla="*/ 55 w 55"/>
                <a:gd name="T59" fmla="*/ 24 h 56"/>
                <a:gd name="T60" fmla="*/ 32 w 55"/>
                <a:gd name="T61" fmla="*/ 0 h 56"/>
                <a:gd name="T62" fmla="*/ 27 w 55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6">
                  <a:moveTo>
                    <a:pt x="3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3" y="45"/>
                    <a:pt x="11" y="54"/>
                    <a:pt x="23" y="55"/>
                  </a:cubicBezTo>
                  <a:cubicBezTo>
                    <a:pt x="25" y="56"/>
                    <a:pt x="26" y="56"/>
                    <a:pt x="28" y="56"/>
                  </a:cubicBezTo>
                  <a:cubicBezTo>
                    <a:pt x="33" y="56"/>
                    <a:pt x="37" y="54"/>
                    <a:pt x="41" y="52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2"/>
                    <a:pt x="32" y="53"/>
                    <a:pt x="27" y="53"/>
                  </a:cubicBezTo>
                  <a:cubicBezTo>
                    <a:pt x="26" y="53"/>
                    <a:pt x="25" y="53"/>
                    <a:pt x="23" y="53"/>
                  </a:cubicBezTo>
                  <a:cubicBezTo>
                    <a:pt x="13" y="51"/>
                    <a:pt x="5" y="43"/>
                    <a:pt x="3" y="34"/>
                  </a:cubicBezTo>
                  <a:moveTo>
                    <a:pt x="55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29"/>
                    <a:pt x="52" y="30"/>
                    <a:pt x="52" y="32"/>
                  </a:cubicBezTo>
                  <a:cubicBezTo>
                    <a:pt x="51" y="39"/>
                    <a:pt x="47" y="44"/>
                    <a:pt x="42" y="48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50" y="46"/>
                    <a:pt x="54" y="40"/>
                    <a:pt x="55" y="32"/>
                  </a:cubicBezTo>
                  <a:cubicBezTo>
                    <a:pt x="55" y="30"/>
                    <a:pt x="55" y="28"/>
                    <a:pt x="55" y="27"/>
                  </a:cubicBezTo>
                  <a:moveTo>
                    <a:pt x="11" y="6"/>
                  </a:moveTo>
                  <a:cubicBezTo>
                    <a:pt x="5" y="10"/>
                    <a:pt x="1" y="16"/>
                    <a:pt x="0" y="23"/>
                  </a:cubicBezTo>
                  <a:cubicBezTo>
                    <a:pt x="0" y="26"/>
                    <a:pt x="0" y="29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29"/>
                    <a:pt x="2" y="26"/>
                    <a:pt x="3" y="24"/>
                  </a:cubicBezTo>
                  <a:cubicBezTo>
                    <a:pt x="4" y="17"/>
                    <a:pt x="7" y="12"/>
                    <a:pt x="12" y="8"/>
                  </a:cubicBezTo>
                  <a:cubicBezTo>
                    <a:pt x="11" y="6"/>
                    <a:pt x="11" y="6"/>
                    <a:pt x="11" y="6"/>
                  </a:cubicBezTo>
                  <a:moveTo>
                    <a:pt x="27" y="0"/>
                  </a:moveTo>
                  <a:cubicBezTo>
                    <a:pt x="22" y="0"/>
                    <a:pt x="17" y="1"/>
                    <a:pt x="13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4"/>
                    <a:pt x="23" y="3"/>
                    <a:pt x="27" y="3"/>
                  </a:cubicBezTo>
                  <a:cubicBezTo>
                    <a:pt x="29" y="3"/>
                    <a:pt x="30" y="3"/>
                    <a:pt x="32" y="3"/>
                  </a:cubicBezTo>
                  <a:cubicBezTo>
                    <a:pt x="43" y="5"/>
                    <a:pt x="51" y="14"/>
                    <a:pt x="52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3" y="12"/>
                    <a:pt x="44" y="2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5" name="Freeform 356"/>
            <p:cNvSpPr>
              <a:spLocks noEditPoints="1"/>
            </p:cNvSpPr>
            <p:nvPr/>
          </p:nvSpPr>
          <p:spPr bwMode="auto">
            <a:xfrm>
              <a:off x="10890251" y="4433887"/>
              <a:ext cx="265113" cy="231775"/>
            </a:xfrm>
            <a:custGeom>
              <a:avLst/>
              <a:gdLst>
                <a:gd name="T0" fmla="*/ 42 w 55"/>
                <a:gd name="T1" fmla="*/ 44 h 48"/>
                <a:gd name="T2" fmla="*/ 40 w 55"/>
                <a:gd name="T3" fmla="*/ 46 h 48"/>
                <a:gd name="T4" fmla="*/ 41 w 55"/>
                <a:gd name="T5" fmla="*/ 48 h 48"/>
                <a:gd name="T6" fmla="*/ 44 w 55"/>
                <a:gd name="T7" fmla="*/ 47 h 48"/>
                <a:gd name="T8" fmla="*/ 42 w 55"/>
                <a:gd name="T9" fmla="*/ 44 h 48"/>
                <a:gd name="T10" fmla="*/ 3 w 55"/>
                <a:gd name="T11" fmla="*/ 27 h 48"/>
                <a:gd name="T12" fmla="*/ 0 w 55"/>
                <a:gd name="T13" fmla="*/ 27 h 48"/>
                <a:gd name="T14" fmla="*/ 0 w 55"/>
                <a:gd name="T15" fmla="*/ 30 h 48"/>
                <a:gd name="T16" fmla="*/ 3 w 55"/>
                <a:gd name="T17" fmla="*/ 30 h 48"/>
                <a:gd name="T18" fmla="*/ 3 w 55"/>
                <a:gd name="T19" fmla="*/ 27 h 48"/>
                <a:gd name="T20" fmla="*/ 55 w 55"/>
                <a:gd name="T21" fmla="*/ 20 h 48"/>
                <a:gd name="T22" fmla="*/ 52 w 55"/>
                <a:gd name="T23" fmla="*/ 20 h 48"/>
                <a:gd name="T24" fmla="*/ 53 w 55"/>
                <a:gd name="T25" fmla="*/ 23 h 48"/>
                <a:gd name="T26" fmla="*/ 55 w 55"/>
                <a:gd name="T27" fmla="*/ 23 h 48"/>
                <a:gd name="T28" fmla="*/ 55 w 55"/>
                <a:gd name="T29" fmla="*/ 20 h 48"/>
                <a:gd name="T30" fmla="*/ 13 w 55"/>
                <a:gd name="T31" fmla="*/ 0 h 48"/>
                <a:gd name="T32" fmla="*/ 11 w 55"/>
                <a:gd name="T33" fmla="*/ 2 h 48"/>
                <a:gd name="T34" fmla="*/ 12 w 55"/>
                <a:gd name="T35" fmla="*/ 4 h 48"/>
                <a:gd name="T36" fmla="*/ 15 w 55"/>
                <a:gd name="T37" fmla="*/ 2 h 48"/>
                <a:gd name="T38" fmla="*/ 13 w 55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48">
                  <a:moveTo>
                    <a:pt x="42" y="44"/>
                  </a:moveTo>
                  <a:cubicBezTo>
                    <a:pt x="42" y="45"/>
                    <a:pt x="41" y="45"/>
                    <a:pt x="40" y="46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3" y="47"/>
                    <a:pt x="44" y="47"/>
                  </a:cubicBezTo>
                  <a:cubicBezTo>
                    <a:pt x="42" y="44"/>
                    <a:pt x="42" y="44"/>
                    <a:pt x="42" y="44"/>
                  </a:cubicBezTo>
                  <a:moveTo>
                    <a:pt x="3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55" y="20"/>
                  </a:moveTo>
                  <a:cubicBezTo>
                    <a:pt x="52" y="20"/>
                    <a:pt x="52" y="20"/>
                    <a:pt x="52" y="20"/>
                  </a:cubicBezTo>
                  <a:cubicBezTo>
                    <a:pt x="52" y="21"/>
                    <a:pt x="52" y="22"/>
                    <a:pt x="53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2"/>
                    <a:pt x="55" y="21"/>
                    <a:pt x="55" y="20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6" name="Freeform 357"/>
            <p:cNvSpPr>
              <a:spLocks noEditPoints="1"/>
            </p:cNvSpPr>
            <p:nvPr/>
          </p:nvSpPr>
          <p:spPr bwMode="auto">
            <a:xfrm>
              <a:off x="10514013" y="5172075"/>
              <a:ext cx="144463" cy="139700"/>
            </a:xfrm>
            <a:custGeom>
              <a:avLst/>
              <a:gdLst>
                <a:gd name="T0" fmla="*/ 17 w 30"/>
                <a:gd name="T1" fmla="*/ 16 h 29"/>
                <a:gd name="T2" fmla="*/ 8 w 30"/>
                <a:gd name="T3" fmla="*/ 27 h 29"/>
                <a:gd name="T4" fmla="*/ 13 w 30"/>
                <a:gd name="T5" fmla="*/ 29 h 29"/>
                <a:gd name="T6" fmla="*/ 15 w 30"/>
                <a:gd name="T7" fmla="*/ 29 h 29"/>
                <a:gd name="T8" fmla="*/ 25 w 30"/>
                <a:gd name="T9" fmla="*/ 25 h 29"/>
                <a:gd name="T10" fmla="*/ 17 w 30"/>
                <a:gd name="T11" fmla="*/ 16 h 29"/>
                <a:gd name="T12" fmla="*/ 0 w 30"/>
                <a:gd name="T13" fmla="*/ 13 h 29"/>
                <a:gd name="T14" fmla="*/ 6 w 30"/>
                <a:gd name="T15" fmla="*/ 26 h 29"/>
                <a:gd name="T16" fmla="*/ 14 w 30"/>
                <a:gd name="T17" fmla="*/ 15 h 29"/>
                <a:gd name="T18" fmla="*/ 0 w 30"/>
                <a:gd name="T19" fmla="*/ 13 h 29"/>
                <a:gd name="T20" fmla="*/ 29 w 30"/>
                <a:gd name="T21" fmla="*/ 11 h 29"/>
                <a:gd name="T22" fmla="*/ 19 w 30"/>
                <a:gd name="T23" fmla="*/ 14 h 29"/>
                <a:gd name="T24" fmla="*/ 26 w 30"/>
                <a:gd name="T25" fmla="*/ 23 h 29"/>
                <a:gd name="T26" fmla="*/ 29 w 30"/>
                <a:gd name="T27" fmla="*/ 17 h 29"/>
                <a:gd name="T28" fmla="*/ 29 w 30"/>
                <a:gd name="T29" fmla="*/ 11 h 29"/>
                <a:gd name="T30" fmla="*/ 12 w 30"/>
                <a:gd name="T31" fmla="*/ 0 h 29"/>
                <a:gd name="T32" fmla="*/ 1 w 30"/>
                <a:gd name="T33" fmla="*/ 11 h 29"/>
                <a:gd name="T34" fmla="*/ 15 w 30"/>
                <a:gd name="T35" fmla="*/ 12 h 29"/>
                <a:gd name="T36" fmla="*/ 12 w 30"/>
                <a:gd name="T37" fmla="*/ 0 h 29"/>
                <a:gd name="T38" fmla="*/ 15 w 30"/>
                <a:gd name="T39" fmla="*/ 0 h 29"/>
                <a:gd name="T40" fmla="*/ 15 w 30"/>
                <a:gd name="T41" fmla="*/ 0 h 29"/>
                <a:gd name="T42" fmla="*/ 17 w 30"/>
                <a:gd name="T43" fmla="*/ 12 h 29"/>
                <a:gd name="T44" fmla="*/ 28 w 30"/>
                <a:gd name="T45" fmla="*/ 9 h 29"/>
                <a:gd name="T46" fmla="*/ 17 w 30"/>
                <a:gd name="T47" fmla="*/ 0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7" y="16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11" y="28"/>
                    <a:pt x="13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9" y="29"/>
                    <a:pt x="22" y="28"/>
                    <a:pt x="25" y="25"/>
                  </a:cubicBezTo>
                  <a:cubicBezTo>
                    <a:pt x="17" y="16"/>
                    <a:pt x="17" y="16"/>
                    <a:pt x="17" y="16"/>
                  </a:cubicBezTo>
                  <a:moveTo>
                    <a:pt x="0" y="13"/>
                  </a:moveTo>
                  <a:cubicBezTo>
                    <a:pt x="0" y="18"/>
                    <a:pt x="2" y="23"/>
                    <a:pt x="6" y="2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9" y="11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1"/>
                    <a:pt x="29" y="19"/>
                    <a:pt x="29" y="17"/>
                  </a:cubicBezTo>
                  <a:cubicBezTo>
                    <a:pt x="30" y="15"/>
                    <a:pt x="30" y="13"/>
                    <a:pt x="29" y="11"/>
                  </a:cubicBezTo>
                  <a:moveTo>
                    <a:pt x="12" y="0"/>
                  </a:moveTo>
                  <a:cubicBezTo>
                    <a:pt x="7" y="1"/>
                    <a:pt x="2" y="5"/>
                    <a:pt x="1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4"/>
                    <a:pt x="23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7" name="Freeform 358"/>
            <p:cNvSpPr/>
            <p:nvPr/>
          </p:nvSpPr>
          <p:spPr bwMode="auto">
            <a:xfrm>
              <a:off x="10514013" y="5172075"/>
              <a:ext cx="139700" cy="130175"/>
            </a:xfrm>
            <a:custGeom>
              <a:avLst/>
              <a:gdLst>
                <a:gd name="T0" fmla="*/ 15 w 29"/>
                <a:gd name="T1" fmla="*/ 0 h 27"/>
                <a:gd name="T2" fmla="*/ 12 w 29"/>
                <a:gd name="T3" fmla="*/ 0 h 27"/>
                <a:gd name="T4" fmla="*/ 15 w 29"/>
                <a:gd name="T5" fmla="*/ 12 h 27"/>
                <a:gd name="T6" fmla="*/ 1 w 29"/>
                <a:gd name="T7" fmla="*/ 11 h 27"/>
                <a:gd name="T8" fmla="*/ 1 w 29"/>
                <a:gd name="T9" fmla="*/ 12 h 27"/>
                <a:gd name="T10" fmla="*/ 0 w 29"/>
                <a:gd name="T11" fmla="*/ 13 h 27"/>
                <a:gd name="T12" fmla="*/ 14 w 29"/>
                <a:gd name="T13" fmla="*/ 15 h 27"/>
                <a:gd name="T14" fmla="*/ 6 w 29"/>
                <a:gd name="T15" fmla="*/ 26 h 27"/>
                <a:gd name="T16" fmla="*/ 8 w 29"/>
                <a:gd name="T17" fmla="*/ 27 h 27"/>
                <a:gd name="T18" fmla="*/ 17 w 29"/>
                <a:gd name="T19" fmla="*/ 16 h 27"/>
                <a:gd name="T20" fmla="*/ 25 w 29"/>
                <a:gd name="T21" fmla="*/ 25 h 27"/>
                <a:gd name="T22" fmla="*/ 26 w 29"/>
                <a:gd name="T23" fmla="*/ 23 h 27"/>
                <a:gd name="T24" fmla="*/ 19 w 29"/>
                <a:gd name="T25" fmla="*/ 14 h 27"/>
                <a:gd name="T26" fmla="*/ 29 w 29"/>
                <a:gd name="T27" fmla="*/ 11 h 27"/>
                <a:gd name="T28" fmla="*/ 28 w 29"/>
                <a:gd name="T29" fmla="*/ 9 h 27"/>
                <a:gd name="T30" fmla="*/ 17 w 29"/>
                <a:gd name="T31" fmla="*/ 12 h 27"/>
                <a:gd name="T32" fmla="*/ 15 w 29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7"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7" y="27"/>
                    <a:pt x="8" y="2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6" y="24"/>
                    <a:pt x="26" y="2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8" name="Freeform 359"/>
            <p:cNvSpPr>
              <a:spLocks noEditPoints="1"/>
            </p:cNvSpPr>
            <p:nvPr/>
          </p:nvSpPr>
          <p:spPr bwMode="auto">
            <a:xfrm>
              <a:off x="10490201" y="5148262"/>
              <a:ext cx="192088" cy="187325"/>
            </a:xfrm>
            <a:custGeom>
              <a:avLst/>
              <a:gdLst>
                <a:gd name="T0" fmla="*/ 31 w 40"/>
                <a:gd name="T1" fmla="*/ 32 h 39"/>
                <a:gd name="T2" fmla="*/ 20 w 40"/>
                <a:gd name="T3" fmla="*/ 37 h 39"/>
                <a:gd name="T4" fmla="*/ 17 w 40"/>
                <a:gd name="T5" fmla="*/ 37 h 39"/>
                <a:gd name="T6" fmla="*/ 11 w 40"/>
                <a:gd name="T7" fmla="*/ 34 h 39"/>
                <a:gd name="T8" fmla="*/ 10 w 40"/>
                <a:gd name="T9" fmla="*/ 36 h 39"/>
                <a:gd name="T10" fmla="*/ 17 w 40"/>
                <a:gd name="T11" fmla="*/ 39 h 39"/>
                <a:gd name="T12" fmla="*/ 20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1 w 40"/>
                <a:gd name="T19" fmla="*/ 18 h 39"/>
                <a:gd name="T20" fmla="*/ 8 w 40"/>
                <a:gd name="T21" fmla="*/ 34 h 39"/>
                <a:gd name="T22" fmla="*/ 9 w 40"/>
                <a:gd name="T23" fmla="*/ 33 h 39"/>
                <a:gd name="T24" fmla="*/ 2 w 40"/>
                <a:gd name="T25" fmla="*/ 18 h 39"/>
                <a:gd name="T26" fmla="*/ 1 w 40"/>
                <a:gd name="T27" fmla="*/ 18 h 39"/>
                <a:gd name="T28" fmla="*/ 39 w 40"/>
                <a:gd name="T29" fmla="*/ 15 h 39"/>
                <a:gd name="T30" fmla="*/ 37 w 40"/>
                <a:gd name="T31" fmla="*/ 16 h 39"/>
                <a:gd name="T32" fmla="*/ 37 w 40"/>
                <a:gd name="T33" fmla="*/ 22 h 39"/>
                <a:gd name="T34" fmla="*/ 33 w 40"/>
                <a:gd name="T35" fmla="*/ 31 h 39"/>
                <a:gd name="T36" fmla="*/ 35 w 40"/>
                <a:gd name="T37" fmla="*/ 32 h 39"/>
                <a:gd name="T38" fmla="*/ 39 w 40"/>
                <a:gd name="T39" fmla="*/ 22 h 39"/>
                <a:gd name="T40" fmla="*/ 39 w 40"/>
                <a:gd name="T41" fmla="*/ 15 h 39"/>
                <a:gd name="T42" fmla="*/ 16 w 40"/>
                <a:gd name="T43" fmla="*/ 0 h 39"/>
                <a:gd name="T44" fmla="*/ 1 w 40"/>
                <a:gd name="T45" fmla="*/ 15 h 39"/>
                <a:gd name="T46" fmla="*/ 3 w 40"/>
                <a:gd name="T47" fmla="*/ 15 h 39"/>
                <a:gd name="T48" fmla="*/ 16 w 40"/>
                <a:gd name="T49" fmla="*/ 2 h 39"/>
                <a:gd name="T50" fmla="*/ 16 w 40"/>
                <a:gd name="T51" fmla="*/ 0 h 39"/>
                <a:gd name="T52" fmla="*/ 20 w 40"/>
                <a:gd name="T53" fmla="*/ 0 h 39"/>
                <a:gd name="T54" fmla="*/ 18 w 40"/>
                <a:gd name="T55" fmla="*/ 0 h 39"/>
                <a:gd name="T56" fmla="*/ 19 w 40"/>
                <a:gd name="T57" fmla="*/ 2 h 39"/>
                <a:gd name="T58" fmla="*/ 20 w 40"/>
                <a:gd name="T59" fmla="*/ 2 h 39"/>
                <a:gd name="T60" fmla="*/ 23 w 40"/>
                <a:gd name="T61" fmla="*/ 2 h 39"/>
                <a:gd name="T62" fmla="*/ 36 w 40"/>
                <a:gd name="T63" fmla="*/ 13 h 39"/>
                <a:gd name="T64" fmla="*/ 38 w 40"/>
                <a:gd name="T65" fmla="*/ 13 h 39"/>
                <a:gd name="T66" fmla="*/ 23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8" y="35"/>
                    <a:pt x="24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6"/>
                    <a:pt x="13" y="35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7"/>
                    <a:pt x="14" y="38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5" y="39"/>
                    <a:pt x="29" y="37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1" y="18"/>
                  </a:moveTo>
                  <a:cubicBezTo>
                    <a:pt x="0" y="24"/>
                    <a:pt x="3" y="30"/>
                    <a:pt x="8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5" y="29"/>
                    <a:pt x="2" y="24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9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8" y="18"/>
                    <a:pt x="38" y="20"/>
                    <a:pt x="37" y="22"/>
                  </a:cubicBezTo>
                  <a:cubicBezTo>
                    <a:pt x="37" y="25"/>
                    <a:pt x="35" y="28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29"/>
                    <a:pt x="39" y="26"/>
                    <a:pt x="39" y="22"/>
                  </a:cubicBezTo>
                  <a:cubicBezTo>
                    <a:pt x="40" y="20"/>
                    <a:pt x="40" y="18"/>
                    <a:pt x="39" y="15"/>
                  </a:cubicBezTo>
                  <a:moveTo>
                    <a:pt x="16" y="0"/>
                  </a:moveTo>
                  <a:cubicBezTo>
                    <a:pt x="8" y="2"/>
                    <a:pt x="3" y="8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9"/>
                    <a:pt x="10" y="4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9" y="3"/>
                    <a:pt x="34" y="7"/>
                    <a:pt x="36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6"/>
                    <a:pt x="30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9" name="Freeform 360"/>
            <p:cNvSpPr>
              <a:spLocks noEditPoints="1"/>
            </p:cNvSpPr>
            <p:nvPr/>
          </p:nvSpPr>
          <p:spPr bwMode="auto">
            <a:xfrm>
              <a:off x="10494963" y="5148262"/>
              <a:ext cx="182563" cy="173038"/>
            </a:xfrm>
            <a:custGeom>
              <a:avLst/>
              <a:gdLst>
                <a:gd name="T0" fmla="*/ 8 w 38"/>
                <a:gd name="T1" fmla="*/ 33 h 36"/>
                <a:gd name="T2" fmla="*/ 7 w 38"/>
                <a:gd name="T3" fmla="*/ 34 h 36"/>
                <a:gd name="T4" fmla="*/ 9 w 38"/>
                <a:gd name="T5" fmla="*/ 36 h 36"/>
                <a:gd name="T6" fmla="*/ 10 w 38"/>
                <a:gd name="T7" fmla="*/ 34 h 36"/>
                <a:gd name="T8" fmla="*/ 8 w 38"/>
                <a:gd name="T9" fmla="*/ 33 h 36"/>
                <a:gd name="T10" fmla="*/ 32 w 38"/>
                <a:gd name="T11" fmla="*/ 31 h 36"/>
                <a:gd name="T12" fmla="*/ 30 w 38"/>
                <a:gd name="T13" fmla="*/ 32 h 36"/>
                <a:gd name="T14" fmla="*/ 32 w 38"/>
                <a:gd name="T15" fmla="*/ 34 h 36"/>
                <a:gd name="T16" fmla="*/ 34 w 38"/>
                <a:gd name="T17" fmla="*/ 32 h 36"/>
                <a:gd name="T18" fmla="*/ 32 w 38"/>
                <a:gd name="T19" fmla="*/ 31 h 36"/>
                <a:gd name="T20" fmla="*/ 0 w 38"/>
                <a:gd name="T21" fmla="*/ 15 h 36"/>
                <a:gd name="T22" fmla="*/ 0 w 38"/>
                <a:gd name="T23" fmla="*/ 16 h 36"/>
                <a:gd name="T24" fmla="*/ 0 w 38"/>
                <a:gd name="T25" fmla="*/ 18 h 36"/>
                <a:gd name="T26" fmla="*/ 1 w 38"/>
                <a:gd name="T27" fmla="*/ 18 h 36"/>
                <a:gd name="T28" fmla="*/ 2 w 38"/>
                <a:gd name="T29" fmla="*/ 16 h 36"/>
                <a:gd name="T30" fmla="*/ 2 w 38"/>
                <a:gd name="T31" fmla="*/ 15 h 36"/>
                <a:gd name="T32" fmla="*/ 0 w 38"/>
                <a:gd name="T33" fmla="*/ 15 h 36"/>
                <a:gd name="T34" fmla="*/ 37 w 38"/>
                <a:gd name="T35" fmla="*/ 13 h 36"/>
                <a:gd name="T36" fmla="*/ 35 w 38"/>
                <a:gd name="T37" fmla="*/ 13 h 36"/>
                <a:gd name="T38" fmla="*/ 36 w 38"/>
                <a:gd name="T39" fmla="*/ 16 h 36"/>
                <a:gd name="T40" fmla="*/ 38 w 38"/>
                <a:gd name="T41" fmla="*/ 15 h 36"/>
                <a:gd name="T42" fmla="*/ 37 w 38"/>
                <a:gd name="T43" fmla="*/ 13 h 36"/>
                <a:gd name="T44" fmla="*/ 17 w 38"/>
                <a:gd name="T45" fmla="*/ 0 h 36"/>
                <a:gd name="T46" fmla="*/ 15 w 38"/>
                <a:gd name="T47" fmla="*/ 0 h 36"/>
                <a:gd name="T48" fmla="*/ 15 w 38"/>
                <a:gd name="T49" fmla="*/ 2 h 36"/>
                <a:gd name="T50" fmla="*/ 18 w 38"/>
                <a:gd name="T51" fmla="*/ 2 h 36"/>
                <a:gd name="T52" fmla="*/ 17 w 38"/>
                <a:gd name="T5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6">
                  <a:moveTo>
                    <a:pt x="8" y="33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8" y="35"/>
                    <a:pt x="9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8" y="33"/>
                  </a:cubicBezTo>
                  <a:moveTo>
                    <a:pt x="32" y="31"/>
                  </a:moveTo>
                  <a:cubicBezTo>
                    <a:pt x="32" y="31"/>
                    <a:pt x="31" y="32"/>
                    <a:pt x="30" y="32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3" y="33"/>
                    <a:pt x="34" y="32"/>
                  </a:cubicBezTo>
                  <a:cubicBezTo>
                    <a:pt x="32" y="31"/>
                    <a:pt x="32" y="31"/>
                    <a:pt x="32" y="31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7"/>
                    <a:pt x="2" y="16"/>
                  </a:cubicBezTo>
                  <a:cubicBezTo>
                    <a:pt x="2" y="16"/>
                    <a:pt x="2" y="16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7" y="13"/>
                  </a:moveTo>
                  <a:cubicBezTo>
                    <a:pt x="35" y="13"/>
                    <a:pt x="35" y="13"/>
                    <a:pt x="35" y="13"/>
                  </a:cubicBezTo>
                  <a:cubicBezTo>
                    <a:pt x="36" y="14"/>
                    <a:pt x="36" y="15"/>
                    <a:pt x="36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7" y="13"/>
                  </a:cubicBezTo>
                  <a:moveTo>
                    <a:pt x="17" y="0"/>
                  </a:moveTo>
                  <a:cubicBezTo>
                    <a:pt x="16" y="0"/>
                    <a:pt x="16" y="0"/>
                    <a:pt x="15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7" y="2"/>
                    <a:pt x="18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0" name="Freeform 361"/>
            <p:cNvSpPr>
              <a:spLocks noEditPoints="1"/>
            </p:cNvSpPr>
            <p:nvPr/>
          </p:nvSpPr>
          <p:spPr bwMode="auto">
            <a:xfrm>
              <a:off x="10277476" y="6156325"/>
              <a:ext cx="149225" cy="139700"/>
            </a:xfrm>
            <a:custGeom>
              <a:avLst/>
              <a:gdLst>
                <a:gd name="T0" fmla="*/ 31 w 31"/>
                <a:gd name="T1" fmla="*/ 14 h 29"/>
                <a:gd name="T2" fmla="*/ 20 w 31"/>
                <a:gd name="T3" fmla="*/ 16 h 29"/>
                <a:gd name="T4" fmla="*/ 29 w 31"/>
                <a:gd name="T5" fmla="*/ 21 h 29"/>
                <a:gd name="T6" fmla="*/ 31 w 31"/>
                <a:gd name="T7" fmla="*/ 17 h 29"/>
                <a:gd name="T8" fmla="*/ 31 w 31"/>
                <a:gd name="T9" fmla="*/ 14 h 29"/>
                <a:gd name="T10" fmla="*/ 2 w 31"/>
                <a:gd name="T11" fmla="*/ 10 h 29"/>
                <a:gd name="T12" fmla="*/ 2 w 31"/>
                <a:gd name="T13" fmla="*/ 12 h 29"/>
                <a:gd name="T14" fmla="*/ 14 w 31"/>
                <a:gd name="T15" fmla="*/ 29 h 29"/>
                <a:gd name="T16" fmla="*/ 16 w 31"/>
                <a:gd name="T17" fmla="*/ 29 h 29"/>
                <a:gd name="T18" fmla="*/ 28 w 31"/>
                <a:gd name="T19" fmla="*/ 23 h 29"/>
                <a:gd name="T20" fmla="*/ 16 w 31"/>
                <a:gd name="T21" fmla="*/ 17 h 29"/>
                <a:gd name="T22" fmla="*/ 15 w 31"/>
                <a:gd name="T23" fmla="*/ 17 h 29"/>
                <a:gd name="T24" fmla="*/ 15 w 31"/>
                <a:gd name="T25" fmla="*/ 17 h 29"/>
                <a:gd name="T26" fmla="*/ 2 w 31"/>
                <a:gd name="T27" fmla="*/ 10 h 29"/>
                <a:gd name="T28" fmla="*/ 8 w 31"/>
                <a:gd name="T29" fmla="*/ 2 h 29"/>
                <a:gd name="T30" fmla="*/ 3 w 31"/>
                <a:gd name="T31" fmla="*/ 8 h 29"/>
                <a:gd name="T32" fmla="*/ 13 w 31"/>
                <a:gd name="T33" fmla="*/ 13 h 29"/>
                <a:gd name="T34" fmla="*/ 8 w 31"/>
                <a:gd name="T35" fmla="*/ 2 h 29"/>
                <a:gd name="T36" fmla="*/ 16 w 31"/>
                <a:gd name="T37" fmla="*/ 0 h 29"/>
                <a:gd name="T38" fmla="*/ 11 w 31"/>
                <a:gd name="T39" fmla="*/ 1 h 29"/>
                <a:gd name="T40" fmla="*/ 17 w 31"/>
                <a:gd name="T41" fmla="*/ 14 h 29"/>
                <a:gd name="T42" fmla="*/ 30 w 31"/>
                <a:gd name="T43" fmla="*/ 11 h 29"/>
                <a:gd name="T44" fmla="*/ 19 w 31"/>
                <a:gd name="T45" fmla="*/ 0 h 29"/>
                <a:gd name="T46" fmla="*/ 16 w 31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29">
                  <a:moveTo>
                    <a:pt x="31" y="14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0"/>
                    <a:pt x="30" y="18"/>
                    <a:pt x="31" y="17"/>
                  </a:cubicBezTo>
                  <a:cubicBezTo>
                    <a:pt x="31" y="16"/>
                    <a:pt x="31" y="15"/>
                    <a:pt x="31" y="14"/>
                  </a:cubicBezTo>
                  <a:moveTo>
                    <a:pt x="2" y="10"/>
                  </a:moveTo>
                  <a:cubicBezTo>
                    <a:pt x="2" y="11"/>
                    <a:pt x="2" y="11"/>
                    <a:pt x="2" y="12"/>
                  </a:cubicBezTo>
                  <a:cubicBezTo>
                    <a:pt x="0" y="20"/>
                    <a:pt x="6" y="28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21" y="29"/>
                    <a:pt x="25" y="27"/>
                    <a:pt x="28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8" y="2"/>
                  </a:moveTo>
                  <a:cubicBezTo>
                    <a:pt x="6" y="4"/>
                    <a:pt x="5" y="5"/>
                    <a:pt x="3" y="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6"/>
                    <a:pt x="25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1" name="Freeform 362"/>
            <p:cNvSpPr/>
            <p:nvPr/>
          </p:nvSpPr>
          <p:spPr bwMode="auto">
            <a:xfrm>
              <a:off x="10287001" y="6161087"/>
              <a:ext cx="139700" cy="106363"/>
            </a:xfrm>
            <a:custGeom>
              <a:avLst/>
              <a:gdLst>
                <a:gd name="T0" fmla="*/ 9 w 29"/>
                <a:gd name="T1" fmla="*/ 0 h 22"/>
                <a:gd name="T2" fmla="*/ 6 w 29"/>
                <a:gd name="T3" fmla="*/ 1 h 22"/>
                <a:gd name="T4" fmla="*/ 11 w 29"/>
                <a:gd name="T5" fmla="*/ 12 h 22"/>
                <a:gd name="T6" fmla="*/ 1 w 29"/>
                <a:gd name="T7" fmla="*/ 7 h 22"/>
                <a:gd name="T8" fmla="*/ 0 w 29"/>
                <a:gd name="T9" fmla="*/ 9 h 22"/>
                <a:gd name="T10" fmla="*/ 13 w 29"/>
                <a:gd name="T11" fmla="*/ 16 h 22"/>
                <a:gd name="T12" fmla="*/ 13 w 29"/>
                <a:gd name="T13" fmla="*/ 16 h 22"/>
                <a:gd name="T14" fmla="*/ 14 w 29"/>
                <a:gd name="T15" fmla="*/ 16 h 22"/>
                <a:gd name="T16" fmla="*/ 26 w 29"/>
                <a:gd name="T17" fmla="*/ 22 h 22"/>
                <a:gd name="T18" fmla="*/ 27 w 29"/>
                <a:gd name="T19" fmla="*/ 20 h 22"/>
                <a:gd name="T20" fmla="*/ 18 w 29"/>
                <a:gd name="T21" fmla="*/ 15 h 22"/>
                <a:gd name="T22" fmla="*/ 29 w 29"/>
                <a:gd name="T23" fmla="*/ 13 h 22"/>
                <a:gd name="T24" fmla="*/ 28 w 29"/>
                <a:gd name="T25" fmla="*/ 10 h 22"/>
                <a:gd name="T26" fmla="*/ 15 w 29"/>
                <a:gd name="T27" fmla="*/ 13 h 22"/>
                <a:gd name="T28" fmla="*/ 9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7" y="21"/>
                    <a:pt x="27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1"/>
                    <a:pt x="28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2" name="Freeform 363"/>
            <p:cNvSpPr>
              <a:spLocks noEditPoints="1"/>
            </p:cNvSpPr>
            <p:nvPr/>
          </p:nvSpPr>
          <p:spPr bwMode="auto">
            <a:xfrm>
              <a:off x="10253663" y="6132512"/>
              <a:ext cx="198438" cy="187325"/>
            </a:xfrm>
            <a:custGeom>
              <a:avLst/>
              <a:gdLst>
                <a:gd name="T0" fmla="*/ 41 w 41"/>
                <a:gd name="T1" fmla="*/ 18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8 h 39"/>
                <a:gd name="T8" fmla="*/ 38 w 41"/>
                <a:gd name="T9" fmla="*/ 28 h 39"/>
                <a:gd name="T10" fmla="*/ 40 w 41"/>
                <a:gd name="T11" fmla="*/ 23 h 39"/>
                <a:gd name="T12" fmla="*/ 41 w 41"/>
                <a:gd name="T13" fmla="*/ 18 h 39"/>
                <a:gd name="T14" fmla="*/ 3 w 41"/>
                <a:gd name="T15" fmla="*/ 13 h 39"/>
                <a:gd name="T16" fmla="*/ 2 w 41"/>
                <a:gd name="T17" fmla="*/ 16 h 39"/>
                <a:gd name="T18" fmla="*/ 18 w 41"/>
                <a:gd name="T19" fmla="*/ 39 h 39"/>
                <a:gd name="T20" fmla="*/ 21 w 41"/>
                <a:gd name="T21" fmla="*/ 39 h 39"/>
                <a:gd name="T22" fmla="*/ 37 w 41"/>
                <a:gd name="T23" fmla="*/ 31 h 39"/>
                <a:gd name="T24" fmla="*/ 35 w 41"/>
                <a:gd name="T25" fmla="*/ 30 h 39"/>
                <a:gd name="T26" fmla="*/ 21 w 41"/>
                <a:gd name="T27" fmla="*/ 37 h 39"/>
                <a:gd name="T28" fmla="*/ 18 w 41"/>
                <a:gd name="T29" fmla="*/ 37 h 39"/>
                <a:gd name="T30" fmla="*/ 4 w 41"/>
                <a:gd name="T31" fmla="*/ 17 h 39"/>
                <a:gd name="T32" fmla="*/ 5 w 41"/>
                <a:gd name="T33" fmla="*/ 14 h 39"/>
                <a:gd name="T34" fmla="*/ 3 w 41"/>
                <a:gd name="T35" fmla="*/ 13 h 39"/>
                <a:gd name="T36" fmla="*/ 11 w 41"/>
                <a:gd name="T37" fmla="*/ 3 h 39"/>
                <a:gd name="T38" fmla="*/ 4 w 41"/>
                <a:gd name="T39" fmla="*/ 10 h 39"/>
                <a:gd name="T40" fmla="*/ 6 w 41"/>
                <a:gd name="T41" fmla="*/ 11 h 39"/>
                <a:gd name="T42" fmla="*/ 12 w 41"/>
                <a:gd name="T43" fmla="*/ 5 h 39"/>
                <a:gd name="T44" fmla="*/ 11 w 41"/>
                <a:gd name="T45" fmla="*/ 3 h 39"/>
                <a:gd name="T46" fmla="*/ 21 w 41"/>
                <a:gd name="T47" fmla="*/ 0 h 39"/>
                <a:gd name="T48" fmla="*/ 14 w 41"/>
                <a:gd name="T49" fmla="*/ 2 h 39"/>
                <a:gd name="T50" fmla="*/ 15 w 41"/>
                <a:gd name="T51" fmla="*/ 3 h 39"/>
                <a:gd name="T52" fmla="*/ 21 w 41"/>
                <a:gd name="T53" fmla="*/ 2 h 39"/>
                <a:gd name="T54" fmla="*/ 24 w 41"/>
                <a:gd name="T55" fmla="*/ 2 h 39"/>
                <a:gd name="T56" fmla="*/ 38 w 41"/>
                <a:gd name="T57" fmla="*/ 16 h 39"/>
                <a:gd name="T58" fmla="*/ 40 w 41"/>
                <a:gd name="T59" fmla="*/ 15 h 39"/>
                <a:gd name="T60" fmla="*/ 24 w 41"/>
                <a:gd name="T61" fmla="*/ 0 h 39"/>
                <a:gd name="T62" fmla="*/ 21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8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6"/>
                    <a:pt x="37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7"/>
                    <a:pt x="40" y="25"/>
                    <a:pt x="40" y="23"/>
                  </a:cubicBezTo>
                  <a:cubicBezTo>
                    <a:pt x="41" y="21"/>
                    <a:pt x="41" y="20"/>
                    <a:pt x="41" y="18"/>
                  </a:cubicBezTo>
                  <a:moveTo>
                    <a:pt x="3" y="13"/>
                  </a:moveTo>
                  <a:cubicBezTo>
                    <a:pt x="2" y="14"/>
                    <a:pt x="2" y="15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20" y="39"/>
                    <a:pt x="21" y="39"/>
                  </a:cubicBezTo>
                  <a:cubicBezTo>
                    <a:pt x="28" y="39"/>
                    <a:pt x="33" y="36"/>
                    <a:pt x="37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2" y="34"/>
                    <a:pt x="27" y="37"/>
                    <a:pt x="21" y="37"/>
                  </a:cubicBezTo>
                  <a:cubicBezTo>
                    <a:pt x="20" y="37"/>
                    <a:pt x="19" y="37"/>
                    <a:pt x="18" y="37"/>
                  </a:cubicBezTo>
                  <a:cubicBezTo>
                    <a:pt x="9" y="35"/>
                    <a:pt x="2" y="26"/>
                    <a:pt x="4" y="17"/>
                  </a:cubicBezTo>
                  <a:cubicBezTo>
                    <a:pt x="4" y="16"/>
                    <a:pt x="4" y="15"/>
                    <a:pt x="5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1" y="3"/>
                  </a:moveTo>
                  <a:cubicBezTo>
                    <a:pt x="8" y="5"/>
                    <a:pt x="6" y="7"/>
                    <a:pt x="4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8"/>
                    <a:pt x="10" y="6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1" y="0"/>
                  </a:moveTo>
                  <a:cubicBezTo>
                    <a:pt x="19" y="0"/>
                    <a:pt x="16" y="1"/>
                    <a:pt x="14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2"/>
                    <a:pt x="19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8"/>
                    <a:pt x="32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3" name="Freeform 364"/>
            <p:cNvSpPr>
              <a:spLocks noEditPoints="1"/>
            </p:cNvSpPr>
            <p:nvPr/>
          </p:nvSpPr>
          <p:spPr bwMode="auto">
            <a:xfrm>
              <a:off x="10267951" y="6142037"/>
              <a:ext cx="184150" cy="139700"/>
            </a:xfrm>
            <a:custGeom>
              <a:avLst/>
              <a:gdLst>
                <a:gd name="T0" fmla="*/ 34 w 38"/>
                <a:gd name="T1" fmla="*/ 26 h 29"/>
                <a:gd name="T2" fmla="*/ 32 w 38"/>
                <a:gd name="T3" fmla="*/ 28 h 29"/>
                <a:gd name="T4" fmla="*/ 34 w 38"/>
                <a:gd name="T5" fmla="*/ 29 h 29"/>
                <a:gd name="T6" fmla="*/ 35 w 38"/>
                <a:gd name="T7" fmla="*/ 26 h 29"/>
                <a:gd name="T8" fmla="*/ 34 w 38"/>
                <a:gd name="T9" fmla="*/ 26 h 29"/>
                <a:gd name="T10" fmla="*/ 37 w 38"/>
                <a:gd name="T11" fmla="*/ 13 h 29"/>
                <a:gd name="T12" fmla="*/ 35 w 38"/>
                <a:gd name="T13" fmla="*/ 14 h 29"/>
                <a:gd name="T14" fmla="*/ 36 w 38"/>
                <a:gd name="T15" fmla="*/ 16 h 29"/>
                <a:gd name="T16" fmla="*/ 38 w 38"/>
                <a:gd name="T17" fmla="*/ 16 h 29"/>
                <a:gd name="T18" fmla="*/ 37 w 38"/>
                <a:gd name="T19" fmla="*/ 13 h 29"/>
                <a:gd name="T20" fmla="*/ 1 w 38"/>
                <a:gd name="T21" fmla="*/ 8 h 29"/>
                <a:gd name="T22" fmla="*/ 0 w 38"/>
                <a:gd name="T23" fmla="*/ 11 h 29"/>
                <a:gd name="T24" fmla="*/ 2 w 38"/>
                <a:gd name="T25" fmla="*/ 12 h 29"/>
                <a:gd name="T26" fmla="*/ 3 w 38"/>
                <a:gd name="T27" fmla="*/ 9 h 29"/>
                <a:gd name="T28" fmla="*/ 1 w 38"/>
                <a:gd name="T29" fmla="*/ 8 h 29"/>
                <a:gd name="T30" fmla="*/ 11 w 38"/>
                <a:gd name="T31" fmla="*/ 0 h 29"/>
                <a:gd name="T32" fmla="*/ 8 w 38"/>
                <a:gd name="T33" fmla="*/ 1 h 29"/>
                <a:gd name="T34" fmla="*/ 9 w 38"/>
                <a:gd name="T35" fmla="*/ 3 h 29"/>
                <a:gd name="T36" fmla="*/ 12 w 38"/>
                <a:gd name="T37" fmla="*/ 1 h 29"/>
                <a:gd name="T38" fmla="*/ 11 w 38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9">
                  <a:moveTo>
                    <a:pt x="34" y="26"/>
                  </a:moveTo>
                  <a:cubicBezTo>
                    <a:pt x="33" y="26"/>
                    <a:pt x="33" y="27"/>
                    <a:pt x="32" y="28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37" y="13"/>
                  </a:moveTo>
                  <a:cubicBezTo>
                    <a:pt x="35" y="14"/>
                    <a:pt x="35" y="14"/>
                    <a:pt x="35" y="14"/>
                  </a:cubicBezTo>
                  <a:cubicBezTo>
                    <a:pt x="35" y="15"/>
                    <a:pt x="36" y="15"/>
                    <a:pt x="36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7" y="14"/>
                    <a:pt x="37" y="13"/>
                  </a:cubicBezTo>
                  <a:moveTo>
                    <a:pt x="1" y="8"/>
                  </a:moveTo>
                  <a:cubicBezTo>
                    <a:pt x="1" y="9"/>
                    <a:pt x="0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0"/>
                    <a:pt x="3" y="9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4" name="Freeform 365"/>
            <p:cNvSpPr>
              <a:spLocks noEditPoints="1"/>
            </p:cNvSpPr>
            <p:nvPr/>
          </p:nvSpPr>
          <p:spPr bwMode="auto">
            <a:xfrm>
              <a:off x="11747501" y="3995737"/>
              <a:ext cx="125413" cy="115888"/>
            </a:xfrm>
            <a:custGeom>
              <a:avLst/>
              <a:gdLst>
                <a:gd name="T0" fmla="*/ 9 w 26"/>
                <a:gd name="T1" fmla="*/ 0 h 24"/>
                <a:gd name="T2" fmla="*/ 1 w 26"/>
                <a:gd name="T3" fmla="*/ 9 h 24"/>
                <a:gd name="T4" fmla="*/ 9 w 26"/>
                <a:gd name="T5" fmla="*/ 13 h 24"/>
                <a:gd name="T6" fmla="*/ 9 w 26"/>
                <a:gd name="T7" fmla="*/ 0 h 24"/>
                <a:gd name="T8" fmla="*/ 13 w 26"/>
                <a:gd name="T9" fmla="*/ 0 h 24"/>
                <a:gd name="T10" fmla="*/ 12 w 26"/>
                <a:gd name="T11" fmla="*/ 0 h 24"/>
                <a:gd name="T12" fmla="*/ 11 w 26"/>
                <a:gd name="T13" fmla="*/ 17 h 24"/>
                <a:gd name="T14" fmla="*/ 0 w 26"/>
                <a:gd name="T15" fmla="*/ 12 h 24"/>
                <a:gd name="T16" fmla="*/ 11 w 26"/>
                <a:gd name="T17" fmla="*/ 24 h 24"/>
                <a:gd name="T18" fmla="*/ 13 w 26"/>
                <a:gd name="T19" fmla="*/ 24 h 24"/>
                <a:gd name="T20" fmla="*/ 25 w 26"/>
                <a:gd name="T21" fmla="*/ 14 h 24"/>
                <a:gd name="T22" fmla="*/ 15 w 26"/>
                <a:gd name="T23" fmla="*/ 0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9" y="0"/>
                  </a:moveTo>
                  <a:cubicBezTo>
                    <a:pt x="5" y="2"/>
                    <a:pt x="2" y="5"/>
                    <a:pt x="1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8"/>
                    <a:pt x="5" y="23"/>
                    <a:pt x="11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8" y="24"/>
                    <a:pt x="24" y="20"/>
                    <a:pt x="25" y="14"/>
                  </a:cubicBezTo>
                  <a:cubicBezTo>
                    <a:pt x="26" y="7"/>
                    <a:pt x="21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5" name="Freeform 366"/>
            <p:cNvSpPr/>
            <p:nvPr/>
          </p:nvSpPr>
          <p:spPr bwMode="auto">
            <a:xfrm>
              <a:off x="11747501" y="3995737"/>
              <a:ext cx="58738" cy="82550"/>
            </a:xfrm>
            <a:custGeom>
              <a:avLst/>
              <a:gdLst>
                <a:gd name="T0" fmla="*/ 12 w 12"/>
                <a:gd name="T1" fmla="*/ 0 h 17"/>
                <a:gd name="T2" fmla="*/ 9 w 12"/>
                <a:gd name="T3" fmla="*/ 0 h 17"/>
                <a:gd name="T4" fmla="*/ 9 w 12"/>
                <a:gd name="T5" fmla="*/ 13 h 17"/>
                <a:gd name="T6" fmla="*/ 1 w 12"/>
                <a:gd name="T7" fmla="*/ 9 h 17"/>
                <a:gd name="T8" fmla="*/ 1 w 12"/>
                <a:gd name="T9" fmla="*/ 10 h 17"/>
                <a:gd name="T10" fmla="*/ 0 w 12"/>
                <a:gd name="T11" fmla="*/ 12 h 17"/>
                <a:gd name="T12" fmla="*/ 11 w 12"/>
                <a:gd name="T13" fmla="*/ 17 h 17"/>
                <a:gd name="T14" fmla="*/ 12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6" name="Freeform 367"/>
            <p:cNvSpPr>
              <a:spLocks noEditPoints="1"/>
            </p:cNvSpPr>
            <p:nvPr/>
          </p:nvSpPr>
          <p:spPr bwMode="auto">
            <a:xfrm>
              <a:off x="11685588" y="3937000"/>
              <a:ext cx="246063" cy="227013"/>
            </a:xfrm>
            <a:custGeom>
              <a:avLst/>
              <a:gdLst>
                <a:gd name="T0" fmla="*/ 22 w 51"/>
                <a:gd name="T1" fmla="*/ 1 h 47"/>
                <a:gd name="T2" fmla="*/ 3 w 51"/>
                <a:gd name="T3" fmla="*/ 17 h 47"/>
                <a:gd name="T4" fmla="*/ 7 w 51"/>
                <a:gd name="T5" fmla="*/ 19 h 47"/>
                <a:gd name="T6" fmla="*/ 22 w 51"/>
                <a:gd name="T7" fmla="*/ 5 h 47"/>
                <a:gd name="T8" fmla="*/ 22 w 51"/>
                <a:gd name="T9" fmla="*/ 1 h 47"/>
                <a:gd name="T10" fmla="*/ 26 w 51"/>
                <a:gd name="T11" fmla="*/ 0 h 47"/>
                <a:gd name="T12" fmla="*/ 25 w 51"/>
                <a:gd name="T13" fmla="*/ 0 h 47"/>
                <a:gd name="T14" fmla="*/ 25 w 51"/>
                <a:gd name="T15" fmla="*/ 5 h 47"/>
                <a:gd name="T16" fmla="*/ 26 w 51"/>
                <a:gd name="T17" fmla="*/ 5 h 47"/>
                <a:gd name="T18" fmla="*/ 29 w 51"/>
                <a:gd name="T19" fmla="*/ 5 h 47"/>
                <a:gd name="T20" fmla="*/ 45 w 51"/>
                <a:gd name="T21" fmla="*/ 27 h 47"/>
                <a:gd name="T22" fmla="*/ 26 w 51"/>
                <a:gd name="T23" fmla="*/ 43 h 47"/>
                <a:gd name="T24" fmla="*/ 22 w 51"/>
                <a:gd name="T25" fmla="*/ 43 h 47"/>
                <a:gd name="T26" fmla="*/ 6 w 51"/>
                <a:gd name="T27" fmla="*/ 21 h 47"/>
                <a:gd name="T28" fmla="*/ 2 w 51"/>
                <a:gd name="T29" fmla="*/ 19 h 47"/>
                <a:gd name="T30" fmla="*/ 2 w 51"/>
                <a:gd name="T31" fmla="*/ 20 h 47"/>
                <a:gd name="T32" fmla="*/ 22 w 51"/>
                <a:gd name="T33" fmla="*/ 47 h 47"/>
                <a:gd name="T34" fmla="*/ 26 w 51"/>
                <a:gd name="T35" fmla="*/ 47 h 47"/>
                <a:gd name="T36" fmla="*/ 49 w 51"/>
                <a:gd name="T37" fmla="*/ 28 h 47"/>
                <a:gd name="T38" fmla="*/ 29 w 51"/>
                <a:gd name="T39" fmla="*/ 1 h 47"/>
                <a:gd name="T40" fmla="*/ 26 w 51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22" y="1"/>
                  </a:moveTo>
                  <a:cubicBezTo>
                    <a:pt x="13" y="2"/>
                    <a:pt x="6" y="8"/>
                    <a:pt x="3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1"/>
                    <a:pt x="15" y="6"/>
                    <a:pt x="22" y="5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6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7" y="5"/>
                    <a:pt x="28" y="5"/>
                    <a:pt x="29" y="5"/>
                  </a:cubicBezTo>
                  <a:cubicBezTo>
                    <a:pt x="39" y="7"/>
                    <a:pt x="46" y="16"/>
                    <a:pt x="45" y="27"/>
                  </a:cubicBezTo>
                  <a:cubicBezTo>
                    <a:pt x="43" y="36"/>
                    <a:pt x="35" y="43"/>
                    <a:pt x="26" y="43"/>
                  </a:cubicBezTo>
                  <a:cubicBezTo>
                    <a:pt x="25" y="43"/>
                    <a:pt x="23" y="43"/>
                    <a:pt x="22" y="43"/>
                  </a:cubicBezTo>
                  <a:cubicBezTo>
                    <a:pt x="12" y="41"/>
                    <a:pt x="5" y="32"/>
                    <a:pt x="6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33"/>
                    <a:pt x="9" y="45"/>
                    <a:pt x="22" y="47"/>
                  </a:cubicBezTo>
                  <a:cubicBezTo>
                    <a:pt x="23" y="47"/>
                    <a:pt x="24" y="47"/>
                    <a:pt x="26" y="47"/>
                  </a:cubicBezTo>
                  <a:cubicBezTo>
                    <a:pt x="37" y="47"/>
                    <a:pt x="47" y="39"/>
                    <a:pt x="49" y="28"/>
                  </a:cubicBezTo>
                  <a:cubicBezTo>
                    <a:pt x="51" y="15"/>
                    <a:pt x="42" y="3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7" name="Freeform 368"/>
            <p:cNvSpPr>
              <a:spLocks noEditPoints="1"/>
            </p:cNvSpPr>
            <p:nvPr/>
          </p:nvSpPr>
          <p:spPr bwMode="auto">
            <a:xfrm>
              <a:off x="11695113" y="3937000"/>
              <a:ext cx="111125" cy="101600"/>
            </a:xfrm>
            <a:custGeom>
              <a:avLst/>
              <a:gdLst>
                <a:gd name="T0" fmla="*/ 1 w 23"/>
                <a:gd name="T1" fmla="*/ 17 h 21"/>
                <a:gd name="T2" fmla="*/ 0 w 23"/>
                <a:gd name="T3" fmla="*/ 19 h 21"/>
                <a:gd name="T4" fmla="*/ 4 w 23"/>
                <a:gd name="T5" fmla="*/ 21 h 21"/>
                <a:gd name="T6" fmla="*/ 4 w 23"/>
                <a:gd name="T7" fmla="*/ 21 h 21"/>
                <a:gd name="T8" fmla="*/ 5 w 23"/>
                <a:gd name="T9" fmla="*/ 19 h 21"/>
                <a:gd name="T10" fmla="*/ 1 w 23"/>
                <a:gd name="T11" fmla="*/ 17 h 21"/>
                <a:gd name="T12" fmla="*/ 23 w 23"/>
                <a:gd name="T13" fmla="*/ 0 h 21"/>
                <a:gd name="T14" fmla="*/ 20 w 23"/>
                <a:gd name="T15" fmla="*/ 1 h 21"/>
                <a:gd name="T16" fmla="*/ 20 w 23"/>
                <a:gd name="T17" fmla="*/ 5 h 21"/>
                <a:gd name="T18" fmla="*/ 23 w 23"/>
                <a:gd name="T19" fmla="*/ 5 h 21"/>
                <a:gd name="T20" fmla="*/ 23 w 2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" y="17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2" y="5"/>
                    <a:pt x="23" y="5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8" name="Freeform 369"/>
            <p:cNvSpPr>
              <a:spLocks noEditPoints="1"/>
            </p:cNvSpPr>
            <p:nvPr/>
          </p:nvSpPr>
          <p:spPr bwMode="auto">
            <a:xfrm>
              <a:off x="11742738" y="3267075"/>
              <a:ext cx="141288" cy="130175"/>
            </a:xfrm>
            <a:custGeom>
              <a:avLst/>
              <a:gdLst>
                <a:gd name="T0" fmla="*/ 14 w 29"/>
                <a:gd name="T1" fmla="*/ 21 h 27"/>
                <a:gd name="T2" fmla="*/ 14 w 29"/>
                <a:gd name="T3" fmla="*/ 27 h 27"/>
                <a:gd name="T4" fmla="*/ 14 w 29"/>
                <a:gd name="T5" fmla="*/ 27 h 27"/>
                <a:gd name="T6" fmla="*/ 15 w 29"/>
                <a:gd name="T7" fmla="*/ 27 h 27"/>
                <a:gd name="T8" fmla="*/ 14 w 29"/>
                <a:gd name="T9" fmla="*/ 21 h 27"/>
                <a:gd name="T10" fmla="*/ 11 w 29"/>
                <a:gd name="T11" fmla="*/ 15 h 27"/>
                <a:gd name="T12" fmla="*/ 5 w 29"/>
                <a:gd name="T13" fmla="*/ 24 h 27"/>
                <a:gd name="T14" fmla="*/ 11 w 29"/>
                <a:gd name="T15" fmla="*/ 27 h 27"/>
                <a:gd name="T16" fmla="*/ 11 w 29"/>
                <a:gd name="T17" fmla="*/ 15 h 27"/>
                <a:gd name="T18" fmla="*/ 10 w 29"/>
                <a:gd name="T19" fmla="*/ 12 h 27"/>
                <a:gd name="T20" fmla="*/ 0 w 29"/>
                <a:gd name="T21" fmla="*/ 13 h 27"/>
                <a:gd name="T22" fmla="*/ 3 w 29"/>
                <a:gd name="T23" fmla="*/ 22 h 27"/>
                <a:gd name="T24" fmla="*/ 10 w 29"/>
                <a:gd name="T25" fmla="*/ 12 h 27"/>
                <a:gd name="T26" fmla="*/ 1 w 29"/>
                <a:gd name="T27" fmla="*/ 9 h 27"/>
                <a:gd name="T28" fmla="*/ 1 w 29"/>
                <a:gd name="T29" fmla="*/ 10 h 27"/>
                <a:gd name="T30" fmla="*/ 4 w 29"/>
                <a:gd name="T31" fmla="*/ 10 h 27"/>
                <a:gd name="T32" fmla="*/ 1 w 29"/>
                <a:gd name="T33" fmla="*/ 9 h 27"/>
                <a:gd name="T34" fmla="*/ 18 w 29"/>
                <a:gd name="T35" fmla="*/ 0 h 27"/>
                <a:gd name="T36" fmla="*/ 14 w 29"/>
                <a:gd name="T37" fmla="*/ 10 h 27"/>
                <a:gd name="T38" fmla="*/ 14 w 29"/>
                <a:gd name="T39" fmla="*/ 10 h 27"/>
                <a:gd name="T40" fmla="*/ 14 w 29"/>
                <a:gd name="T41" fmla="*/ 11 h 27"/>
                <a:gd name="T42" fmla="*/ 18 w 29"/>
                <a:gd name="T43" fmla="*/ 27 h 27"/>
                <a:gd name="T44" fmla="*/ 28 w 29"/>
                <a:gd name="T45" fmla="*/ 16 h 27"/>
                <a:gd name="T46" fmla="*/ 18 w 29"/>
                <a:gd name="T47" fmla="*/ 0 h 27"/>
                <a:gd name="T48" fmla="*/ 14 w 29"/>
                <a:gd name="T49" fmla="*/ 0 h 27"/>
                <a:gd name="T50" fmla="*/ 2 w 29"/>
                <a:gd name="T51" fmla="*/ 6 h 27"/>
                <a:gd name="T52" fmla="*/ 11 w 29"/>
                <a:gd name="T53" fmla="*/ 9 h 27"/>
                <a:gd name="T54" fmla="*/ 15 w 29"/>
                <a:gd name="T55" fmla="*/ 0 h 27"/>
                <a:gd name="T56" fmla="*/ 14 w 29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7">
                  <a:moveTo>
                    <a:pt x="14" y="21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11" y="1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9" y="26"/>
                    <a:pt x="11" y="27"/>
                  </a:cubicBezTo>
                  <a:cubicBezTo>
                    <a:pt x="11" y="15"/>
                    <a:pt x="11" y="15"/>
                    <a:pt x="11" y="15"/>
                  </a:cubicBezTo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9"/>
                    <a:pt x="3" y="22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1" y="9"/>
                  </a:moveTo>
                  <a:cubicBezTo>
                    <a:pt x="1" y="9"/>
                    <a:pt x="1" y="10"/>
                    <a:pt x="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8" y="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3" y="25"/>
                    <a:pt x="27" y="21"/>
                    <a:pt x="28" y="16"/>
                  </a:cubicBezTo>
                  <a:cubicBezTo>
                    <a:pt x="29" y="9"/>
                    <a:pt x="25" y="2"/>
                    <a:pt x="18" y="0"/>
                  </a:cubicBezTo>
                  <a:moveTo>
                    <a:pt x="14" y="0"/>
                  </a:moveTo>
                  <a:cubicBezTo>
                    <a:pt x="9" y="0"/>
                    <a:pt x="5" y="2"/>
                    <a:pt x="2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9" name="Freeform 370"/>
            <p:cNvSpPr/>
            <p:nvPr/>
          </p:nvSpPr>
          <p:spPr bwMode="auto">
            <a:xfrm>
              <a:off x="11742738" y="3267075"/>
              <a:ext cx="87313" cy="130175"/>
            </a:xfrm>
            <a:custGeom>
              <a:avLst/>
              <a:gdLst>
                <a:gd name="T0" fmla="*/ 15 w 18"/>
                <a:gd name="T1" fmla="*/ 0 h 27"/>
                <a:gd name="T2" fmla="*/ 11 w 18"/>
                <a:gd name="T3" fmla="*/ 9 h 27"/>
                <a:gd name="T4" fmla="*/ 2 w 18"/>
                <a:gd name="T5" fmla="*/ 6 h 27"/>
                <a:gd name="T6" fmla="*/ 1 w 18"/>
                <a:gd name="T7" fmla="*/ 9 h 27"/>
                <a:gd name="T8" fmla="*/ 4 w 18"/>
                <a:gd name="T9" fmla="*/ 10 h 27"/>
                <a:gd name="T10" fmla="*/ 1 w 18"/>
                <a:gd name="T11" fmla="*/ 10 h 27"/>
                <a:gd name="T12" fmla="*/ 1 w 18"/>
                <a:gd name="T13" fmla="*/ 11 h 27"/>
                <a:gd name="T14" fmla="*/ 0 w 18"/>
                <a:gd name="T15" fmla="*/ 13 h 27"/>
                <a:gd name="T16" fmla="*/ 10 w 18"/>
                <a:gd name="T17" fmla="*/ 12 h 27"/>
                <a:gd name="T18" fmla="*/ 3 w 18"/>
                <a:gd name="T19" fmla="*/ 22 h 27"/>
                <a:gd name="T20" fmla="*/ 5 w 18"/>
                <a:gd name="T21" fmla="*/ 24 h 27"/>
                <a:gd name="T22" fmla="*/ 11 w 18"/>
                <a:gd name="T23" fmla="*/ 15 h 27"/>
                <a:gd name="T24" fmla="*/ 11 w 18"/>
                <a:gd name="T25" fmla="*/ 27 h 27"/>
                <a:gd name="T26" fmla="*/ 12 w 18"/>
                <a:gd name="T27" fmla="*/ 27 h 27"/>
                <a:gd name="T28" fmla="*/ 14 w 18"/>
                <a:gd name="T29" fmla="*/ 27 h 27"/>
                <a:gd name="T30" fmla="*/ 14 w 18"/>
                <a:gd name="T31" fmla="*/ 21 h 27"/>
                <a:gd name="T32" fmla="*/ 15 w 18"/>
                <a:gd name="T33" fmla="*/ 27 h 27"/>
                <a:gd name="T34" fmla="*/ 18 w 18"/>
                <a:gd name="T35" fmla="*/ 27 h 27"/>
                <a:gd name="T36" fmla="*/ 14 w 18"/>
                <a:gd name="T37" fmla="*/ 11 h 27"/>
                <a:gd name="T38" fmla="*/ 14 w 18"/>
                <a:gd name="T39" fmla="*/ 10 h 27"/>
                <a:gd name="T40" fmla="*/ 14 w 18"/>
                <a:gd name="T41" fmla="*/ 10 h 27"/>
                <a:gd name="T42" fmla="*/ 18 w 18"/>
                <a:gd name="T43" fmla="*/ 0 h 27"/>
                <a:gd name="T44" fmla="*/ 16 w 18"/>
                <a:gd name="T45" fmla="*/ 0 h 27"/>
                <a:gd name="T46" fmla="*/ 15 w 18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7">
                  <a:moveTo>
                    <a:pt x="15" y="0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5" y="2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2" y="27"/>
                    <a:pt x="13" y="27"/>
                    <a:pt x="14" y="2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7" y="27"/>
                    <a:pt x="18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0" name="Freeform 371"/>
            <p:cNvSpPr>
              <a:spLocks noEditPoints="1"/>
            </p:cNvSpPr>
            <p:nvPr/>
          </p:nvSpPr>
          <p:spPr bwMode="auto">
            <a:xfrm>
              <a:off x="11695113" y="3214687"/>
              <a:ext cx="241300" cy="236538"/>
            </a:xfrm>
            <a:custGeom>
              <a:avLst/>
              <a:gdLst>
                <a:gd name="T0" fmla="*/ 27 w 50"/>
                <a:gd name="T1" fmla="*/ 46 h 49"/>
                <a:gd name="T2" fmla="*/ 24 w 50"/>
                <a:gd name="T3" fmla="*/ 46 h 49"/>
                <a:gd name="T4" fmla="*/ 23 w 50"/>
                <a:gd name="T5" fmla="*/ 46 h 49"/>
                <a:gd name="T6" fmla="*/ 23 w 50"/>
                <a:gd name="T7" fmla="*/ 49 h 49"/>
                <a:gd name="T8" fmla="*/ 24 w 50"/>
                <a:gd name="T9" fmla="*/ 49 h 49"/>
                <a:gd name="T10" fmla="*/ 28 w 50"/>
                <a:gd name="T11" fmla="*/ 48 h 49"/>
                <a:gd name="T12" fmla="*/ 27 w 50"/>
                <a:gd name="T13" fmla="*/ 46 h 49"/>
                <a:gd name="T14" fmla="*/ 11 w 50"/>
                <a:gd name="T15" fmla="*/ 42 h 49"/>
                <a:gd name="T16" fmla="*/ 9 w 50"/>
                <a:gd name="T17" fmla="*/ 44 h 49"/>
                <a:gd name="T18" fmla="*/ 20 w 50"/>
                <a:gd name="T19" fmla="*/ 48 h 49"/>
                <a:gd name="T20" fmla="*/ 21 w 50"/>
                <a:gd name="T21" fmla="*/ 48 h 49"/>
                <a:gd name="T22" fmla="*/ 21 w 50"/>
                <a:gd name="T23" fmla="*/ 46 h 49"/>
                <a:gd name="T24" fmla="*/ 21 w 50"/>
                <a:gd name="T25" fmla="*/ 46 h 49"/>
                <a:gd name="T26" fmla="*/ 11 w 50"/>
                <a:gd name="T27" fmla="*/ 42 h 49"/>
                <a:gd name="T28" fmla="*/ 2 w 50"/>
                <a:gd name="T29" fmla="*/ 24 h 49"/>
                <a:gd name="T30" fmla="*/ 0 w 50"/>
                <a:gd name="T31" fmla="*/ 24 h 49"/>
                <a:gd name="T32" fmla="*/ 7 w 50"/>
                <a:gd name="T33" fmla="*/ 42 h 49"/>
                <a:gd name="T34" fmla="*/ 9 w 50"/>
                <a:gd name="T35" fmla="*/ 40 h 49"/>
                <a:gd name="T36" fmla="*/ 2 w 50"/>
                <a:gd name="T37" fmla="*/ 24 h 49"/>
                <a:gd name="T38" fmla="*/ 1 w 50"/>
                <a:gd name="T39" fmla="*/ 17 h 49"/>
                <a:gd name="T40" fmla="*/ 0 w 50"/>
                <a:gd name="T41" fmla="*/ 20 h 49"/>
                <a:gd name="T42" fmla="*/ 0 w 50"/>
                <a:gd name="T43" fmla="*/ 21 h 49"/>
                <a:gd name="T44" fmla="*/ 3 w 50"/>
                <a:gd name="T45" fmla="*/ 21 h 49"/>
                <a:gd name="T46" fmla="*/ 3 w 50"/>
                <a:gd name="T47" fmla="*/ 21 h 49"/>
                <a:gd name="T48" fmla="*/ 3 w 50"/>
                <a:gd name="T49" fmla="*/ 18 h 49"/>
                <a:gd name="T50" fmla="*/ 1 w 50"/>
                <a:gd name="T51" fmla="*/ 17 h 49"/>
                <a:gd name="T52" fmla="*/ 32 w 50"/>
                <a:gd name="T53" fmla="*/ 2 h 49"/>
                <a:gd name="T54" fmla="*/ 31 w 50"/>
                <a:gd name="T55" fmla="*/ 4 h 49"/>
                <a:gd name="T56" fmla="*/ 46 w 50"/>
                <a:gd name="T57" fmla="*/ 28 h 49"/>
                <a:gd name="T58" fmla="*/ 30 w 50"/>
                <a:gd name="T59" fmla="*/ 46 h 49"/>
                <a:gd name="T60" fmla="*/ 30 w 50"/>
                <a:gd name="T61" fmla="*/ 48 h 49"/>
                <a:gd name="T62" fmla="*/ 48 w 50"/>
                <a:gd name="T63" fmla="*/ 28 h 49"/>
                <a:gd name="T64" fmla="*/ 32 w 50"/>
                <a:gd name="T65" fmla="*/ 2 h 49"/>
                <a:gd name="T66" fmla="*/ 24 w 50"/>
                <a:gd name="T67" fmla="*/ 0 h 49"/>
                <a:gd name="T68" fmla="*/ 2 w 50"/>
                <a:gd name="T69" fmla="*/ 14 h 49"/>
                <a:gd name="T70" fmla="*/ 4 w 50"/>
                <a:gd name="T71" fmla="*/ 15 h 49"/>
                <a:gd name="T72" fmla="*/ 24 w 50"/>
                <a:gd name="T73" fmla="*/ 3 h 49"/>
                <a:gd name="T74" fmla="*/ 28 w 50"/>
                <a:gd name="T75" fmla="*/ 3 h 49"/>
                <a:gd name="T76" fmla="*/ 29 w 50"/>
                <a:gd name="T77" fmla="*/ 3 h 49"/>
                <a:gd name="T78" fmla="*/ 30 w 50"/>
                <a:gd name="T79" fmla="*/ 1 h 49"/>
                <a:gd name="T80" fmla="*/ 28 w 50"/>
                <a:gd name="T81" fmla="*/ 0 h 49"/>
                <a:gd name="T82" fmla="*/ 24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27" y="46"/>
                  </a:move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6" y="49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11" y="42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2" y="46"/>
                    <a:pt x="16" y="48"/>
                    <a:pt x="20" y="48"/>
                  </a:cubicBezTo>
                  <a:cubicBezTo>
                    <a:pt x="20" y="48"/>
                    <a:pt x="21" y="48"/>
                    <a:pt x="21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7" y="45"/>
                    <a:pt x="13" y="44"/>
                    <a:pt x="11" y="42"/>
                  </a:cubicBezTo>
                  <a:moveTo>
                    <a:pt x="2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1"/>
                    <a:pt x="3" y="37"/>
                    <a:pt x="7" y="4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36"/>
                    <a:pt x="2" y="30"/>
                    <a:pt x="2" y="2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2" y="2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41" y="7"/>
                    <a:pt x="47" y="17"/>
                    <a:pt x="46" y="28"/>
                  </a:cubicBezTo>
                  <a:cubicBezTo>
                    <a:pt x="44" y="37"/>
                    <a:pt x="38" y="43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9" y="46"/>
                    <a:pt x="47" y="38"/>
                    <a:pt x="48" y="28"/>
                  </a:cubicBezTo>
                  <a:cubicBezTo>
                    <a:pt x="50" y="17"/>
                    <a:pt x="43" y="5"/>
                    <a:pt x="32" y="2"/>
                  </a:cubicBezTo>
                  <a:moveTo>
                    <a:pt x="24" y="0"/>
                  </a:moveTo>
                  <a:cubicBezTo>
                    <a:pt x="15" y="0"/>
                    <a:pt x="6" y="6"/>
                    <a:pt x="2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8" y="8"/>
                    <a:pt x="16" y="3"/>
                    <a:pt x="24" y="3"/>
                  </a:cubicBezTo>
                  <a:cubicBezTo>
                    <a:pt x="25" y="3"/>
                    <a:pt x="26" y="3"/>
                    <a:pt x="28" y="3"/>
                  </a:cubicBezTo>
                  <a:cubicBezTo>
                    <a:pt x="28" y="3"/>
                    <a:pt x="28" y="3"/>
                    <a:pt x="29" y="3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1" name="Freeform 372"/>
            <p:cNvSpPr>
              <a:spLocks noEditPoints="1"/>
            </p:cNvSpPr>
            <p:nvPr/>
          </p:nvSpPr>
          <p:spPr bwMode="auto">
            <a:xfrm>
              <a:off x="11695113" y="3219450"/>
              <a:ext cx="153988" cy="231775"/>
            </a:xfrm>
            <a:custGeom>
              <a:avLst/>
              <a:gdLst>
                <a:gd name="T0" fmla="*/ 21 w 32"/>
                <a:gd name="T1" fmla="*/ 45 h 48"/>
                <a:gd name="T2" fmla="*/ 21 w 32"/>
                <a:gd name="T3" fmla="*/ 47 h 48"/>
                <a:gd name="T4" fmla="*/ 23 w 32"/>
                <a:gd name="T5" fmla="*/ 48 h 48"/>
                <a:gd name="T6" fmla="*/ 23 w 32"/>
                <a:gd name="T7" fmla="*/ 45 h 48"/>
                <a:gd name="T8" fmla="*/ 21 w 32"/>
                <a:gd name="T9" fmla="*/ 45 h 48"/>
                <a:gd name="T10" fmla="*/ 30 w 32"/>
                <a:gd name="T11" fmla="*/ 45 h 48"/>
                <a:gd name="T12" fmla="*/ 27 w 32"/>
                <a:gd name="T13" fmla="*/ 45 h 48"/>
                <a:gd name="T14" fmla="*/ 28 w 32"/>
                <a:gd name="T15" fmla="*/ 47 h 48"/>
                <a:gd name="T16" fmla="*/ 30 w 32"/>
                <a:gd name="T17" fmla="*/ 47 h 48"/>
                <a:gd name="T18" fmla="*/ 30 w 32"/>
                <a:gd name="T19" fmla="*/ 45 h 48"/>
                <a:gd name="T20" fmla="*/ 9 w 32"/>
                <a:gd name="T21" fmla="*/ 39 h 48"/>
                <a:gd name="T22" fmla="*/ 7 w 32"/>
                <a:gd name="T23" fmla="*/ 41 h 48"/>
                <a:gd name="T24" fmla="*/ 9 w 32"/>
                <a:gd name="T25" fmla="*/ 43 h 48"/>
                <a:gd name="T26" fmla="*/ 11 w 32"/>
                <a:gd name="T27" fmla="*/ 41 h 48"/>
                <a:gd name="T28" fmla="*/ 9 w 32"/>
                <a:gd name="T29" fmla="*/ 39 h 48"/>
                <a:gd name="T30" fmla="*/ 3 w 32"/>
                <a:gd name="T31" fmla="*/ 20 h 48"/>
                <a:gd name="T32" fmla="*/ 0 w 32"/>
                <a:gd name="T33" fmla="*/ 20 h 48"/>
                <a:gd name="T34" fmla="*/ 0 w 32"/>
                <a:gd name="T35" fmla="*/ 23 h 48"/>
                <a:gd name="T36" fmla="*/ 2 w 32"/>
                <a:gd name="T37" fmla="*/ 23 h 48"/>
                <a:gd name="T38" fmla="*/ 3 w 32"/>
                <a:gd name="T39" fmla="*/ 20 h 48"/>
                <a:gd name="T40" fmla="*/ 2 w 32"/>
                <a:gd name="T41" fmla="*/ 13 h 48"/>
                <a:gd name="T42" fmla="*/ 1 w 32"/>
                <a:gd name="T43" fmla="*/ 16 h 48"/>
                <a:gd name="T44" fmla="*/ 3 w 32"/>
                <a:gd name="T45" fmla="*/ 17 h 48"/>
                <a:gd name="T46" fmla="*/ 4 w 32"/>
                <a:gd name="T47" fmla="*/ 14 h 48"/>
                <a:gd name="T48" fmla="*/ 2 w 32"/>
                <a:gd name="T49" fmla="*/ 13 h 48"/>
                <a:gd name="T50" fmla="*/ 30 w 32"/>
                <a:gd name="T51" fmla="*/ 0 h 48"/>
                <a:gd name="T52" fmla="*/ 29 w 32"/>
                <a:gd name="T53" fmla="*/ 2 h 48"/>
                <a:gd name="T54" fmla="*/ 31 w 32"/>
                <a:gd name="T55" fmla="*/ 3 h 48"/>
                <a:gd name="T56" fmla="*/ 32 w 32"/>
                <a:gd name="T57" fmla="*/ 1 h 48"/>
                <a:gd name="T58" fmla="*/ 30 w 32"/>
                <a:gd name="T5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8">
                  <a:moveTo>
                    <a:pt x="21" y="45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2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5"/>
                    <a:pt x="22" y="45"/>
                    <a:pt x="21" y="45"/>
                  </a:cubicBezTo>
                  <a:moveTo>
                    <a:pt x="30" y="45"/>
                  </a:moveTo>
                  <a:cubicBezTo>
                    <a:pt x="29" y="45"/>
                    <a:pt x="28" y="45"/>
                    <a:pt x="27" y="45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30" y="47"/>
                  </a:cubicBezTo>
                  <a:cubicBezTo>
                    <a:pt x="30" y="45"/>
                    <a:pt x="30" y="45"/>
                    <a:pt x="30" y="45"/>
                  </a:cubicBezTo>
                  <a:moveTo>
                    <a:pt x="9" y="39"/>
                  </a:move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2"/>
                    <a:pt x="9" y="43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0"/>
                    <a:pt x="9" y="39"/>
                    <a:pt x="9" y="39"/>
                  </a:cubicBezTo>
                  <a:moveTo>
                    <a:pt x="3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3" y="20"/>
                  </a:cubicBezTo>
                  <a:moveTo>
                    <a:pt x="2" y="13"/>
                  </a:moveTo>
                  <a:cubicBezTo>
                    <a:pt x="2" y="14"/>
                    <a:pt x="1" y="15"/>
                    <a:pt x="1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6"/>
                    <a:pt x="4" y="15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30" y="0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2" name="Freeform 373"/>
            <p:cNvSpPr>
              <a:spLocks noEditPoints="1"/>
            </p:cNvSpPr>
            <p:nvPr/>
          </p:nvSpPr>
          <p:spPr bwMode="auto">
            <a:xfrm>
              <a:off x="11960226" y="4303712"/>
              <a:ext cx="207963" cy="198438"/>
            </a:xfrm>
            <a:custGeom>
              <a:avLst/>
              <a:gdLst>
                <a:gd name="T0" fmla="*/ 22 w 43"/>
                <a:gd name="T1" fmla="*/ 20 h 41"/>
                <a:gd name="T2" fmla="*/ 0 w 43"/>
                <a:gd name="T3" fmla="*/ 23 h 41"/>
                <a:gd name="T4" fmla="*/ 16 w 43"/>
                <a:gd name="T5" fmla="*/ 41 h 41"/>
                <a:gd name="T6" fmla="*/ 22 w 43"/>
                <a:gd name="T7" fmla="*/ 20 h 41"/>
                <a:gd name="T8" fmla="*/ 18 w 43"/>
                <a:gd name="T9" fmla="*/ 0 h 41"/>
                <a:gd name="T10" fmla="*/ 0 w 43"/>
                <a:gd name="T11" fmla="*/ 17 h 41"/>
                <a:gd name="T12" fmla="*/ 0 w 43"/>
                <a:gd name="T13" fmla="*/ 20 h 41"/>
                <a:gd name="T14" fmla="*/ 22 w 43"/>
                <a:gd name="T15" fmla="*/ 17 h 41"/>
                <a:gd name="T16" fmla="*/ 18 w 43"/>
                <a:gd name="T17" fmla="*/ 0 h 41"/>
                <a:gd name="T18" fmla="*/ 21 w 43"/>
                <a:gd name="T19" fmla="*/ 0 h 41"/>
                <a:gd name="T20" fmla="*/ 20 w 43"/>
                <a:gd name="T21" fmla="*/ 0 h 41"/>
                <a:gd name="T22" fmla="*/ 25 w 43"/>
                <a:gd name="T23" fmla="*/ 19 h 41"/>
                <a:gd name="T24" fmla="*/ 25 w 43"/>
                <a:gd name="T25" fmla="*/ 19 h 41"/>
                <a:gd name="T26" fmla="*/ 18 w 43"/>
                <a:gd name="T27" fmla="*/ 41 h 41"/>
                <a:gd name="T28" fmla="*/ 21 w 43"/>
                <a:gd name="T29" fmla="*/ 41 h 41"/>
                <a:gd name="T30" fmla="*/ 41 w 43"/>
                <a:gd name="T31" fmla="*/ 24 h 41"/>
                <a:gd name="T32" fmla="*/ 24 w 43"/>
                <a:gd name="T33" fmla="*/ 0 h 41"/>
                <a:gd name="T34" fmla="*/ 21 w 43"/>
                <a:gd name="T3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1">
                  <a:moveTo>
                    <a:pt x="22" y="2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31"/>
                    <a:pt x="7" y="39"/>
                    <a:pt x="16" y="41"/>
                  </a:cubicBezTo>
                  <a:cubicBezTo>
                    <a:pt x="22" y="20"/>
                    <a:pt x="22" y="20"/>
                    <a:pt x="22" y="20"/>
                  </a:cubicBezTo>
                  <a:moveTo>
                    <a:pt x="18" y="0"/>
                  </a:moveTo>
                  <a:cubicBezTo>
                    <a:pt x="9" y="1"/>
                    <a:pt x="2" y="8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9" y="41"/>
                    <a:pt x="20" y="41"/>
                    <a:pt x="21" y="41"/>
                  </a:cubicBezTo>
                  <a:cubicBezTo>
                    <a:pt x="31" y="41"/>
                    <a:pt x="40" y="34"/>
                    <a:pt x="41" y="24"/>
                  </a:cubicBezTo>
                  <a:cubicBezTo>
                    <a:pt x="43" y="12"/>
                    <a:pt x="36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3" name="Freeform 374"/>
            <p:cNvSpPr/>
            <p:nvPr/>
          </p:nvSpPr>
          <p:spPr bwMode="auto">
            <a:xfrm>
              <a:off x="11960226" y="4303712"/>
              <a:ext cx="120650" cy="198438"/>
            </a:xfrm>
            <a:custGeom>
              <a:avLst/>
              <a:gdLst>
                <a:gd name="T0" fmla="*/ 20 w 25"/>
                <a:gd name="T1" fmla="*/ 0 h 41"/>
                <a:gd name="T2" fmla="*/ 18 w 25"/>
                <a:gd name="T3" fmla="*/ 0 h 41"/>
                <a:gd name="T4" fmla="*/ 22 w 25"/>
                <a:gd name="T5" fmla="*/ 17 h 41"/>
                <a:gd name="T6" fmla="*/ 0 w 25"/>
                <a:gd name="T7" fmla="*/ 20 h 41"/>
                <a:gd name="T8" fmla="*/ 0 w 25"/>
                <a:gd name="T9" fmla="*/ 23 h 41"/>
                <a:gd name="T10" fmla="*/ 22 w 25"/>
                <a:gd name="T11" fmla="*/ 20 h 41"/>
                <a:gd name="T12" fmla="*/ 16 w 25"/>
                <a:gd name="T13" fmla="*/ 41 h 41"/>
                <a:gd name="T14" fmla="*/ 18 w 25"/>
                <a:gd name="T15" fmla="*/ 41 h 41"/>
                <a:gd name="T16" fmla="*/ 18 w 25"/>
                <a:gd name="T17" fmla="*/ 41 h 41"/>
                <a:gd name="T18" fmla="*/ 25 w 25"/>
                <a:gd name="T19" fmla="*/ 19 h 41"/>
                <a:gd name="T20" fmla="*/ 25 w 25"/>
                <a:gd name="T21" fmla="*/ 19 h 41"/>
                <a:gd name="T22" fmla="*/ 20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1"/>
                    <a:pt x="17" y="41"/>
                    <a:pt x="18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4" name="Freeform 375"/>
            <p:cNvSpPr>
              <a:spLocks noEditPoints="1"/>
            </p:cNvSpPr>
            <p:nvPr/>
          </p:nvSpPr>
          <p:spPr bwMode="auto">
            <a:xfrm>
              <a:off x="11926888" y="4270375"/>
              <a:ext cx="279400" cy="265113"/>
            </a:xfrm>
            <a:custGeom>
              <a:avLst/>
              <a:gdLst>
                <a:gd name="T0" fmla="*/ 3 w 58"/>
                <a:gd name="T1" fmla="*/ 31 h 55"/>
                <a:gd name="T2" fmla="*/ 0 w 58"/>
                <a:gd name="T3" fmla="*/ 31 h 55"/>
                <a:gd name="T4" fmla="*/ 21 w 58"/>
                <a:gd name="T5" fmla="*/ 54 h 55"/>
                <a:gd name="T6" fmla="*/ 21 w 58"/>
                <a:gd name="T7" fmla="*/ 52 h 55"/>
                <a:gd name="T8" fmla="*/ 3 w 58"/>
                <a:gd name="T9" fmla="*/ 31 h 55"/>
                <a:gd name="T10" fmla="*/ 23 w 58"/>
                <a:gd name="T11" fmla="*/ 0 h 55"/>
                <a:gd name="T12" fmla="*/ 0 w 58"/>
                <a:gd name="T13" fmla="*/ 23 h 55"/>
                <a:gd name="T14" fmla="*/ 0 w 58"/>
                <a:gd name="T15" fmla="*/ 29 h 55"/>
                <a:gd name="T16" fmla="*/ 3 w 58"/>
                <a:gd name="T17" fmla="*/ 28 h 55"/>
                <a:gd name="T18" fmla="*/ 3 w 58"/>
                <a:gd name="T19" fmla="*/ 23 h 55"/>
                <a:gd name="T20" fmla="*/ 24 w 58"/>
                <a:gd name="T21" fmla="*/ 3 h 55"/>
                <a:gd name="T22" fmla="*/ 23 w 58"/>
                <a:gd name="T23" fmla="*/ 0 h 55"/>
                <a:gd name="T24" fmla="*/ 28 w 58"/>
                <a:gd name="T25" fmla="*/ 0 h 55"/>
                <a:gd name="T26" fmla="*/ 26 w 58"/>
                <a:gd name="T27" fmla="*/ 0 h 55"/>
                <a:gd name="T28" fmla="*/ 26 w 58"/>
                <a:gd name="T29" fmla="*/ 3 h 55"/>
                <a:gd name="T30" fmla="*/ 28 w 58"/>
                <a:gd name="T31" fmla="*/ 2 h 55"/>
                <a:gd name="T32" fmla="*/ 32 w 58"/>
                <a:gd name="T33" fmla="*/ 3 h 55"/>
                <a:gd name="T34" fmla="*/ 53 w 58"/>
                <a:gd name="T35" fmla="*/ 32 h 55"/>
                <a:gd name="T36" fmla="*/ 28 w 58"/>
                <a:gd name="T37" fmla="*/ 53 h 55"/>
                <a:gd name="T38" fmla="*/ 24 w 58"/>
                <a:gd name="T39" fmla="*/ 52 h 55"/>
                <a:gd name="T40" fmla="*/ 23 w 58"/>
                <a:gd name="T41" fmla="*/ 55 h 55"/>
                <a:gd name="T42" fmla="*/ 23 w 58"/>
                <a:gd name="T43" fmla="*/ 55 h 55"/>
                <a:gd name="T44" fmla="*/ 28 w 58"/>
                <a:gd name="T45" fmla="*/ 55 h 55"/>
                <a:gd name="T46" fmla="*/ 55 w 58"/>
                <a:gd name="T47" fmla="*/ 32 h 55"/>
                <a:gd name="T48" fmla="*/ 32 w 58"/>
                <a:gd name="T49" fmla="*/ 0 h 55"/>
                <a:gd name="T50" fmla="*/ 28 w 58"/>
                <a:gd name="T5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5">
                  <a:moveTo>
                    <a:pt x="3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" y="42"/>
                    <a:pt x="10" y="51"/>
                    <a:pt x="21" y="54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12" y="49"/>
                    <a:pt x="4" y="41"/>
                    <a:pt x="3" y="31"/>
                  </a:cubicBezTo>
                  <a:moveTo>
                    <a:pt x="23" y="0"/>
                  </a:moveTo>
                  <a:cubicBezTo>
                    <a:pt x="12" y="2"/>
                    <a:pt x="2" y="11"/>
                    <a:pt x="0" y="23"/>
                  </a:cubicBezTo>
                  <a:cubicBezTo>
                    <a:pt x="0" y="25"/>
                    <a:pt x="0" y="27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5"/>
                    <a:pt x="3" y="23"/>
                  </a:cubicBezTo>
                  <a:cubicBezTo>
                    <a:pt x="5" y="13"/>
                    <a:pt x="13" y="5"/>
                    <a:pt x="24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2"/>
                    <a:pt x="27" y="2"/>
                    <a:pt x="28" y="2"/>
                  </a:cubicBezTo>
                  <a:cubicBezTo>
                    <a:pt x="29" y="2"/>
                    <a:pt x="31" y="3"/>
                    <a:pt x="32" y="3"/>
                  </a:cubicBezTo>
                  <a:cubicBezTo>
                    <a:pt x="46" y="5"/>
                    <a:pt x="55" y="18"/>
                    <a:pt x="53" y="32"/>
                  </a:cubicBezTo>
                  <a:cubicBezTo>
                    <a:pt x="51" y="44"/>
                    <a:pt x="40" y="53"/>
                    <a:pt x="28" y="53"/>
                  </a:cubicBezTo>
                  <a:cubicBezTo>
                    <a:pt x="27" y="53"/>
                    <a:pt x="25" y="52"/>
                    <a:pt x="24" y="52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5" y="55"/>
                    <a:pt x="26" y="55"/>
                    <a:pt x="28" y="55"/>
                  </a:cubicBezTo>
                  <a:cubicBezTo>
                    <a:pt x="41" y="55"/>
                    <a:pt x="53" y="46"/>
                    <a:pt x="55" y="32"/>
                  </a:cubicBezTo>
                  <a:cubicBezTo>
                    <a:pt x="58" y="17"/>
                    <a:pt x="48" y="2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5" name="Freeform 376"/>
            <p:cNvSpPr>
              <a:spLocks noEditPoints="1"/>
            </p:cNvSpPr>
            <p:nvPr/>
          </p:nvSpPr>
          <p:spPr bwMode="auto">
            <a:xfrm>
              <a:off x="11926888" y="4270375"/>
              <a:ext cx="125413" cy="265113"/>
            </a:xfrm>
            <a:custGeom>
              <a:avLst/>
              <a:gdLst>
                <a:gd name="T0" fmla="*/ 21 w 26"/>
                <a:gd name="T1" fmla="*/ 52 h 55"/>
                <a:gd name="T2" fmla="*/ 21 w 26"/>
                <a:gd name="T3" fmla="*/ 54 h 55"/>
                <a:gd name="T4" fmla="*/ 23 w 26"/>
                <a:gd name="T5" fmla="*/ 55 h 55"/>
                <a:gd name="T6" fmla="*/ 24 w 26"/>
                <a:gd name="T7" fmla="*/ 52 h 55"/>
                <a:gd name="T8" fmla="*/ 24 w 26"/>
                <a:gd name="T9" fmla="*/ 52 h 55"/>
                <a:gd name="T10" fmla="*/ 21 w 26"/>
                <a:gd name="T11" fmla="*/ 52 h 55"/>
                <a:gd name="T12" fmla="*/ 3 w 26"/>
                <a:gd name="T13" fmla="*/ 28 h 55"/>
                <a:gd name="T14" fmla="*/ 0 w 26"/>
                <a:gd name="T15" fmla="*/ 29 h 55"/>
                <a:gd name="T16" fmla="*/ 0 w 26"/>
                <a:gd name="T17" fmla="*/ 31 h 55"/>
                <a:gd name="T18" fmla="*/ 3 w 26"/>
                <a:gd name="T19" fmla="*/ 31 h 55"/>
                <a:gd name="T20" fmla="*/ 3 w 26"/>
                <a:gd name="T21" fmla="*/ 28 h 55"/>
                <a:gd name="T22" fmla="*/ 26 w 26"/>
                <a:gd name="T23" fmla="*/ 0 h 55"/>
                <a:gd name="T24" fmla="*/ 23 w 26"/>
                <a:gd name="T25" fmla="*/ 0 h 55"/>
                <a:gd name="T26" fmla="*/ 24 w 26"/>
                <a:gd name="T27" fmla="*/ 3 h 55"/>
                <a:gd name="T28" fmla="*/ 26 w 26"/>
                <a:gd name="T29" fmla="*/ 3 h 55"/>
                <a:gd name="T30" fmla="*/ 26 w 26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55">
                  <a:moveTo>
                    <a:pt x="21" y="52"/>
                  </a:moveTo>
                  <a:cubicBezTo>
                    <a:pt x="21" y="54"/>
                    <a:pt x="21" y="54"/>
                    <a:pt x="21" y="54"/>
                  </a:cubicBezTo>
                  <a:cubicBezTo>
                    <a:pt x="21" y="55"/>
                    <a:pt x="22" y="55"/>
                    <a:pt x="23" y="5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2"/>
                    <a:pt x="21" y="52"/>
                  </a:cubicBezTo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6" y="3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6" name="Freeform 377"/>
            <p:cNvSpPr>
              <a:spLocks noEditPoints="1"/>
            </p:cNvSpPr>
            <p:nvPr/>
          </p:nvSpPr>
          <p:spPr bwMode="auto">
            <a:xfrm>
              <a:off x="11607801" y="5514975"/>
              <a:ext cx="207963" cy="201613"/>
            </a:xfrm>
            <a:custGeom>
              <a:avLst/>
              <a:gdLst>
                <a:gd name="T0" fmla="*/ 0 w 43"/>
                <a:gd name="T1" fmla="*/ 22 h 42"/>
                <a:gd name="T2" fmla="*/ 7 w 43"/>
                <a:gd name="T3" fmla="*/ 37 h 42"/>
                <a:gd name="T4" fmla="*/ 16 w 43"/>
                <a:gd name="T5" fmla="*/ 28 h 42"/>
                <a:gd name="T6" fmla="*/ 0 w 43"/>
                <a:gd name="T7" fmla="*/ 22 h 42"/>
                <a:gd name="T8" fmla="*/ 5 w 43"/>
                <a:gd name="T9" fmla="*/ 8 h 42"/>
                <a:gd name="T10" fmla="*/ 0 w 43"/>
                <a:gd name="T11" fmla="*/ 18 h 42"/>
                <a:gd name="T12" fmla="*/ 0 w 43"/>
                <a:gd name="T13" fmla="*/ 19 h 42"/>
                <a:gd name="T14" fmla="*/ 15 w 43"/>
                <a:gd name="T15" fmla="*/ 25 h 42"/>
                <a:gd name="T16" fmla="*/ 5 w 43"/>
                <a:gd name="T17" fmla="*/ 8 h 42"/>
                <a:gd name="T18" fmla="*/ 28 w 43"/>
                <a:gd name="T19" fmla="*/ 2 h 42"/>
                <a:gd name="T20" fmla="*/ 20 w 43"/>
                <a:gd name="T21" fmla="*/ 28 h 42"/>
                <a:gd name="T22" fmla="*/ 22 w 43"/>
                <a:gd name="T23" fmla="*/ 31 h 42"/>
                <a:gd name="T24" fmla="*/ 19 w 43"/>
                <a:gd name="T25" fmla="*/ 29 h 42"/>
                <a:gd name="T26" fmla="*/ 9 w 43"/>
                <a:gd name="T27" fmla="*/ 39 h 42"/>
                <a:gd name="T28" fmla="*/ 17 w 43"/>
                <a:gd name="T29" fmla="*/ 42 h 42"/>
                <a:gd name="T30" fmla="*/ 21 w 43"/>
                <a:gd name="T31" fmla="*/ 42 h 42"/>
                <a:gd name="T32" fmla="*/ 41 w 43"/>
                <a:gd name="T33" fmla="*/ 25 h 42"/>
                <a:gd name="T34" fmla="*/ 28 w 43"/>
                <a:gd name="T35" fmla="*/ 2 h 42"/>
                <a:gd name="T36" fmla="*/ 21 w 43"/>
                <a:gd name="T37" fmla="*/ 0 h 42"/>
                <a:gd name="T38" fmla="*/ 7 w 43"/>
                <a:gd name="T39" fmla="*/ 6 h 42"/>
                <a:gd name="T40" fmla="*/ 18 w 43"/>
                <a:gd name="T41" fmla="*/ 25 h 42"/>
                <a:gd name="T42" fmla="*/ 25 w 43"/>
                <a:gd name="T43" fmla="*/ 1 h 42"/>
                <a:gd name="T44" fmla="*/ 24 w 43"/>
                <a:gd name="T45" fmla="*/ 1 h 42"/>
                <a:gd name="T46" fmla="*/ 21 w 4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2">
                  <a:moveTo>
                    <a:pt x="0" y="22"/>
                  </a:moveTo>
                  <a:cubicBezTo>
                    <a:pt x="0" y="28"/>
                    <a:pt x="3" y="33"/>
                    <a:pt x="7" y="3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5" y="8"/>
                  </a:moveTo>
                  <a:cubicBezTo>
                    <a:pt x="2" y="11"/>
                    <a:pt x="1" y="14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8" y="2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2" y="40"/>
                    <a:pt x="14" y="41"/>
                    <a:pt x="17" y="42"/>
                  </a:cubicBezTo>
                  <a:cubicBezTo>
                    <a:pt x="18" y="42"/>
                    <a:pt x="20" y="42"/>
                    <a:pt x="21" y="42"/>
                  </a:cubicBezTo>
                  <a:cubicBezTo>
                    <a:pt x="31" y="42"/>
                    <a:pt x="40" y="35"/>
                    <a:pt x="41" y="25"/>
                  </a:cubicBezTo>
                  <a:cubicBezTo>
                    <a:pt x="43" y="15"/>
                    <a:pt x="37" y="5"/>
                    <a:pt x="28" y="2"/>
                  </a:cubicBezTo>
                  <a:moveTo>
                    <a:pt x="21" y="0"/>
                  </a:moveTo>
                  <a:cubicBezTo>
                    <a:pt x="15" y="0"/>
                    <a:pt x="10" y="2"/>
                    <a:pt x="7" y="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1"/>
                    <a:pt x="24" y="1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7" name="Freeform 378"/>
            <p:cNvSpPr/>
            <p:nvPr/>
          </p:nvSpPr>
          <p:spPr bwMode="auto">
            <a:xfrm>
              <a:off x="11607801" y="5519737"/>
              <a:ext cx="134938" cy="182563"/>
            </a:xfrm>
            <a:custGeom>
              <a:avLst/>
              <a:gdLst>
                <a:gd name="T0" fmla="*/ 25 w 28"/>
                <a:gd name="T1" fmla="*/ 0 h 38"/>
                <a:gd name="T2" fmla="*/ 18 w 28"/>
                <a:gd name="T3" fmla="*/ 24 h 38"/>
                <a:gd name="T4" fmla="*/ 7 w 28"/>
                <a:gd name="T5" fmla="*/ 5 h 38"/>
                <a:gd name="T6" fmla="*/ 5 w 28"/>
                <a:gd name="T7" fmla="*/ 7 h 38"/>
                <a:gd name="T8" fmla="*/ 15 w 28"/>
                <a:gd name="T9" fmla="*/ 24 h 38"/>
                <a:gd name="T10" fmla="*/ 0 w 28"/>
                <a:gd name="T11" fmla="*/ 18 h 38"/>
                <a:gd name="T12" fmla="*/ 0 w 28"/>
                <a:gd name="T13" fmla="*/ 21 h 38"/>
                <a:gd name="T14" fmla="*/ 16 w 28"/>
                <a:gd name="T15" fmla="*/ 27 h 38"/>
                <a:gd name="T16" fmla="*/ 7 w 28"/>
                <a:gd name="T17" fmla="*/ 36 h 38"/>
                <a:gd name="T18" fmla="*/ 9 w 28"/>
                <a:gd name="T19" fmla="*/ 38 h 38"/>
                <a:gd name="T20" fmla="*/ 19 w 28"/>
                <a:gd name="T21" fmla="*/ 28 h 38"/>
                <a:gd name="T22" fmla="*/ 22 w 28"/>
                <a:gd name="T23" fmla="*/ 30 h 38"/>
                <a:gd name="T24" fmla="*/ 20 w 28"/>
                <a:gd name="T25" fmla="*/ 27 h 38"/>
                <a:gd name="T26" fmla="*/ 28 w 28"/>
                <a:gd name="T27" fmla="*/ 1 h 38"/>
                <a:gd name="T28" fmla="*/ 25 w 28"/>
                <a:gd name="T2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38">
                  <a:moveTo>
                    <a:pt x="25" y="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7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7"/>
                    <a:pt x="9" y="37"/>
                    <a:pt x="9" y="3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8" name="Freeform 379"/>
            <p:cNvSpPr>
              <a:spLocks noEditPoints="1"/>
            </p:cNvSpPr>
            <p:nvPr/>
          </p:nvSpPr>
          <p:spPr bwMode="auto">
            <a:xfrm>
              <a:off x="11569701" y="5481637"/>
              <a:ext cx="279400" cy="269875"/>
            </a:xfrm>
            <a:custGeom>
              <a:avLst/>
              <a:gdLst>
                <a:gd name="T0" fmla="*/ 1 w 58"/>
                <a:gd name="T1" fmla="*/ 26 h 56"/>
                <a:gd name="T2" fmla="*/ 10 w 58"/>
                <a:gd name="T3" fmla="*/ 49 h 56"/>
                <a:gd name="T4" fmla="*/ 12 w 58"/>
                <a:gd name="T5" fmla="*/ 47 h 56"/>
                <a:gd name="T6" fmla="*/ 4 w 58"/>
                <a:gd name="T7" fmla="*/ 27 h 56"/>
                <a:gd name="T8" fmla="*/ 1 w 58"/>
                <a:gd name="T9" fmla="*/ 26 h 56"/>
                <a:gd name="T10" fmla="*/ 9 w 58"/>
                <a:gd name="T11" fmla="*/ 9 h 56"/>
                <a:gd name="T12" fmla="*/ 1 w 58"/>
                <a:gd name="T13" fmla="*/ 23 h 56"/>
                <a:gd name="T14" fmla="*/ 4 w 58"/>
                <a:gd name="T15" fmla="*/ 24 h 56"/>
                <a:gd name="T16" fmla="*/ 4 w 58"/>
                <a:gd name="T17" fmla="*/ 24 h 56"/>
                <a:gd name="T18" fmla="*/ 11 w 58"/>
                <a:gd name="T19" fmla="*/ 11 h 56"/>
                <a:gd name="T20" fmla="*/ 9 w 58"/>
                <a:gd name="T21" fmla="*/ 9 h 56"/>
                <a:gd name="T22" fmla="*/ 38 w 58"/>
                <a:gd name="T23" fmla="*/ 2 h 56"/>
                <a:gd name="T24" fmla="*/ 37 w 58"/>
                <a:gd name="T25" fmla="*/ 5 h 56"/>
                <a:gd name="T26" fmla="*/ 53 w 58"/>
                <a:gd name="T27" fmla="*/ 32 h 56"/>
                <a:gd name="T28" fmla="*/ 29 w 58"/>
                <a:gd name="T29" fmla="*/ 53 h 56"/>
                <a:gd name="T30" fmla="*/ 25 w 58"/>
                <a:gd name="T31" fmla="*/ 53 h 56"/>
                <a:gd name="T32" fmla="*/ 14 w 58"/>
                <a:gd name="T33" fmla="*/ 49 h 56"/>
                <a:gd name="T34" fmla="*/ 12 w 58"/>
                <a:gd name="T35" fmla="*/ 51 h 56"/>
                <a:gd name="T36" fmla="*/ 24 w 58"/>
                <a:gd name="T37" fmla="*/ 56 h 56"/>
                <a:gd name="T38" fmla="*/ 29 w 58"/>
                <a:gd name="T39" fmla="*/ 56 h 56"/>
                <a:gd name="T40" fmla="*/ 56 w 58"/>
                <a:gd name="T41" fmla="*/ 33 h 56"/>
                <a:gd name="T42" fmla="*/ 38 w 58"/>
                <a:gd name="T43" fmla="*/ 2 h 56"/>
                <a:gd name="T44" fmla="*/ 29 w 58"/>
                <a:gd name="T45" fmla="*/ 0 h 56"/>
                <a:gd name="T46" fmla="*/ 11 w 58"/>
                <a:gd name="T47" fmla="*/ 7 h 56"/>
                <a:gd name="T48" fmla="*/ 13 w 58"/>
                <a:gd name="T49" fmla="*/ 9 h 56"/>
                <a:gd name="T50" fmla="*/ 29 w 58"/>
                <a:gd name="T51" fmla="*/ 3 h 56"/>
                <a:gd name="T52" fmla="*/ 33 w 58"/>
                <a:gd name="T53" fmla="*/ 4 h 56"/>
                <a:gd name="T54" fmla="*/ 35 w 58"/>
                <a:gd name="T55" fmla="*/ 4 h 56"/>
                <a:gd name="T56" fmla="*/ 35 w 58"/>
                <a:gd name="T57" fmla="*/ 1 h 56"/>
                <a:gd name="T58" fmla="*/ 33 w 58"/>
                <a:gd name="T59" fmla="*/ 1 h 56"/>
                <a:gd name="T60" fmla="*/ 29 w 58"/>
                <a:gd name="T6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8" h="56">
                  <a:moveTo>
                    <a:pt x="1" y="26"/>
                  </a:moveTo>
                  <a:cubicBezTo>
                    <a:pt x="0" y="35"/>
                    <a:pt x="4" y="43"/>
                    <a:pt x="10" y="49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7" y="42"/>
                    <a:pt x="3" y="35"/>
                    <a:pt x="4" y="27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9" y="9"/>
                  </a:moveTo>
                  <a:cubicBezTo>
                    <a:pt x="5" y="12"/>
                    <a:pt x="2" y="17"/>
                    <a:pt x="1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19"/>
                    <a:pt x="7" y="15"/>
                    <a:pt x="11" y="11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38" y="2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8" y="9"/>
                    <a:pt x="55" y="20"/>
                    <a:pt x="53" y="32"/>
                  </a:cubicBezTo>
                  <a:cubicBezTo>
                    <a:pt x="51" y="45"/>
                    <a:pt x="41" y="53"/>
                    <a:pt x="29" y="53"/>
                  </a:cubicBezTo>
                  <a:cubicBezTo>
                    <a:pt x="27" y="53"/>
                    <a:pt x="26" y="53"/>
                    <a:pt x="25" y="53"/>
                  </a:cubicBezTo>
                  <a:cubicBezTo>
                    <a:pt x="21" y="52"/>
                    <a:pt x="17" y="51"/>
                    <a:pt x="14" y="49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6" y="53"/>
                    <a:pt x="20" y="55"/>
                    <a:pt x="24" y="56"/>
                  </a:cubicBezTo>
                  <a:cubicBezTo>
                    <a:pt x="26" y="56"/>
                    <a:pt x="27" y="56"/>
                    <a:pt x="29" y="56"/>
                  </a:cubicBezTo>
                  <a:cubicBezTo>
                    <a:pt x="42" y="56"/>
                    <a:pt x="54" y="46"/>
                    <a:pt x="56" y="33"/>
                  </a:cubicBezTo>
                  <a:cubicBezTo>
                    <a:pt x="58" y="19"/>
                    <a:pt x="50" y="6"/>
                    <a:pt x="38" y="2"/>
                  </a:cubicBezTo>
                  <a:moveTo>
                    <a:pt x="29" y="0"/>
                  </a:moveTo>
                  <a:cubicBezTo>
                    <a:pt x="22" y="0"/>
                    <a:pt x="16" y="3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5"/>
                    <a:pt x="23" y="3"/>
                    <a:pt x="29" y="3"/>
                  </a:cubicBezTo>
                  <a:cubicBezTo>
                    <a:pt x="30" y="3"/>
                    <a:pt x="31" y="3"/>
                    <a:pt x="33" y="4"/>
                  </a:cubicBezTo>
                  <a:cubicBezTo>
                    <a:pt x="33" y="4"/>
                    <a:pt x="34" y="4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1"/>
                    <a:pt x="33" y="1"/>
                  </a:cubicBezTo>
                  <a:cubicBezTo>
                    <a:pt x="32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9" name="Freeform 380"/>
            <p:cNvSpPr>
              <a:spLocks noEditPoints="1"/>
            </p:cNvSpPr>
            <p:nvPr/>
          </p:nvSpPr>
          <p:spPr bwMode="auto">
            <a:xfrm>
              <a:off x="11574463" y="5486400"/>
              <a:ext cx="179388" cy="239713"/>
            </a:xfrm>
            <a:custGeom>
              <a:avLst/>
              <a:gdLst>
                <a:gd name="T0" fmla="*/ 11 w 37"/>
                <a:gd name="T1" fmla="*/ 46 h 50"/>
                <a:gd name="T2" fmla="*/ 9 w 37"/>
                <a:gd name="T3" fmla="*/ 48 h 50"/>
                <a:gd name="T4" fmla="*/ 11 w 37"/>
                <a:gd name="T5" fmla="*/ 50 h 50"/>
                <a:gd name="T6" fmla="*/ 13 w 37"/>
                <a:gd name="T7" fmla="*/ 48 h 50"/>
                <a:gd name="T8" fmla="*/ 11 w 37"/>
                <a:gd name="T9" fmla="*/ 46 h 50"/>
                <a:gd name="T10" fmla="*/ 0 w 37"/>
                <a:gd name="T11" fmla="*/ 22 h 50"/>
                <a:gd name="T12" fmla="*/ 0 w 37"/>
                <a:gd name="T13" fmla="*/ 23 h 50"/>
                <a:gd name="T14" fmla="*/ 0 w 37"/>
                <a:gd name="T15" fmla="*/ 25 h 50"/>
                <a:gd name="T16" fmla="*/ 3 w 37"/>
                <a:gd name="T17" fmla="*/ 26 h 50"/>
                <a:gd name="T18" fmla="*/ 3 w 37"/>
                <a:gd name="T19" fmla="*/ 23 h 50"/>
                <a:gd name="T20" fmla="*/ 0 w 37"/>
                <a:gd name="T21" fmla="*/ 22 h 50"/>
                <a:gd name="T22" fmla="*/ 10 w 37"/>
                <a:gd name="T23" fmla="*/ 6 h 50"/>
                <a:gd name="T24" fmla="*/ 8 w 37"/>
                <a:gd name="T25" fmla="*/ 8 h 50"/>
                <a:gd name="T26" fmla="*/ 10 w 37"/>
                <a:gd name="T27" fmla="*/ 10 h 50"/>
                <a:gd name="T28" fmla="*/ 12 w 37"/>
                <a:gd name="T29" fmla="*/ 8 h 50"/>
                <a:gd name="T30" fmla="*/ 10 w 37"/>
                <a:gd name="T31" fmla="*/ 6 h 50"/>
                <a:gd name="T32" fmla="*/ 34 w 37"/>
                <a:gd name="T33" fmla="*/ 0 h 50"/>
                <a:gd name="T34" fmla="*/ 34 w 37"/>
                <a:gd name="T35" fmla="*/ 3 h 50"/>
                <a:gd name="T36" fmla="*/ 36 w 37"/>
                <a:gd name="T37" fmla="*/ 4 h 50"/>
                <a:gd name="T38" fmla="*/ 37 w 37"/>
                <a:gd name="T39" fmla="*/ 1 h 50"/>
                <a:gd name="T40" fmla="*/ 34 w 37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50">
                  <a:moveTo>
                    <a:pt x="11" y="46"/>
                  </a:moveTo>
                  <a:cubicBezTo>
                    <a:pt x="9" y="48"/>
                    <a:pt x="9" y="48"/>
                    <a:pt x="9" y="48"/>
                  </a:cubicBezTo>
                  <a:cubicBezTo>
                    <a:pt x="10" y="49"/>
                    <a:pt x="10" y="49"/>
                    <a:pt x="11" y="50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1" y="46"/>
                  </a:cubicBezTo>
                  <a:moveTo>
                    <a:pt x="0" y="22"/>
                  </a:moveTo>
                  <a:cubicBezTo>
                    <a:pt x="0" y="22"/>
                    <a:pt x="0" y="23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3" y="24"/>
                    <a:pt x="3" y="23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0" y="6"/>
                  </a:moveTo>
                  <a:cubicBezTo>
                    <a:pt x="9" y="6"/>
                    <a:pt x="9" y="7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34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0" name="Freeform 381"/>
            <p:cNvSpPr>
              <a:spLocks noEditPoints="1"/>
            </p:cNvSpPr>
            <p:nvPr/>
          </p:nvSpPr>
          <p:spPr bwMode="auto">
            <a:xfrm>
              <a:off x="11207751" y="5967412"/>
              <a:ext cx="144463" cy="139700"/>
            </a:xfrm>
            <a:custGeom>
              <a:avLst/>
              <a:gdLst>
                <a:gd name="T0" fmla="*/ 12 w 30"/>
                <a:gd name="T1" fmla="*/ 19 h 29"/>
                <a:gd name="T2" fmla="*/ 2 w 30"/>
                <a:gd name="T3" fmla="*/ 21 h 29"/>
                <a:gd name="T4" fmla="*/ 6 w 30"/>
                <a:gd name="T5" fmla="*/ 26 h 29"/>
                <a:gd name="T6" fmla="*/ 12 w 30"/>
                <a:gd name="T7" fmla="*/ 19 h 29"/>
                <a:gd name="T8" fmla="*/ 27 w 30"/>
                <a:gd name="T9" fmla="*/ 7 h 29"/>
                <a:gd name="T10" fmla="*/ 17 w 30"/>
                <a:gd name="T11" fmla="*/ 17 h 29"/>
                <a:gd name="T12" fmla="*/ 17 w 30"/>
                <a:gd name="T13" fmla="*/ 18 h 29"/>
                <a:gd name="T14" fmla="*/ 16 w 30"/>
                <a:gd name="T15" fmla="*/ 18 h 29"/>
                <a:gd name="T16" fmla="*/ 8 w 30"/>
                <a:gd name="T17" fmla="*/ 28 h 29"/>
                <a:gd name="T18" fmla="*/ 12 w 30"/>
                <a:gd name="T19" fmla="*/ 29 h 29"/>
                <a:gd name="T20" fmla="*/ 15 w 30"/>
                <a:gd name="T21" fmla="*/ 29 h 29"/>
                <a:gd name="T22" fmla="*/ 29 w 30"/>
                <a:gd name="T23" fmla="*/ 17 h 29"/>
                <a:gd name="T24" fmla="*/ 27 w 30"/>
                <a:gd name="T25" fmla="*/ 7 h 29"/>
                <a:gd name="T26" fmla="*/ 4 w 30"/>
                <a:gd name="T27" fmla="*/ 6 h 29"/>
                <a:gd name="T28" fmla="*/ 0 w 30"/>
                <a:gd name="T29" fmla="*/ 12 h 29"/>
                <a:gd name="T30" fmla="*/ 1 w 30"/>
                <a:gd name="T31" fmla="*/ 18 h 29"/>
                <a:gd name="T32" fmla="*/ 12 w 30"/>
                <a:gd name="T33" fmla="*/ 16 h 29"/>
                <a:gd name="T34" fmla="*/ 4 w 30"/>
                <a:gd name="T35" fmla="*/ 6 h 29"/>
                <a:gd name="T36" fmla="*/ 15 w 30"/>
                <a:gd name="T37" fmla="*/ 0 h 29"/>
                <a:gd name="T38" fmla="*/ 5 w 30"/>
                <a:gd name="T39" fmla="*/ 4 h 29"/>
                <a:gd name="T40" fmla="*/ 15 w 30"/>
                <a:gd name="T41" fmla="*/ 15 h 29"/>
                <a:gd name="T42" fmla="*/ 25 w 30"/>
                <a:gd name="T43" fmla="*/ 5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2" y="19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3"/>
                    <a:pt x="4" y="25"/>
                    <a:pt x="6" y="26"/>
                  </a:cubicBezTo>
                  <a:cubicBezTo>
                    <a:pt x="12" y="19"/>
                    <a:pt x="12" y="19"/>
                    <a:pt x="12" y="19"/>
                  </a:cubicBezTo>
                  <a:moveTo>
                    <a:pt x="27" y="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2" y="29"/>
                    <a:pt x="28" y="24"/>
                    <a:pt x="29" y="17"/>
                  </a:cubicBezTo>
                  <a:cubicBezTo>
                    <a:pt x="30" y="13"/>
                    <a:pt x="29" y="10"/>
                    <a:pt x="27" y="7"/>
                  </a:cubicBezTo>
                  <a:moveTo>
                    <a:pt x="4" y="6"/>
                  </a:moveTo>
                  <a:cubicBezTo>
                    <a:pt x="2" y="7"/>
                    <a:pt x="1" y="10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5" y="0"/>
                  </a:moveTo>
                  <a:cubicBezTo>
                    <a:pt x="11" y="0"/>
                    <a:pt x="8" y="1"/>
                    <a:pt x="5" y="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2"/>
                    <a:pt x="20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1" name="Freeform 382"/>
            <p:cNvSpPr/>
            <p:nvPr/>
          </p:nvSpPr>
          <p:spPr bwMode="auto">
            <a:xfrm>
              <a:off x="11212513" y="5986462"/>
              <a:ext cx="125413" cy="115888"/>
            </a:xfrm>
            <a:custGeom>
              <a:avLst/>
              <a:gdLst>
                <a:gd name="T0" fmla="*/ 4 w 26"/>
                <a:gd name="T1" fmla="*/ 0 h 24"/>
                <a:gd name="T2" fmla="*/ 3 w 26"/>
                <a:gd name="T3" fmla="*/ 2 h 24"/>
                <a:gd name="T4" fmla="*/ 11 w 26"/>
                <a:gd name="T5" fmla="*/ 12 h 24"/>
                <a:gd name="T6" fmla="*/ 0 w 26"/>
                <a:gd name="T7" fmla="*/ 14 h 24"/>
                <a:gd name="T8" fmla="*/ 1 w 26"/>
                <a:gd name="T9" fmla="*/ 17 h 24"/>
                <a:gd name="T10" fmla="*/ 11 w 26"/>
                <a:gd name="T11" fmla="*/ 15 h 24"/>
                <a:gd name="T12" fmla="*/ 5 w 26"/>
                <a:gd name="T13" fmla="*/ 22 h 24"/>
                <a:gd name="T14" fmla="*/ 7 w 26"/>
                <a:gd name="T15" fmla="*/ 24 h 24"/>
                <a:gd name="T16" fmla="*/ 15 w 26"/>
                <a:gd name="T17" fmla="*/ 14 h 24"/>
                <a:gd name="T18" fmla="*/ 16 w 26"/>
                <a:gd name="T19" fmla="*/ 14 h 24"/>
                <a:gd name="T20" fmla="*/ 16 w 26"/>
                <a:gd name="T21" fmla="*/ 13 h 24"/>
                <a:gd name="T22" fmla="*/ 26 w 26"/>
                <a:gd name="T23" fmla="*/ 3 h 24"/>
                <a:gd name="T24" fmla="*/ 24 w 26"/>
                <a:gd name="T25" fmla="*/ 1 h 24"/>
                <a:gd name="T26" fmla="*/ 14 w 26"/>
                <a:gd name="T27" fmla="*/ 11 h 24"/>
                <a:gd name="T28" fmla="*/ 4 w 26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4">
                  <a:moveTo>
                    <a:pt x="4" y="0"/>
                  </a:moveTo>
                  <a:cubicBezTo>
                    <a:pt x="4" y="0"/>
                    <a:pt x="3" y="1"/>
                    <a:pt x="3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3"/>
                    <a:pt x="7" y="23"/>
                    <a:pt x="7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2" name="Freeform 383"/>
            <p:cNvSpPr>
              <a:spLocks noEditPoints="1"/>
            </p:cNvSpPr>
            <p:nvPr/>
          </p:nvSpPr>
          <p:spPr bwMode="auto">
            <a:xfrm>
              <a:off x="11183938" y="5943600"/>
              <a:ext cx="193675" cy="188913"/>
            </a:xfrm>
            <a:custGeom>
              <a:avLst/>
              <a:gdLst>
                <a:gd name="T0" fmla="*/ 4 w 40"/>
                <a:gd name="T1" fmla="*/ 26 h 39"/>
                <a:gd name="T2" fmla="*/ 2 w 40"/>
                <a:gd name="T3" fmla="*/ 27 h 39"/>
                <a:gd name="T4" fmla="*/ 8 w 40"/>
                <a:gd name="T5" fmla="*/ 35 h 39"/>
                <a:gd name="T6" fmla="*/ 9 w 40"/>
                <a:gd name="T7" fmla="*/ 34 h 39"/>
                <a:gd name="T8" fmla="*/ 4 w 40"/>
                <a:gd name="T9" fmla="*/ 26 h 39"/>
                <a:gd name="T10" fmla="*/ 36 w 40"/>
                <a:gd name="T11" fmla="*/ 8 h 39"/>
                <a:gd name="T12" fmla="*/ 34 w 40"/>
                <a:gd name="T13" fmla="*/ 10 h 39"/>
                <a:gd name="T14" fmla="*/ 37 w 40"/>
                <a:gd name="T15" fmla="*/ 23 h 39"/>
                <a:gd name="T16" fmla="*/ 20 w 40"/>
                <a:gd name="T17" fmla="*/ 37 h 39"/>
                <a:gd name="T18" fmla="*/ 17 w 40"/>
                <a:gd name="T19" fmla="*/ 37 h 39"/>
                <a:gd name="T20" fmla="*/ 12 w 40"/>
                <a:gd name="T21" fmla="*/ 35 h 39"/>
                <a:gd name="T22" fmla="*/ 11 w 40"/>
                <a:gd name="T23" fmla="*/ 37 h 39"/>
                <a:gd name="T24" fmla="*/ 17 w 40"/>
                <a:gd name="T25" fmla="*/ 39 h 39"/>
                <a:gd name="T26" fmla="*/ 20 w 40"/>
                <a:gd name="T27" fmla="*/ 39 h 39"/>
                <a:gd name="T28" fmla="*/ 39 w 40"/>
                <a:gd name="T29" fmla="*/ 23 h 39"/>
                <a:gd name="T30" fmla="*/ 36 w 40"/>
                <a:gd name="T31" fmla="*/ 8 h 39"/>
                <a:gd name="T32" fmla="*/ 5 w 40"/>
                <a:gd name="T33" fmla="*/ 7 h 39"/>
                <a:gd name="T34" fmla="*/ 1 w 40"/>
                <a:gd name="T35" fmla="*/ 17 h 39"/>
                <a:gd name="T36" fmla="*/ 1 w 40"/>
                <a:gd name="T37" fmla="*/ 24 h 39"/>
                <a:gd name="T38" fmla="*/ 3 w 40"/>
                <a:gd name="T39" fmla="*/ 24 h 39"/>
                <a:gd name="T40" fmla="*/ 3 w 40"/>
                <a:gd name="T41" fmla="*/ 17 h 39"/>
                <a:gd name="T42" fmla="*/ 7 w 40"/>
                <a:gd name="T43" fmla="*/ 8 h 39"/>
                <a:gd name="T44" fmla="*/ 5 w 40"/>
                <a:gd name="T45" fmla="*/ 7 h 39"/>
                <a:gd name="T46" fmla="*/ 20 w 40"/>
                <a:gd name="T47" fmla="*/ 0 h 39"/>
                <a:gd name="T48" fmla="*/ 7 w 40"/>
                <a:gd name="T49" fmla="*/ 5 h 39"/>
                <a:gd name="T50" fmla="*/ 9 w 40"/>
                <a:gd name="T51" fmla="*/ 6 h 39"/>
                <a:gd name="T52" fmla="*/ 20 w 40"/>
                <a:gd name="T53" fmla="*/ 2 h 39"/>
                <a:gd name="T54" fmla="*/ 23 w 40"/>
                <a:gd name="T55" fmla="*/ 2 h 39"/>
                <a:gd name="T56" fmla="*/ 33 w 40"/>
                <a:gd name="T57" fmla="*/ 8 h 39"/>
                <a:gd name="T58" fmla="*/ 34 w 40"/>
                <a:gd name="T59" fmla="*/ 6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4" y="2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3" y="30"/>
                    <a:pt x="5" y="33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7" y="32"/>
                    <a:pt x="5" y="29"/>
                    <a:pt x="4" y="26"/>
                  </a:cubicBezTo>
                  <a:moveTo>
                    <a:pt x="36" y="8"/>
                  </a:moveTo>
                  <a:cubicBezTo>
                    <a:pt x="34" y="10"/>
                    <a:pt x="34" y="10"/>
                    <a:pt x="34" y="10"/>
                  </a:cubicBezTo>
                  <a:cubicBezTo>
                    <a:pt x="37" y="13"/>
                    <a:pt x="38" y="18"/>
                    <a:pt x="37" y="23"/>
                  </a:cubicBezTo>
                  <a:cubicBezTo>
                    <a:pt x="36" y="31"/>
                    <a:pt x="28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7"/>
                    <a:pt x="13" y="36"/>
                    <a:pt x="12" y="35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8"/>
                    <a:pt x="14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9" y="39"/>
                    <a:pt x="38" y="32"/>
                    <a:pt x="39" y="23"/>
                  </a:cubicBezTo>
                  <a:cubicBezTo>
                    <a:pt x="40" y="18"/>
                    <a:pt x="39" y="12"/>
                    <a:pt x="36" y="8"/>
                  </a:cubicBezTo>
                  <a:moveTo>
                    <a:pt x="5" y="7"/>
                  </a:moveTo>
                  <a:cubicBezTo>
                    <a:pt x="3" y="9"/>
                    <a:pt x="1" y="13"/>
                    <a:pt x="1" y="17"/>
                  </a:cubicBezTo>
                  <a:cubicBezTo>
                    <a:pt x="0" y="19"/>
                    <a:pt x="0" y="22"/>
                    <a:pt x="1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1"/>
                    <a:pt x="2" y="19"/>
                    <a:pt x="3" y="17"/>
                  </a:cubicBezTo>
                  <a:cubicBezTo>
                    <a:pt x="3" y="14"/>
                    <a:pt x="5" y="11"/>
                    <a:pt x="7" y="8"/>
                  </a:cubicBezTo>
                  <a:cubicBezTo>
                    <a:pt x="5" y="7"/>
                    <a:pt x="5" y="7"/>
                    <a:pt x="5" y="7"/>
                  </a:cubicBezTo>
                  <a:moveTo>
                    <a:pt x="20" y="0"/>
                  </a:moveTo>
                  <a:cubicBezTo>
                    <a:pt x="15" y="0"/>
                    <a:pt x="11" y="2"/>
                    <a:pt x="7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4"/>
                    <a:pt x="16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7" y="3"/>
                    <a:pt x="30" y="5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1" y="3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3" name="Freeform 384"/>
            <p:cNvSpPr>
              <a:spLocks noEditPoints="1"/>
            </p:cNvSpPr>
            <p:nvPr/>
          </p:nvSpPr>
          <p:spPr bwMode="auto">
            <a:xfrm>
              <a:off x="11188701" y="5967412"/>
              <a:ext cx="169863" cy="155575"/>
            </a:xfrm>
            <a:custGeom>
              <a:avLst/>
              <a:gdLst>
                <a:gd name="T0" fmla="*/ 8 w 35"/>
                <a:gd name="T1" fmla="*/ 29 h 32"/>
                <a:gd name="T2" fmla="*/ 7 w 35"/>
                <a:gd name="T3" fmla="*/ 30 h 32"/>
                <a:gd name="T4" fmla="*/ 10 w 35"/>
                <a:gd name="T5" fmla="*/ 32 h 32"/>
                <a:gd name="T6" fmla="*/ 11 w 35"/>
                <a:gd name="T7" fmla="*/ 30 h 32"/>
                <a:gd name="T8" fmla="*/ 8 w 35"/>
                <a:gd name="T9" fmla="*/ 29 h 32"/>
                <a:gd name="T10" fmla="*/ 2 w 35"/>
                <a:gd name="T11" fmla="*/ 19 h 32"/>
                <a:gd name="T12" fmla="*/ 0 w 35"/>
                <a:gd name="T13" fmla="*/ 19 h 32"/>
                <a:gd name="T14" fmla="*/ 1 w 35"/>
                <a:gd name="T15" fmla="*/ 22 h 32"/>
                <a:gd name="T16" fmla="*/ 3 w 35"/>
                <a:gd name="T17" fmla="*/ 21 h 32"/>
                <a:gd name="T18" fmla="*/ 2 w 35"/>
                <a:gd name="T19" fmla="*/ 19 h 32"/>
                <a:gd name="T20" fmla="*/ 33 w 35"/>
                <a:gd name="T21" fmla="*/ 1 h 32"/>
                <a:gd name="T22" fmla="*/ 32 w 35"/>
                <a:gd name="T23" fmla="*/ 3 h 32"/>
                <a:gd name="T24" fmla="*/ 33 w 35"/>
                <a:gd name="T25" fmla="*/ 5 h 32"/>
                <a:gd name="T26" fmla="*/ 35 w 35"/>
                <a:gd name="T27" fmla="*/ 3 h 32"/>
                <a:gd name="T28" fmla="*/ 33 w 35"/>
                <a:gd name="T29" fmla="*/ 1 h 32"/>
                <a:gd name="T30" fmla="*/ 6 w 35"/>
                <a:gd name="T31" fmla="*/ 0 h 32"/>
                <a:gd name="T32" fmla="*/ 4 w 35"/>
                <a:gd name="T33" fmla="*/ 2 h 32"/>
                <a:gd name="T34" fmla="*/ 6 w 35"/>
                <a:gd name="T35" fmla="*/ 3 h 32"/>
                <a:gd name="T36" fmla="*/ 8 w 35"/>
                <a:gd name="T37" fmla="*/ 1 h 32"/>
                <a:gd name="T38" fmla="*/ 6 w 35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2">
                  <a:moveTo>
                    <a:pt x="8" y="29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9" y="29"/>
                    <a:pt x="8" y="29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19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4"/>
                    <a:pt x="33" y="5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4" y="2"/>
                    <a:pt x="33" y="1"/>
                  </a:cubicBezTo>
                  <a:moveTo>
                    <a:pt x="6" y="0"/>
                  </a:moveTo>
                  <a:cubicBezTo>
                    <a:pt x="6" y="0"/>
                    <a:pt x="5" y="1"/>
                    <a:pt x="4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2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4" name="Freeform 385"/>
            <p:cNvSpPr>
              <a:spLocks noEditPoints="1"/>
            </p:cNvSpPr>
            <p:nvPr/>
          </p:nvSpPr>
          <p:spPr bwMode="auto">
            <a:xfrm>
              <a:off x="11347451" y="3832225"/>
              <a:ext cx="146050" cy="139700"/>
            </a:xfrm>
            <a:custGeom>
              <a:avLst/>
              <a:gdLst>
                <a:gd name="T0" fmla="*/ 13 w 30"/>
                <a:gd name="T1" fmla="*/ 16 h 29"/>
                <a:gd name="T2" fmla="*/ 12 w 30"/>
                <a:gd name="T3" fmla="*/ 17 h 29"/>
                <a:gd name="T4" fmla="*/ 12 w 30"/>
                <a:gd name="T5" fmla="*/ 17 h 29"/>
                <a:gd name="T6" fmla="*/ 3 w 30"/>
                <a:gd name="T7" fmla="*/ 23 h 29"/>
                <a:gd name="T8" fmla="*/ 12 w 30"/>
                <a:gd name="T9" fmla="*/ 29 h 29"/>
                <a:gd name="T10" fmla="*/ 15 w 30"/>
                <a:gd name="T11" fmla="*/ 29 h 29"/>
                <a:gd name="T12" fmla="*/ 27 w 30"/>
                <a:gd name="T13" fmla="*/ 22 h 29"/>
                <a:gd name="T14" fmla="*/ 13 w 30"/>
                <a:gd name="T15" fmla="*/ 16 h 29"/>
                <a:gd name="T16" fmla="*/ 1 w 30"/>
                <a:gd name="T17" fmla="*/ 10 h 29"/>
                <a:gd name="T18" fmla="*/ 0 w 30"/>
                <a:gd name="T19" fmla="*/ 12 h 29"/>
                <a:gd name="T20" fmla="*/ 1 w 30"/>
                <a:gd name="T21" fmla="*/ 20 h 29"/>
                <a:gd name="T22" fmla="*/ 10 w 30"/>
                <a:gd name="T23" fmla="*/ 15 h 29"/>
                <a:gd name="T24" fmla="*/ 1 w 30"/>
                <a:gd name="T25" fmla="*/ 10 h 29"/>
                <a:gd name="T26" fmla="*/ 22 w 30"/>
                <a:gd name="T27" fmla="*/ 2 h 29"/>
                <a:gd name="T28" fmla="*/ 14 w 30"/>
                <a:gd name="T29" fmla="*/ 13 h 29"/>
                <a:gd name="T30" fmla="*/ 28 w 30"/>
                <a:gd name="T31" fmla="*/ 19 h 29"/>
                <a:gd name="T32" fmla="*/ 29 w 30"/>
                <a:gd name="T33" fmla="*/ 17 h 29"/>
                <a:gd name="T34" fmla="*/ 22 w 30"/>
                <a:gd name="T35" fmla="*/ 2 h 29"/>
                <a:gd name="T36" fmla="*/ 15 w 30"/>
                <a:gd name="T37" fmla="*/ 0 h 29"/>
                <a:gd name="T38" fmla="*/ 2 w 30"/>
                <a:gd name="T39" fmla="*/ 8 h 29"/>
                <a:gd name="T40" fmla="*/ 12 w 30"/>
                <a:gd name="T41" fmla="*/ 12 h 29"/>
                <a:gd name="T42" fmla="*/ 20 w 30"/>
                <a:gd name="T43" fmla="*/ 0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3" y="16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0" y="29"/>
                    <a:pt x="25" y="26"/>
                    <a:pt x="27" y="22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1" y="10"/>
                  </a:moveTo>
                  <a:cubicBezTo>
                    <a:pt x="1" y="11"/>
                    <a:pt x="0" y="11"/>
                    <a:pt x="0" y="12"/>
                  </a:cubicBezTo>
                  <a:cubicBezTo>
                    <a:pt x="0" y="15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2" y="2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29" y="18"/>
                    <a:pt x="29" y="17"/>
                  </a:cubicBezTo>
                  <a:cubicBezTo>
                    <a:pt x="30" y="10"/>
                    <a:pt x="27" y="5"/>
                    <a:pt x="22" y="2"/>
                  </a:cubicBezTo>
                  <a:moveTo>
                    <a:pt x="15" y="0"/>
                  </a:moveTo>
                  <a:cubicBezTo>
                    <a:pt x="9" y="0"/>
                    <a:pt x="4" y="3"/>
                    <a:pt x="2" y="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5" name="Freeform 386"/>
            <p:cNvSpPr/>
            <p:nvPr/>
          </p:nvSpPr>
          <p:spPr bwMode="auto">
            <a:xfrm>
              <a:off x="11352213" y="3832225"/>
              <a:ext cx="130175" cy="111125"/>
            </a:xfrm>
            <a:custGeom>
              <a:avLst/>
              <a:gdLst>
                <a:gd name="T0" fmla="*/ 19 w 27"/>
                <a:gd name="T1" fmla="*/ 0 h 23"/>
                <a:gd name="T2" fmla="*/ 11 w 27"/>
                <a:gd name="T3" fmla="*/ 12 h 23"/>
                <a:gd name="T4" fmla="*/ 1 w 27"/>
                <a:gd name="T5" fmla="*/ 8 h 23"/>
                <a:gd name="T6" fmla="*/ 0 w 27"/>
                <a:gd name="T7" fmla="*/ 10 h 23"/>
                <a:gd name="T8" fmla="*/ 9 w 27"/>
                <a:gd name="T9" fmla="*/ 15 h 23"/>
                <a:gd name="T10" fmla="*/ 0 w 27"/>
                <a:gd name="T11" fmla="*/ 20 h 23"/>
                <a:gd name="T12" fmla="*/ 2 w 27"/>
                <a:gd name="T13" fmla="*/ 23 h 23"/>
                <a:gd name="T14" fmla="*/ 11 w 27"/>
                <a:gd name="T15" fmla="*/ 17 h 23"/>
                <a:gd name="T16" fmla="*/ 11 w 27"/>
                <a:gd name="T17" fmla="*/ 17 h 23"/>
                <a:gd name="T18" fmla="*/ 12 w 27"/>
                <a:gd name="T19" fmla="*/ 16 h 23"/>
                <a:gd name="T20" fmla="*/ 26 w 27"/>
                <a:gd name="T21" fmla="*/ 22 h 23"/>
                <a:gd name="T22" fmla="*/ 27 w 27"/>
                <a:gd name="T23" fmla="*/ 19 h 23"/>
                <a:gd name="T24" fmla="*/ 13 w 27"/>
                <a:gd name="T25" fmla="*/ 13 h 23"/>
                <a:gd name="T26" fmla="*/ 21 w 27"/>
                <a:gd name="T27" fmla="*/ 2 h 23"/>
                <a:gd name="T28" fmla="*/ 19 w 27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3">
                  <a:moveTo>
                    <a:pt x="19" y="0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0" y="1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6" name="Freeform 387"/>
            <p:cNvSpPr>
              <a:spLocks noEditPoints="1"/>
            </p:cNvSpPr>
            <p:nvPr/>
          </p:nvSpPr>
          <p:spPr bwMode="auto">
            <a:xfrm>
              <a:off x="11323638" y="3806825"/>
              <a:ext cx="193675" cy="188913"/>
            </a:xfrm>
            <a:custGeom>
              <a:avLst/>
              <a:gdLst>
                <a:gd name="T0" fmla="*/ 35 w 40"/>
                <a:gd name="T1" fmla="*/ 28 h 39"/>
                <a:gd name="T2" fmla="*/ 20 w 40"/>
                <a:gd name="T3" fmla="*/ 37 h 39"/>
                <a:gd name="T4" fmla="*/ 17 w 40"/>
                <a:gd name="T5" fmla="*/ 36 h 39"/>
                <a:gd name="T6" fmla="*/ 5 w 40"/>
                <a:gd name="T7" fmla="*/ 29 h 39"/>
                <a:gd name="T8" fmla="*/ 4 w 40"/>
                <a:gd name="T9" fmla="*/ 30 h 39"/>
                <a:gd name="T10" fmla="*/ 17 w 40"/>
                <a:gd name="T11" fmla="*/ 38 h 39"/>
                <a:gd name="T12" fmla="*/ 20 w 40"/>
                <a:gd name="T13" fmla="*/ 39 h 39"/>
                <a:gd name="T14" fmla="*/ 37 w 40"/>
                <a:gd name="T15" fmla="*/ 29 h 39"/>
                <a:gd name="T16" fmla="*/ 35 w 40"/>
                <a:gd name="T17" fmla="*/ 28 h 39"/>
                <a:gd name="T18" fmla="*/ 1 w 40"/>
                <a:gd name="T19" fmla="*/ 13 h 39"/>
                <a:gd name="T20" fmla="*/ 1 w 40"/>
                <a:gd name="T21" fmla="*/ 16 h 39"/>
                <a:gd name="T22" fmla="*/ 2 w 40"/>
                <a:gd name="T23" fmla="*/ 28 h 39"/>
                <a:gd name="T24" fmla="*/ 4 w 40"/>
                <a:gd name="T25" fmla="*/ 27 h 39"/>
                <a:gd name="T26" fmla="*/ 3 w 40"/>
                <a:gd name="T27" fmla="*/ 16 h 39"/>
                <a:gd name="T28" fmla="*/ 3 w 40"/>
                <a:gd name="T29" fmla="*/ 14 h 39"/>
                <a:gd name="T30" fmla="*/ 1 w 40"/>
                <a:gd name="T31" fmla="*/ 13 h 39"/>
                <a:gd name="T32" fmla="*/ 30 w 40"/>
                <a:gd name="T33" fmla="*/ 3 h 39"/>
                <a:gd name="T34" fmla="*/ 29 w 40"/>
                <a:gd name="T35" fmla="*/ 4 h 39"/>
                <a:gd name="T36" fmla="*/ 37 w 40"/>
                <a:gd name="T37" fmla="*/ 22 h 39"/>
                <a:gd name="T38" fmla="*/ 36 w 40"/>
                <a:gd name="T39" fmla="*/ 26 h 39"/>
                <a:gd name="T40" fmla="*/ 38 w 40"/>
                <a:gd name="T41" fmla="*/ 26 h 39"/>
                <a:gd name="T42" fmla="*/ 39 w 40"/>
                <a:gd name="T43" fmla="*/ 22 h 39"/>
                <a:gd name="T44" fmla="*/ 30 w 40"/>
                <a:gd name="T45" fmla="*/ 3 h 39"/>
                <a:gd name="T46" fmla="*/ 20 w 40"/>
                <a:gd name="T47" fmla="*/ 0 h 39"/>
                <a:gd name="T48" fmla="*/ 2 w 40"/>
                <a:gd name="T49" fmla="*/ 11 h 39"/>
                <a:gd name="T50" fmla="*/ 4 w 40"/>
                <a:gd name="T51" fmla="*/ 12 h 39"/>
                <a:gd name="T52" fmla="*/ 20 w 40"/>
                <a:gd name="T53" fmla="*/ 2 h 39"/>
                <a:gd name="T54" fmla="*/ 23 w 40"/>
                <a:gd name="T55" fmla="*/ 2 h 39"/>
                <a:gd name="T56" fmla="*/ 27 w 40"/>
                <a:gd name="T57" fmla="*/ 3 h 39"/>
                <a:gd name="T58" fmla="*/ 28 w 40"/>
                <a:gd name="T59" fmla="*/ 1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5" y="28"/>
                  </a:moveTo>
                  <a:cubicBezTo>
                    <a:pt x="32" y="33"/>
                    <a:pt x="26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7" y="34"/>
                    <a:pt x="11" y="38"/>
                    <a:pt x="17" y="38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5"/>
                    <a:pt x="37" y="29"/>
                  </a:cubicBezTo>
                  <a:cubicBezTo>
                    <a:pt x="35" y="28"/>
                    <a:pt x="35" y="28"/>
                    <a:pt x="35" y="28"/>
                  </a:cubicBezTo>
                  <a:moveTo>
                    <a:pt x="1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0" y="20"/>
                    <a:pt x="1" y="24"/>
                    <a:pt x="2" y="28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2" y="24"/>
                    <a:pt x="2" y="20"/>
                    <a:pt x="3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30" y="3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5" y="8"/>
                    <a:pt x="38" y="15"/>
                    <a:pt x="37" y="22"/>
                  </a:cubicBezTo>
                  <a:cubicBezTo>
                    <a:pt x="37" y="23"/>
                    <a:pt x="36" y="24"/>
                    <a:pt x="36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5"/>
                    <a:pt x="39" y="24"/>
                    <a:pt x="39" y="22"/>
                  </a:cubicBezTo>
                  <a:cubicBezTo>
                    <a:pt x="40" y="14"/>
                    <a:pt x="37" y="7"/>
                    <a:pt x="30" y="3"/>
                  </a:cubicBezTo>
                  <a:moveTo>
                    <a:pt x="20" y="0"/>
                  </a:moveTo>
                  <a:cubicBezTo>
                    <a:pt x="12" y="0"/>
                    <a:pt x="5" y="4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4" y="2"/>
                    <a:pt x="25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1"/>
                    <a:pt x="25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7" name="Freeform 388"/>
            <p:cNvSpPr>
              <a:spLocks noEditPoints="1"/>
            </p:cNvSpPr>
            <p:nvPr/>
          </p:nvSpPr>
          <p:spPr bwMode="auto">
            <a:xfrm>
              <a:off x="11328401" y="3811587"/>
              <a:ext cx="179388" cy="141288"/>
            </a:xfrm>
            <a:custGeom>
              <a:avLst/>
              <a:gdLst>
                <a:gd name="T0" fmla="*/ 3 w 37"/>
                <a:gd name="T1" fmla="*/ 26 h 29"/>
                <a:gd name="T2" fmla="*/ 1 w 37"/>
                <a:gd name="T3" fmla="*/ 27 h 29"/>
                <a:gd name="T4" fmla="*/ 3 w 37"/>
                <a:gd name="T5" fmla="*/ 29 h 29"/>
                <a:gd name="T6" fmla="*/ 4 w 37"/>
                <a:gd name="T7" fmla="*/ 28 h 29"/>
                <a:gd name="T8" fmla="*/ 3 w 37"/>
                <a:gd name="T9" fmla="*/ 26 h 29"/>
                <a:gd name="T10" fmla="*/ 35 w 37"/>
                <a:gd name="T11" fmla="*/ 25 h 29"/>
                <a:gd name="T12" fmla="*/ 34 w 37"/>
                <a:gd name="T13" fmla="*/ 27 h 29"/>
                <a:gd name="T14" fmla="*/ 36 w 37"/>
                <a:gd name="T15" fmla="*/ 28 h 29"/>
                <a:gd name="T16" fmla="*/ 37 w 37"/>
                <a:gd name="T17" fmla="*/ 25 h 29"/>
                <a:gd name="T18" fmla="*/ 35 w 37"/>
                <a:gd name="T19" fmla="*/ 25 h 29"/>
                <a:gd name="T20" fmla="*/ 1 w 37"/>
                <a:gd name="T21" fmla="*/ 10 h 29"/>
                <a:gd name="T22" fmla="*/ 0 w 37"/>
                <a:gd name="T23" fmla="*/ 12 h 29"/>
                <a:gd name="T24" fmla="*/ 2 w 37"/>
                <a:gd name="T25" fmla="*/ 13 h 29"/>
                <a:gd name="T26" fmla="*/ 3 w 37"/>
                <a:gd name="T27" fmla="*/ 11 h 29"/>
                <a:gd name="T28" fmla="*/ 1 w 37"/>
                <a:gd name="T29" fmla="*/ 10 h 29"/>
                <a:gd name="T30" fmla="*/ 27 w 37"/>
                <a:gd name="T31" fmla="*/ 0 h 29"/>
                <a:gd name="T32" fmla="*/ 26 w 37"/>
                <a:gd name="T33" fmla="*/ 2 h 29"/>
                <a:gd name="T34" fmla="*/ 28 w 37"/>
                <a:gd name="T35" fmla="*/ 3 h 29"/>
                <a:gd name="T36" fmla="*/ 29 w 37"/>
                <a:gd name="T37" fmla="*/ 2 h 29"/>
                <a:gd name="T38" fmla="*/ 27 w 37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2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2" y="28"/>
                    <a:pt x="2" y="28"/>
                    <a:pt x="3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7"/>
                    <a:pt x="3" y="27"/>
                    <a:pt x="3" y="26"/>
                  </a:cubicBezTo>
                  <a:moveTo>
                    <a:pt x="35" y="25"/>
                  </a:moveTo>
                  <a:cubicBezTo>
                    <a:pt x="35" y="25"/>
                    <a:pt x="34" y="26"/>
                    <a:pt x="34" y="27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7"/>
                    <a:pt x="37" y="26"/>
                    <a:pt x="37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7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7" y="3"/>
                    <a:pt x="28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8" name="Freeform 389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close/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close/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close/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close/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close/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close/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close/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close/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close/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close/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close/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close/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close/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close/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close/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close/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close/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close/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close/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close/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close/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close/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close/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close/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close/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close/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close/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close/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close/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close/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close/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close/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close/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close/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close/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9" name="Freeform 390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0" name="Freeform 391"/>
            <p:cNvSpPr>
              <a:spLocks noEditPoints="1"/>
            </p:cNvSpPr>
            <p:nvPr/>
          </p:nvSpPr>
          <p:spPr bwMode="auto">
            <a:xfrm>
              <a:off x="2454276" y="1868487"/>
              <a:ext cx="220663" cy="212725"/>
            </a:xfrm>
            <a:custGeom>
              <a:avLst/>
              <a:gdLst>
                <a:gd name="T0" fmla="*/ 1 w 46"/>
                <a:gd name="T1" fmla="*/ 20 h 44"/>
                <a:gd name="T2" fmla="*/ 4 w 46"/>
                <a:gd name="T3" fmla="*/ 33 h 44"/>
                <a:gd name="T4" fmla="*/ 20 w 46"/>
                <a:gd name="T5" fmla="*/ 22 h 44"/>
                <a:gd name="T6" fmla="*/ 1 w 46"/>
                <a:gd name="T7" fmla="*/ 20 h 44"/>
                <a:gd name="T8" fmla="*/ 45 w 46"/>
                <a:gd name="T9" fmla="*/ 18 h 44"/>
                <a:gd name="T10" fmla="*/ 25 w 46"/>
                <a:gd name="T11" fmla="*/ 23 h 44"/>
                <a:gd name="T12" fmla="*/ 6 w 46"/>
                <a:gd name="T13" fmla="*/ 36 h 44"/>
                <a:gd name="T14" fmla="*/ 7 w 46"/>
                <a:gd name="T15" fmla="*/ 37 h 44"/>
                <a:gd name="T16" fmla="*/ 23 w 46"/>
                <a:gd name="T17" fmla="*/ 44 h 44"/>
                <a:gd name="T18" fmla="*/ 38 w 46"/>
                <a:gd name="T19" fmla="*/ 38 h 44"/>
                <a:gd name="T20" fmla="*/ 45 w 46"/>
                <a:gd name="T21" fmla="*/ 18 h 44"/>
                <a:gd name="T22" fmla="*/ 39 w 46"/>
                <a:gd name="T23" fmla="*/ 6 h 44"/>
                <a:gd name="T24" fmla="*/ 29 w 46"/>
                <a:gd name="T25" fmla="*/ 18 h 44"/>
                <a:gd name="T26" fmla="*/ 44 w 46"/>
                <a:gd name="T27" fmla="*/ 15 h 44"/>
                <a:gd name="T28" fmla="*/ 39 w 46"/>
                <a:gd name="T29" fmla="*/ 7 h 44"/>
                <a:gd name="T30" fmla="*/ 39 w 46"/>
                <a:gd name="T31" fmla="*/ 6 h 44"/>
                <a:gd name="T32" fmla="*/ 23 w 46"/>
                <a:gd name="T33" fmla="*/ 0 h 44"/>
                <a:gd name="T34" fmla="*/ 8 w 46"/>
                <a:gd name="T35" fmla="*/ 5 h 44"/>
                <a:gd name="T36" fmla="*/ 1 w 46"/>
                <a:gd name="T37" fmla="*/ 16 h 44"/>
                <a:gd name="T38" fmla="*/ 24 w 46"/>
                <a:gd name="T39" fmla="*/ 19 h 44"/>
                <a:gd name="T40" fmla="*/ 36 w 46"/>
                <a:gd name="T41" fmla="*/ 4 h 44"/>
                <a:gd name="T42" fmla="*/ 23 w 46"/>
                <a:gd name="T4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1" y="20"/>
                  </a:moveTo>
                  <a:cubicBezTo>
                    <a:pt x="0" y="24"/>
                    <a:pt x="1" y="29"/>
                    <a:pt x="4" y="3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45" y="18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11" y="42"/>
                    <a:pt x="17" y="44"/>
                    <a:pt x="23" y="44"/>
                  </a:cubicBezTo>
                  <a:cubicBezTo>
                    <a:pt x="28" y="44"/>
                    <a:pt x="34" y="42"/>
                    <a:pt x="38" y="38"/>
                  </a:cubicBezTo>
                  <a:cubicBezTo>
                    <a:pt x="44" y="33"/>
                    <a:pt x="46" y="25"/>
                    <a:pt x="45" y="18"/>
                  </a:cubicBezTo>
                  <a:moveTo>
                    <a:pt x="39" y="6"/>
                  </a:moveTo>
                  <a:cubicBezTo>
                    <a:pt x="29" y="18"/>
                    <a:pt x="29" y="18"/>
                    <a:pt x="29" y="1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3" y="12"/>
                    <a:pt x="42" y="9"/>
                    <a:pt x="39" y="7"/>
                  </a:cubicBezTo>
                  <a:cubicBezTo>
                    <a:pt x="39" y="7"/>
                    <a:pt x="39" y="6"/>
                    <a:pt x="39" y="6"/>
                  </a:cubicBezTo>
                  <a:moveTo>
                    <a:pt x="23" y="0"/>
                  </a:moveTo>
                  <a:cubicBezTo>
                    <a:pt x="17" y="0"/>
                    <a:pt x="12" y="1"/>
                    <a:pt x="8" y="5"/>
                  </a:cubicBezTo>
                  <a:cubicBezTo>
                    <a:pt x="4" y="9"/>
                    <a:pt x="2" y="12"/>
                    <a:pt x="1" y="16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2" y="1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1" name="Freeform 392"/>
            <p:cNvSpPr/>
            <p:nvPr/>
          </p:nvSpPr>
          <p:spPr bwMode="auto">
            <a:xfrm>
              <a:off x="2459038" y="1887537"/>
              <a:ext cx="211138" cy="155575"/>
            </a:xfrm>
            <a:custGeom>
              <a:avLst/>
              <a:gdLst>
                <a:gd name="T0" fmla="*/ 35 w 44"/>
                <a:gd name="T1" fmla="*/ 0 h 32"/>
                <a:gd name="T2" fmla="*/ 23 w 44"/>
                <a:gd name="T3" fmla="*/ 15 h 32"/>
                <a:gd name="T4" fmla="*/ 0 w 44"/>
                <a:gd name="T5" fmla="*/ 12 h 32"/>
                <a:gd name="T6" fmla="*/ 0 w 44"/>
                <a:gd name="T7" fmla="*/ 16 h 32"/>
                <a:gd name="T8" fmla="*/ 19 w 44"/>
                <a:gd name="T9" fmla="*/ 18 h 32"/>
                <a:gd name="T10" fmla="*/ 3 w 44"/>
                <a:gd name="T11" fmla="*/ 29 h 32"/>
                <a:gd name="T12" fmla="*/ 5 w 44"/>
                <a:gd name="T13" fmla="*/ 32 h 32"/>
                <a:gd name="T14" fmla="*/ 24 w 44"/>
                <a:gd name="T15" fmla="*/ 19 h 32"/>
                <a:gd name="T16" fmla="*/ 44 w 44"/>
                <a:gd name="T17" fmla="*/ 14 h 32"/>
                <a:gd name="T18" fmla="*/ 43 w 44"/>
                <a:gd name="T19" fmla="*/ 11 h 32"/>
                <a:gd name="T20" fmla="*/ 28 w 44"/>
                <a:gd name="T21" fmla="*/ 14 h 32"/>
                <a:gd name="T22" fmla="*/ 38 w 44"/>
                <a:gd name="T23" fmla="*/ 2 h 32"/>
                <a:gd name="T24" fmla="*/ 35 w 44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32">
                  <a:moveTo>
                    <a:pt x="35" y="0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1"/>
                    <a:pt x="5" y="3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3"/>
                    <a:pt x="43" y="12"/>
                    <a:pt x="43" y="1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2" name="Freeform 393"/>
            <p:cNvSpPr>
              <a:spLocks noEditPoints="1"/>
            </p:cNvSpPr>
            <p:nvPr/>
          </p:nvSpPr>
          <p:spPr bwMode="auto">
            <a:xfrm>
              <a:off x="1924051" y="2284412"/>
              <a:ext cx="149225" cy="139700"/>
            </a:xfrm>
            <a:custGeom>
              <a:avLst/>
              <a:gdLst>
                <a:gd name="T0" fmla="*/ 16 w 31"/>
                <a:gd name="T1" fmla="*/ 19 h 29"/>
                <a:gd name="T2" fmla="*/ 14 w 31"/>
                <a:gd name="T3" fmla="*/ 29 h 29"/>
                <a:gd name="T4" fmla="*/ 16 w 31"/>
                <a:gd name="T5" fmla="*/ 29 h 29"/>
                <a:gd name="T6" fmla="*/ 24 w 31"/>
                <a:gd name="T7" fmla="*/ 26 h 29"/>
                <a:gd name="T8" fmla="*/ 16 w 31"/>
                <a:gd name="T9" fmla="*/ 19 h 29"/>
                <a:gd name="T10" fmla="*/ 29 w 31"/>
                <a:gd name="T11" fmla="*/ 8 h 29"/>
                <a:gd name="T12" fmla="*/ 18 w 31"/>
                <a:gd name="T13" fmla="*/ 16 h 29"/>
                <a:gd name="T14" fmla="*/ 27 w 31"/>
                <a:gd name="T15" fmla="*/ 24 h 29"/>
                <a:gd name="T16" fmla="*/ 29 w 31"/>
                <a:gd name="T17" fmla="*/ 8 h 29"/>
                <a:gd name="T18" fmla="*/ 3 w 31"/>
                <a:gd name="T19" fmla="*/ 8 h 29"/>
                <a:gd name="T20" fmla="*/ 5 w 31"/>
                <a:gd name="T21" fmla="*/ 25 h 29"/>
                <a:gd name="T22" fmla="*/ 11 w 31"/>
                <a:gd name="T23" fmla="*/ 29 h 29"/>
                <a:gd name="T24" fmla="*/ 13 w 31"/>
                <a:gd name="T25" fmla="*/ 16 h 29"/>
                <a:gd name="T26" fmla="*/ 3 w 31"/>
                <a:gd name="T27" fmla="*/ 8 h 29"/>
                <a:gd name="T28" fmla="*/ 16 w 31"/>
                <a:gd name="T29" fmla="*/ 0 h 29"/>
                <a:gd name="T30" fmla="*/ 6 w 31"/>
                <a:gd name="T31" fmla="*/ 4 h 29"/>
                <a:gd name="T32" fmla="*/ 5 w 31"/>
                <a:gd name="T33" fmla="*/ 5 h 29"/>
                <a:gd name="T34" fmla="*/ 15 w 31"/>
                <a:gd name="T35" fmla="*/ 13 h 29"/>
                <a:gd name="T36" fmla="*/ 27 w 31"/>
                <a:gd name="T37" fmla="*/ 5 h 29"/>
                <a:gd name="T38" fmla="*/ 26 w 31"/>
                <a:gd name="T39" fmla="*/ 5 h 29"/>
                <a:gd name="T40" fmla="*/ 16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9" y="29"/>
                    <a:pt x="22" y="28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29" y="8"/>
                  </a:moveTo>
                  <a:cubicBezTo>
                    <a:pt x="18" y="16"/>
                    <a:pt x="18" y="16"/>
                    <a:pt x="18" y="16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1" y="20"/>
                    <a:pt x="31" y="13"/>
                    <a:pt x="29" y="8"/>
                  </a:cubicBezTo>
                  <a:moveTo>
                    <a:pt x="3" y="8"/>
                  </a:moveTo>
                  <a:cubicBezTo>
                    <a:pt x="0" y="13"/>
                    <a:pt x="1" y="20"/>
                    <a:pt x="5" y="25"/>
                  </a:cubicBezTo>
                  <a:cubicBezTo>
                    <a:pt x="7" y="26"/>
                    <a:pt x="9" y="28"/>
                    <a:pt x="11" y="2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2" y="0"/>
                    <a:pt x="9" y="2"/>
                    <a:pt x="6" y="4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6" y="5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3" name="Freeform 394"/>
            <p:cNvSpPr/>
            <p:nvPr/>
          </p:nvSpPr>
          <p:spPr bwMode="auto">
            <a:xfrm>
              <a:off x="1938338" y="2308225"/>
              <a:ext cx="125413" cy="115888"/>
            </a:xfrm>
            <a:custGeom>
              <a:avLst/>
              <a:gdLst>
                <a:gd name="T0" fmla="*/ 2 w 26"/>
                <a:gd name="T1" fmla="*/ 0 h 24"/>
                <a:gd name="T2" fmla="*/ 0 w 26"/>
                <a:gd name="T3" fmla="*/ 3 h 24"/>
                <a:gd name="T4" fmla="*/ 10 w 26"/>
                <a:gd name="T5" fmla="*/ 11 h 24"/>
                <a:gd name="T6" fmla="*/ 8 w 26"/>
                <a:gd name="T7" fmla="*/ 24 h 24"/>
                <a:gd name="T8" fmla="*/ 11 w 26"/>
                <a:gd name="T9" fmla="*/ 24 h 24"/>
                <a:gd name="T10" fmla="*/ 13 w 26"/>
                <a:gd name="T11" fmla="*/ 14 h 24"/>
                <a:gd name="T12" fmla="*/ 21 w 26"/>
                <a:gd name="T13" fmla="*/ 21 h 24"/>
                <a:gd name="T14" fmla="*/ 23 w 26"/>
                <a:gd name="T15" fmla="*/ 20 h 24"/>
                <a:gd name="T16" fmla="*/ 24 w 26"/>
                <a:gd name="T17" fmla="*/ 19 h 24"/>
                <a:gd name="T18" fmla="*/ 15 w 26"/>
                <a:gd name="T19" fmla="*/ 11 h 24"/>
                <a:gd name="T20" fmla="*/ 26 w 26"/>
                <a:gd name="T21" fmla="*/ 3 h 24"/>
                <a:gd name="T22" fmla="*/ 24 w 26"/>
                <a:gd name="T23" fmla="*/ 0 h 24"/>
                <a:gd name="T24" fmla="*/ 12 w 26"/>
                <a:gd name="T25" fmla="*/ 8 h 24"/>
                <a:gd name="T26" fmla="*/ 2 w 26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4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3" y="20"/>
                    <a:pt x="23" y="20"/>
                    <a:pt x="24" y="19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4" name="Freeform 395"/>
            <p:cNvSpPr>
              <a:spLocks noEditPoints="1"/>
            </p:cNvSpPr>
            <p:nvPr/>
          </p:nvSpPr>
          <p:spPr bwMode="auto">
            <a:xfrm>
              <a:off x="1851026" y="2220912"/>
              <a:ext cx="293688" cy="269875"/>
            </a:xfrm>
            <a:custGeom>
              <a:avLst/>
              <a:gdLst>
                <a:gd name="T0" fmla="*/ 46 w 61"/>
                <a:gd name="T1" fmla="*/ 45 h 56"/>
                <a:gd name="T2" fmla="*/ 31 w 61"/>
                <a:gd name="T3" fmla="*/ 51 h 56"/>
                <a:gd name="T4" fmla="*/ 28 w 61"/>
                <a:gd name="T5" fmla="*/ 51 h 56"/>
                <a:gd name="T6" fmla="*/ 27 w 61"/>
                <a:gd name="T7" fmla="*/ 56 h 56"/>
                <a:gd name="T8" fmla="*/ 31 w 61"/>
                <a:gd name="T9" fmla="*/ 56 h 56"/>
                <a:gd name="T10" fmla="*/ 49 w 61"/>
                <a:gd name="T11" fmla="*/ 49 h 56"/>
                <a:gd name="T12" fmla="*/ 46 w 61"/>
                <a:gd name="T13" fmla="*/ 45 h 56"/>
                <a:gd name="T14" fmla="*/ 55 w 61"/>
                <a:gd name="T15" fmla="*/ 14 h 56"/>
                <a:gd name="T16" fmla="*/ 51 w 61"/>
                <a:gd name="T17" fmla="*/ 16 h 56"/>
                <a:gd name="T18" fmla="*/ 48 w 61"/>
                <a:gd name="T19" fmla="*/ 43 h 56"/>
                <a:gd name="T20" fmla="*/ 52 w 61"/>
                <a:gd name="T21" fmla="*/ 47 h 56"/>
                <a:gd name="T22" fmla="*/ 55 w 61"/>
                <a:gd name="T23" fmla="*/ 14 h 56"/>
                <a:gd name="T24" fmla="*/ 7 w 61"/>
                <a:gd name="T25" fmla="*/ 12 h 56"/>
                <a:gd name="T26" fmla="*/ 10 w 61"/>
                <a:gd name="T27" fmla="*/ 47 h 56"/>
                <a:gd name="T28" fmla="*/ 24 w 61"/>
                <a:gd name="T29" fmla="*/ 55 h 56"/>
                <a:gd name="T30" fmla="*/ 25 w 61"/>
                <a:gd name="T31" fmla="*/ 50 h 56"/>
                <a:gd name="T32" fmla="*/ 14 w 61"/>
                <a:gd name="T33" fmla="*/ 43 h 56"/>
                <a:gd name="T34" fmla="*/ 11 w 61"/>
                <a:gd name="T35" fmla="*/ 15 h 56"/>
                <a:gd name="T36" fmla="*/ 7 w 61"/>
                <a:gd name="T37" fmla="*/ 12 h 56"/>
                <a:gd name="T38" fmla="*/ 31 w 61"/>
                <a:gd name="T39" fmla="*/ 0 h 56"/>
                <a:gd name="T40" fmla="*/ 12 w 61"/>
                <a:gd name="T41" fmla="*/ 7 h 56"/>
                <a:gd name="T42" fmla="*/ 9 w 61"/>
                <a:gd name="T43" fmla="*/ 9 h 56"/>
                <a:gd name="T44" fmla="*/ 13 w 61"/>
                <a:gd name="T45" fmla="*/ 13 h 56"/>
                <a:gd name="T46" fmla="*/ 15 w 61"/>
                <a:gd name="T47" fmla="*/ 11 h 56"/>
                <a:gd name="T48" fmla="*/ 31 w 61"/>
                <a:gd name="T49" fmla="*/ 5 h 56"/>
                <a:gd name="T50" fmla="*/ 48 w 61"/>
                <a:gd name="T51" fmla="*/ 12 h 56"/>
                <a:gd name="T52" fmla="*/ 49 w 61"/>
                <a:gd name="T53" fmla="*/ 14 h 56"/>
                <a:gd name="T54" fmla="*/ 53 w 61"/>
                <a:gd name="T55" fmla="*/ 11 h 56"/>
                <a:gd name="T56" fmla="*/ 51 w 61"/>
                <a:gd name="T57" fmla="*/ 9 h 56"/>
                <a:gd name="T58" fmla="*/ 31 w 61"/>
                <a:gd name="T5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56">
                  <a:moveTo>
                    <a:pt x="46" y="45"/>
                  </a:moveTo>
                  <a:cubicBezTo>
                    <a:pt x="41" y="49"/>
                    <a:pt x="36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30" y="56"/>
                    <a:pt x="31" y="56"/>
                  </a:cubicBezTo>
                  <a:cubicBezTo>
                    <a:pt x="37" y="56"/>
                    <a:pt x="44" y="54"/>
                    <a:pt x="49" y="49"/>
                  </a:cubicBezTo>
                  <a:cubicBezTo>
                    <a:pt x="46" y="45"/>
                    <a:pt x="46" y="45"/>
                    <a:pt x="46" y="45"/>
                  </a:cubicBezTo>
                  <a:moveTo>
                    <a:pt x="55" y="14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6" y="25"/>
                    <a:pt x="55" y="36"/>
                    <a:pt x="48" y="4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60" y="37"/>
                    <a:pt x="61" y="24"/>
                    <a:pt x="55" y="14"/>
                  </a:cubicBezTo>
                  <a:moveTo>
                    <a:pt x="7" y="12"/>
                  </a:moveTo>
                  <a:cubicBezTo>
                    <a:pt x="0" y="23"/>
                    <a:pt x="1" y="37"/>
                    <a:pt x="10" y="47"/>
                  </a:cubicBezTo>
                  <a:cubicBezTo>
                    <a:pt x="14" y="51"/>
                    <a:pt x="19" y="54"/>
                    <a:pt x="24" y="55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1" y="49"/>
                    <a:pt x="17" y="47"/>
                    <a:pt x="14" y="43"/>
                  </a:cubicBezTo>
                  <a:cubicBezTo>
                    <a:pt x="6" y="36"/>
                    <a:pt x="6" y="24"/>
                    <a:pt x="11" y="15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31" y="0"/>
                  </a:moveTo>
                  <a:cubicBezTo>
                    <a:pt x="24" y="0"/>
                    <a:pt x="17" y="2"/>
                    <a:pt x="12" y="7"/>
                  </a:cubicBezTo>
                  <a:cubicBezTo>
                    <a:pt x="11" y="8"/>
                    <a:pt x="10" y="9"/>
                    <a:pt x="9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1"/>
                    <a:pt x="15" y="11"/>
                  </a:cubicBezTo>
                  <a:cubicBezTo>
                    <a:pt x="19" y="7"/>
                    <a:pt x="25" y="5"/>
                    <a:pt x="31" y="5"/>
                  </a:cubicBezTo>
                  <a:cubicBezTo>
                    <a:pt x="37" y="5"/>
                    <a:pt x="43" y="7"/>
                    <a:pt x="48" y="12"/>
                  </a:cubicBezTo>
                  <a:cubicBezTo>
                    <a:pt x="48" y="13"/>
                    <a:pt x="49" y="13"/>
                    <a:pt x="49" y="14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0"/>
                    <a:pt x="52" y="9"/>
                    <a:pt x="51" y="9"/>
                  </a:cubicBezTo>
                  <a:cubicBezTo>
                    <a:pt x="46" y="3"/>
                    <a:pt x="38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5" name="Freeform 396"/>
            <p:cNvSpPr>
              <a:spLocks noEditPoints="1"/>
            </p:cNvSpPr>
            <p:nvPr/>
          </p:nvSpPr>
          <p:spPr bwMode="auto">
            <a:xfrm>
              <a:off x="1884363" y="2263775"/>
              <a:ext cx="231775" cy="227013"/>
            </a:xfrm>
            <a:custGeom>
              <a:avLst/>
              <a:gdLst>
                <a:gd name="T0" fmla="*/ 18 w 48"/>
                <a:gd name="T1" fmla="*/ 41 h 47"/>
                <a:gd name="T2" fmla="*/ 17 w 48"/>
                <a:gd name="T3" fmla="*/ 46 h 47"/>
                <a:gd name="T4" fmla="*/ 20 w 48"/>
                <a:gd name="T5" fmla="*/ 47 h 47"/>
                <a:gd name="T6" fmla="*/ 21 w 48"/>
                <a:gd name="T7" fmla="*/ 42 h 47"/>
                <a:gd name="T8" fmla="*/ 18 w 48"/>
                <a:gd name="T9" fmla="*/ 41 h 47"/>
                <a:gd name="T10" fmla="*/ 41 w 48"/>
                <a:gd name="T11" fmla="*/ 34 h 47"/>
                <a:gd name="T12" fmla="*/ 39 w 48"/>
                <a:gd name="T13" fmla="*/ 36 h 47"/>
                <a:gd name="T14" fmla="*/ 39 w 48"/>
                <a:gd name="T15" fmla="*/ 36 h 47"/>
                <a:gd name="T16" fmla="*/ 42 w 48"/>
                <a:gd name="T17" fmla="*/ 40 h 47"/>
                <a:gd name="T18" fmla="*/ 43 w 48"/>
                <a:gd name="T19" fmla="*/ 39 h 47"/>
                <a:gd name="T20" fmla="*/ 45 w 48"/>
                <a:gd name="T21" fmla="*/ 38 h 47"/>
                <a:gd name="T22" fmla="*/ 41 w 48"/>
                <a:gd name="T23" fmla="*/ 34 h 47"/>
                <a:gd name="T24" fmla="*/ 46 w 48"/>
                <a:gd name="T25" fmla="*/ 2 h 47"/>
                <a:gd name="T26" fmla="*/ 42 w 48"/>
                <a:gd name="T27" fmla="*/ 5 h 47"/>
                <a:gd name="T28" fmla="*/ 44 w 48"/>
                <a:gd name="T29" fmla="*/ 7 h 47"/>
                <a:gd name="T30" fmla="*/ 48 w 48"/>
                <a:gd name="T31" fmla="*/ 5 h 47"/>
                <a:gd name="T32" fmla="*/ 46 w 48"/>
                <a:gd name="T33" fmla="*/ 2 h 47"/>
                <a:gd name="T34" fmla="*/ 2 w 48"/>
                <a:gd name="T35" fmla="*/ 0 h 47"/>
                <a:gd name="T36" fmla="*/ 0 w 48"/>
                <a:gd name="T37" fmla="*/ 3 h 47"/>
                <a:gd name="T38" fmla="*/ 4 w 48"/>
                <a:gd name="T39" fmla="*/ 6 h 47"/>
                <a:gd name="T40" fmla="*/ 6 w 48"/>
                <a:gd name="T41" fmla="*/ 4 h 47"/>
                <a:gd name="T42" fmla="*/ 2 w 48"/>
                <a:gd name="T4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47">
                  <a:moveTo>
                    <a:pt x="18" y="41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20" y="47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2"/>
                    <a:pt x="19" y="41"/>
                    <a:pt x="18" y="41"/>
                  </a:cubicBezTo>
                  <a:moveTo>
                    <a:pt x="41" y="34"/>
                  </a:moveTo>
                  <a:cubicBezTo>
                    <a:pt x="40" y="35"/>
                    <a:pt x="40" y="35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3" y="40"/>
                    <a:pt x="43" y="39"/>
                  </a:cubicBezTo>
                  <a:cubicBezTo>
                    <a:pt x="43" y="39"/>
                    <a:pt x="44" y="38"/>
                    <a:pt x="45" y="38"/>
                  </a:cubicBezTo>
                  <a:cubicBezTo>
                    <a:pt x="41" y="34"/>
                    <a:pt x="41" y="34"/>
                    <a:pt x="41" y="34"/>
                  </a:cubicBezTo>
                  <a:moveTo>
                    <a:pt x="46" y="2"/>
                  </a:moveTo>
                  <a:cubicBezTo>
                    <a:pt x="42" y="5"/>
                    <a:pt x="42" y="5"/>
                    <a:pt x="42" y="5"/>
                  </a:cubicBezTo>
                  <a:cubicBezTo>
                    <a:pt x="43" y="6"/>
                    <a:pt x="43" y="6"/>
                    <a:pt x="44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7" y="4"/>
                    <a:pt x="47" y="3"/>
                    <a:pt x="46" y="2"/>
                  </a:cubicBezTo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4"/>
                    <a:pt x="6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6" name="Freeform 397"/>
            <p:cNvSpPr>
              <a:spLocks noEditPoints="1"/>
            </p:cNvSpPr>
            <p:nvPr/>
          </p:nvSpPr>
          <p:spPr bwMode="auto">
            <a:xfrm>
              <a:off x="3032126" y="-79375"/>
              <a:ext cx="139700" cy="139700"/>
            </a:xfrm>
            <a:custGeom>
              <a:avLst/>
              <a:gdLst>
                <a:gd name="T0" fmla="*/ 14 w 29"/>
                <a:gd name="T1" fmla="*/ 13 h 29"/>
                <a:gd name="T2" fmla="*/ 10 w 29"/>
                <a:gd name="T3" fmla="*/ 28 h 29"/>
                <a:gd name="T4" fmla="*/ 14 w 29"/>
                <a:gd name="T5" fmla="*/ 29 h 29"/>
                <a:gd name="T6" fmla="*/ 24 w 29"/>
                <a:gd name="T7" fmla="*/ 25 h 29"/>
                <a:gd name="T8" fmla="*/ 14 w 29"/>
                <a:gd name="T9" fmla="*/ 13 h 29"/>
                <a:gd name="T10" fmla="*/ 18 w 29"/>
                <a:gd name="T11" fmla="*/ 13 h 29"/>
                <a:gd name="T12" fmla="*/ 26 w 29"/>
                <a:gd name="T13" fmla="*/ 23 h 29"/>
                <a:gd name="T14" fmla="*/ 29 w 29"/>
                <a:gd name="T15" fmla="*/ 16 h 29"/>
                <a:gd name="T16" fmla="*/ 18 w 29"/>
                <a:gd name="T17" fmla="*/ 13 h 29"/>
                <a:gd name="T18" fmla="*/ 11 w 29"/>
                <a:gd name="T19" fmla="*/ 11 h 29"/>
                <a:gd name="T20" fmla="*/ 0 w 29"/>
                <a:gd name="T21" fmla="*/ 14 h 29"/>
                <a:gd name="T22" fmla="*/ 4 w 29"/>
                <a:gd name="T23" fmla="*/ 24 h 29"/>
                <a:gd name="T24" fmla="*/ 7 w 29"/>
                <a:gd name="T25" fmla="*/ 27 h 29"/>
                <a:gd name="T26" fmla="*/ 11 w 29"/>
                <a:gd name="T27" fmla="*/ 11 h 29"/>
                <a:gd name="T28" fmla="*/ 22 w 29"/>
                <a:gd name="T29" fmla="*/ 2 h 29"/>
                <a:gd name="T30" fmla="*/ 17 w 29"/>
                <a:gd name="T31" fmla="*/ 8 h 29"/>
                <a:gd name="T32" fmla="*/ 29 w 29"/>
                <a:gd name="T33" fmla="*/ 13 h 29"/>
                <a:gd name="T34" fmla="*/ 25 w 29"/>
                <a:gd name="T35" fmla="*/ 4 h 29"/>
                <a:gd name="T36" fmla="*/ 22 w 29"/>
                <a:gd name="T37" fmla="*/ 2 h 29"/>
                <a:gd name="T38" fmla="*/ 14 w 29"/>
                <a:gd name="T39" fmla="*/ 0 h 29"/>
                <a:gd name="T40" fmla="*/ 5 w 29"/>
                <a:gd name="T41" fmla="*/ 3 h 29"/>
                <a:gd name="T42" fmla="*/ 1 w 29"/>
                <a:gd name="T43" fmla="*/ 10 h 29"/>
                <a:gd name="T44" fmla="*/ 11 w 29"/>
                <a:gd name="T45" fmla="*/ 8 h 29"/>
                <a:gd name="T46" fmla="*/ 9 w 29"/>
                <a:gd name="T47" fmla="*/ 6 h 29"/>
                <a:gd name="T48" fmla="*/ 13 w 29"/>
                <a:gd name="T49" fmla="*/ 7 h 29"/>
                <a:gd name="T50" fmla="*/ 19 w 29"/>
                <a:gd name="T51" fmla="*/ 0 h 29"/>
                <a:gd name="T52" fmla="*/ 14 w 29"/>
                <a:gd name="T5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9">
                  <a:moveTo>
                    <a:pt x="14" y="13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2" y="28"/>
                    <a:pt x="13" y="29"/>
                    <a:pt x="14" y="29"/>
                  </a:cubicBezTo>
                  <a:cubicBezTo>
                    <a:pt x="18" y="29"/>
                    <a:pt x="21" y="28"/>
                    <a:pt x="24" y="25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8" y="1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7" y="21"/>
                    <a:pt x="28" y="19"/>
                    <a:pt x="29" y="16"/>
                  </a:cubicBezTo>
                  <a:cubicBezTo>
                    <a:pt x="18" y="13"/>
                    <a:pt x="18" y="13"/>
                    <a:pt x="18" y="13"/>
                  </a:cubicBezTo>
                  <a:moveTo>
                    <a:pt x="11" y="11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1" y="21"/>
                    <a:pt x="4" y="24"/>
                  </a:cubicBezTo>
                  <a:cubicBezTo>
                    <a:pt x="5" y="25"/>
                    <a:pt x="6" y="26"/>
                    <a:pt x="7" y="27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2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0"/>
                    <a:pt x="27" y="7"/>
                    <a:pt x="25" y="4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14" y="0"/>
                  </a:moveTo>
                  <a:cubicBezTo>
                    <a:pt x="11" y="0"/>
                    <a:pt x="7" y="1"/>
                    <a:pt x="5" y="3"/>
                  </a:cubicBezTo>
                  <a:cubicBezTo>
                    <a:pt x="3" y="5"/>
                    <a:pt x="1" y="8"/>
                    <a:pt x="1" y="1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7" name="Freeform 398"/>
            <p:cNvSpPr/>
            <p:nvPr/>
          </p:nvSpPr>
          <p:spPr bwMode="auto">
            <a:xfrm>
              <a:off x="3032126" y="-79375"/>
              <a:ext cx="139700" cy="134938"/>
            </a:xfrm>
            <a:custGeom>
              <a:avLst/>
              <a:gdLst>
                <a:gd name="T0" fmla="*/ 19 w 29"/>
                <a:gd name="T1" fmla="*/ 0 h 28"/>
                <a:gd name="T2" fmla="*/ 13 w 29"/>
                <a:gd name="T3" fmla="*/ 7 h 28"/>
                <a:gd name="T4" fmla="*/ 9 w 29"/>
                <a:gd name="T5" fmla="*/ 6 h 28"/>
                <a:gd name="T6" fmla="*/ 11 w 29"/>
                <a:gd name="T7" fmla="*/ 8 h 28"/>
                <a:gd name="T8" fmla="*/ 1 w 29"/>
                <a:gd name="T9" fmla="*/ 10 h 28"/>
                <a:gd name="T10" fmla="*/ 0 w 29"/>
                <a:gd name="T11" fmla="*/ 14 h 28"/>
                <a:gd name="T12" fmla="*/ 11 w 29"/>
                <a:gd name="T13" fmla="*/ 11 h 28"/>
                <a:gd name="T14" fmla="*/ 7 w 29"/>
                <a:gd name="T15" fmla="*/ 27 h 28"/>
                <a:gd name="T16" fmla="*/ 10 w 29"/>
                <a:gd name="T17" fmla="*/ 28 h 28"/>
                <a:gd name="T18" fmla="*/ 14 w 29"/>
                <a:gd name="T19" fmla="*/ 13 h 28"/>
                <a:gd name="T20" fmla="*/ 24 w 29"/>
                <a:gd name="T21" fmla="*/ 25 h 28"/>
                <a:gd name="T22" fmla="*/ 24 w 29"/>
                <a:gd name="T23" fmla="*/ 25 h 28"/>
                <a:gd name="T24" fmla="*/ 26 w 29"/>
                <a:gd name="T25" fmla="*/ 23 h 28"/>
                <a:gd name="T26" fmla="*/ 18 w 29"/>
                <a:gd name="T27" fmla="*/ 13 h 28"/>
                <a:gd name="T28" fmla="*/ 29 w 29"/>
                <a:gd name="T29" fmla="*/ 16 h 28"/>
                <a:gd name="T30" fmla="*/ 29 w 29"/>
                <a:gd name="T31" fmla="*/ 13 h 28"/>
                <a:gd name="T32" fmla="*/ 17 w 29"/>
                <a:gd name="T33" fmla="*/ 8 h 28"/>
                <a:gd name="T34" fmla="*/ 22 w 29"/>
                <a:gd name="T35" fmla="*/ 2 h 28"/>
                <a:gd name="T36" fmla="*/ 19 w 29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8">
                  <a:moveTo>
                    <a:pt x="19" y="0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4"/>
                    <a:pt x="25" y="24"/>
                    <a:pt x="26" y="2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8" name="Freeform 399"/>
            <p:cNvSpPr>
              <a:spLocks noEditPoints="1"/>
            </p:cNvSpPr>
            <p:nvPr/>
          </p:nvSpPr>
          <p:spPr bwMode="auto">
            <a:xfrm>
              <a:off x="2965451" y="-146050"/>
              <a:ext cx="274638" cy="269875"/>
            </a:xfrm>
            <a:custGeom>
              <a:avLst/>
              <a:gdLst>
                <a:gd name="T0" fmla="*/ 43 w 57"/>
                <a:gd name="T1" fmla="*/ 46 h 56"/>
                <a:gd name="T2" fmla="*/ 28 w 57"/>
                <a:gd name="T3" fmla="*/ 51 h 56"/>
                <a:gd name="T4" fmla="*/ 22 w 57"/>
                <a:gd name="T5" fmla="*/ 50 h 56"/>
                <a:gd name="T6" fmla="*/ 20 w 57"/>
                <a:gd name="T7" fmla="*/ 55 h 56"/>
                <a:gd name="T8" fmla="*/ 29 w 57"/>
                <a:gd name="T9" fmla="*/ 56 h 56"/>
                <a:gd name="T10" fmla="*/ 45 w 57"/>
                <a:gd name="T11" fmla="*/ 51 h 56"/>
                <a:gd name="T12" fmla="*/ 43 w 57"/>
                <a:gd name="T13" fmla="*/ 46 h 56"/>
                <a:gd name="T14" fmla="*/ 51 w 57"/>
                <a:gd name="T15" fmla="*/ 33 h 56"/>
                <a:gd name="T16" fmla="*/ 45 w 57"/>
                <a:gd name="T17" fmla="*/ 44 h 56"/>
                <a:gd name="T18" fmla="*/ 48 w 57"/>
                <a:gd name="T19" fmla="*/ 48 h 56"/>
                <a:gd name="T20" fmla="*/ 56 w 57"/>
                <a:gd name="T21" fmla="*/ 35 h 56"/>
                <a:gd name="T22" fmla="*/ 51 w 57"/>
                <a:gd name="T23" fmla="*/ 33 h 56"/>
                <a:gd name="T24" fmla="*/ 5 w 57"/>
                <a:gd name="T25" fmla="*/ 29 h 56"/>
                <a:gd name="T26" fmla="*/ 0 w 57"/>
                <a:gd name="T27" fmla="*/ 30 h 56"/>
                <a:gd name="T28" fmla="*/ 8 w 57"/>
                <a:gd name="T29" fmla="*/ 47 h 56"/>
                <a:gd name="T30" fmla="*/ 17 w 57"/>
                <a:gd name="T31" fmla="*/ 54 h 56"/>
                <a:gd name="T32" fmla="*/ 19 w 57"/>
                <a:gd name="T33" fmla="*/ 49 h 56"/>
                <a:gd name="T34" fmla="*/ 12 w 57"/>
                <a:gd name="T35" fmla="*/ 44 h 56"/>
                <a:gd name="T36" fmla="*/ 5 w 57"/>
                <a:gd name="T37" fmla="*/ 29 h 56"/>
                <a:gd name="T38" fmla="*/ 44 w 57"/>
                <a:gd name="T39" fmla="*/ 5 h 56"/>
                <a:gd name="T40" fmla="*/ 41 w 57"/>
                <a:gd name="T41" fmla="*/ 9 h 56"/>
                <a:gd name="T42" fmla="*/ 45 w 57"/>
                <a:gd name="T43" fmla="*/ 12 h 56"/>
                <a:gd name="T44" fmla="*/ 52 w 57"/>
                <a:gd name="T45" fmla="*/ 30 h 56"/>
                <a:gd name="T46" fmla="*/ 56 w 57"/>
                <a:gd name="T47" fmla="*/ 32 h 56"/>
                <a:gd name="T48" fmla="*/ 49 w 57"/>
                <a:gd name="T49" fmla="*/ 9 h 56"/>
                <a:gd name="T50" fmla="*/ 44 w 57"/>
                <a:gd name="T51" fmla="*/ 5 h 56"/>
                <a:gd name="T52" fmla="*/ 28 w 57"/>
                <a:gd name="T53" fmla="*/ 0 h 56"/>
                <a:gd name="T54" fmla="*/ 9 w 57"/>
                <a:gd name="T55" fmla="*/ 7 h 56"/>
                <a:gd name="T56" fmla="*/ 0 w 57"/>
                <a:gd name="T57" fmla="*/ 27 h 56"/>
                <a:gd name="T58" fmla="*/ 6 w 57"/>
                <a:gd name="T59" fmla="*/ 26 h 56"/>
                <a:gd name="T60" fmla="*/ 13 w 57"/>
                <a:gd name="T61" fmla="*/ 11 h 56"/>
                <a:gd name="T62" fmla="*/ 28 w 57"/>
                <a:gd name="T63" fmla="*/ 5 h 56"/>
                <a:gd name="T64" fmla="*/ 38 w 57"/>
                <a:gd name="T65" fmla="*/ 7 h 56"/>
                <a:gd name="T66" fmla="*/ 41 w 57"/>
                <a:gd name="T67" fmla="*/ 3 h 56"/>
                <a:gd name="T68" fmla="*/ 28 w 57"/>
                <a:gd name="T6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56">
                  <a:moveTo>
                    <a:pt x="43" y="46"/>
                  </a:moveTo>
                  <a:cubicBezTo>
                    <a:pt x="38" y="50"/>
                    <a:pt x="33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4" y="56"/>
                    <a:pt x="40" y="54"/>
                    <a:pt x="45" y="51"/>
                  </a:cubicBezTo>
                  <a:cubicBezTo>
                    <a:pt x="43" y="46"/>
                    <a:pt x="43" y="46"/>
                    <a:pt x="43" y="46"/>
                  </a:cubicBezTo>
                  <a:moveTo>
                    <a:pt x="51" y="33"/>
                  </a:moveTo>
                  <a:cubicBezTo>
                    <a:pt x="50" y="37"/>
                    <a:pt x="48" y="41"/>
                    <a:pt x="45" y="4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2" y="45"/>
                    <a:pt x="54" y="40"/>
                    <a:pt x="56" y="35"/>
                  </a:cubicBezTo>
                  <a:cubicBezTo>
                    <a:pt x="51" y="33"/>
                    <a:pt x="51" y="33"/>
                    <a:pt x="51" y="33"/>
                  </a:cubicBezTo>
                  <a:moveTo>
                    <a:pt x="5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6"/>
                    <a:pt x="3" y="42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8" y="40"/>
                    <a:pt x="6" y="34"/>
                    <a:pt x="5" y="29"/>
                  </a:cubicBezTo>
                  <a:moveTo>
                    <a:pt x="44" y="5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4" y="11"/>
                    <a:pt x="45" y="12"/>
                  </a:cubicBezTo>
                  <a:cubicBezTo>
                    <a:pt x="50" y="17"/>
                    <a:pt x="52" y="24"/>
                    <a:pt x="52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24"/>
                    <a:pt x="55" y="15"/>
                    <a:pt x="49" y="9"/>
                  </a:cubicBezTo>
                  <a:cubicBezTo>
                    <a:pt x="48" y="7"/>
                    <a:pt x="46" y="6"/>
                    <a:pt x="44" y="5"/>
                  </a:cubicBezTo>
                  <a:moveTo>
                    <a:pt x="28" y="0"/>
                  </a:moveTo>
                  <a:cubicBezTo>
                    <a:pt x="22" y="0"/>
                    <a:pt x="15" y="2"/>
                    <a:pt x="9" y="7"/>
                  </a:cubicBezTo>
                  <a:cubicBezTo>
                    <a:pt x="4" y="13"/>
                    <a:pt x="1" y="20"/>
                    <a:pt x="0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0"/>
                    <a:pt x="8" y="15"/>
                    <a:pt x="13" y="11"/>
                  </a:cubicBezTo>
                  <a:cubicBezTo>
                    <a:pt x="17" y="7"/>
                    <a:pt x="23" y="5"/>
                    <a:pt x="28" y="5"/>
                  </a:cubicBezTo>
                  <a:cubicBezTo>
                    <a:pt x="32" y="5"/>
                    <a:pt x="35" y="6"/>
                    <a:pt x="38" y="7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9" name="Freeform 400"/>
            <p:cNvSpPr>
              <a:spLocks noEditPoints="1"/>
            </p:cNvSpPr>
            <p:nvPr/>
          </p:nvSpPr>
          <p:spPr bwMode="auto">
            <a:xfrm>
              <a:off x="2965451" y="-131763"/>
              <a:ext cx="269875" cy="250825"/>
            </a:xfrm>
            <a:custGeom>
              <a:avLst/>
              <a:gdLst>
                <a:gd name="T0" fmla="*/ 19 w 56"/>
                <a:gd name="T1" fmla="*/ 46 h 52"/>
                <a:gd name="T2" fmla="*/ 17 w 56"/>
                <a:gd name="T3" fmla="*/ 51 h 52"/>
                <a:gd name="T4" fmla="*/ 20 w 56"/>
                <a:gd name="T5" fmla="*/ 52 h 52"/>
                <a:gd name="T6" fmla="*/ 22 w 56"/>
                <a:gd name="T7" fmla="*/ 47 h 52"/>
                <a:gd name="T8" fmla="*/ 19 w 56"/>
                <a:gd name="T9" fmla="*/ 46 h 52"/>
                <a:gd name="T10" fmla="*/ 45 w 56"/>
                <a:gd name="T11" fmla="*/ 41 h 52"/>
                <a:gd name="T12" fmla="*/ 44 w 56"/>
                <a:gd name="T13" fmla="*/ 42 h 52"/>
                <a:gd name="T14" fmla="*/ 43 w 56"/>
                <a:gd name="T15" fmla="*/ 43 h 52"/>
                <a:gd name="T16" fmla="*/ 45 w 56"/>
                <a:gd name="T17" fmla="*/ 48 h 52"/>
                <a:gd name="T18" fmla="*/ 48 w 56"/>
                <a:gd name="T19" fmla="*/ 46 h 52"/>
                <a:gd name="T20" fmla="*/ 48 w 56"/>
                <a:gd name="T21" fmla="*/ 45 h 52"/>
                <a:gd name="T22" fmla="*/ 45 w 56"/>
                <a:gd name="T23" fmla="*/ 41 h 52"/>
                <a:gd name="T24" fmla="*/ 52 w 56"/>
                <a:gd name="T25" fmla="*/ 27 h 52"/>
                <a:gd name="T26" fmla="*/ 51 w 56"/>
                <a:gd name="T27" fmla="*/ 30 h 52"/>
                <a:gd name="T28" fmla="*/ 56 w 56"/>
                <a:gd name="T29" fmla="*/ 32 h 52"/>
                <a:gd name="T30" fmla="*/ 56 w 56"/>
                <a:gd name="T31" fmla="*/ 29 h 52"/>
                <a:gd name="T32" fmla="*/ 52 w 56"/>
                <a:gd name="T33" fmla="*/ 27 h 52"/>
                <a:gd name="T34" fmla="*/ 6 w 56"/>
                <a:gd name="T35" fmla="*/ 23 h 52"/>
                <a:gd name="T36" fmla="*/ 0 w 56"/>
                <a:gd name="T37" fmla="*/ 24 h 52"/>
                <a:gd name="T38" fmla="*/ 0 w 56"/>
                <a:gd name="T39" fmla="*/ 27 h 52"/>
                <a:gd name="T40" fmla="*/ 5 w 56"/>
                <a:gd name="T41" fmla="*/ 26 h 52"/>
                <a:gd name="T42" fmla="*/ 6 w 56"/>
                <a:gd name="T43" fmla="*/ 23 h 52"/>
                <a:gd name="T44" fmla="*/ 41 w 56"/>
                <a:gd name="T45" fmla="*/ 0 h 52"/>
                <a:gd name="T46" fmla="*/ 38 w 56"/>
                <a:gd name="T47" fmla="*/ 4 h 52"/>
                <a:gd name="T48" fmla="*/ 41 w 56"/>
                <a:gd name="T49" fmla="*/ 6 h 52"/>
                <a:gd name="T50" fmla="*/ 44 w 56"/>
                <a:gd name="T51" fmla="*/ 2 h 52"/>
                <a:gd name="T52" fmla="*/ 41 w 56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2">
                  <a:moveTo>
                    <a:pt x="19" y="46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9" y="52"/>
                    <a:pt x="20" y="5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0" y="46"/>
                    <a:pt x="19" y="46"/>
                  </a:cubicBezTo>
                  <a:moveTo>
                    <a:pt x="45" y="41"/>
                  </a:moveTo>
                  <a:cubicBezTo>
                    <a:pt x="45" y="41"/>
                    <a:pt x="44" y="42"/>
                    <a:pt x="44" y="42"/>
                  </a:cubicBezTo>
                  <a:cubicBezTo>
                    <a:pt x="44" y="43"/>
                    <a:pt x="43" y="43"/>
                    <a:pt x="43" y="43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6" y="47"/>
                    <a:pt x="47" y="46"/>
                    <a:pt x="48" y="46"/>
                  </a:cubicBezTo>
                  <a:cubicBezTo>
                    <a:pt x="48" y="46"/>
                    <a:pt x="48" y="45"/>
                    <a:pt x="48" y="45"/>
                  </a:cubicBezTo>
                  <a:cubicBezTo>
                    <a:pt x="45" y="41"/>
                    <a:pt x="45" y="41"/>
                    <a:pt x="45" y="41"/>
                  </a:cubicBezTo>
                  <a:moveTo>
                    <a:pt x="52" y="27"/>
                  </a:moveTo>
                  <a:cubicBezTo>
                    <a:pt x="51" y="28"/>
                    <a:pt x="51" y="29"/>
                    <a:pt x="51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0"/>
                    <a:pt x="56" y="29"/>
                  </a:cubicBezTo>
                  <a:cubicBezTo>
                    <a:pt x="52" y="27"/>
                    <a:pt x="52" y="27"/>
                    <a:pt x="52" y="27"/>
                  </a:cubicBezTo>
                  <a:moveTo>
                    <a:pt x="6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5"/>
                    <a:pt x="5" y="24"/>
                    <a:pt x="6" y="23"/>
                  </a:cubicBezTo>
                  <a:moveTo>
                    <a:pt x="41" y="0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9" y="4"/>
                    <a:pt x="40" y="5"/>
                    <a:pt x="41" y="6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1"/>
                    <a:pt x="42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0" name="Freeform 401"/>
            <p:cNvSpPr>
              <a:spLocks noEditPoints="1"/>
            </p:cNvSpPr>
            <p:nvPr/>
          </p:nvSpPr>
          <p:spPr bwMode="auto">
            <a:xfrm>
              <a:off x="1393826" y="2182812"/>
              <a:ext cx="149225" cy="139700"/>
            </a:xfrm>
            <a:custGeom>
              <a:avLst/>
              <a:gdLst>
                <a:gd name="T0" fmla="*/ 13 w 31"/>
                <a:gd name="T1" fmla="*/ 15 h 29"/>
                <a:gd name="T2" fmla="*/ 10 w 31"/>
                <a:gd name="T3" fmla="*/ 28 h 29"/>
                <a:gd name="T4" fmla="*/ 15 w 31"/>
                <a:gd name="T5" fmla="*/ 29 h 29"/>
                <a:gd name="T6" fmla="*/ 18 w 31"/>
                <a:gd name="T7" fmla="*/ 28 h 29"/>
                <a:gd name="T8" fmla="*/ 13 w 31"/>
                <a:gd name="T9" fmla="*/ 15 h 29"/>
                <a:gd name="T10" fmla="*/ 1 w 31"/>
                <a:gd name="T11" fmla="*/ 10 h 29"/>
                <a:gd name="T12" fmla="*/ 4 w 31"/>
                <a:gd name="T13" fmla="*/ 24 h 29"/>
                <a:gd name="T14" fmla="*/ 7 w 31"/>
                <a:gd name="T15" fmla="*/ 26 h 29"/>
                <a:gd name="T16" fmla="*/ 11 w 31"/>
                <a:gd name="T17" fmla="*/ 11 h 29"/>
                <a:gd name="T18" fmla="*/ 1 w 31"/>
                <a:gd name="T19" fmla="*/ 10 h 29"/>
                <a:gd name="T20" fmla="*/ 8 w 31"/>
                <a:gd name="T21" fmla="*/ 1 h 29"/>
                <a:gd name="T22" fmla="*/ 5 w 31"/>
                <a:gd name="T23" fmla="*/ 4 h 29"/>
                <a:gd name="T24" fmla="*/ 2 w 31"/>
                <a:gd name="T25" fmla="*/ 7 h 29"/>
                <a:gd name="T26" fmla="*/ 11 w 31"/>
                <a:gd name="T27" fmla="*/ 8 h 29"/>
                <a:gd name="T28" fmla="*/ 8 w 31"/>
                <a:gd name="T29" fmla="*/ 1 h 29"/>
                <a:gd name="T30" fmla="*/ 8 w 31"/>
                <a:gd name="T31" fmla="*/ 1 h 29"/>
                <a:gd name="T32" fmla="*/ 15 w 31"/>
                <a:gd name="T33" fmla="*/ 0 h 29"/>
                <a:gd name="T34" fmla="*/ 11 w 31"/>
                <a:gd name="T35" fmla="*/ 0 h 29"/>
                <a:gd name="T36" fmla="*/ 11 w 31"/>
                <a:gd name="T37" fmla="*/ 0 h 29"/>
                <a:gd name="T38" fmla="*/ 14 w 31"/>
                <a:gd name="T39" fmla="*/ 8 h 29"/>
                <a:gd name="T40" fmla="*/ 15 w 31"/>
                <a:gd name="T41" fmla="*/ 8 h 29"/>
                <a:gd name="T42" fmla="*/ 15 w 31"/>
                <a:gd name="T43" fmla="*/ 10 h 29"/>
                <a:gd name="T44" fmla="*/ 22 w 31"/>
                <a:gd name="T45" fmla="*/ 27 h 29"/>
                <a:gd name="T46" fmla="*/ 25 w 31"/>
                <a:gd name="T47" fmla="*/ 25 h 29"/>
                <a:gd name="T48" fmla="*/ 26 w 31"/>
                <a:gd name="T49" fmla="*/ 4 h 29"/>
                <a:gd name="T50" fmla="*/ 15 w 31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29">
                  <a:moveTo>
                    <a:pt x="13" y="1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3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3" y="15"/>
                    <a:pt x="13" y="15"/>
                    <a:pt x="13" y="15"/>
                  </a:cubicBezTo>
                  <a:moveTo>
                    <a:pt x="1" y="10"/>
                  </a:moveTo>
                  <a:cubicBezTo>
                    <a:pt x="0" y="15"/>
                    <a:pt x="1" y="20"/>
                    <a:pt x="4" y="24"/>
                  </a:cubicBezTo>
                  <a:cubicBezTo>
                    <a:pt x="5" y="25"/>
                    <a:pt x="6" y="26"/>
                    <a:pt x="7" y="2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1"/>
                  </a:moveTo>
                  <a:cubicBezTo>
                    <a:pt x="7" y="2"/>
                    <a:pt x="6" y="3"/>
                    <a:pt x="5" y="4"/>
                  </a:cubicBezTo>
                  <a:cubicBezTo>
                    <a:pt x="4" y="5"/>
                    <a:pt x="3" y="6"/>
                    <a:pt x="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31" y="19"/>
                    <a:pt x="31" y="10"/>
                    <a:pt x="26" y="4"/>
                  </a:cubicBezTo>
                  <a:cubicBezTo>
                    <a:pt x="23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1" name="Freeform 402"/>
            <p:cNvSpPr/>
            <p:nvPr/>
          </p:nvSpPr>
          <p:spPr bwMode="auto">
            <a:xfrm>
              <a:off x="1398588" y="2182812"/>
              <a:ext cx="100013" cy="134938"/>
            </a:xfrm>
            <a:custGeom>
              <a:avLst/>
              <a:gdLst>
                <a:gd name="T0" fmla="*/ 10 w 21"/>
                <a:gd name="T1" fmla="*/ 0 h 28"/>
                <a:gd name="T2" fmla="*/ 7 w 21"/>
                <a:gd name="T3" fmla="*/ 1 h 28"/>
                <a:gd name="T4" fmla="*/ 7 w 21"/>
                <a:gd name="T5" fmla="*/ 1 h 28"/>
                <a:gd name="T6" fmla="*/ 10 w 21"/>
                <a:gd name="T7" fmla="*/ 8 h 28"/>
                <a:gd name="T8" fmla="*/ 1 w 21"/>
                <a:gd name="T9" fmla="*/ 7 h 28"/>
                <a:gd name="T10" fmla="*/ 0 w 21"/>
                <a:gd name="T11" fmla="*/ 10 h 28"/>
                <a:gd name="T12" fmla="*/ 10 w 21"/>
                <a:gd name="T13" fmla="*/ 11 h 28"/>
                <a:gd name="T14" fmla="*/ 6 w 21"/>
                <a:gd name="T15" fmla="*/ 26 h 28"/>
                <a:gd name="T16" fmla="*/ 9 w 21"/>
                <a:gd name="T17" fmla="*/ 28 h 28"/>
                <a:gd name="T18" fmla="*/ 12 w 21"/>
                <a:gd name="T19" fmla="*/ 15 h 28"/>
                <a:gd name="T20" fmla="*/ 17 w 21"/>
                <a:gd name="T21" fmla="*/ 28 h 28"/>
                <a:gd name="T22" fmla="*/ 21 w 21"/>
                <a:gd name="T23" fmla="*/ 27 h 28"/>
                <a:gd name="T24" fmla="*/ 14 w 21"/>
                <a:gd name="T25" fmla="*/ 10 h 28"/>
                <a:gd name="T26" fmla="*/ 14 w 21"/>
                <a:gd name="T27" fmla="*/ 8 h 28"/>
                <a:gd name="T28" fmla="*/ 13 w 21"/>
                <a:gd name="T29" fmla="*/ 8 h 28"/>
                <a:gd name="T30" fmla="*/ 10 w 21"/>
                <a:gd name="T31" fmla="*/ 0 h 28"/>
                <a:gd name="T32" fmla="*/ 10 w 2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8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7"/>
                    <a:pt x="9" y="2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8"/>
                    <a:pt x="20" y="28"/>
                    <a:pt x="21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2" name="Freeform 403"/>
            <p:cNvSpPr>
              <a:spLocks noEditPoints="1"/>
            </p:cNvSpPr>
            <p:nvPr/>
          </p:nvSpPr>
          <p:spPr bwMode="auto">
            <a:xfrm>
              <a:off x="1325563" y="2114550"/>
              <a:ext cx="288925" cy="269875"/>
            </a:xfrm>
            <a:custGeom>
              <a:avLst/>
              <a:gdLst>
                <a:gd name="T0" fmla="*/ 21 w 60"/>
                <a:gd name="T1" fmla="*/ 50 h 56"/>
                <a:gd name="T2" fmla="*/ 20 w 60"/>
                <a:gd name="T3" fmla="*/ 55 h 56"/>
                <a:gd name="T4" fmla="*/ 29 w 60"/>
                <a:gd name="T5" fmla="*/ 56 h 56"/>
                <a:gd name="T6" fmla="*/ 37 w 60"/>
                <a:gd name="T7" fmla="*/ 55 h 56"/>
                <a:gd name="T8" fmla="*/ 36 w 60"/>
                <a:gd name="T9" fmla="*/ 50 h 56"/>
                <a:gd name="T10" fmla="*/ 29 w 60"/>
                <a:gd name="T11" fmla="*/ 51 h 56"/>
                <a:gd name="T12" fmla="*/ 21 w 60"/>
                <a:gd name="T13" fmla="*/ 50 h 56"/>
                <a:gd name="T14" fmla="*/ 1 w 60"/>
                <a:gd name="T15" fmla="*/ 23 h 56"/>
                <a:gd name="T16" fmla="*/ 8 w 60"/>
                <a:gd name="T17" fmla="*/ 47 h 56"/>
                <a:gd name="T18" fmla="*/ 17 w 60"/>
                <a:gd name="T19" fmla="*/ 54 h 56"/>
                <a:gd name="T20" fmla="*/ 18 w 60"/>
                <a:gd name="T21" fmla="*/ 49 h 56"/>
                <a:gd name="T22" fmla="*/ 12 w 60"/>
                <a:gd name="T23" fmla="*/ 44 h 56"/>
                <a:gd name="T24" fmla="*/ 6 w 60"/>
                <a:gd name="T25" fmla="*/ 23 h 56"/>
                <a:gd name="T26" fmla="*/ 1 w 60"/>
                <a:gd name="T27" fmla="*/ 23 h 56"/>
                <a:gd name="T28" fmla="*/ 18 w 60"/>
                <a:gd name="T29" fmla="*/ 2 h 56"/>
                <a:gd name="T30" fmla="*/ 10 w 60"/>
                <a:gd name="T31" fmla="*/ 8 h 56"/>
                <a:gd name="T32" fmla="*/ 2 w 60"/>
                <a:gd name="T33" fmla="*/ 19 h 56"/>
                <a:gd name="T34" fmla="*/ 7 w 60"/>
                <a:gd name="T35" fmla="*/ 20 h 56"/>
                <a:gd name="T36" fmla="*/ 13 w 60"/>
                <a:gd name="T37" fmla="*/ 11 h 56"/>
                <a:gd name="T38" fmla="*/ 20 w 60"/>
                <a:gd name="T39" fmla="*/ 7 h 56"/>
                <a:gd name="T40" fmla="*/ 18 w 60"/>
                <a:gd name="T41" fmla="*/ 2 h 56"/>
                <a:gd name="T42" fmla="*/ 29 w 60"/>
                <a:gd name="T43" fmla="*/ 0 h 56"/>
                <a:gd name="T44" fmla="*/ 21 w 60"/>
                <a:gd name="T45" fmla="*/ 1 h 56"/>
                <a:gd name="T46" fmla="*/ 23 w 60"/>
                <a:gd name="T47" fmla="*/ 6 h 56"/>
                <a:gd name="T48" fmla="*/ 29 w 60"/>
                <a:gd name="T49" fmla="*/ 5 h 56"/>
                <a:gd name="T50" fmla="*/ 46 w 60"/>
                <a:gd name="T51" fmla="*/ 12 h 56"/>
                <a:gd name="T52" fmla="*/ 45 w 60"/>
                <a:gd name="T53" fmla="*/ 45 h 56"/>
                <a:gd name="T54" fmla="*/ 39 w 60"/>
                <a:gd name="T55" fmla="*/ 49 h 56"/>
                <a:gd name="T56" fmla="*/ 41 w 60"/>
                <a:gd name="T57" fmla="*/ 54 h 56"/>
                <a:gd name="T58" fmla="*/ 48 w 60"/>
                <a:gd name="T59" fmla="*/ 49 h 56"/>
                <a:gd name="T60" fmla="*/ 50 w 60"/>
                <a:gd name="T61" fmla="*/ 9 h 56"/>
                <a:gd name="T62" fmla="*/ 29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21" y="50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2" y="56"/>
                    <a:pt x="35" y="56"/>
                    <a:pt x="37" y="55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3" y="51"/>
                    <a:pt x="31" y="51"/>
                    <a:pt x="29" y="51"/>
                  </a:cubicBezTo>
                  <a:cubicBezTo>
                    <a:pt x="26" y="51"/>
                    <a:pt x="24" y="51"/>
                    <a:pt x="21" y="50"/>
                  </a:cubicBezTo>
                  <a:moveTo>
                    <a:pt x="1" y="23"/>
                  </a:moveTo>
                  <a:cubicBezTo>
                    <a:pt x="0" y="31"/>
                    <a:pt x="2" y="40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7" y="38"/>
                    <a:pt x="5" y="30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8" y="2"/>
                  </a:moveTo>
                  <a:cubicBezTo>
                    <a:pt x="15" y="4"/>
                    <a:pt x="12" y="5"/>
                    <a:pt x="10" y="8"/>
                  </a:cubicBezTo>
                  <a:cubicBezTo>
                    <a:pt x="6" y="11"/>
                    <a:pt x="4" y="15"/>
                    <a:pt x="2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7"/>
                    <a:pt x="11" y="14"/>
                    <a:pt x="13" y="11"/>
                  </a:cubicBezTo>
                  <a:cubicBezTo>
                    <a:pt x="15" y="10"/>
                    <a:pt x="17" y="8"/>
                    <a:pt x="20" y="7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9" y="0"/>
                  </a:moveTo>
                  <a:cubicBezTo>
                    <a:pt x="26" y="0"/>
                    <a:pt x="24" y="0"/>
                    <a:pt x="21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5"/>
                    <a:pt x="27" y="5"/>
                    <a:pt x="29" y="5"/>
                  </a:cubicBezTo>
                  <a:cubicBezTo>
                    <a:pt x="35" y="5"/>
                    <a:pt x="41" y="8"/>
                    <a:pt x="46" y="12"/>
                  </a:cubicBezTo>
                  <a:cubicBezTo>
                    <a:pt x="55" y="22"/>
                    <a:pt x="54" y="36"/>
                    <a:pt x="45" y="45"/>
                  </a:cubicBezTo>
                  <a:cubicBezTo>
                    <a:pt x="43" y="47"/>
                    <a:pt x="41" y="48"/>
                    <a:pt x="39" y="49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3" y="53"/>
                    <a:pt x="46" y="51"/>
                    <a:pt x="48" y="49"/>
                  </a:cubicBezTo>
                  <a:cubicBezTo>
                    <a:pt x="60" y="38"/>
                    <a:pt x="60" y="20"/>
                    <a:pt x="50" y="9"/>
                  </a:cubicBezTo>
                  <a:cubicBezTo>
                    <a:pt x="44" y="3"/>
                    <a:pt x="37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3" name="Freeform 404"/>
            <p:cNvSpPr>
              <a:spLocks noEditPoints="1"/>
            </p:cNvSpPr>
            <p:nvPr/>
          </p:nvSpPr>
          <p:spPr bwMode="auto">
            <a:xfrm>
              <a:off x="1330326" y="2119312"/>
              <a:ext cx="193675" cy="260350"/>
            </a:xfrm>
            <a:custGeom>
              <a:avLst/>
              <a:gdLst>
                <a:gd name="T0" fmla="*/ 38 w 40"/>
                <a:gd name="T1" fmla="*/ 48 h 54"/>
                <a:gd name="T2" fmla="*/ 35 w 40"/>
                <a:gd name="T3" fmla="*/ 49 h 54"/>
                <a:gd name="T4" fmla="*/ 36 w 40"/>
                <a:gd name="T5" fmla="*/ 54 h 54"/>
                <a:gd name="T6" fmla="*/ 40 w 40"/>
                <a:gd name="T7" fmla="*/ 53 h 54"/>
                <a:gd name="T8" fmla="*/ 38 w 40"/>
                <a:gd name="T9" fmla="*/ 48 h 54"/>
                <a:gd name="T10" fmla="*/ 17 w 40"/>
                <a:gd name="T11" fmla="*/ 48 h 54"/>
                <a:gd name="T12" fmla="*/ 16 w 40"/>
                <a:gd name="T13" fmla="*/ 53 h 54"/>
                <a:gd name="T14" fmla="*/ 19 w 40"/>
                <a:gd name="T15" fmla="*/ 54 h 54"/>
                <a:gd name="T16" fmla="*/ 20 w 40"/>
                <a:gd name="T17" fmla="*/ 49 h 54"/>
                <a:gd name="T18" fmla="*/ 17 w 40"/>
                <a:gd name="T19" fmla="*/ 48 h 54"/>
                <a:gd name="T20" fmla="*/ 1 w 40"/>
                <a:gd name="T21" fmla="*/ 18 h 54"/>
                <a:gd name="T22" fmla="*/ 0 w 40"/>
                <a:gd name="T23" fmla="*/ 22 h 54"/>
                <a:gd name="T24" fmla="*/ 5 w 40"/>
                <a:gd name="T25" fmla="*/ 22 h 54"/>
                <a:gd name="T26" fmla="*/ 6 w 40"/>
                <a:gd name="T27" fmla="*/ 19 h 54"/>
                <a:gd name="T28" fmla="*/ 1 w 40"/>
                <a:gd name="T29" fmla="*/ 18 h 54"/>
                <a:gd name="T30" fmla="*/ 20 w 40"/>
                <a:gd name="T31" fmla="*/ 0 h 54"/>
                <a:gd name="T32" fmla="*/ 17 w 40"/>
                <a:gd name="T33" fmla="*/ 1 h 54"/>
                <a:gd name="T34" fmla="*/ 19 w 40"/>
                <a:gd name="T35" fmla="*/ 6 h 54"/>
                <a:gd name="T36" fmla="*/ 22 w 40"/>
                <a:gd name="T37" fmla="*/ 5 h 54"/>
                <a:gd name="T38" fmla="*/ 20 w 40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54">
                  <a:moveTo>
                    <a:pt x="38" y="48"/>
                  </a:moveTo>
                  <a:cubicBezTo>
                    <a:pt x="37" y="49"/>
                    <a:pt x="36" y="49"/>
                    <a:pt x="35" y="49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3"/>
                    <a:pt x="40" y="53"/>
                  </a:cubicBezTo>
                  <a:cubicBezTo>
                    <a:pt x="38" y="48"/>
                    <a:pt x="38" y="48"/>
                    <a:pt x="38" y="48"/>
                  </a:cubicBezTo>
                  <a:moveTo>
                    <a:pt x="17" y="48"/>
                  </a:move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8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9" y="49"/>
                    <a:pt x="18" y="48"/>
                    <a:pt x="17" y="48"/>
                  </a:cubicBezTo>
                  <a:moveTo>
                    <a:pt x="1" y="18"/>
                  </a:moveTo>
                  <a:cubicBezTo>
                    <a:pt x="1" y="20"/>
                    <a:pt x="1" y="21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6" y="20"/>
                    <a:pt x="6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1" y="5"/>
                    <a:pt x="22" y="5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4" name="Freeform 405"/>
            <p:cNvSpPr>
              <a:spLocks noEditPoints="1"/>
            </p:cNvSpPr>
            <p:nvPr/>
          </p:nvSpPr>
          <p:spPr bwMode="auto">
            <a:xfrm>
              <a:off x="3640138" y="2225675"/>
              <a:ext cx="111125" cy="111125"/>
            </a:xfrm>
            <a:custGeom>
              <a:avLst/>
              <a:gdLst>
                <a:gd name="T0" fmla="*/ 7 w 23"/>
                <a:gd name="T1" fmla="*/ 16 h 23"/>
                <a:gd name="T2" fmla="*/ 3 w 23"/>
                <a:gd name="T3" fmla="*/ 18 h 23"/>
                <a:gd name="T4" fmla="*/ 4 w 23"/>
                <a:gd name="T5" fmla="*/ 19 h 23"/>
                <a:gd name="T6" fmla="*/ 7 w 23"/>
                <a:gd name="T7" fmla="*/ 21 h 23"/>
                <a:gd name="T8" fmla="*/ 7 w 23"/>
                <a:gd name="T9" fmla="*/ 16 h 23"/>
                <a:gd name="T10" fmla="*/ 15 w 23"/>
                <a:gd name="T11" fmla="*/ 10 h 23"/>
                <a:gd name="T12" fmla="*/ 11 w 23"/>
                <a:gd name="T13" fmla="*/ 13 h 23"/>
                <a:gd name="T14" fmla="*/ 10 w 23"/>
                <a:gd name="T15" fmla="*/ 22 h 23"/>
                <a:gd name="T16" fmla="*/ 12 w 23"/>
                <a:gd name="T17" fmla="*/ 23 h 23"/>
                <a:gd name="T18" fmla="*/ 20 w 23"/>
                <a:gd name="T19" fmla="*/ 20 h 23"/>
                <a:gd name="T20" fmla="*/ 23 w 23"/>
                <a:gd name="T21" fmla="*/ 11 h 23"/>
                <a:gd name="T22" fmla="*/ 15 w 23"/>
                <a:gd name="T23" fmla="*/ 10 h 23"/>
                <a:gd name="T24" fmla="*/ 9 w 23"/>
                <a:gd name="T25" fmla="*/ 1 h 23"/>
                <a:gd name="T26" fmla="*/ 5 w 23"/>
                <a:gd name="T27" fmla="*/ 3 h 23"/>
                <a:gd name="T28" fmla="*/ 2 w 23"/>
                <a:gd name="T29" fmla="*/ 15 h 23"/>
                <a:gd name="T30" fmla="*/ 8 w 23"/>
                <a:gd name="T31" fmla="*/ 11 h 23"/>
                <a:gd name="T32" fmla="*/ 9 w 23"/>
                <a:gd name="T33" fmla="*/ 1 h 23"/>
                <a:gd name="T34" fmla="*/ 12 w 23"/>
                <a:gd name="T35" fmla="*/ 0 h 23"/>
                <a:gd name="T36" fmla="*/ 12 w 23"/>
                <a:gd name="T37" fmla="*/ 0 h 23"/>
                <a:gd name="T38" fmla="*/ 11 w 23"/>
                <a:gd name="T39" fmla="*/ 9 h 23"/>
                <a:gd name="T40" fmla="*/ 14 w 23"/>
                <a:gd name="T41" fmla="*/ 7 h 23"/>
                <a:gd name="T42" fmla="*/ 22 w 23"/>
                <a:gd name="T43" fmla="*/ 7 h 23"/>
                <a:gd name="T44" fmla="*/ 20 w 23"/>
                <a:gd name="T45" fmla="*/ 4 h 23"/>
                <a:gd name="T46" fmla="*/ 12 w 23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23">
                  <a:moveTo>
                    <a:pt x="7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6" y="21"/>
                    <a:pt x="7" y="21"/>
                  </a:cubicBezTo>
                  <a:cubicBezTo>
                    <a:pt x="7" y="16"/>
                    <a:pt x="7" y="16"/>
                    <a:pt x="7" y="16"/>
                  </a:cubicBezTo>
                  <a:moveTo>
                    <a:pt x="15" y="1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1" y="23"/>
                    <a:pt x="12" y="23"/>
                  </a:cubicBezTo>
                  <a:cubicBezTo>
                    <a:pt x="15" y="23"/>
                    <a:pt x="18" y="22"/>
                    <a:pt x="20" y="20"/>
                  </a:cubicBezTo>
                  <a:cubicBezTo>
                    <a:pt x="22" y="17"/>
                    <a:pt x="23" y="14"/>
                    <a:pt x="23" y="11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9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1" y="7"/>
                    <a:pt x="0" y="11"/>
                    <a:pt x="2" y="15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407"/>
            <p:cNvSpPr/>
            <p:nvPr/>
          </p:nvSpPr>
          <p:spPr bwMode="auto">
            <a:xfrm>
              <a:off x="3649663" y="2225675"/>
              <a:ext cx="101600" cy="106363"/>
            </a:xfrm>
            <a:custGeom>
              <a:avLst/>
              <a:gdLst>
                <a:gd name="T0" fmla="*/ 10 w 21"/>
                <a:gd name="T1" fmla="*/ 0 h 22"/>
                <a:gd name="T2" fmla="*/ 7 w 21"/>
                <a:gd name="T3" fmla="*/ 1 h 22"/>
                <a:gd name="T4" fmla="*/ 6 w 21"/>
                <a:gd name="T5" fmla="*/ 11 h 22"/>
                <a:gd name="T6" fmla="*/ 0 w 21"/>
                <a:gd name="T7" fmla="*/ 15 h 22"/>
                <a:gd name="T8" fmla="*/ 1 w 21"/>
                <a:gd name="T9" fmla="*/ 18 h 22"/>
                <a:gd name="T10" fmla="*/ 5 w 21"/>
                <a:gd name="T11" fmla="*/ 16 h 22"/>
                <a:gd name="T12" fmla="*/ 5 w 21"/>
                <a:gd name="T13" fmla="*/ 21 h 22"/>
                <a:gd name="T14" fmla="*/ 8 w 21"/>
                <a:gd name="T15" fmla="*/ 22 h 22"/>
                <a:gd name="T16" fmla="*/ 9 w 21"/>
                <a:gd name="T17" fmla="*/ 13 h 22"/>
                <a:gd name="T18" fmla="*/ 13 w 21"/>
                <a:gd name="T19" fmla="*/ 10 h 22"/>
                <a:gd name="T20" fmla="*/ 21 w 21"/>
                <a:gd name="T21" fmla="*/ 11 h 22"/>
                <a:gd name="T22" fmla="*/ 20 w 21"/>
                <a:gd name="T23" fmla="*/ 7 h 22"/>
                <a:gd name="T24" fmla="*/ 12 w 21"/>
                <a:gd name="T25" fmla="*/ 7 h 22"/>
                <a:gd name="T26" fmla="*/ 9 w 21"/>
                <a:gd name="T27" fmla="*/ 9 h 22"/>
                <a:gd name="T28" fmla="*/ 10 w 2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7" y="22"/>
                    <a:pt x="8" y="2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408"/>
            <p:cNvSpPr>
              <a:spLocks noEditPoints="1"/>
            </p:cNvSpPr>
            <p:nvPr/>
          </p:nvSpPr>
          <p:spPr bwMode="auto">
            <a:xfrm>
              <a:off x="3586163" y="2178050"/>
              <a:ext cx="217488" cy="206375"/>
            </a:xfrm>
            <a:custGeom>
              <a:avLst/>
              <a:gdLst>
                <a:gd name="T0" fmla="*/ 9 w 45"/>
                <a:gd name="T1" fmla="*/ 32 h 43"/>
                <a:gd name="T2" fmla="*/ 6 w 45"/>
                <a:gd name="T3" fmla="*/ 34 h 43"/>
                <a:gd name="T4" fmla="*/ 7 w 45"/>
                <a:gd name="T5" fmla="*/ 36 h 43"/>
                <a:gd name="T6" fmla="*/ 17 w 45"/>
                <a:gd name="T7" fmla="*/ 42 h 43"/>
                <a:gd name="T8" fmla="*/ 17 w 45"/>
                <a:gd name="T9" fmla="*/ 38 h 43"/>
                <a:gd name="T10" fmla="*/ 10 w 45"/>
                <a:gd name="T11" fmla="*/ 33 h 43"/>
                <a:gd name="T12" fmla="*/ 9 w 45"/>
                <a:gd name="T13" fmla="*/ 32 h 43"/>
                <a:gd name="T14" fmla="*/ 41 w 45"/>
                <a:gd name="T15" fmla="*/ 21 h 43"/>
                <a:gd name="T16" fmla="*/ 35 w 45"/>
                <a:gd name="T17" fmla="*/ 34 h 43"/>
                <a:gd name="T18" fmla="*/ 23 w 45"/>
                <a:gd name="T19" fmla="*/ 39 h 43"/>
                <a:gd name="T20" fmla="*/ 20 w 45"/>
                <a:gd name="T21" fmla="*/ 39 h 43"/>
                <a:gd name="T22" fmla="*/ 20 w 45"/>
                <a:gd name="T23" fmla="*/ 43 h 43"/>
                <a:gd name="T24" fmla="*/ 23 w 45"/>
                <a:gd name="T25" fmla="*/ 43 h 43"/>
                <a:gd name="T26" fmla="*/ 38 w 45"/>
                <a:gd name="T27" fmla="*/ 37 h 43"/>
                <a:gd name="T28" fmla="*/ 45 w 45"/>
                <a:gd name="T29" fmla="*/ 22 h 43"/>
                <a:gd name="T30" fmla="*/ 41 w 45"/>
                <a:gd name="T31" fmla="*/ 21 h 43"/>
                <a:gd name="T32" fmla="*/ 21 w 45"/>
                <a:gd name="T33" fmla="*/ 0 h 43"/>
                <a:gd name="T34" fmla="*/ 9 w 45"/>
                <a:gd name="T35" fmla="*/ 6 h 43"/>
                <a:gd name="T36" fmla="*/ 4 w 45"/>
                <a:gd name="T37" fmla="*/ 31 h 43"/>
                <a:gd name="T38" fmla="*/ 7 w 45"/>
                <a:gd name="T39" fmla="*/ 29 h 43"/>
                <a:gd name="T40" fmla="*/ 11 w 45"/>
                <a:gd name="T41" fmla="*/ 9 h 43"/>
                <a:gd name="T42" fmla="*/ 20 w 45"/>
                <a:gd name="T43" fmla="*/ 4 h 43"/>
                <a:gd name="T44" fmla="*/ 21 w 45"/>
                <a:gd name="T45" fmla="*/ 0 h 43"/>
                <a:gd name="T46" fmla="*/ 24 w 45"/>
                <a:gd name="T47" fmla="*/ 0 h 43"/>
                <a:gd name="T48" fmla="*/ 24 w 45"/>
                <a:gd name="T49" fmla="*/ 4 h 43"/>
                <a:gd name="T50" fmla="*/ 36 w 45"/>
                <a:gd name="T51" fmla="*/ 10 h 43"/>
                <a:gd name="T52" fmla="*/ 40 w 45"/>
                <a:gd name="T53" fmla="*/ 18 h 43"/>
                <a:gd name="T54" fmla="*/ 44 w 45"/>
                <a:gd name="T55" fmla="*/ 18 h 43"/>
                <a:gd name="T56" fmla="*/ 39 w 45"/>
                <a:gd name="T57" fmla="*/ 7 h 43"/>
                <a:gd name="T58" fmla="*/ 24 w 45"/>
                <a:gd name="T5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3">
                  <a:moveTo>
                    <a:pt x="9" y="32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7" y="36"/>
                  </a:cubicBezTo>
                  <a:cubicBezTo>
                    <a:pt x="10" y="39"/>
                    <a:pt x="13" y="41"/>
                    <a:pt x="17" y="42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4" y="37"/>
                    <a:pt x="12" y="36"/>
                    <a:pt x="10" y="33"/>
                  </a:cubicBezTo>
                  <a:cubicBezTo>
                    <a:pt x="10" y="33"/>
                    <a:pt x="9" y="33"/>
                    <a:pt x="9" y="32"/>
                  </a:cubicBezTo>
                  <a:moveTo>
                    <a:pt x="41" y="21"/>
                  </a:moveTo>
                  <a:cubicBezTo>
                    <a:pt x="41" y="26"/>
                    <a:pt x="39" y="31"/>
                    <a:pt x="35" y="34"/>
                  </a:cubicBezTo>
                  <a:cubicBezTo>
                    <a:pt x="32" y="38"/>
                    <a:pt x="27" y="39"/>
                    <a:pt x="23" y="39"/>
                  </a:cubicBezTo>
                  <a:cubicBezTo>
                    <a:pt x="22" y="39"/>
                    <a:pt x="21" y="39"/>
                    <a:pt x="20" y="39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2" y="43"/>
                    <a:pt x="23" y="43"/>
                  </a:cubicBezTo>
                  <a:cubicBezTo>
                    <a:pt x="28" y="43"/>
                    <a:pt x="34" y="41"/>
                    <a:pt x="38" y="37"/>
                  </a:cubicBezTo>
                  <a:cubicBezTo>
                    <a:pt x="42" y="33"/>
                    <a:pt x="44" y="27"/>
                    <a:pt x="45" y="22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9" y="6"/>
                  </a:cubicBezTo>
                  <a:cubicBezTo>
                    <a:pt x="1" y="13"/>
                    <a:pt x="0" y="23"/>
                    <a:pt x="4" y="3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2"/>
                    <a:pt x="5" y="14"/>
                    <a:pt x="11" y="9"/>
                  </a:cubicBezTo>
                  <a:cubicBezTo>
                    <a:pt x="14" y="6"/>
                    <a:pt x="17" y="5"/>
                    <a:pt x="20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8" y="4"/>
                    <a:pt x="33" y="6"/>
                    <a:pt x="36" y="10"/>
                  </a:cubicBezTo>
                  <a:cubicBezTo>
                    <a:pt x="38" y="12"/>
                    <a:pt x="40" y="15"/>
                    <a:pt x="40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4"/>
                    <a:pt x="42" y="10"/>
                    <a:pt x="39" y="7"/>
                  </a:cubicBezTo>
                  <a:cubicBezTo>
                    <a:pt x="35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09"/>
            <p:cNvSpPr>
              <a:spLocks noEditPoints="1"/>
            </p:cNvSpPr>
            <p:nvPr/>
          </p:nvSpPr>
          <p:spPr bwMode="auto">
            <a:xfrm>
              <a:off x="3605213" y="2178050"/>
              <a:ext cx="198438" cy="206375"/>
            </a:xfrm>
            <a:custGeom>
              <a:avLst/>
              <a:gdLst>
                <a:gd name="T0" fmla="*/ 13 w 41"/>
                <a:gd name="T1" fmla="*/ 38 h 43"/>
                <a:gd name="T2" fmla="*/ 13 w 41"/>
                <a:gd name="T3" fmla="*/ 42 h 43"/>
                <a:gd name="T4" fmla="*/ 16 w 41"/>
                <a:gd name="T5" fmla="*/ 43 h 43"/>
                <a:gd name="T6" fmla="*/ 16 w 41"/>
                <a:gd name="T7" fmla="*/ 39 h 43"/>
                <a:gd name="T8" fmla="*/ 13 w 41"/>
                <a:gd name="T9" fmla="*/ 38 h 43"/>
                <a:gd name="T10" fmla="*/ 3 w 41"/>
                <a:gd name="T11" fmla="*/ 29 h 43"/>
                <a:gd name="T12" fmla="*/ 0 w 41"/>
                <a:gd name="T13" fmla="*/ 31 h 43"/>
                <a:gd name="T14" fmla="*/ 2 w 41"/>
                <a:gd name="T15" fmla="*/ 34 h 43"/>
                <a:gd name="T16" fmla="*/ 5 w 41"/>
                <a:gd name="T17" fmla="*/ 32 h 43"/>
                <a:gd name="T18" fmla="*/ 3 w 41"/>
                <a:gd name="T19" fmla="*/ 29 h 43"/>
                <a:gd name="T20" fmla="*/ 36 w 41"/>
                <a:gd name="T21" fmla="*/ 18 h 43"/>
                <a:gd name="T22" fmla="*/ 37 w 41"/>
                <a:gd name="T23" fmla="*/ 21 h 43"/>
                <a:gd name="T24" fmla="*/ 41 w 41"/>
                <a:gd name="T25" fmla="*/ 22 h 43"/>
                <a:gd name="T26" fmla="*/ 40 w 41"/>
                <a:gd name="T27" fmla="*/ 18 h 43"/>
                <a:gd name="T28" fmla="*/ 36 w 41"/>
                <a:gd name="T29" fmla="*/ 18 h 43"/>
                <a:gd name="T30" fmla="*/ 19 w 41"/>
                <a:gd name="T31" fmla="*/ 0 h 43"/>
                <a:gd name="T32" fmla="*/ 17 w 41"/>
                <a:gd name="T33" fmla="*/ 0 h 43"/>
                <a:gd name="T34" fmla="*/ 16 w 41"/>
                <a:gd name="T35" fmla="*/ 4 h 43"/>
                <a:gd name="T36" fmla="*/ 19 w 41"/>
                <a:gd name="T37" fmla="*/ 4 h 43"/>
                <a:gd name="T38" fmla="*/ 20 w 41"/>
                <a:gd name="T39" fmla="*/ 4 h 43"/>
                <a:gd name="T40" fmla="*/ 20 w 41"/>
                <a:gd name="T41" fmla="*/ 0 h 43"/>
                <a:gd name="T42" fmla="*/ 19 w 41"/>
                <a:gd name="T4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3">
                  <a:moveTo>
                    <a:pt x="13" y="38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5" y="42"/>
                    <a:pt x="16" y="4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4" y="38"/>
                    <a:pt x="13" y="38"/>
                  </a:cubicBezTo>
                  <a:moveTo>
                    <a:pt x="3" y="29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" y="32"/>
                    <a:pt x="1" y="33"/>
                    <a:pt x="2" y="3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6" y="18"/>
                  </a:moveTo>
                  <a:cubicBezTo>
                    <a:pt x="37" y="19"/>
                    <a:pt x="37" y="20"/>
                    <a:pt x="37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0" y="20"/>
                    <a:pt x="40" y="18"/>
                  </a:cubicBezTo>
                  <a:cubicBezTo>
                    <a:pt x="36" y="18"/>
                    <a:pt x="36" y="18"/>
                    <a:pt x="36" y="18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10"/>
            <p:cNvSpPr>
              <a:spLocks noEditPoints="1"/>
            </p:cNvSpPr>
            <p:nvPr/>
          </p:nvSpPr>
          <p:spPr bwMode="auto">
            <a:xfrm>
              <a:off x="4676775" y="1160463"/>
              <a:ext cx="109538" cy="106363"/>
            </a:xfrm>
            <a:custGeom>
              <a:avLst/>
              <a:gdLst>
                <a:gd name="T0" fmla="*/ 20 w 23"/>
                <a:gd name="T1" fmla="*/ 15 h 22"/>
                <a:gd name="T2" fmla="*/ 21 w 23"/>
                <a:gd name="T3" fmla="*/ 16 h 22"/>
                <a:gd name="T4" fmla="*/ 21 w 23"/>
                <a:gd name="T5" fmla="*/ 16 h 22"/>
                <a:gd name="T6" fmla="*/ 20 w 23"/>
                <a:gd name="T7" fmla="*/ 15 h 22"/>
                <a:gd name="T8" fmla="*/ 1 w 23"/>
                <a:gd name="T9" fmla="*/ 9 h 22"/>
                <a:gd name="T10" fmla="*/ 4 w 23"/>
                <a:gd name="T11" fmla="*/ 18 h 22"/>
                <a:gd name="T12" fmla="*/ 12 w 23"/>
                <a:gd name="T13" fmla="*/ 22 h 22"/>
                <a:gd name="T14" fmla="*/ 19 w 23"/>
                <a:gd name="T15" fmla="*/ 19 h 22"/>
                <a:gd name="T16" fmla="*/ 14 w 23"/>
                <a:gd name="T17" fmla="*/ 13 h 22"/>
                <a:gd name="T18" fmla="*/ 1 w 23"/>
                <a:gd name="T19" fmla="*/ 9 h 22"/>
                <a:gd name="T20" fmla="*/ 4 w 23"/>
                <a:gd name="T21" fmla="*/ 3 h 22"/>
                <a:gd name="T22" fmla="*/ 2 w 23"/>
                <a:gd name="T23" fmla="*/ 6 h 22"/>
                <a:gd name="T24" fmla="*/ 9 w 23"/>
                <a:gd name="T25" fmla="*/ 8 h 22"/>
                <a:gd name="T26" fmla="*/ 4 w 23"/>
                <a:gd name="T27" fmla="*/ 3 h 22"/>
                <a:gd name="T28" fmla="*/ 12 w 23"/>
                <a:gd name="T29" fmla="*/ 0 h 22"/>
                <a:gd name="T30" fmla="*/ 7 w 23"/>
                <a:gd name="T31" fmla="*/ 1 h 22"/>
                <a:gd name="T32" fmla="*/ 16 w 23"/>
                <a:gd name="T33" fmla="*/ 10 h 22"/>
                <a:gd name="T34" fmla="*/ 16 w 23"/>
                <a:gd name="T35" fmla="*/ 10 h 22"/>
                <a:gd name="T36" fmla="*/ 16 w 23"/>
                <a:gd name="T37" fmla="*/ 10 h 22"/>
                <a:gd name="T38" fmla="*/ 23 w 23"/>
                <a:gd name="T39" fmla="*/ 13 h 22"/>
                <a:gd name="T40" fmla="*/ 20 w 23"/>
                <a:gd name="T41" fmla="*/ 3 h 22"/>
                <a:gd name="T42" fmla="*/ 12 w 23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2">
                  <a:moveTo>
                    <a:pt x="20" y="15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5"/>
                    <a:pt x="20" y="15"/>
                    <a:pt x="20" y="15"/>
                  </a:cubicBezTo>
                  <a:moveTo>
                    <a:pt x="1" y="9"/>
                  </a:moveTo>
                  <a:cubicBezTo>
                    <a:pt x="0" y="12"/>
                    <a:pt x="1" y="16"/>
                    <a:pt x="4" y="18"/>
                  </a:cubicBezTo>
                  <a:cubicBezTo>
                    <a:pt x="6" y="20"/>
                    <a:pt x="9" y="22"/>
                    <a:pt x="12" y="22"/>
                  </a:cubicBezTo>
                  <a:cubicBezTo>
                    <a:pt x="14" y="22"/>
                    <a:pt x="17" y="21"/>
                    <a:pt x="19" y="19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4" y="3"/>
                  </a:moveTo>
                  <a:cubicBezTo>
                    <a:pt x="3" y="4"/>
                    <a:pt x="2" y="5"/>
                    <a:pt x="2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7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9"/>
                    <a:pt x="22" y="6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11"/>
            <p:cNvSpPr/>
            <p:nvPr/>
          </p:nvSpPr>
          <p:spPr bwMode="auto">
            <a:xfrm>
              <a:off x="4681538" y="1165225"/>
              <a:ext cx="104775" cy="85725"/>
            </a:xfrm>
            <a:custGeom>
              <a:avLst/>
              <a:gdLst>
                <a:gd name="T0" fmla="*/ 6 w 22"/>
                <a:gd name="T1" fmla="*/ 0 h 18"/>
                <a:gd name="T2" fmla="*/ 3 w 22"/>
                <a:gd name="T3" fmla="*/ 2 h 18"/>
                <a:gd name="T4" fmla="*/ 3 w 22"/>
                <a:gd name="T5" fmla="*/ 2 h 18"/>
                <a:gd name="T6" fmla="*/ 8 w 22"/>
                <a:gd name="T7" fmla="*/ 7 h 18"/>
                <a:gd name="T8" fmla="*/ 1 w 22"/>
                <a:gd name="T9" fmla="*/ 5 h 18"/>
                <a:gd name="T10" fmla="*/ 0 w 22"/>
                <a:gd name="T11" fmla="*/ 8 h 18"/>
                <a:gd name="T12" fmla="*/ 13 w 22"/>
                <a:gd name="T13" fmla="*/ 12 h 18"/>
                <a:gd name="T14" fmla="*/ 18 w 22"/>
                <a:gd name="T15" fmla="*/ 18 h 18"/>
                <a:gd name="T16" fmla="*/ 18 w 22"/>
                <a:gd name="T17" fmla="*/ 18 h 18"/>
                <a:gd name="T18" fmla="*/ 20 w 22"/>
                <a:gd name="T19" fmla="*/ 15 h 18"/>
                <a:gd name="T20" fmla="*/ 19 w 22"/>
                <a:gd name="T21" fmla="*/ 14 h 18"/>
                <a:gd name="T22" fmla="*/ 20 w 22"/>
                <a:gd name="T23" fmla="*/ 15 h 18"/>
                <a:gd name="T24" fmla="*/ 22 w 22"/>
                <a:gd name="T25" fmla="*/ 12 h 18"/>
                <a:gd name="T26" fmla="*/ 15 w 22"/>
                <a:gd name="T27" fmla="*/ 9 h 18"/>
                <a:gd name="T28" fmla="*/ 15 w 22"/>
                <a:gd name="T29" fmla="*/ 9 h 18"/>
                <a:gd name="T30" fmla="*/ 15 w 22"/>
                <a:gd name="T31" fmla="*/ 9 h 18"/>
                <a:gd name="T32" fmla="*/ 6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6" y="0"/>
                  </a:moveTo>
                  <a:cubicBezTo>
                    <a:pt x="5" y="0"/>
                    <a:pt x="4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7"/>
                    <a:pt x="20" y="16"/>
                    <a:pt x="20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4"/>
                    <a:pt x="21" y="13"/>
                    <a:pt x="22" y="1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Freeform 412"/>
            <p:cNvSpPr>
              <a:spLocks noEditPoints="1"/>
            </p:cNvSpPr>
            <p:nvPr/>
          </p:nvSpPr>
          <p:spPr bwMode="auto">
            <a:xfrm>
              <a:off x="4622800" y="1106488"/>
              <a:ext cx="217488" cy="207963"/>
            </a:xfrm>
            <a:custGeom>
              <a:avLst/>
              <a:gdLst>
                <a:gd name="T0" fmla="*/ 38 w 45"/>
                <a:gd name="T1" fmla="*/ 30 h 43"/>
                <a:gd name="T2" fmla="*/ 36 w 45"/>
                <a:gd name="T3" fmla="*/ 33 h 43"/>
                <a:gd name="T4" fmla="*/ 38 w 45"/>
                <a:gd name="T5" fmla="*/ 36 h 43"/>
                <a:gd name="T6" fmla="*/ 42 w 45"/>
                <a:gd name="T7" fmla="*/ 31 h 43"/>
                <a:gd name="T8" fmla="*/ 38 w 45"/>
                <a:gd name="T9" fmla="*/ 30 h 43"/>
                <a:gd name="T10" fmla="*/ 2 w 45"/>
                <a:gd name="T11" fmla="*/ 17 h 43"/>
                <a:gd name="T12" fmla="*/ 7 w 45"/>
                <a:gd name="T13" fmla="*/ 36 h 43"/>
                <a:gd name="T14" fmla="*/ 23 w 45"/>
                <a:gd name="T15" fmla="*/ 43 h 43"/>
                <a:gd name="T16" fmla="*/ 36 w 45"/>
                <a:gd name="T17" fmla="*/ 39 h 43"/>
                <a:gd name="T18" fmla="*/ 33 w 45"/>
                <a:gd name="T19" fmla="*/ 35 h 43"/>
                <a:gd name="T20" fmla="*/ 23 w 45"/>
                <a:gd name="T21" fmla="*/ 39 h 43"/>
                <a:gd name="T22" fmla="*/ 10 w 45"/>
                <a:gd name="T23" fmla="*/ 34 h 43"/>
                <a:gd name="T24" fmla="*/ 5 w 45"/>
                <a:gd name="T25" fmla="*/ 18 h 43"/>
                <a:gd name="T26" fmla="*/ 2 w 45"/>
                <a:gd name="T27" fmla="*/ 17 h 43"/>
                <a:gd name="T28" fmla="*/ 7 w 45"/>
                <a:gd name="T29" fmla="*/ 7 h 43"/>
                <a:gd name="T30" fmla="*/ 3 w 45"/>
                <a:gd name="T31" fmla="*/ 14 h 43"/>
                <a:gd name="T32" fmla="*/ 6 w 45"/>
                <a:gd name="T33" fmla="*/ 15 h 43"/>
                <a:gd name="T34" fmla="*/ 10 w 45"/>
                <a:gd name="T35" fmla="*/ 9 h 43"/>
                <a:gd name="T36" fmla="*/ 7 w 45"/>
                <a:gd name="T37" fmla="*/ 7 h 43"/>
                <a:gd name="T38" fmla="*/ 23 w 45"/>
                <a:gd name="T39" fmla="*/ 0 h 43"/>
                <a:gd name="T40" fmla="*/ 10 w 45"/>
                <a:gd name="T41" fmla="*/ 4 h 43"/>
                <a:gd name="T42" fmla="*/ 13 w 45"/>
                <a:gd name="T43" fmla="*/ 7 h 43"/>
                <a:gd name="T44" fmla="*/ 23 w 45"/>
                <a:gd name="T45" fmla="*/ 4 h 43"/>
                <a:gd name="T46" fmla="*/ 36 w 45"/>
                <a:gd name="T47" fmla="*/ 10 h 43"/>
                <a:gd name="T48" fmla="*/ 40 w 45"/>
                <a:gd name="T49" fmla="*/ 26 h 43"/>
                <a:gd name="T50" fmla="*/ 43 w 45"/>
                <a:gd name="T51" fmla="*/ 28 h 43"/>
                <a:gd name="T52" fmla="*/ 38 w 45"/>
                <a:gd name="T53" fmla="*/ 7 h 43"/>
                <a:gd name="T54" fmla="*/ 23 w 45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43">
                  <a:moveTo>
                    <a:pt x="38" y="30"/>
                  </a:moveTo>
                  <a:cubicBezTo>
                    <a:pt x="38" y="31"/>
                    <a:pt x="37" y="32"/>
                    <a:pt x="36" y="33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40" y="35"/>
                    <a:pt x="41" y="33"/>
                    <a:pt x="42" y="31"/>
                  </a:cubicBezTo>
                  <a:cubicBezTo>
                    <a:pt x="38" y="30"/>
                    <a:pt x="38" y="30"/>
                    <a:pt x="38" y="30"/>
                  </a:cubicBezTo>
                  <a:moveTo>
                    <a:pt x="2" y="17"/>
                  </a:moveTo>
                  <a:cubicBezTo>
                    <a:pt x="0" y="24"/>
                    <a:pt x="2" y="31"/>
                    <a:pt x="7" y="36"/>
                  </a:cubicBezTo>
                  <a:cubicBezTo>
                    <a:pt x="11" y="41"/>
                    <a:pt x="17" y="43"/>
                    <a:pt x="23" y="43"/>
                  </a:cubicBezTo>
                  <a:cubicBezTo>
                    <a:pt x="27" y="43"/>
                    <a:pt x="32" y="42"/>
                    <a:pt x="36" y="3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0" y="38"/>
                    <a:pt x="27" y="39"/>
                    <a:pt x="23" y="39"/>
                  </a:cubicBezTo>
                  <a:cubicBezTo>
                    <a:pt x="18" y="39"/>
                    <a:pt x="13" y="37"/>
                    <a:pt x="10" y="34"/>
                  </a:cubicBezTo>
                  <a:cubicBezTo>
                    <a:pt x="6" y="29"/>
                    <a:pt x="4" y="24"/>
                    <a:pt x="5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7" y="7"/>
                  </a:moveTo>
                  <a:cubicBezTo>
                    <a:pt x="5" y="9"/>
                    <a:pt x="4" y="11"/>
                    <a:pt x="3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3"/>
                    <a:pt x="8" y="11"/>
                    <a:pt x="10" y="9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3" y="0"/>
                  </a:moveTo>
                  <a:cubicBezTo>
                    <a:pt x="18" y="0"/>
                    <a:pt x="14" y="2"/>
                    <a:pt x="10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27" y="4"/>
                    <a:pt x="32" y="6"/>
                    <a:pt x="36" y="10"/>
                  </a:cubicBezTo>
                  <a:cubicBezTo>
                    <a:pt x="40" y="14"/>
                    <a:pt x="41" y="21"/>
                    <a:pt x="40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5" y="21"/>
                    <a:pt x="44" y="13"/>
                    <a:pt x="38" y="7"/>
                  </a:cubicBezTo>
                  <a:cubicBezTo>
                    <a:pt x="34" y="3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Freeform 413"/>
            <p:cNvSpPr>
              <a:spLocks noEditPoints="1"/>
            </p:cNvSpPr>
            <p:nvPr/>
          </p:nvSpPr>
          <p:spPr bwMode="auto">
            <a:xfrm>
              <a:off x="4632325" y="1127125"/>
              <a:ext cx="198438" cy="168275"/>
            </a:xfrm>
            <a:custGeom>
              <a:avLst/>
              <a:gdLst>
                <a:gd name="T0" fmla="*/ 34 w 41"/>
                <a:gd name="T1" fmla="*/ 29 h 35"/>
                <a:gd name="T2" fmla="*/ 33 w 41"/>
                <a:gd name="T3" fmla="*/ 31 h 35"/>
                <a:gd name="T4" fmla="*/ 31 w 41"/>
                <a:gd name="T5" fmla="*/ 31 h 35"/>
                <a:gd name="T6" fmla="*/ 34 w 41"/>
                <a:gd name="T7" fmla="*/ 35 h 35"/>
                <a:gd name="T8" fmla="*/ 35 w 41"/>
                <a:gd name="T9" fmla="*/ 33 h 35"/>
                <a:gd name="T10" fmla="*/ 36 w 41"/>
                <a:gd name="T11" fmla="*/ 32 h 35"/>
                <a:gd name="T12" fmla="*/ 34 w 41"/>
                <a:gd name="T13" fmla="*/ 29 h 35"/>
                <a:gd name="T14" fmla="*/ 38 w 41"/>
                <a:gd name="T15" fmla="*/ 22 h 35"/>
                <a:gd name="T16" fmla="*/ 36 w 41"/>
                <a:gd name="T17" fmla="*/ 26 h 35"/>
                <a:gd name="T18" fmla="*/ 40 w 41"/>
                <a:gd name="T19" fmla="*/ 27 h 35"/>
                <a:gd name="T20" fmla="*/ 41 w 41"/>
                <a:gd name="T21" fmla="*/ 24 h 35"/>
                <a:gd name="T22" fmla="*/ 38 w 41"/>
                <a:gd name="T23" fmla="*/ 22 h 35"/>
                <a:gd name="T24" fmla="*/ 1 w 41"/>
                <a:gd name="T25" fmla="*/ 10 h 35"/>
                <a:gd name="T26" fmla="*/ 0 w 41"/>
                <a:gd name="T27" fmla="*/ 13 h 35"/>
                <a:gd name="T28" fmla="*/ 3 w 41"/>
                <a:gd name="T29" fmla="*/ 14 h 35"/>
                <a:gd name="T30" fmla="*/ 4 w 41"/>
                <a:gd name="T31" fmla="*/ 11 h 35"/>
                <a:gd name="T32" fmla="*/ 1 w 41"/>
                <a:gd name="T33" fmla="*/ 10 h 35"/>
                <a:gd name="T34" fmla="*/ 8 w 41"/>
                <a:gd name="T35" fmla="*/ 0 h 35"/>
                <a:gd name="T36" fmla="*/ 6 w 41"/>
                <a:gd name="T37" fmla="*/ 2 h 35"/>
                <a:gd name="T38" fmla="*/ 5 w 41"/>
                <a:gd name="T39" fmla="*/ 3 h 35"/>
                <a:gd name="T40" fmla="*/ 8 w 41"/>
                <a:gd name="T41" fmla="*/ 5 h 35"/>
                <a:gd name="T42" fmla="*/ 9 w 41"/>
                <a:gd name="T43" fmla="*/ 5 h 35"/>
                <a:gd name="T44" fmla="*/ 11 w 41"/>
                <a:gd name="T45" fmla="*/ 3 h 35"/>
                <a:gd name="T46" fmla="*/ 8 w 41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5">
                  <a:moveTo>
                    <a:pt x="34" y="29"/>
                  </a:moveTo>
                  <a:cubicBezTo>
                    <a:pt x="34" y="30"/>
                    <a:pt x="33" y="30"/>
                    <a:pt x="33" y="31"/>
                  </a:cubicBezTo>
                  <a:cubicBezTo>
                    <a:pt x="32" y="31"/>
                    <a:pt x="32" y="31"/>
                    <a:pt x="31" y="31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4"/>
                    <a:pt x="35" y="34"/>
                    <a:pt x="35" y="33"/>
                  </a:cubicBezTo>
                  <a:cubicBezTo>
                    <a:pt x="36" y="33"/>
                    <a:pt x="36" y="33"/>
                    <a:pt x="36" y="32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38" y="22"/>
                  </a:moveTo>
                  <a:cubicBezTo>
                    <a:pt x="37" y="24"/>
                    <a:pt x="37" y="25"/>
                    <a:pt x="36" y="2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0"/>
                  </a:move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10" y="4"/>
                    <a:pt x="11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Freeform 414"/>
            <p:cNvSpPr>
              <a:spLocks noEditPoints="1"/>
            </p:cNvSpPr>
            <p:nvPr/>
          </p:nvSpPr>
          <p:spPr bwMode="auto">
            <a:xfrm>
              <a:off x="5857875" y="1666875"/>
              <a:ext cx="109538" cy="106363"/>
            </a:xfrm>
            <a:custGeom>
              <a:avLst/>
              <a:gdLst>
                <a:gd name="T0" fmla="*/ 16 w 23"/>
                <a:gd name="T1" fmla="*/ 19 h 22"/>
                <a:gd name="T2" fmla="*/ 16 w 23"/>
                <a:gd name="T3" fmla="*/ 21 h 22"/>
                <a:gd name="T4" fmla="*/ 18 w 23"/>
                <a:gd name="T5" fmla="*/ 20 h 22"/>
                <a:gd name="T6" fmla="*/ 16 w 23"/>
                <a:gd name="T7" fmla="*/ 19 h 22"/>
                <a:gd name="T8" fmla="*/ 14 w 23"/>
                <a:gd name="T9" fmla="*/ 18 h 22"/>
                <a:gd name="T10" fmla="*/ 8 w 23"/>
                <a:gd name="T11" fmla="*/ 22 h 22"/>
                <a:gd name="T12" fmla="*/ 11 w 23"/>
                <a:gd name="T13" fmla="*/ 22 h 22"/>
                <a:gd name="T14" fmla="*/ 12 w 23"/>
                <a:gd name="T15" fmla="*/ 22 h 22"/>
                <a:gd name="T16" fmla="*/ 14 w 23"/>
                <a:gd name="T17" fmla="*/ 18 h 22"/>
                <a:gd name="T18" fmla="*/ 11 w 23"/>
                <a:gd name="T19" fmla="*/ 0 h 22"/>
                <a:gd name="T20" fmla="*/ 4 w 23"/>
                <a:gd name="T21" fmla="*/ 3 h 22"/>
                <a:gd name="T22" fmla="*/ 0 w 23"/>
                <a:gd name="T23" fmla="*/ 9 h 22"/>
                <a:gd name="T24" fmla="*/ 15 w 23"/>
                <a:gd name="T25" fmla="*/ 16 h 22"/>
                <a:gd name="T26" fmla="*/ 15 w 23"/>
                <a:gd name="T27" fmla="*/ 16 h 22"/>
                <a:gd name="T28" fmla="*/ 20 w 23"/>
                <a:gd name="T29" fmla="*/ 18 h 22"/>
                <a:gd name="T30" fmla="*/ 19 w 23"/>
                <a:gd name="T31" fmla="*/ 4 h 22"/>
                <a:gd name="T32" fmla="*/ 11 w 23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2">
                  <a:moveTo>
                    <a:pt x="16" y="19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14" y="18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1" y="22"/>
                    <a:pt x="12" y="22"/>
                    <a:pt x="12" y="22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1" y="0"/>
                  </a:moveTo>
                  <a:cubicBezTo>
                    <a:pt x="8" y="0"/>
                    <a:pt x="6" y="1"/>
                    <a:pt x="4" y="3"/>
                  </a:cubicBezTo>
                  <a:cubicBezTo>
                    <a:pt x="2" y="5"/>
                    <a:pt x="1" y="7"/>
                    <a:pt x="0" y="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3" y="14"/>
                    <a:pt x="23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Freeform 415"/>
            <p:cNvSpPr/>
            <p:nvPr/>
          </p:nvSpPr>
          <p:spPr bwMode="auto">
            <a:xfrm>
              <a:off x="5915025" y="1743075"/>
              <a:ext cx="38100" cy="30163"/>
            </a:xfrm>
            <a:custGeom>
              <a:avLst/>
              <a:gdLst>
                <a:gd name="T0" fmla="*/ 3 w 8"/>
                <a:gd name="T1" fmla="*/ 0 h 6"/>
                <a:gd name="T2" fmla="*/ 3 w 8"/>
                <a:gd name="T3" fmla="*/ 0 h 6"/>
                <a:gd name="T4" fmla="*/ 4 w 8"/>
                <a:gd name="T5" fmla="*/ 1 h 6"/>
                <a:gd name="T6" fmla="*/ 2 w 8"/>
                <a:gd name="T7" fmla="*/ 2 h 6"/>
                <a:gd name="T8" fmla="*/ 0 w 8"/>
                <a:gd name="T9" fmla="*/ 6 h 6"/>
                <a:gd name="T10" fmla="*/ 4 w 8"/>
                <a:gd name="T11" fmla="*/ 5 h 6"/>
                <a:gd name="T12" fmla="*/ 4 w 8"/>
                <a:gd name="T13" fmla="*/ 3 h 6"/>
                <a:gd name="T14" fmla="*/ 6 w 8"/>
                <a:gd name="T15" fmla="*/ 4 h 6"/>
                <a:gd name="T16" fmla="*/ 7 w 8"/>
                <a:gd name="T17" fmla="*/ 3 h 6"/>
                <a:gd name="T18" fmla="*/ 8 w 8"/>
                <a:gd name="T19" fmla="*/ 2 h 6"/>
                <a:gd name="T20" fmla="*/ 3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6"/>
                    <a:pt x="4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Freeform 416"/>
            <p:cNvSpPr/>
            <p:nvPr/>
          </p:nvSpPr>
          <p:spPr bwMode="auto">
            <a:xfrm>
              <a:off x="5857875" y="1728788"/>
              <a:ext cx="42863" cy="33338"/>
            </a:xfrm>
            <a:custGeom>
              <a:avLst/>
              <a:gdLst>
                <a:gd name="T0" fmla="*/ 0 w 9"/>
                <a:gd name="T1" fmla="*/ 0 h 7"/>
                <a:gd name="T2" fmla="*/ 3 w 9"/>
                <a:gd name="T3" fmla="*/ 6 h 7"/>
                <a:gd name="T4" fmla="*/ 4 w 9"/>
                <a:gd name="T5" fmla="*/ 7 h 7"/>
                <a:gd name="T6" fmla="*/ 9 w 9"/>
                <a:gd name="T7" fmla="*/ 4 h 7"/>
                <a:gd name="T8" fmla="*/ 0 w 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1" y="2"/>
                    <a:pt x="1" y="4"/>
                    <a:pt x="3" y="6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Freeform 417"/>
            <p:cNvSpPr/>
            <p:nvPr/>
          </p:nvSpPr>
          <p:spPr bwMode="auto">
            <a:xfrm>
              <a:off x="5857875" y="1709738"/>
              <a:ext cx="76200" cy="63500"/>
            </a:xfrm>
            <a:custGeom>
              <a:avLst/>
              <a:gdLst>
                <a:gd name="T0" fmla="*/ 0 w 16"/>
                <a:gd name="T1" fmla="*/ 0 h 13"/>
                <a:gd name="T2" fmla="*/ 0 w 16"/>
                <a:gd name="T3" fmla="*/ 4 h 13"/>
                <a:gd name="T4" fmla="*/ 9 w 16"/>
                <a:gd name="T5" fmla="*/ 8 h 13"/>
                <a:gd name="T6" fmla="*/ 4 w 16"/>
                <a:gd name="T7" fmla="*/ 11 h 13"/>
                <a:gd name="T8" fmla="*/ 8 w 16"/>
                <a:gd name="T9" fmla="*/ 13 h 13"/>
                <a:gd name="T10" fmla="*/ 14 w 16"/>
                <a:gd name="T11" fmla="*/ 9 h 13"/>
                <a:gd name="T12" fmla="*/ 16 w 16"/>
                <a:gd name="T13" fmla="*/ 8 h 13"/>
                <a:gd name="T14" fmla="*/ 15 w 16"/>
                <a:gd name="T15" fmla="*/ 7 h 13"/>
                <a:gd name="T16" fmla="*/ 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2"/>
                    <a:pt x="6" y="12"/>
                    <a:pt x="8" y="1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" name="Freeform 418"/>
            <p:cNvSpPr>
              <a:spLocks noEditPoints="1"/>
            </p:cNvSpPr>
            <p:nvPr/>
          </p:nvSpPr>
          <p:spPr bwMode="auto">
            <a:xfrm>
              <a:off x="5813425" y="1617663"/>
              <a:ext cx="207963" cy="207963"/>
            </a:xfrm>
            <a:custGeom>
              <a:avLst/>
              <a:gdLst>
                <a:gd name="T0" fmla="*/ 10 w 43"/>
                <a:gd name="T1" fmla="*/ 35 h 43"/>
                <a:gd name="T2" fmla="*/ 6 w 43"/>
                <a:gd name="T3" fmla="*/ 38 h 43"/>
                <a:gd name="T4" fmla="*/ 16 w 43"/>
                <a:gd name="T5" fmla="*/ 42 h 43"/>
                <a:gd name="T6" fmla="*/ 18 w 43"/>
                <a:gd name="T7" fmla="*/ 39 h 43"/>
                <a:gd name="T8" fmla="*/ 10 w 43"/>
                <a:gd name="T9" fmla="*/ 35 h 43"/>
                <a:gd name="T10" fmla="*/ 34 w 43"/>
                <a:gd name="T11" fmla="*/ 32 h 43"/>
                <a:gd name="T12" fmla="*/ 32 w 43"/>
                <a:gd name="T13" fmla="*/ 34 h 43"/>
                <a:gd name="T14" fmla="*/ 21 w 43"/>
                <a:gd name="T15" fmla="*/ 39 h 43"/>
                <a:gd name="T16" fmla="*/ 19 w 43"/>
                <a:gd name="T17" fmla="*/ 42 h 43"/>
                <a:gd name="T18" fmla="*/ 20 w 43"/>
                <a:gd name="T19" fmla="*/ 43 h 43"/>
                <a:gd name="T20" fmla="*/ 35 w 43"/>
                <a:gd name="T21" fmla="*/ 37 h 43"/>
                <a:gd name="T22" fmla="*/ 37 w 43"/>
                <a:gd name="T23" fmla="*/ 34 h 43"/>
                <a:gd name="T24" fmla="*/ 34 w 43"/>
                <a:gd name="T25" fmla="*/ 32 h 43"/>
                <a:gd name="T26" fmla="*/ 20 w 43"/>
                <a:gd name="T27" fmla="*/ 0 h 43"/>
                <a:gd name="T28" fmla="*/ 5 w 43"/>
                <a:gd name="T29" fmla="*/ 5 h 43"/>
                <a:gd name="T30" fmla="*/ 0 w 43"/>
                <a:gd name="T31" fmla="*/ 15 h 43"/>
                <a:gd name="T32" fmla="*/ 3 w 43"/>
                <a:gd name="T33" fmla="*/ 17 h 43"/>
                <a:gd name="T34" fmla="*/ 8 w 43"/>
                <a:gd name="T35" fmla="*/ 8 h 43"/>
                <a:gd name="T36" fmla="*/ 20 w 43"/>
                <a:gd name="T37" fmla="*/ 4 h 43"/>
                <a:gd name="T38" fmla="*/ 33 w 43"/>
                <a:gd name="T39" fmla="*/ 9 h 43"/>
                <a:gd name="T40" fmla="*/ 35 w 43"/>
                <a:gd name="T41" fmla="*/ 30 h 43"/>
                <a:gd name="T42" fmla="*/ 39 w 43"/>
                <a:gd name="T43" fmla="*/ 31 h 43"/>
                <a:gd name="T44" fmla="*/ 36 w 43"/>
                <a:gd name="T45" fmla="*/ 7 h 43"/>
                <a:gd name="T46" fmla="*/ 20 w 43"/>
                <a:gd name="T4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3">
                  <a:moveTo>
                    <a:pt x="10" y="35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9" y="40"/>
                    <a:pt x="13" y="41"/>
                    <a:pt x="16" y="42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5" y="38"/>
                    <a:pt x="12" y="37"/>
                    <a:pt x="10" y="35"/>
                  </a:cubicBezTo>
                  <a:moveTo>
                    <a:pt x="34" y="32"/>
                  </a:moveTo>
                  <a:cubicBezTo>
                    <a:pt x="33" y="33"/>
                    <a:pt x="33" y="33"/>
                    <a:pt x="32" y="34"/>
                  </a:cubicBezTo>
                  <a:cubicBezTo>
                    <a:pt x="29" y="37"/>
                    <a:pt x="25" y="38"/>
                    <a:pt x="21" y="39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20" y="43"/>
                    <a:pt x="20" y="43"/>
                  </a:cubicBezTo>
                  <a:cubicBezTo>
                    <a:pt x="25" y="43"/>
                    <a:pt x="31" y="41"/>
                    <a:pt x="35" y="37"/>
                  </a:cubicBezTo>
                  <a:cubicBezTo>
                    <a:pt x="36" y="36"/>
                    <a:pt x="37" y="35"/>
                    <a:pt x="37" y="34"/>
                  </a:cubicBezTo>
                  <a:cubicBezTo>
                    <a:pt x="34" y="32"/>
                    <a:pt x="34" y="32"/>
                    <a:pt x="34" y="32"/>
                  </a:cubicBezTo>
                  <a:moveTo>
                    <a:pt x="20" y="0"/>
                  </a:moveTo>
                  <a:cubicBezTo>
                    <a:pt x="15" y="0"/>
                    <a:pt x="10" y="2"/>
                    <a:pt x="5" y="5"/>
                  </a:cubicBezTo>
                  <a:cubicBezTo>
                    <a:pt x="3" y="8"/>
                    <a:pt x="1" y="11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3"/>
                    <a:pt x="6" y="11"/>
                    <a:pt x="8" y="8"/>
                  </a:cubicBezTo>
                  <a:cubicBezTo>
                    <a:pt x="11" y="5"/>
                    <a:pt x="16" y="4"/>
                    <a:pt x="20" y="4"/>
                  </a:cubicBezTo>
                  <a:cubicBezTo>
                    <a:pt x="25" y="4"/>
                    <a:pt x="29" y="5"/>
                    <a:pt x="33" y="9"/>
                  </a:cubicBezTo>
                  <a:cubicBezTo>
                    <a:pt x="38" y="15"/>
                    <a:pt x="39" y="23"/>
                    <a:pt x="35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3" y="23"/>
                    <a:pt x="42" y="13"/>
                    <a:pt x="36" y="7"/>
                  </a:cubicBezTo>
                  <a:cubicBezTo>
                    <a:pt x="32" y="2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 419"/>
            <p:cNvSpPr>
              <a:spLocks noEditPoints="1"/>
            </p:cNvSpPr>
            <p:nvPr/>
          </p:nvSpPr>
          <p:spPr bwMode="auto">
            <a:xfrm>
              <a:off x="5891213" y="1762125"/>
              <a:ext cx="111125" cy="58738"/>
            </a:xfrm>
            <a:custGeom>
              <a:avLst/>
              <a:gdLst>
                <a:gd name="T0" fmla="*/ 2 w 23"/>
                <a:gd name="T1" fmla="*/ 9 h 12"/>
                <a:gd name="T2" fmla="*/ 0 w 23"/>
                <a:gd name="T3" fmla="*/ 12 h 12"/>
                <a:gd name="T4" fmla="*/ 3 w 23"/>
                <a:gd name="T5" fmla="*/ 12 h 12"/>
                <a:gd name="T6" fmla="*/ 5 w 23"/>
                <a:gd name="T7" fmla="*/ 9 h 12"/>
                <a:gd name="T8" fmla="*/ 4 w 23"/>
                <a:gd name="T9" fmla="*/ 9 h 12"/>
                <a:gd name="T10" fmla="*/ 2 w 23"/>
                <a:gd name="T11" fmla="*/ 9 h 12"/>
                <a:gd name="T12" fmla="*/ 19 w 23"/>
                <a:gd name="T13" fmla="*/ 0 h 12"/>
                <a:gd name="T14" fmla="*/ 18 w 23"/>
                <a:gd name="T15" fmla="*/ 2 h 12"/>
                <a:gd name="T16" fmla="*/ 21 w 23"/>
                <a:gd name="T17" fmla="*/ 4 h 12"/>
                <a:gd name="T18" fmla="*/ 23 w 23"/>
                <a:gd name="T19" fmla="*/ 1 h 12"/>
                <a:gd name="T20" fmla="*/ 19 w 2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2">
                  <a:moveTo>
                    <a:pt x="2" y="9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3" y="9"/>
                    <a:pt x="3" y="9"/>
                    <a:pt x="2" y="9"/>
                  </a:cubicBezTo>
                  <a:moveTo>
                    <a:pt x="19" y="0"/>
                  </a:moveTo>
                  <a:cubicBezTo>
                    <a:pt x="19" y="1"/>
                    <a:pt x="18" y="2"/>
                    <a:pt x="18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 420"/>
            <p:cNvSpPr/>
            <p:nvPr/>
          </p:nvSpPr>
          <p:spPr bwMode="auto">
            <a:xfrm>
              <a:off x="5803900" y="1704975"/>
              <a:ext cx="44450" cy="82550"/>
            </a:xfrm>
            <a:custGeom>
              <a:avLst/>
              <a:gdLst>
                <a:gd name="T0" fmla="*/ 1 w 9"/>
                <a:gd name="T1" fmla="*/ 0 h 17"/>
                <a:gd name="T2" fmla="*/ 6 w 9"/>
                <a:gd name="T3" fmla="*/ 17 h 17"/>
                <a:gd name="T4" fmla="*/ 9 w 9"/>
                <a:gd name="T5" fmla="*/ 15 h 17"/>
                <a:gd name="T6" fmla="*/ 9 w 9"/>
                <a:gd name="T7" fmla="*/ 15 h 17"/>
                <a:gd name="T8" fmla="*/ 5 w 9"/>
                <a:gd name="T9" fmla="*/ 2 h 17"/>
                <a:gd name="T10" fmla="*/ 1 w 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">
                  <a:moveTo>
                    <a:pt x="1" y="0"/>
                  </a:moveTo>
                  <a:cubicBezTo>
                    <a:pt x="0" y="6"/>
                    <a:pt x="2" y="12"/>
                    <a:pt x="6" y="17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1"/>
                    <a:pt x="4" y="7"/>
                    <a:pt x="5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 421"/>
            <p:cNvSpPr>
              <a:spLocks noEditPoints="1"/>
            </p:cNvSpPr>
            <p:nvPr/>
          </p:nvSpPr>
          <p:spPr bwMode="auto">
            <a:xfrm>
              <a:off x="5808663" y="1690688"/>
              <a:ext cx="53975" cy="111125"/>
            </a:xfrm>
            <a:custGeom>
              <a:avLst/>
              <a:gdLst>
                <a:gd name="T0" fmla="*/ 8 w 11"/>
                <a:gd name="T1" fmla="*/ 18 h 23"/>
                <a:gd name="T2" fmla="*/ 5 w 11"/>
                <a:gd name="T3" fmla="*/ 20 h 23"/>
                <a:gd name="T4" fmla="*/ 5 w 11"/>
                <a:gd name="T5" fmla="*/ 21 h 23"/>
                <a:gd name="T6" fmla="*/ 7 w 11"/>
                <a:gd name="T7" fmla="*/ 23 h 23"/>
                <a:gd name="T8" fmla="*/ 11 w 11"/>
                <a:gd name="T9" fmla="*/ 20 h 23"/>
                <a:gd name="T10" fmla="*/ 8 w 11"/>
                <a:gd name="T11" fmla="*/ 18 h 23"/>
                <a:gd name="T12" fmla="*/ 1 w 11"/>
                <a:gd name="T13" fmla="*/ 0 h 23"/>
                <a:gd name="T14" fmla="*/ 0 w 11"/>
                <a:gd name="T15" fmla="*/ 3 h 23"/>
                <a:gd name="T16" fmla="*/ 4 w 11"/>
                <a:gd name="T17" fmla="*/ 5 h 23"/>
                <a:gd name="T18" fmla="*/ 4 w 11"/>
                <a:gd name="T19" fmla="*/ 2 h 23"/>
                <a:gd name="T20" fmla="*/ 1 w 11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3">
                  <a:moveTo>
                    <a:pt x="8" y="18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9" y="19"/>
                    <a:pt x="8" y="18"/>
                  </a:cubicBezTo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 422"/>
            <p:cNvSpPr>
              <a:spLocks noEditPoints="1"/>
            </p:cNvSpPr>
            <p:nvPr/>
          </p:nvSpPr>
          <p:spPr bwMode="auto">
            <a:xfrm>
              <a:off x="1692275" y="3122613"/>
              <a:ext cx="303213" cy="284163"/>
            </a:xfrm>
            <a:custGeom>
              <a:avLst/>
              <a:gdLst>
                <a:gd name="T0" fmla="*/ 60 w 63"/>
                <a:gd name="T1" fmla="*/ 22 h 59"/>
                <a:gd name="T2" fmla="*/ 34 w 63"/>
                <a:gd name="T3" fmla="*/ 29 h 59"/>
                <a:gd name="T4" fmla="*/ 27 w 63"/>
                <a:gd name="T5" fmla="*/ 58 h 59"/>
                <a:gd name="T6" fmla="*/ 32 w 63"/>
                <a:gd name="T7" fmla="*/ 59 h 59"/>
                <a:gd name="T8" fmla="*/ 52 w 63"/>
                <a:gd name="T9" fmla="*/ 51 h 59"/>
                <a:gd name="T10" fmla="*/ 60 w 63"/>
                <a:gd name="T11" fmla="*/ 22 h 59"/>
                <a:gd name="T12" fmla="*/ 8 w 63"/>
                <a:gd name="T13" fmla="*/ 12 h 59"/>
                <a:gd name="T14" fmla="*/ 10 w 63"/>
                <a:gd name="T15" fmla="*/ 49 h 59"/>
                <a:gd name="T16" fmla="*/ 24 w 63"/>
                <a:gd name="T17" fmla="*/ 58 h 59"/>
                <a:gd name="T18" fmla="*/ 31 w 63"/>
                <a:gd name="T19" fmla="*/ 28 h 59"/>
                <a:gd name="T20" fmla="*/ 8 w 63"/>
                <a:gd name="T21" fmla="*/ 12 h 59"/>
                <a:gd name="T22" fmla="*/ 21 w 63"/>
                <a:gd name="T23" fmla="*/ 2 h 59"/>
                <a:gd name="T24" fmla="*/ 12 w 63"/>
                <a:gd name="T25" fmla="*/ 8 h 59"/>
                <a:gd name="T26" fmla="*/ 10 w 63"/>
                <a:gd name="T27" fmla="*/ 10 h 59"/>
                <a:gd name="T28" fmla="*/ 29 w 63"/>
                <a:gd name="T29" fmla="*/ 23 h 59"/>
                <a:gd name="T30" fmla="*/ 21 w 63"/>
                <a:gd name="T31" fmla="*/ 2 h 59"/>
                <a:gd name="T32" fmla="*/ 39 w 63"/>
                <a:gd name="T33" fmla="*/ 1 h 59"/>
                <a:gd name="T34" fmla="*/ 35 w 63"/>
                <a:gd name="T35" fmla="*/ 25 h 59"/>
                <a:gd name="T36" fmla="*/ 59 w 63"/>
                <a:gd name="T37" fmla="*/ 19 h 59"/>
                <a:gd name="T38" fmla="*/ 53 w 63"/>
                <a:gd name="T39" fmla="*/ 9 h 59"/>
                <a:gd name="T40" fmla="*/ 39 w 63"/>
                <a:gd name="T41" fmla="*/ 1 h 59"/>
                <a:gd name="T42" fmla="*/ 32 w 63"/>
                <a:gd name="T43" fmla="*/ 0 h 59"/>
                <a:gd name="T44" fmla="*/ 24 w 63"/>
                <a:gd name="T45" fmla="*/ 1 h 59"/>
                <a:gd name="T46" fmla="*/ 32 w 63"/>
                <a:gd name="T47" fmla="*/ 21 h 59"/>
                <a:gd name="T48" fmla="*/ 35 w 63"/>
                <a:gd name="T49" fmla="*/ 0 h 59"/>
                <a:gd name="T50" fmla="*/ 32 w 63"/>
                <a:gd name="T5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59">
                  <a:moveTo>
                    <a:pt x="60" y="22"/>
                  </a:moveTo>
                  <a:cubicBezTo>
                    <a:pt x="34" y="29"/>
                    <a:pt x="34" y="29"/>
                    <a:pt x="34" y="2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8" y="59"/>
                    <a:pt x="30" y="59"/>
                    <a:pt x="32" y="59"/>
                  </a:cubicBezTo>
                  <a:cubicBezTo>
                    <a:pt x="39" y="59"/>
                    <a:pt x="46" y="56"/>
                    <a:pt x="52" y="51"/>
                  </a:cubicBezTo>
                  <a:cubicBezTo>
                    <a:pt x="60" y="43"/>
                    <a:pt x="63" y="32"/>
                    <a:pt x="60" y="22"/>
                  </a:cubicBezTo>
                  <a:moveTo>
                    <a:pt x="8" y="12"/>
                  </a:moveTo>
                  <a:cubicBezTo>
                    <a:pt x="0" y="23"/>
                    <a:pt x="0" y="39"/>
                    <a:pt x="10" y="49"/>
                  </a:cubicBezTo>
                  <a:cubicBezTo>
                    <a:pt x="14" y="53"/>
                    <a:pt x="19" y="56"/>
                    <a:pt x="24" y="5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8" y="12"/>
                    <a:pt x="8" y="12"/>
                    <a:pt x="8" y="12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2" y="8"/>
                  </a:cubicBezTo>
                  <a:cubicBezTo>
                    <a:pt x="11" y="8"/>
                    <a:pt x="10" y="9"/>
                    <a:pt x="10" y="1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9" y="1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2"/>
                    <a:pt x="53" y="9"/>
                  </a:cubicBezTo>
                  <a:cubicBezTo>
                    <a:pt x="49" y="5"/>
                    <a:pt x="44" y="2"/>
                    <a:pt x="39" y="1"/>
                  </a:cubicBezTo>
                  <a:moveTo>
                    <a:pt x="32" y="0"/>
                  </a:moveTo>
                  <a:cubicBezTo>
                    <a:pt x="29" y="0"/>
                    <a:pt x="27" y="0"/>
                    <a:pt x="24" y="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 423"/>
            <p:cNvSpPr/>
            <p:nvPr/>
          </p:nvSpPr>
          <p:spPr bwMode="auto">
            <a:xfrm>
              <a:off x="1730375" y="3122613"/>
              <a:ext cx="250825" cy="279400"/>
            </a:xfrm>
            <a:custGeom>
              <a:avLst/>
              <a:gdLst>
                <a:gd name="T0" fmla="*/ 27 w 52"/>
                <a:gd name="T1" fmla="*/ 0 h 58"/>
                <a:gd name="T2" fmla="*/ 24 w 52"/>
                <a:gd name="T3" fmla="*/ 21 h 58"/>
                <a:gd name="T4" fmla="*/ 16 w 52"/>
                <a:gd name="T5" fmla="*/ 1 h 58"/>
                <a:gd name="T6" fmla="*/ 13 w 52"/>
                <a:gd name="T7" fmla="*/ 2 h 58"/>
                <a:gd name="T8" fmla="*/ 21 w 52"/>
                <a:gd name="T9" fmla="*/ 23 h 58"/>
                <a:gd name="T10" fmla="*/ 2 w 52"/>
                <a:gd name="T11" fmla="*/ 10 h 58"/>
                <a:gd name="T12" fmla="*/ 0 w 52"/>
                <a:gd name="T13" fmla="*/ 12 h 58"/>
                <a:gd name="T14" fmla="*/ 23 w 52"/>
                <a:gd name="T15" fmla="*/ 28 h 58"/>
                <a:gd name="T16" fmla="*/ 16 w 52"/>
                <a:gd name="T17" fmla="*/ 58 h 58"/>
                <a:gd name="T18" fmla="*/ 19 w 52"/>
                <a:gd name="T19" fmla="*/ 58 h 58"/>
                <a:gd name="T20" fmla="*/ 26 w 52"/>
                <a:gd name="T21" fmla="*/ 29 h 58"/>
                <a:gd name="T22" fmla="*/ 52 w 52"/>
                <a:gd name="T23" fmla="*/ 22 h 58"/>
                <a:gd name="T24" fmla="*/ 51 w 52"/>
                <a:gd name="T25" fmla="*/ 19 h 58"/>
                <a:gd name="T26" fmla="*/ 27 w 52"/>
                <a:gd name="T27" fmla="*/ 25 h 58"/>
                <a:gd name="T28" fmla="*/ 31 w 52"/>
                <a:gd name="T29" fmla="*/ 1 h 58"/>
                <a:gd name="T30" fmla="*/ 27 w 52"/>
                <a:gd name="T3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8">
                  <a:moveTo>
                    <a:pt x="27" y="0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8"/>
                    <a:pt x="18" y="58"/>
                    <a:pt x="19" y="5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0"/>
                    <a:pt x="51" y="19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" name="Freeform 424"/>
            <p:cNvSpPr>
              <a:spLocks noEditPoints="1"/>
            </p:cNvSpPr>
            <p:nvPr/>
          </p:nvSpPr>
          <p:spPr bwMode="auto">
            <a:xfrm>
              <a:off x="1633538" y="3070225"/>
              <a:ext cx="415925" cy="385763"/>
            </a:xfrm>
            <a:custGeom>
              <a:avLst/>
              <a:gdLst>
                <a:gd name="T0" fmla="*/ 82 w 86"/>
                <a:gd name="T1" fmla="*/ 30 h 80"/>
                <a:gd name="T2" fmla="*/ 77 w 86"/>
                <a:gd name="T3" fmla="*/ 31 h 80"/>
                <a:gd name="T4" fmla="*/ 67 w 86"/>
                <a:gd name="T5" fmla="*/ 66 h 80"/>
                <a:gd name="T6" fmla="*/ 44 w 86"/>
                <a:gd name="T7" fmla="*/ 75 h 80"/>
                <a:gd name="T8" fmla="*/ 38 w 86"/>
                <a:gd name="T9" fmla="*/ 75 h 80"/>
                <a:gd name="T10" fmla="*/ 36 w 86"/>
                <a:gd name="T11" fmla="*/ 80 h 80"/>
                <a:gd name="T12" fmla="*/ 44 w 86"/>
                <a:gd name="T13" fmla="*/ 80 h 80"/>
                <a:gd name="T14" fmla="*/ 71 w 86"/>
                <a:gd name="T15" fmla="*/ 70 h 80"/>
                <a:gd name="T16" fmla="*/ 82 w 86"/>
                <a:gd name="T17" fmla="*/ 30 h 80"/>
                <a:gd name="T18" fmla="*/ 11 w 86"/>
                <a:gd name="T19" fmla="*/ 17 h 80"/>
                <a:gd name="T20" fmla="*/ 14 w 86"/>
                <a:gd name="T21" fmla="*/ 67 h 80"/>
                <a:gd name="T22" fmla="*/ 33 w 86"/>
                <a:gd name="T23" fmla="*/ 79 h 80"/>
                <a:gd name="T24" fmla="*/ 34 w 86"/>
                <a:gd name="T25" fmla="*/ 74 h 80"/>
                <a:gd name="T26" fmla="*/ 18 w 86"/>
                <a:gd name="T27" fmla="*/ 64 h 80"/>
                <a:gd name="T28" fmla="*/ 15 w 86"/>
                <a:gd name="T29" fmla="*/ 20 h 80"/>
                <a:gd name="T30" fmla="*/ 11 w 86"/>
                <a:gd name="T31" fmla="*/ 17 h 80"/>
                <a:gd name="T32" fmla="*/ 29 w 86"/>
                <a:gd name="T33" fmla="*/ 3 h 80"/>
                <a:gd name="T34" fmla="*/ 17 w 86"/>
                <a:gd name="T35" fmla="*/ 11 h 80"/>
                <a:gd name="T36" fmla="*/ 13 w 86"/>
                <a:gd name="T37" fmla="*/ 15 h 80"/>
                <a:gd name="T38" fmla="*/ 17 w 86"/>
                <a:gd name="T39" fmla="*/ 18 h 80"/>
                <a:gd name="T40" fmla="*/ 20 w 86"/>
                <a:gd name="T41" fmla="*/ 15 h 80"/>
                <a:gd name="T42" fmla="*/ 31 w 86"/>
                <a:gd name="T43" fmla="*/ 8 h 80"/>
                <a:gd name="T44" fmla="*/ 29 w 86"/>
                <a:gd name="T45" fmla="*/ 3 h 80"/>
                <a:gd name="T46" fmla="*/ 52 w 86"/>
                <a:gd name="T47" fmla="*/ 1 h 80"/>
                <a:gd name="T48" fmla="*/ 52 w 86"/>
                <a:gd name="T49" fmla="*/ 6 h 80"/>
                <a:gd name="T50" fmla="*/ 69 w 86"/>
                <a:gd name="T51" fmla="*/ 17 h 80"/>
                <a:gd name="T52" fmla="*/ 76 w 86"/>
                <a:gd name="T53" fmla="*/ 28 h 80"/>
                <a:gd name="T54" fmla="*/ 81 w 86"/>
                <a:gd name="T55" fmla="*/ 27 h 80"/>
                <a:gd name="T56" fmla="*/ 73 w 86"/>
                <a:gd name="T57" fmla="*/ 13 h 80"/>
                <a:gd name="T58" fmla="*/ 52 w 86"/>
                <a:gd name="T59" fmla="*/ 1 h 80"/>
                <a:gd name="T60" fmla="*/ 44 w 86"/>
                <a:gd name="T61" fmla="*/ 0 h 80"/>
                <a:gd name="T62" fmla="*/ 33 w 86"/>
                <a:gd name="T63" fmla="*/ 2 h 80"/>
                <a:gd name="T64" fmla="*/ 34 w 86"/>
                <a:gd name="T65" fmla="*/ 7 h 80"/>
                <a:gd name="T66" fmla="*/ 44 w 86"/>
                <a:gd name="T67" fmla="*/ 5 h 80"/>
                <a:gd name="T68" fmla="*/ 48 w 86"/>
                <a:gd name="T69" fmla="*/ 6 h 80"/>
                <a:gd name="T70" fmla="*/ 49 w 86"/>
                <a:gd name="T71" fmla="*/ 1 h 80"/>
                <a:gd name="T72" fmla="*/ 44 w 86"/>
                <a:gd name="T7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80">
                  <a:moveTo>
                    <a:pt x="82" y="30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81" y="43"/>
                    <a:pt x="77" y="57"/>
                    <a:pt x="67" y="66"/>
                  </a:cubicBezTo>
                  <a:cubicBezTo>
                    <a:pt x="61" y="72"/>
                    <a:pt x="52" y="75"/>
                    <a:pt x="44" y="75"/>
                  </a:cubicBezTo>
                  <a:cubicBezTo>
                    <a:pt x="42" y="75"/>
                    <a:pt x="40" y="75"/>
                    <a:pt x="38" y="75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9" y="80"/>
                    <a:pt x="41" y="80"/>
                    <a:pt x="44" y="80"/>
                  </a:cubicBezTo>
                  <a:cubicBezTo>
                    <a:pt x="53" y="80"/>
                    <a:pt x="63" y="77"/>
                    <a:pt x="71" y="70"/>
                  </a:cubicBezTo>
                  <a:cubicBezTo>
                    <a:pt x="82" y="59"/>
                    <a:pt x="86" y="44"/>
                    <a:pt x="82" y="30"/>
                  </a:cubicBezTo>
                  <a:moveTo>
                    <a:pt x="11" y="17"/>
                  </a:moveTo>
                  <a:cubicBezTo>
                    <a:pt x="0" y="32"/>
                    <a:pt x="1" y="53"/>
                    <a:pt x="14" y="67"/>
                  </a:cubicBezTo>
                  <a:cubicBezTo>
                    <a:pt x="20" y="73"/>
                    <a:pt x="26" y="77"/>
                    <a:pt x="33" y="79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28" y="72"/>
                    <a:pt x="23" y="69"/>
                    <a:pt x="18" y="64"/>
                  </a:cubicBezTo>
                  <a:cubicBezTo>
                    <a:pt x="7" y="52"/>
                    <a:pt x="6" y="33"/>
                    <a:pt x="15" y="20"/>
                  </a:cubicBezTo>
                  <a:cubicBezTo>
                    <a:pt x="11" y="17"/>
                    <a:pt x="11" y="17"/>
                    <a:pt x="11" y="17"/>
                  </a:cubicBezTo>
                  <a:moveTo>
                    <a:pt x="29" y="3"/>
                  </a:moveTo>
                  <a:cubicBezTo>
                    <a:pt x="25" y="5"/>
                    <a:pt x="20" y="8"/>
                    <a:pt x="17" y="11"/>
                  </a:cubicBezTo>
                  <a:cubicBezTo>
                    <a:pt x="15" y="12"/>
                    <a:pt x="14" y="13"/>
                    <a:pt x="13" y="15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7"/>
                    <a:pt x="19" y="16"/>
                    <a:pt x="20" y="15"/>
                  </a:cubicBezTo>
                  <a:cubicBezTo>
                    <a:pt x="23" y="12"/>
                    <a:pt x="27" y="9"/>
                    <a:pt x="31" y="8"/>
                  </a:cubicBezTo>
                  <a:cubicBezTo>
                    <a:pt x="29" y="3"/>
                    <a:pt x="29" y="3"/>
                    <a:pt x="29" y="3"/>
                  </a:cubicBezTo>
                  <a:moveTo>
                    <a:pt x="52" y="1"/>
                  </a:moveTo>
                  <a:cubicBezTo>
                    <a:pt x="52" y="6"/>
                    <a:pt x="52" y="6"/>
                    <a:pt x="52" y="6"/>
                  </a:cubicBezTo>
                  <a:cubicBezTo>
                    <a:pt x="58" y="8"/>
                    <a:pt x="64" y="11"/>
                    <a:pt x="69" y="17"/>
                  </a:cubicBezTo>
                  <a:cubicBezTo>
                    <a:pt x="72" y="20"/>
                    <a:pt x="75" y="24"/>
                    <a:pt x="76" y="28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0" y="22"/>
                    <a:pt x="77" y="17"/>
                    <a:pt x="73" y="13"/>
                  </a:cubicBezTo>
                  <a:cubicBezTo>
                    <a:pt x="67" y="7"/>
                    <a:pt x="60" y="3"/>
                    <a:pt x="52" y="1"/>
                  </a:cubicBezTo>
                  <a:moveTo>
                    <a:pt x="44" y="0"/>
                  </a:moveTo>
                  <a:cubicBezTo>
                    <a:pt x="40" y="0"/>
                    <a:pt x="36" y="1"/>
                    <a:pt x="33" y="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7" y="6"/>
                    <a:pt x="41" y="5"/>
                    <a:pt x="44" y="5"/>
                  </a:cubicBezTo>
                  <a:cubicBezTo>
                    <a:pt x="45" y="5"/>
                    <a:pt x="47" y="6"/>
                    <a:pt x="48" y="6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7" y="1"/>
                    <a:pt x="45" y="0"/>
                    <a:pt x="4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" name="Freeform 425"/>
            <p:cNvSpPr>
              <a:spLocks noEditPoints="1"/>
            </p:cNvSpPr>
            <p:nvPr/>
          </p:nvSpPr>
          <p:spPr bwMode="auto">
            <a:xfrm>
              <a:off x="1687513" y="3074988"/>
              <a:ext cx="341313" cy="381000"/>
            </a:xfrm>
            <a:custGeom>
              <a:avLst/>
              <a:gdLst>
                <a:gd name="T0" fmla="*/ 23 w 71"/>
                <a:gd name="T1" fmla="*/ 73 h 79"/>
                <a:gd name="T2" fmla="*/ 22 w 71"/>
                <a:gd name="T3" fmla="*/ 78 h 79"/>
                <a:gd name="T4" fmla="*/ 25 w 71"/>
                <a:gd name="T5" fmla="*/ 79 h 79"/>
                <a:gd name="T6" fmla="*/ 27 w 71"/>
                <a:gd name="T7" fmla="*/ 74 h 79"/>
                <a:gd name="T8" fmla="*/ 23 w 71"/>
                <a:gd name="T9" fmla="*/ 73 h 79"/>
                <a:gd name="T10" fmla="*/ 70 w 71"/>
                <a:gd name="T11" fmla="*/ 26 h 79"/>
                <a:gd name="T12" fmla="*/ 65 w 71"/>
                <a:gd name="T13" fmla="*/ 27 h 79"/>
                <a:gd name="T14" fmla="*/ 66 w 71"/>
                <a:gd name="T15" fmla="*/ 30 h 79"/>
                <a:gd name="T16" fmla="*/ 71 w 71"/>
                <a:gd name="T17" fmla="*/ 29 h 79"/>
                <a:gd name="T18" fmla="*/ 70 w 71"/>
                <a:gd name="T19" fmla="*/ 26 h 79"/>
                <a:gd name="T20" fmla="*/ 2 w 71"/>
                <a:gd name="T21" fmla="*/ 14 h 79"/>
                <a:gd name="T22" fmla="*/ 0 w 71"/>
                <a:gd name="T23" fmla="*/ 16 h 79"/>
                <a:gd name="T24" fmla="*/ 4 w 71"/>
                <a:gd name="T25" fmla="*/ 19 h 79"/>
                <a:gd name="T26" fmla="*/ 6 w 71"/>
                <a:gd name="T27" fmla="*/ 17 h 79"/>
                <a:gd name="T28" fmla="*/ 2 w 71"/>
                <a:gd name="T29" fmla="*/ 14 h 79"/>
                <a:gd name="T30" fmla="*/ 22 w 71"/>
                <a:gd name="T31" fmla="*/ 1 h 79"/>
                <a:gd name="T32" fmla="*/ 18 w 71"/>
                <a:gd name="T33" fmla="*/ 2 h 79"/>
                <a:gd name="T34" fmla="*/ 20 w 71"/>
                <a:gd name="T35" fmla="*/ 7 h 79"/>
                <a:gd name="T36" fmla="*/ 23 w 71"/>
                <a:gd name="T37" fmla="*/ 6 h 79"/>
                <a:gd name="T38" fmla="*/ 22 w 71"/>
                <a:gd name="T39" fmla="*/ 1 h 79"/>
                <a:gd name="T40" fmla="*/ 38 w 71"/>
                <a:gd name="T41" fmla="*/ 0 h 79"/>
                <a:gd name="T42" fmla="*/ 37 w 71"/>
                <a:gd name="T43" fmla="*/ 5 h 79"/>
                <a:gd name="T44" fmla="*/ 41 w 71"/>
                <a:gd name="T45" fmla="*/ 5 h 79"/>
                <a:gd name="T46" fmla="*/ 41 w 71"/>
                <a:gd name="T47" fmla="*/ 0 h 79"/>
                <a:gd name="T48" fmla="*/ 38 w 71"/>
                <a:gd name="T4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79">
                  <a:moveTo>
                    <a:pt x="23" y="73"/>
                  </a:moveTo>
                  <a:cubicBezTo>
                    <a:pt x="22" y="78"/>
                    <a:pt x="22" y="78"/>
                    <a:pt x="22" y="78"/>
                  </a:cubicBezTo>
                  <a:cubicBezTo>
                    <a:pt x="23" y="78"/>
                    <a:pt x="24" y="78"/>
                    <a:pt x="25" y="79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5" y="73"/>
                    <a:pt x="24" y="73"/>
                    <a:pt x="23" y="73"/>
                  </a:cubicBezTo>
                  <a:moveTo>
                    <a:pt x="70" y="26"/>
                  </a:moveTo>
                  <a:cubicBezTo>
                    <a:pt x="65" y="27"/>
                    <a:pt x="65" y="27"/>
                    <a:pt x="65" y="27"/>
                  </a:cubicBezTo>
                  <a:cubicBezTo>
                    <a:pt x="66" y="28"/>
                    <a:pt x="66" y="29"/>
                    <a:pt x="66" y="3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28"/>
                    <a:pt x="71" y="27"/>
                    <a:pt x="70" y="26"/>
                  </a:cubicBezTo>
                  <a:moveTo>
                    <a:pt x="2" y="14"/>
                  </a:moveTo>
                  <a:cubicBezTo>
                    <a:pt x="1" y="15"/>
                    <a:pt x="1" y="15"/>
                    <a:pt x="0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8"/>
                    <a:pt x="6" y="17"/>
                    <a:pt x="6" y="17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22" y="1"/>
                  </a:moveTo>
                  <a:cubicBezTo>
                    <a:pt x="20" y="1"/>
                    <a:pt x="19" y="2"/>
                    <a:pt x="18" y="2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0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38" y="5"/>
                    <a:pt x="39" y="5"/>
                    <a:pt x="41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Freeform 426"/>
            <p:cNvSpPr>
              <a:spLocks noEditPoints="1"/>
            </p:cNvSpPr>
            <p:nvPr/>
          </p:nvSpPr>
          <p:spPr bwMode="auto">
            <a:xfrm>
              <a:off x="3441700" y="3262313"/>
              <a:ext cx="236538" cy="217488"/>
            </a:xfrm>
            <a:custGeom>
              <a:avLst/>
              <a:gdLst>
                <a:gd name="T0" fmla="*/ 25 w 49"/>
                <a:gd name="T1" fmla="*/ 32 h 45"/>
                <a:gd name="T2" fmla="*/ 16 w 49"/>
                <a:gd name="T3" fmla="*/ 44 h 45"/>
                <a:gd name="T4" fmla="*/ 23 w 49"/>
                <a:gd name="T5" fmla="*/ 45 h 45"/>
                <a:gd name="T6" fmla="*/ 24 w 49"/>
                <a:gd name="T7" fmla="*/ 45 h 45"/>
                <a:gd name="T8" fmla="*/ 25 w 49"/>
                <a:gd name="T9" fmla="*/ 32 h 45"/>
                <a:gd name="T10" fmla="*/ 1 w 49"/>
                <a:gd name="T11" fmla="*/ 18 h 45"/>
                <a:gd name="T12" fmla="*/ 7 w 49"/>
                <a:gd name="T13" fmla="*/ 38 h 45"/>
                <a:gd name="T14" fmla="*/ 13 w 49"/>
                <a:gd name="T15" fmla="*/ 42 h 45"/>
                <a:gd name="T16" fmla="*/ 25 w 49"/>
                <a:gd name="T17" fmla="*/ 27 h 45"/>
                <a:gd name="T18" fmla="*/ 1 w 49"/>
                <a:gd name="T19" fmla="*/ 18 h 45"/>
                <a:gd name="T20" fmla="*/ 32 w 49"/>
                <a:gd name="T21" fmla="*/ 1 h 45"/>
                <a:gd name="T22" fmla="*/ 29 w 49"/>
                <a:gd name="T23" fmla="*/ 27 h 45"/>
                <a:gd name="T24" fmla="*/ 29 w 49"/>
                <a:gd name="T25" fmla="*/ 27 h 45"/>
                <a:gd name="T26" fmla="*/ 29 w 49"/>
                <a:gd name="T27" fmla="*/ 27 h 45"/>
                <a:gd name="T28" fmla="*/ 27 w 49"/>
                <a:gd name="T29" fmla="*/ 45 h 45"/>
                <a:gd name="T30" fmla="*/ 39 w 49"/>
                <a:gd name="T31" fmla="*/ 39 h 45"/>
                <a:gd name="T32" fmla="*/ 40 w 49"/>
                <a:gd name="T33" fmla="*/ 7 h 45"/>
                <a:gd name="T34" fmla="*/ 32 w 49"/>
                <a:gd name="T35" fmla="*/ 1 h 45"/>
                <a:gd name="T36" fmla="*/ 18 w 49"/>
                <a:gd name="T37" fmla="*/ 0 h 45"/>
                <a:gd name="T38" fmla="*/ 8 w 49"/>
                <a:gd name="T39" fmla="*/ 6 h 45"/>
                <a:gd name="T40" fmla="*/ 2 w 49"/>
                <a:gd name="T41" fmla="*/ 14 h 45"/>
                <a:gd name="T42" fmla="*/ 25 w 49"/>
                <a:gd name="T43" fmla="*/ 24 h 45"/>
                <a:gd name="T44" fmla="*/ 18 w 49"/>
                <a:gd name="T45" fmla="*/ 0 h 45"/>
                <a:gd name="T46" fmla="*/ 23 w 49"/>
                <a:gd name="T47" fmla="*/ 0 h 45"/>
                <a:gd name="T48" fmla="*/ 21 w 49"/>
                <a:gd name="T49" fmla="*/ 0 h 45"/>
                <a:gd name="T50" fmla="*/ 27 w 49"/>
                <a:gd name="T51" fmla="*/ 18 h 45"/>
                <a:gd name="T52" fmla="*/ 29 w 49"/>
                <a:gd name="T53" fmla="*/ 0 h 45"/>
                <a:gd name="T54" fmla="*/ 23 w 49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5">
                  <a:moveTo>
                    <a:pt x="25" y="32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21" y="45"/>
                    <a:pt x="23" y="45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5" y="32"/>
                    <a:pt x="25" y="32"/>
                    <a:pt x="25" y="32"/>
                  </a:cubicBezTo>
                  <a:moveTo>
                    <a:pt x="1" y="18"/>
                  </a:moveTo>
                  <a:cubicBezTo>
                    <a:pt x="0" y="25"/>
                    <a:pt x="2" y="32"/>
                    <a:pt x="7" y="38"/>
                  </a:cubicBezTo>
                  <a:cubicBezTo>
                    <a:pt x="9" y="40"/>
                    <a:pt x="10" y="41"/>
                    <a:pt x="13" y="42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2" y="1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31" y="44"/>
                    <a:pt x="35" y="42"/>
                    <a:pt x="39" y="39"/>
                  </a:cubicBezTo>
                  <a:cubicBezTo>
                    <a:pt x="48" y="30"/>
                    <a:pt x="49" y="16"/>
                    <a:pt x="40" y="7"/>
                  </a:cubicBezTo>
                  <a:cubicBezTo>
                    <a:pt x="38" y="4"/>
                    <a:pt x="35" y="2"/>
                    <a:pt x="32" y="1"/>
                  </a:cubicBezTo>
                  <a:moveTo>
                    <a:pt x="18" y="0"/>
                  </a:moveTo>
                  <a:cubicBezTo>
                    <a:pt x="14" y="1"/>
                    <a:pt x="11" y="3"/>
                    <a:pt x="8" y="6"/>
                  </a:cubicBezTo>
                  <a:cubicBezTo>
                    <a:pt x="5" y="8"/>
                    <a:pt x="3" y="11"/>
                    <a:pt x="2" y="1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Freeform 427"/>
            <p:cNvSpPr/>
            <p:nvPr/>
          </p:nvSpPr>
          <p:spPr bwMode="auto">
            <a:xfrm>
              <a:off x="3446463" y="3262313"/>
              <a:ext cx="149225" cy="217488"/>
            </a:xfrm>
            <a:custGeom>
              <a:avLst/>
              <a:gdLst>
                <a:gd name="T0" fmla="*/ 20 w 31"/>
                <a:gd name="T1" fmla="*/ 0 h 45"/>
                <a:gd name="T2" fmla="*/ 17 w 31"/>
                <a:gd name="T3" fmla="*/ 0 h 45"/>
                <a:gd name="T4" fmla="*/ 24 w 31"/>
                <a:gd name="T5" fmla="*/ 24 h 45"/>
                <a:gd name="T6" fmla="*/ 1 w 31"/>
                <a:gd name="T7" fmla="*/ 14 h 45"/>
                <a:gd name="T8" fmla="*/ 0 w 31"/>
                <a:gd name="T9" fmla="*/ 18 h 45"/>
                <a:gd name="T10" fmla="*/ 24 w 31"/>
                <a:gd name="T11" fmla="*/ 27 h 45"/>
                <a:gd name="T12" fmla="*/ 12 w 31"/>
                <a:gd name="T13" fmla="*/ 42 h 45"/>
                <a:gd name="T14" fmla="*/ 15 w 31"/>
                <a:gd name="T15" fmla="*/ 44 h 45"/>
                <a:gd name="T16" fmla="*/ 24 w 31"/>
                <a:gd name="T17" fmla="*/ 32 h 45"/>
                <a:gd name="T18" fmla="*/ 23 w 31"/>
                <a:gd name="T19" fmla="*/ 45 h 45"/>
                <a:gd name="T20" fmla="*/ 26 w 31"/>
                <a:gd name="T21" fmla="*/ 45 h 45"/>
                <a:gd name="T22" fmla="*/ 28 w 31"/>
                <a:gd name="T23" fmla="*/ 27 h 45"/>
                <a:gd name="T24" fmla="*/ 28 w 31"/>
                <a:gd name="T25" fmla="*/ 27 h 45"/>
                <a:gd name="T26" fmla="*/ 28 w 31"/>
                <a:gd name="T27" fmla="*/ 27 h 45"/>
                <a:gd name="T28" fmla="*/ 31 w 31"/>
                <a:gd name="T29" fmla="*/ 1 h 45"/>
                <a:gd name="T30" fmla="*/ 28 w 31"/>
                <a:gd name="T31" fmla="*/ 0 h 45"/>
                <a:gd name="T32" fmla="*/ 26 w 31"/>
                <a:gd name="T33" fmla="*/ 18 h 45"/>
                <a:gd name="T34" fmla="*/ 20 w 31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45"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3"/>
                    <a:pt x="14" y="43"/>
                    <a:pt x="15" y="4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4" y="45"/>
                    <a:pt x="25" y="45"/>
                    <a:pt x="26" y="45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6" name="Freeform 428"/>
            <p:cNvSpPr>
              <a:spLocks noEditPoints="1"/>
            </p:cNvSpPr>
            <p:nvPr/>
          </p:nvSpPr>
          <p:spPr bwMode="auto">
            <a:xfrm>
              <a:off x="3398838" y="3224213"/>
              <a:ext cx="317500" cy="293688"/>
            </a:xfrm>
            <a:custGeom>
              <a:avLst/>
              <a:gdLst>
                <a:gd name="T0" fmla="*/ 22 w 66"/>
                <a:gd name="T1" fmla="*/ 55 h 61"/>
                <a:gd name="T2" fmla="*/ 20 w 66"/>
                <a:gd name="T3" fmla="*/ 58 h 61"/>
                <a:gd name="T4" fmla="*/ 32 w 66"/>
                <a:gd name="T5" fmla="*/ 61 h 61"/>
                <a:gd name="T6" fmla="*/ 32 w 66"/>
                <a:gd name="T7" fmla="*/ 57 h 61"/>
                <a:gd name="T8" fmla="*/ 22 w 66"/>
                <a:gd name="T9" fmla="*/ 55 h 61"/>
                <a:gd name="T10" fmla="*/ 3 w 66"/>
                <a:gd name="T11" fmla="*/ 23 h 61"/>
                <a:gd name="T12" fmla="*/ 10 w 66"/>
                <a:gd name="T13" fmla="*/ 51 h 61"/>
                <a:gd name="T14" fmla="*/ 17 w 66"/>
                <a:gd name="T15" fmla="*/ 56 h 61"/>
                <a:gd name="T16" fmla="*/ 19 w 66"/>
                <a:gd name="T17" fmla="*/ 53 h 61"/>
                <a:gd name="T18" fmla="*/ 13 w 66"/>
                <a:gd name="T19" fmla="*/ 48 h 61"/>
                <a:gd name="T20" fmla="*/ 6 w 66"/>
                <a:gd name="T21" fmla="*/ 24 h 61"/>
                <a:gd name="T22" fmla="*/ 3 w 66"/>
                <a:gd name="T23" fmla="*/ 23 h 61"/>
                <a:gd name="T24" fmla="*/ 42 w 66"/>
                <a:gd name="T25" fmla="*/ 1 h 61"/>
                <a:gd name="T26" fmla="*/ 41 w 66"/>
                <a:gd name="T27" fmla="*/ 5 h 61"/>
                <a:gd name="T28" fmla="*/ 52 w 66"/>
                <a:gd name="T29" fmla="*/ 12 h 61"/>
                <a:gd name="T30" fmla="*/ 51 w 66"/>
                <a:gd name="T31" fmla="*/ 50 h 61"/>
                <a:gd name="T32" fmla="*/ 35 w 66"/>
                <a:gd name="T33" fmla="*/ 57 h 61"/>
                <a:gd name="T34" fmla="*/ 35 w 66"/>
                <a:gd name="T35" fmla="*/ 61 h 61"/>
                <a:gd name="T36" fmla="*/ 53 w 66"/>
                <a:gd name="T37" fmla="*/ 53 h 61"/>
                <a:gd name="T38" fmla="*/ 55 w 66"/>
                <a:gd name="T39" fmla="*/ 9 h 61"/>
                <a:gd name="T40" fmla="*/ 42 w 66"/>
                <a:gd name="T41" fmla="*/ 1 h 61"/>
                <a:gd name="T42" fmla="*/ 25 w 66"/>
                <a:gd name="T43" fmla="*/ 0 h 61"/>
                <a:gd name="T44" fmla="*/ 12 w 66"/>
                <a:gd name="T45" fmla="*/ 8 h 61"/>
                <a:gd name="T46" fmla="*/ 4 w 66"/>
                <a:gd name="T47" fmla="*/ 19 h 61"/>
                <a:gd name="T48" fmla="*/ 7 w 66"/>
                <a:gd name="T49" fmla="*/ 21 h 61"/>
                <a:gd name="T50" fmla="*/ 14 w 66"/>
                <a:gd name="T51" fmla="*/ 11 h 61"/>
                <a:gd name="T52" fmla="*/ 26 w 66"/>
                <a:gd name="T53" fmla="*/ 4 h 61"/>
                <a:gd name="T54" fmla="*/ 25 w 66"/>
                <a:gd name="T55" fmla="*/ 0 h 61"/>
                <a:gd name="T56" fmla="*/ 32 w 66"/>
                <a:gd name="T57" fmla="*/ 0 h 61"/>
                <a:gd name="T58" fmla="*/ 28 w 66"/>
                <a:gd name="T59" fmla="*/ 0 h 61"/>
                <a:gd name="T60" fmla="*/ 29 w 66"/>
                <a:gd name="T61" fmla="*/ 4 h 61"/>
                <a:gd name="T62" fmla="*/ 32 w 66"/>
                <a:gd name="T63" fmla="*/ 3 h 61"/>
                <a:gd name="T64" fmla="*/ 38 w 66"/>
                <a:gd name="T65" fmla="*/ 4 h 61"/>
                <a:gd name="T66" fmla="*/ 38 w 66"/>
                <a:gd name="T67" fmla="*/ 0 h 61"/>
                <a:gd name="T68" fmla="*/ 32 w 66"/>
                <a:gd name="T6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61">
                  <a:moveTo>
                    <a:pt x="22" y="55"/>
                  </a:moveTo>
                  <a:cubicBezTo>
                    <a:pt x="20" y="58"/>
                    <a:pt x="20" y="58"/>
                    <a:pt x="20" y="58"/>
                  </a:cubicBezTo>
                  <a:cubicBezTo>
                    <a:pt x="23" y="60"/>
                    <a:pt x="27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57"/>
                    <a:pt x="25" y="56"/>
                    <a:pt x="22" y="55"/>
                  </a:cubicBezTo>
                  <a:moveTo>
                    <a:pt x="3" y="23"/>
                  </a:moveTo>
                  <a:cubicBezTo>
                    <a:pt x="0" y="32"/>
                    <a:pt x="3" y="43"/>
                    <a:pt x="10" y="51"/>
                  </a:cubicBezTo>
                  <a:cubicBezTo>
                    <a:pt x="12" y="53"/>
                    <a:pt x="14" y="55"/>
                    <a:pt x="17" y="56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7" y="52"/>
                    <a:pt x="15" y="50"/>
                    <a:pt x="13" y="48"/>
                  </a:cubicBezTo>
                  <a:cubicBezTo>
                    <a:pt x="6" y="42"/>
                    <a:pt x="4" y="33"/>
                    <a:pt x="6" y="24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42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2" y="12"/>
                  </a:cubicBezTo>
                  <a:cubicBezTo>
                    <a:pt x="62" y="23"/>
                    <a:pt x="62" y="40"/>
                    <a:pt x="51" y="50"/>
                  </a:cubicBezTo>
                  <a:cubicBezTo>
                    <a:pt x="46" y="54"/>
                    <a:pt x="41" y="56"/>
                    <a:pt x="35" y="57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60"/>
                    <a:pt x="48" y="58"/>
                    <a:pt x="53" y="53"/>
                  </a:cubicBezTo>
                  <a:cubicBezTo>
                    <a:pt x="66" y="41"/>
                    <a:pt x="66" y="22"/>
                    <a:pt x="55" y="9"/>
                  </a:cubicBezTo>
                  <a:cubicBezTo>
                    <a:pt x="51" y="5"/>
                    <a:pt x="47" y="2"/>
                    <a:pt x="42" y="1"/>
                  </a:cubicBezTo>
                  <a:moveTo>
                    <a:pt x="25" y="0"/>
                  </a:moveTo>
                  <a:cubicBezTo>
                    <a:pt x="20" y="2"/>
                    <a:pt x="15" y="4"/>
                    <a:pt x="12" y="8"/>
                  </a:cubicBezTo>
                  <a:cubicBezTo>
                    <a:pt x="8" y="11"/>
                    <a:pt x="5" y="15"/>
                    <a:pt x="4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9" y="17"/>
                    <a:pt x="11" y="13"/>
                    <a:pt x="14" y="11"/>
                  </a:cubicBezTo>
                  <a:cubicBezTo>
                    <a:pt x="18" y="7"/>
                    <a:pt x="22" y="5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  <a:moveTo>
                    <a:pt x="32" y="0"/>
                  </a:moveTo>
                  <a:cubicBezTo>
                    <a:pt x="31" y="0"/>
                    <a:pt x="29" y="0"/>
                    <a:pt x="28" y="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4" y="3"/>
                    <a:pt x="36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7" name="Freeform 429"/>
            <p:cNvSpPr>
              <a:spLocks noEditPoints="1"/>
            </p:cNvSpPr>
            <p:nvPr/>
          </p:nvSpPr>
          <p:spPr bwMode="auto">
            <a:xfrm>
              <a:off x="3413125" y="3224213"/>
              <a:ext cx="187325" cy="293688"/>
            </a:xfrm>
            <a:custGeom>
              <a:avLst/>
              <a:gdLst>
                <a:gd name="T0" fmla="*/ 32 w 39"/>
                <a:gd name="T1" fmla="*/ 57 h 61"/>
                <a:gd name="T2" fmla="*/ 29 w 39"/>
                <a:gd name="T3" fmla="*/ 57 h 61"/>
                <a:gd name="T4" fmla="*/ 29 w 39"/>
                <a:gd name="T5" fmla="*/ 57 h 61"/>
                <a:gd name="T6" fmla="*/ 29 w 39"/>
                <a:gd name="T7" fmla="*/ 61 h 61"/>
                <a:gd name="T8" fmla="*/ 29 w 39"/>
                <a:gd name="T9" fmla="*/ 61 h 61"/>
                <a:gd name="T10" fmla="*/ 32 w 39"/>
                <a:gd name="T11" fmla="*/ 61 h 61"/>
                <a:gd name="T12" fmla="*/ 32 w 39"/>
                <a:gd name="T13" fmla="*/ 57 h 61"/>
                <a:gd name="T14" fmla="*/ 16 w 39"/>
                <a:gd name="T15" fmla="*/ 53 h 61"/>
                <a:gd name="T16" fmla="*/ 14 w 39"/>
                <a:gd name="T17" fmla="*/ 56 h 61"/>
                <a:gd name="T18" fmla="*/ 17 w 39"/>
                <a:gd name="T19" fmla="*/ 58 h 61"/>
                <a:gd name="T20" fmla="*/ 19 w 39"/>
                <a:gd name="T21" fmla="*/ 55 h 61"/>
                <a:gd name="T22" fmla="*/ 16 w 39"/>
                <a:gd name="T23" fmla="*/ 53 h 61"/>
                <a:gd name="T24" fmla="*/ 1 w 39"/>
                <a:gd name="T25" fmla="*/ 19 h 61"/>
                <a:gd name="T26" fmla="*/ 0 w 39"/>
                <a:gd name="T27" fmla="*/ 23 h 61"/>
                <a:gd name="T28" fmla="*/ 3 w 39"/>
                <a:gd name="T29" fmla="*/ 24 h 61"/>
                <a:gd name="T30" fmla="*/ 4 w 39"/>
                <a:gd name="T31" fmla="*/ 21 h 61"/>
                <a:gd name="T32" fmla="*/ 1 w 39"/>
                <a:gd name="T33" fmla="*/ 19 h 61"/>
                <a:gd name="T34" fmla="*/ 35 w 39"/>
                <a:gd name="T35" fmla="*/ 0 h 61"/>
                <a:gd name="T36" fmla="*/ 35 w 39"/>
                <a:gd name="T37" fmla="*/ 4 h 61"/>
                <a:gd name="T38" fmla="*/ 38 w 39"/>
                <a:gd name="T39" fmla="*/ 5 h 61"/>
                <a:gd name="T40" fmla="*/ 39 w 39"/>
                <a:gd name="T41" fmla="*/ 1 h 61"/>
                <a:gd name="T42" fmla="*/ 35 w 39"/>
                <a:gd name="T43" fmla="*/ 0 h 61"/>
                <a:gd name="T44" fmla="*/ 25 w 39"/>
                <a:gd name="T45" fmla="*/ 0 h 61"/>
                <a:gd name="T46" fmla="*/ 22 w 39"/>
                <a:gd name="T47" fmla="*/ 0 h 61"/>
                <a:gd name="T48" fmla="*/ 23 w 39"/>
                <a:gd name="T49" fmla="*/ 4 h 61"/>
                <a:gd name="T50" fmla="*/ 26 w 39"/>
                <a:gd name="T51" fmla="*/ 4 h 61"/>
                <a:gd name="T52" fmla="*/ 25 w 39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61">
                  <a:moveTo>
                    <a:pt x="32" y="57"/>
                  </a:moveTo>
                  <a:cubicBezTo>
                    <a:pt x="31" y="57"/>
                    <a:pt x="30" y="57"/>
                    <a:pt x="29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1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moveTo>
                    <a:pt x="16" y="53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6" y="58"/>
                    <a:pt x="17" y="58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8" y="54"/>
                    <a:pt x="17" y="54"/>
                    <a:pt x="16" y="53"/>
                  </a:cubicBezTo>
                  <a:moveTo>
                    <a:pt x="1" y="19"/>
                  </a:moveTo>
                  <a:cubicBezTo>
                    <a:pt x="0" y="20"/>
                    <a:pt x="0" y="22"/>
                    <a:pt x="0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5" y="0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4"/>
                    <a:pt x="38" y="5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7" y="0"/>
                    <a:pt x="35" y="0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8" name="Freeform 430"/>
            <p:cNvSpPr>
              <a:spLocks noEditPoints="1"/>
            </p:cNvSpPr>
            <p:nvPr/>
          </p:nvSpPr>
          <p:spPr bwMode="auto">
            <a:xfrm>
              <a:off x="2998788" y="1246188"/>
              <a:ext cx="192088" cy="174625"/>
            </a:xfrm>
            <a:custGeom>
              <a:avLst/>
              <a:gdLst>
                <a:gd name="T0" fmla="*/ 19 w 40"/>
                <a:gd name="T1" fmla="*/ 21 h 36"/>
                <a:gd name="T2" fmla="*/ 10 w 40"/>
                <a:gd name="T3" fmla="*/ 33 h 36"/>
                <a:gd name="T4" fmla="*/ 20 w 40"/>
                <a:gd name="T5" fmla="*/ 36 h 36"/>
                <a:gd name="T6" fmla="*/ 24 w 40"/>
                <a:gd name="T7" fmla="*/ 36 h 36"/>
                <a:gd name="T8" fmla="*/ 19 w 40"/>
                <a:gd name="T9" fmla="*/ 21 h 36"/>
                <a:gd name="T10" fmla="*/ 37 w 40"/>
                <a:gd name="T11" fmla="*/ 11 h 36"/>
                <a:gd name="T12" fmla="*/ 22 w 40"/>
                <a:gd name="T13" fmla="*/ 19 h 36"/>
                <a:gd name="T14" fmla="*/ 27 w 40"/>
                <a:gd name="T15" fmla="*/ 35 h 36"/>
                <a:gd name="T16" fmla="*/ 33 w 40"/>
                <a:gd name="T17" fmla="*/ 31 h 36"/>
                <a:gd name="T18" fmla="*/ 37 w 40"/>
                <a:gd name="T19" fmla="*/ 11 h 36"/>
                <a:gd name="T20" fmla="*/ 15 w 40"/>
                <a:gd name="T21" fmla="*/ 1 h 36"/>
                <a:gd name="T22" fmla="*/ 8 w 40"/>
                <a:gd name="T23" fmla="*/ 5 h 36"/>
                <a:gd name="T24" fmla="*/ 7 w 40"/>
                <a:gd name="T25" fmla="*/ 30 h 36"/>
                <a:gd name="T26" fmla="*/ 7 w 40"/>
                <a:gd name="T27" fmla="*/ 31 h 36"/>
                <a:gd name="T28" fmla="*/ 18 w 40"/>
                <a:gd name="T29" fmla="*/ 17 h 36"/>
                <a:gd name="T30" fmla="*/ 15 w 40"/>
                <a:gd name="T31" fmla="*/ 1 h 36"/>
                <a:gd name="T32" fmla="*/ 20 w 40"/>
                <a:gd name="T33" fmla="*/ 0 h 36"/>
                <a:gd name="T34" fmla="*/ 18 w 40"/>
                <a:gd name="T35" fmla="*/ 0 h 36"/>
                <a:gd name="T36" fmla="*/ 21 w 40"/>
                <a:gd name="T37" fmla="*/ 15 h 36"/>
                <a:gd name="T38" fmla="*/ 35 w 40"/>
                <a:gd name="T39" fmla="*/ 8 h 36"/>
                <a:gd name="T40" fmla="*/ 34 w 40"/>
                <a:gd name="T41" fmla="*/ 6 h 36"/>
                <a:gd name="T42" fmla="*/ 20 w 40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6">
                  <a:moveTo>
                    <a:pt x="19" y="21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3" y="35"/>
                    <a:pt x="17" y="36"/>
                    <a:pt x="20" y="36"/>
                  </a:cubicBezTo>
                  <a:cubicBezTo>
                    <a:pt x="22" y="36"/>
                    <a:pt x="23" y="36"/>
                    <a:pt x="24" y="36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37" y="11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34"/>
                    <a:pt x="31" y="33"/>
                    <a:pt x="33" y="31"/>
                  </a:cubicBezTo>
                  <a:cubicBezTo>
                    <a:pt x="38" y="26"/>
                    <a:pt x="40" y="17"/>
                    <a:pt x="37" y="11"/>
                  </a:cubicBezTo>
                  <a:moveTo>
                    <a:pt x="15" y="1"/>
                  </a:moveTo>
                  <a:cubicBezTo>
                    <a:pt x="12" y="2"/>
                    <a:pt x="10" y="3"/>
                    <a:pt x="8" y="5"/>
                  </a:cubicBezTo>
                  <a:cubicBezTo>
                    <a:pt x="1" y="11"/>
                    <a:pt x="0" y="23"/>
                    <a:pt x="7" y="30"/>
                  </a:cubicBezTo>
                  <a:cubicBezTo>
                    <a:pt x="7" y="30"/>
                    <a:pt x="7" y="30"/>
                    <a:pt x="7" y="3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431"/>
            <p:cNvSpPr/>
            <p:nvPr/>
          </p:nvSpPr>
          <p:spPr bwMode="auto">
            <a:xfrm>
              <a:off x="3032125" y="1246188"/>
              <a:ext cx="144463" cy="174625"/>
            </a:xfrm>
            <a:custGeom>
              <a:avLst/>
              <a:gdLst>
                <a:gd name="T0" fmla="*/ 11 w 30"/>
                <a:gd name="T1" fmla="*/ 0 h 36"/>
                <a:gd name="T2" fmla="*/ 8 w 30"/>
                <a:gd name="T3" fmla="*/ 1 h 36"/>
                <a:gd name="T4" fmla="*/ 11 w 30"/>
                <a:gd name="T5" fmla="*/ 17 h 36"/>
                <a:gd name="T6" fmla="*/ 0 w 30"/>
                <a:gd name="T7" fmla="*/ 31 h 36"/>
                <a:gd name="T8" fmla="*/ 3 w 30"/>
                <a:gd name="T9" fmla="*/ 33 h 36"/>
                <a:gd name="T10" fmla="*/ 12 w 30"/>
                <a:gd name="T11" fmla="*/ 21 h 36"/>
                <a:gd name="T12" fmla="*/ 17 w 30"/>
                <a:gd name="T13" fmla="*/ 36 h 36"/>
                <a:gd name="T14" fmla="*/ 20 w 30"/>
                <a:gd name="T15" fmla="*/ 35 h 36"/>
                <a:gd name="T16" fmla="*/ 15 w 30"/>
                <a:gd name="T17" fmla="*/ 19 h 36"/>
                <a:gd name="T18" fmla="*/ 30 w 30"/>
                <a:gd name="T19" fmla="*/ 11 h 36"/>
                <a:gd name="T20" fmla="*/ 28 w 30"/>
                <a:gd name="T21" fmla="*/ 8 h 36"/>
                <a:gd name="T22" fmla="*/ 14 w 30"/>
                <a:gd name="T23" fmla="*/ 15 h 36"/>
                <a:gd name="T24" fmla="*/ 11 w 30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6"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2" y="32"/>
                    <a:pt x="3" y="3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5"/>
                    <a:pt x="19" y="35"/>
                    <a:pt x="20" y="35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0"/>
                    <a:pt x="29" y="9"/>
                    <a:pt x="28" y="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432"/>
            <p:cNvSpPr>
              <a:spLocks noEditPoints="1"/>
            </p:cNvSpPr>
            <p:nvPr/>
          </p:nvSpPr>
          <p:spPr bwMode="auto">
            <a:xfrm>
              <a:off x="2965450" y="1212850"/>
              <a:ext cx="260350" cy="236538"/>
            </a:xfrm>
            <a:custGeom>
              <a:avLst/>
              <a:gdLst>
                <a:gd name="T0" fmla="*/ 15 w 54"/>
                <a:gd name="T1" fmla="*/ 42 h 49"/>
                <a:gd name="T2" fmla="*/ 13 w 54"/>
                <a:gd name="T3" fmla="*/ 45 h 49"/>
                <a:gd name="T4" fmla="*/ 27 w 54"/>
                <a:gd name="T5" fmla="*/ 49 h 49"/>
                <a:gd name="T6" fmla="*/ 33 w 54"/>
                <a:gd name="T7" fmla="*/ 49 h 49"/>
                <a:gd name="T8" fmla="*/ 32 w 54"/>
                <a:gd name="T9" fmla="*/ 46 h 49"/>
                <a:gd name="T10" fmla="*/ 27 w 54"/>
                <a:gd name="T11" fmla="*/ 46 h 49"/>
                <a:gd name="T12" fmla="*/ 15 w 54"/>
                <a:gd name="T13" fmla="*/ 42 h 49"/>
                <a:gd name="T14" fmla="*/ 49 w 54"/>
                <a:gd name="T15" fmla="*/ 15 h 49"/>
                <a:gd name="T16" fmla="*/ 47 w 54"/>
                <a:gd name="T17" fmla="*/ 16 h 49"/>
                <a:gd name="T18" fmla="*/ 42 w 54"/>
                <a:gd name="T19" fmla="*/ 41 h 49"/>
                <a:gd name="T20" fmla="*/ 35 w 54"/>
                <a:gd name="T21" fmla="*/ 45 h 49"/>
                <a:gd name="T22" fmla="*/ 36 w 54"/>
                <a:gd name="T23" fmla="*/ 48 h 49"/>
                <a:gd name="T24" fmla="*/ 44 w 54"/>
                <a:gd name="T25" fmla="*/ 43 h 49"/>
                <a:gd name="T26" fmla="*/ 49 w 54"/>
                <a:gd name="T27" fmla="*/ 15 h 49"/>
                <a:gd name="T28" fmla="*/ 20 w 54"/>
                <a:gd name="T29" fmla="*/ 1 h 49"/>
                <a:gd name="T30" fmla="*/ 11 w 54"/>
                <a:gd name="T31" fmla="*/ 7 h 49"/>
                <a:gd name="T32" fmla="*/ 9 w 54"/>
                <a:gd name="T33" fmla="*/ 42 h 49"/>
                <a:gd name="T34" fmla="*/ 10 w 54"/>
                <a:gd name="T35" fmla="*/ 43 h 49"/>
                <a:gd name="T36" fmla="*/ 12 w 54"/>
                <a:gd name="T37" fmla="*/ 40 h 49"/>
                <a:gd name="T38" fmla="*/ 12 w 54"/>
                <a:gd name="T39" fmla="*/ 40 h 49"/>
                <a:gd name="T40" fmla="*/ 13 w 54"/>
                <a:gd name="T41" fmla="*/ 9 h 49"/>
                <a:gd name="T42" fmla="*/ 21 w 54"/>
                <a:gd name="T43" fmla="*/ 4 h 49"/>
                <a:gd name="T44" fmla="*/ 20 w 54"/>
                <a:gd name="T45" fmla="*/ 1 h 49"/>
                <a:gd name="T46" fmla="*/ 27 w 54"/>
                <a:gd name="T47" fmla="*/ 0 h 49"/>
                <a:gd name="T48" fmla="*/ 24 w 54"/>
                <a:gd name="T49" fmla="*/ 1 h 49"/>
                <a:gd name="T50" fmla="*/ 24 w 54"/>
                <a:gd name="T51" fmla="*/ 4 h 49"/>
                <a:gd name="T52" fmla="*/ 27 w 54"/>
                <a:gd name="T53" fmla="*/ 4 h 49"/>
                <a:gd name="T54" fmla="*/ 43 w 54"/>
                <a:gd name="T55" fmla="*/ 10 h 49"/>
                <a:gd name="T56" fmla="*/ 45 w 54"/>
                <a:gd name="T57" fmla="*/ 13 h 49"/>
                <a:gd name="T58" fmla="*/ 48 w 54"/>
                <a:gd name="T59" fmla="*/ 12 h 49"/>
                <a:gd name="T60" fmla="*/ 45 w 54"/>
                <a:gd name="T61" fmla="*/ 8 h 49"/>
                <a:gd name="T62" fmla="*/ 27 w 54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49">
                  <a:moveTo>
                    <a:pt x="15" y="42"/>
                  </a:moveTo>
                  <a:cubicBezTo>
                    <a:pt x="13" y="45"/>
                    <a:pt x="13" y="45"/>
                    <a:pt x="13" y="45"/>
                  </a:cubicBezTo>
                  <a:cubicBezTo>
                    <a:pt x="17" y="48"/>
                    <a:pt x="22" y="49"/>
                    <a:pt x="27" y="49"/>
                  </a:cubicBezTo>
                  <a:cubicBezTo>
                    <a:pt x="29" y="49"/>
                    <a:pt x="31" y="49"/>
                    <a:pt x="33" y="49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0" y="46"/>
                    <a:pt x="29" y="46"/>
                    <a:pt x="27" y="46"/>
                  </a:cubicBezTo>
                  <a:cubicBezTo>
                    <a:pt x="23" y="46"/>
                    <a:pt x="18" y="45"/>
                    <a:pt x="15" y="42"/>
                  </a:cubicBezTo>
                  <a:moveTo>
                    <a:pt x="49" y="15"/>
                  </a:moveTo>
                  <a:cubicBezTo>
                    <a:pt x="47" y="16"/>
                    <a:pt x="47" y="16"/>
                    <a:pt x="47" y="16"/>
                  </a:cubicBezTo>
                  <a:cubicBezTo>
                    <a:pt x="50" y="24"/>
                    <a:pt x="49" y="34"/>
                    <a:pt x="42" y="41"/>
                  </a:cubicBezTo>
                  <a:cubicBezTo>
                    <a:pt x="40" y="43"/>
                    <a:pt x="38" y="44"/>
                    <a:pt x="35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9" y="47"/>
                    <a:pt x="42" y="45"/>
                    <a:pt x="44" y="43"/>
                  </a:cubicBezTo>
                  <a:cubicBezTo>
                    <a:pt x="52" y="36"/>
                    <a:pt x="54" y="24"/>
                    <a:pt x="49" y="15"/>
                  </a:cubicBezTo>
                  <a:moveTo>
                    <a:pt x="20" y="1"/>
                  </a:moveTo>
                  <a:cubicBezTo>
                    <a:pt x="17" y="2"/>
                    <a:pt x="13" y="4"/>
                    <a:pt x="11" y="7"/>
                  </a:cubicBezTo>
                  <a:cubicBezTo>
                    <a:pt x="1" y="16"/>
                    <a:pt x="0" y="32"/>
                    <a:pt x="9" y="42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" y="31"/>
                    <a:pt x="4" y="17"/>
                    <a:pt x="13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5" y="1"/>
                    <a:pt x="24" y="1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4"/>
                    <a:pt x="27" y="4"/>
                  </a:cubicBezTo>
                  <a:cubicBezTo>
                    <a:pt x="33" y="4"/>
                    <a:pt x="39" y="6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0"/>
                    <a:pt x="46" y="9"/>
                    <a:pt x="45" y="8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433"/>
            <p:cNvSpPr>
              <a:spLocks noEditPoints="1"/>
            </p:cNvSpPr>
            <p:nvPr/>
          </p:nvSpPr>
          <p:spPr bwMode="auto">
            <a:xfrm>
              <a:off x="3013075" y="1217613"/>
              <a:ext cx="187325" cy="231775"/>
            </a:xfrm>
            <a:custGeom>
              <a:avLst/>
              <a:gdLst>
                <a:gd name="T0" fmla="*/ 25 w 39"/>
                <a:gd name="T1" fmla="*/ 44 h 48"/>
                <a:gd name="T2" fmla="*/ 22 w 39"/>
                <a:gd name="T3" fmla="*/ 45 h 48"/>
                <a:gd name="T4" fmla="*/ 23 w 39"/>
                <a:gd name="T5" fmla="*/ 48 h 48"/>
                <a:gd name="T6" fmla="*/ 26 w 39"/>
                <a:gd name="T7" fmla="*/ 47 h 48"/>
                <a:gd name="T8" fmla="*/ 25 w 39"/>
                <a:gd name="T9" fmla="*/ 44 h 48"/>
                <a:gd name="T10" fmla="*/ 2 w 39"/>
                <a:gd name="T11" fmla="*/ 39 h 48"/>
                <a:gd name="T12" fmla="*/ 0 w 39"/>
                <a:gd name="T13" fmla="*/ 42 h 48"/>
                <a:gd name="T14" fmla="*/ 3 w 39"/>
                <a:gd name="T15" fmla="*/ 44 h 48"/>
                <a:gd name="T16" fmla="*/ 5 w 39"/>
                <a:gd name="T17" fmla="*/ 41 h 48"/>
                <a:gd name="T18" fmla="*/ 2 w 39"/>
                <a:gd name="T19" fmla="*/ 39 h 48"/>
                <a:gd name="T20" fmla="*/ 38 w 39"/>
                <a:gd name="T21" fmla="*/ 11 h 48"/>
                <a:gd name="T22" fmla="*/ 35 w 39"/>
                <a:gd name="T23" fmla="*/ 12 h 48"/>
                <a:gd name="T24" fmla="*/ 37 w 39"/>
                <a:gd name="T25" fmla="*/ 15 h 48"/>
                <a:gd name="T26" fmla="*/ 39 w 39"/>
                <a:gd name="T27" fmla="*/ 14 h 48"/>
                <a:gd name="T28" fmla="*/ 38 w 39"/>
                <a:gd name="T29" fmla="*/ 11 h 48"/>
                <a:gd name="T30" fmla="*/ 14 w 39"/>
                <a:gd name="T31" fmla="*/ 0 h 48"/>
                <a:gd name="T32" fmla="*/ 10 w 39"/>
                <a:gd name="T33" fmla="*/ 0 h 48"/>
                <a:gd name="T34" fmla="*/ 11 w 39"/>
                <a:gd name="T35" fmla="*/ 3 h 48"/>
                <a:gd name="T36" fmla="*/ 14 w 39"/>
                <a:gd name="T37" fmla="*/ 3 h 48"/>
                <a:gd name="T38" fmla="*/ 14 w 39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8">
                  <a:moveTo>
                    <a:pt x="25" y="44"/>
                  </a:moveTo>
                  <a:cubicBezTo>
                    <a:pt x="24" y="44"/>
                    <a:pt x="23" y="45"/>
                    <a:pt x="22" y="45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7"/>
                    <a:pt x="26" y="47"/>
                  </a:cubicBezTo>
                  <a:cubicBezTo>
                    <a:pt x="25" y="44"/>
                    <a:pt x="25" y="44"/>
                    <a:pt x="25" y="44"/>
                  </a:cubicBezTo>
                  <a:moveTo>
                    <a:pt x="2" y="3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2"/>
                    <a:pt x="2" y="43"/>
                    <a:pt x="3" y="44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3" y="40"/>
                    <a:pt x="2" y="39"/>
                  </a:cubicBezTo>
                  <a:moveTo>
                    <a:pt x="38" y="11"/>
                  </a:moveTo>
                  <a:cubicBezTo>
                    <a:pt x="35" y="12"/>
                    <a:pt x="35" y="12"/>
                    <a:pt x="35" y="12"/>
                  </a:cubicBezTo>
                  <a:cubicBezTo>
                    <a:pt x="36" y="13"/>
                    <a:pt x="36" y="14"/>
                    <a:pt x="37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4" y="0"/>
                  </a:moveTo>
                  <a:cubicBezTo>
                    <a:pt x="13" y="0"/>
                    <a:pt x="11" y="0"/>
                    <a:pt x="10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2" name="Freeform 434"/>
            <p:cNvSpPr>
              <a:spLocks noEditPoints="1"/>
            </p:cNvSpPr>
            <p:nvPr/>
          </p:nvSpPr>
          <p:spPr bwMode="auto">
            <a:xfrm>
              <a:off x="2179638" y="-1587"/>
              <a:ext cx="230188" cy="215900"/>
            </a:xfrm>
            <a:custGeom>
              <a:avLst/>
              <a:gdLst>
                <a:gd name="T0" fmla="*/ 24 w 48"/>
                <a:gd name="T1" fmla="*/ 28 h 45"/>
                <a:gd name="T2" fmla="*/ 13 w 48"/>
                <a:gd name="T3" fmla="*/ 41 h 45"/>
                <a:gd name="T4" fmla="*/ 26 w 48"/>
                <a:gd name="T5" fmla="*/ 45 h 45"/>
                <a:gd name="T6" fmla="*/ 41 w 48"/>
                <a:gd name="T7" fmla="*/ 39 h 45"/>
                <a:gd name="T8" fmla="*/ 24 w 48"/>
                <a:gd name="T9" fmla="*/ 28 h 45"/>
                <a:gd name="T10" fmla="*/ 48 w 48"/>
                <a:gd name="T11" fmla="*/ 23 h 45"/>
                <a:gd name="T12" fmla="*/ 28 w 48"/>
                <a:gd name="T13" fmla="*/ 27 h 45"/>
                <a:gd name="T14" fmla="*/ 43 w 48"/>
                <a:gd name="T15" fmla="*/ 37 h 45"/>
                <a:gd name="T16" fmla="*/ 48 w 48"/>
                <a:gd name="T17" fmla="*/ 23 h 45"/>
                <a:gd name="T18" fmla="*/ 26 w 48"/>
                <a:gd name="T19" fmla="*/ 0 h 45"/>
                <a:gd name="T20" fmla="*/ 10 w 48"/>
                <a:gd name="T21" fmla="*/ 6 h 45"/>
                <a:gd name="T22" fmla="*/ 9 w 48"/>
                <a:gd name="T23" fmla="*/ 38 h 45"/>
                <a:gd name="T24" fmla="*/ 11 w 48"/>
                <a:gd name="T25" fmla="*/ 39 h 45"/>
                <a:gd name="T26" fmla="*/ 21 w 48"/>
                <a:gd name="T27" fmla="*/ 26 h 45"/>
                <a:gd name="T28" fmla="*/ 19 w 48"/>
                <a:gd name="T29" fmla="*/ 25 h 45"/>
                <a:gd name="T30" fmla="*/ 48 w 48"/>
                <a:gd name="T31" fmla="*/ 19 h 45"/>
                <a:gd name="T32" fmla="*/ 42 w 48"/>
                <a:gd name="T33" fmla="*/ 7 h 45"/>
                <a:gd name="T34" fmla="*/ 26 w 48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5">
                  <a:moveTo>
                    <a:pt x="24" y="28"/>
                  </a:moveTo>
                  <a:cubicBezTo>
                    <a:pt x="13" y="41"/>
                    <a:pt x="13" y="41"/>
                    <a:pt x="13" y="41"/>
                  </a:cubicBezTo>
                  <a:cubicBezTo>
                    <a:pt x="17" y="44"/>
                    <a:pt x="21" y="45"/>
                    <a:pt x="26" y="45"/>
                  </a:cubicBezTo>
                  <a:cubicBezTo>
                    <a:pt x="31" y="45"/>
                    <a:pt x="36" y="43"/>
                    <a:pt x="41" y="39"/>
                  </a:cubicBezTo>
                  <a:cubicBezTo>
                    <a:pt x="24" y="28"/>
                    <a:pt x="24" y="28"/>
                    <a:pt x="24" y="28"/>
                  </a:cubicBezTo>
                  <a:moveTo>
                    <a:pt x="48" y="23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33"/>
                    <a:pt x="48" y="28"/>
                    <a:pt x="48" y="23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" y="14"/>
                    <a:pt x="0" y="29"/>
                    <a:pt x="9" y="38"/>
                  </a:cubicBezTo>
                  <a:cubicBezTo>
                    <a:pt x="10" y="38"/>
                    <a:pt x="10" y="39"/>
                    <a:pt x="11" y="39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8" y="15"/>
                    <a:pt x="46" y="10"/>
                    <a:pt x="42" y="7"/>
                  </a:cubicBezTo>
                  <a:cubicBezTo>
                    <a:pt x="38" y="2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3" name="Freeform 435"/>
            <p:cNvSpPr/>
            <p:nvPr/>
          </p:nvSpPr>
          <p:spPr bwMode="auto">
            <a:xfrm>
              <a:off x="2232025" y="88900"/>
              <a:ext cx="177800" cy="106363"/>
            </a:xfrm>
            <a:custGeom>
              <a:avLst/>
              <a:gdLst>
                <a:gd name="T0" fmla="*/ 37 w 37"/>
                <a:gd name="T1" fmla="*/ 0 h 22"/>
                <a:gd name="T2" fmla="*/ 8 w 37"/>
                <a:gd name="T3" fmla="*/ 6 h 22"/>
                <a:gd name="T4" fmla="*/ 10 w 37"/>
                <a:gd name="T5" fmla="*/ 7 h 22"/>
                <a:gd name="T6" fmla="*/ 0 w 37"/>
                <a:gd name="T7" fmla="*/ 20 h 22"/>
                <a:gd name="T8" fmla="*/ 2 w 37"/>
                <a:gd name="T9" fmla="*/ 22 h 22"/>
                <a:gd name="T10" fmla="*/ 13 w 37"/>
                <a:gd name="T11" fmla="*/ 9 h 22"/>
                <a:gd name="T12" fmla="*/ 30 w 37"/>
                <a:gd name="T13" fmla="*/ 20 h 22"/>
                <a:gd name="T14" fmla="*/ 30 w 37"/>
                <a:gd name="T15" fmla="*/ 20 h 22"/>
                <a:gd name="T16" fmla="*/ 32 w 37"/>
                <a:gd name="T17" fmla="*/ 18 h 22"/>
                <a:gd name="T18" fmla="*/ 17 w 37"/>
                <a:gd name="T19" fmla="*/ 8 h 22"/>
                <a:gd name="T20" fmla="*/ 37 w 37"/>
                <a:gd name="T21" fmla="*/ 4 h 22"/>
                <a:gd name="T22" fmla="*/ 37 w 37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2">
                  <a:moveTo>
                    <a:pt x="37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1" y="19"/>
                    <a:pt x="32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4" name="Freeform 436"/>
            <p:cNvSpPr>
              <a:spLocks noEditPoints="1"/>
            </p:cNvSpPr>
            <p:nvPr/>
          </p:nvSpPr>
          <p:spPr bwMode="auto">
            <a:xfrm>
              <a:off x="2139950" y="-41275"/>
              <a:ext cx="314325" cy="295275"/>
            </a:xfrm>
            <a:custGeom>
              <a:avLst/>
              <a:gdLst>
                <a:gd name="T0" fmla="*/ 52 w 65"/>
                <a:gd name="T1" fmla="*/ 50 h 61"/>
                <a:gd name="T2" fmla="*/ 52 w 65"/>
                <a:gd name="T3" fmla="*/ 50 h 61"/>
                <a:gd name="T4" fmla="*/ 34 w 65"/>
                <a:gd name="T5" fmla="*/ 57 h 61"/>
                <a:gd name="T6" fmla="*/ 19 w 65"/>
                <a:gd name="T7" fmla="*/ 53 h 61"/>
                <a:gd name="T8" fmla="*/ 17 w 65"/>
                <a:gd name="T9" fmla="*/ 56 h 61"/>
                <a:gd name="T10" fmla="*/ 34 w 65"/>
                <a:gd name="T11" fmla="*/ 61 h 61"/>
                <a:gd name="T12" fmla="*/ 54 w 65"/>
                <a:gd name="T13" fmla="*/ 53 h 61"/>
                <a:gd name="T14" fmla="*/ 55 w 65"/>
                <a:gd name="T15" fmla="*/ 52 h 61"/>
                <a:gd name="T16" fmla="*/ 52 w 65"/>
                <a:gd name="T17" fmla="*/ 50 h 61"/>
                <a:gd name="T18" fmla="*/ 64 w 65"/>
                <a:gd name="T19" fmla="*/ 29 h 61"/>
                <a:gd name="T20" fmla="*/ 60 w 65"/>
                <a:gd name="T21" fmla="*/ 30 h 61"/>
                <a:gd name="T22" fmla="*/ 54 w 65"/>
                <a:gd name="T23" fmla="*/ 47 h 61"/>
                <a:gd name="T24" fmla="*/ 58 w 65"/>
                <a:gd name="T25" fmla="*/ 49 h 61"/>
                <a:gd name="T26" fmla="*/ 64 w 65"/>
                <a:gd name="T27" fmla="*/ 29 h 61"/>
                <a:gd name="T28" fmla="*/ 34 w 65"/>
                <a:gd name="T29" fmla="*/ 0 h 61"/>
                <a:gd name="T30" fmla="*/ 13 w 65"/>
                <a:gd name="T31" fmla="*/ 8 h 61"/>
                <a:gd name="T32" fmla="*/ 11 w 65"/>
                <a:gd name="T33" fmla="*/ 51 h 61"/>
                <a:gd name="T34" fmla="*/ 14 w 65"/>
                <a:gd name="T35" fmla="*/ 54 h 61"/>
                <a:gd name="T36" fmla="*/ 16 w 65"/>
                <a:gd name="T37" fmla="*/ 51 h 61"/>
                <a:gd name="T38" fmla="*/ 14 w 65"/>
                <a:gd name="T39" fmla="*/ 49 h 61"/>
                <a:gd name="T40" fmla="*/ 15 w 65"/>
                <a:gd name="T41" fmla="*/ 11 h 61"/>
                <a:gd name="T42" fmla="*/ 34 w 65"/>
                <a:gd name="T43" fmla="*/ 3 h 61"/>
                <a:gd name="T44" fmla="*/ 53 w 65"/>
                <a:gd name="T45" fmla="*/ 12 h 61"/>
                <a:gd name="T46" fmla="*/ 60 w 65"/>
                <a:gd name="T47" fmla="*/ 27 h 61"/>
                <a:gd name="T48" fmla="*/ 64 w 65"/>
                <a:gd name="T49" fmla="*/ 26 h 61"/>
                <a:gd name="T50" fmla="*/ 56 w 65"/>
                <a:gd name="T51" fmla="*/ 9 h 61"/>
                <a:gd name="T52" fmla="*/ 34 w 65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1">
                  <a:moveTo>
                    <a:pt x="52" y="50"/>
                  </a:moveTo>
                  <a:cubicBezTo>
                    <a:pt x="52" y="50"/>
                    <a:pt x="52" y="50"/>
                    <a:pt x="52" y="50"/>
                  </a:cubicBezTo>
                  <a:cubicBezTo>
                    <a:pt x="47" y="55"/>
                    <a:pt x="40" y="57"/>
                    <a:pt x="34" y="57"/>
                  </a:cubicBezTo>
                  <a:cubicBezTo>
                    <a:pt x="28" y="57"/>
                    <a:pt x="23" y="56"/>
                    <a:pt x="19" y="53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22" y="59"/>
                    <a:pt x="28" y="61"/>
                    <a:pt x="34" y="61"/>
                  </a:cubicBezTo>
                  <a:cubicBezTo>
                    <a:pt x="41" y="61"/>
                    <a:pt x="49" y="58"/>
                    <a:pt x="54" y="53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2" y="50"/>
                    <a:pt x="52" y="50"/>
                    <a:pt x="52" y="50"/>
                  </a:cubicBezTo>
                  <a:moveTo>
                    <a:pt x="64" y="29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36"/>
                    <a:pt x="58" y="42"/>
                    <a:pt x="54" y="47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62" y="43"/>
                    <a:pt x="65" y="36"/>
                    <a:pt x="64" y="29"/>
                  </a:cubicBezTo>
                  <a:moveTo>
                    <a:pt x="34" y="0"/>
                  </a:moveTo>
                  <a:cubicBezTo>
                    <a:pt x="26" y="0"/>
                    <a:pt x="19" y="2"/>
                    <a:pt x="13" y="8"/>
                  </a:cubicBezTo>
                  <a:cubicBezTo>
                    <a:pt x="0" y="19"/>
                    <a:pt x="0" y="39"/>
                    <a:pt x="11" y="51"/>
                  </a:cubicBezTo>
                  <a:cubicBezTo>
                    <a:pt x="12" y="52"/>
                    <a:pt x="13" y="53"/>
                    <a:pt x="14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0"/>
                    <a:pt x="15" y="49"/>
                    <a:pt x="14" y="49"/>
                  </a:cubicBezTo>
                  <a:cubicBezTo>
                    <a:pt x="4" y="38"/>
                    <a:pt x="4" y="21"/>
                    <a:pt x="15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41" y="3"/>
                    <a:pt x="48" y="6"/>
                    <a:pt x="53" y="12"/>
                  </a:cubicBezTo>
                  <a:cubicBezTo>
                    <a:pt x="57" y="16"/>
                    <a:pt x="59" y="21"/>
                    <a:pt x="60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3" y="20"/>
                    <a:pt x="60" y="14"/>
                    <a:pt x="56" y="9"/>
                  </a:cubicBezTo>
                  <a:cubicBezTo>
                    <a:pt x="50" y="3"/>
                    <a:pt x="42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5" name="Freeform 437"/>
            <p:cNvSpPr>
              <a:spLocks noEditPoints="1"/>
            </p:cNvSpPr>
            <p:nvPr/>
          </p:nvSpPr>
          <p:spPr bwMode="auto">
            <a:xfrm>
              <a:off x="2208213" y="84138"/>
              <a:ext cx="241300" cy="146050"/>
            </a:xfrm>
            <a:custGeom>
              <a:avLst/>
              <a:gdLst>
                <a:gd name="T0" fmla="*/ 2 w 50"/>
                <a:gd name="T1" fmla="*/ 25 h 30"/>
                <a:gd name="T2" fmla="*/ 0 w 50"/>
                <a:gd name="T3" fmla="*/ 28 h 30"/>
                <a:gd name="T4" fmla="*/ 3 w 50"/>
                <a:gd name="T5" fmla="*/ 30 h 30"/>
                <a:gd name="T6" fmla="*/ 5 w 50"/>
                <a:gd name="T7" fmla="*/ 27 h 30"/>
                <a:gd name="T8" fmla="*/ 2 w 50"/>
                <a:gd name="T9" fmla="*/ 25 h 30"/>
                <a:gd name="T10" fmla="*/ 40 w 50"/>
                <a:gd name="T11" fmla="*/ 21 h 30"/>
                <a:gd name="T12" fmla="*/ 38 w 50"/>
                <a:gd name="T13" fmla="*/ 24 h 30"/>
                <a:gd name="T14" fmla="*/ 41 w 50"/>
                <a:gd name="T15" fmla="*/ 26 h 30"/>
                <a:gd name="T16" fmla="*/ 44 w 50"/>
                <a:gd name="T17" fmla="*/ 23 h 30"/>
                <a:gd name="T18" fmla="*/ 40 w 50"/>
                <a:gd name="T19" fmla="*/ 21 h 30"/>
                <a:gd name="T20" fmla="*/ 50 w 50"/>
                <a:gd name="T21" fmla="*/ 0 h 30"/>
                <a:gd name="T22" fmla="*/ 46 w 50"/>
                <a:gd name="T23" fmla="*/ 1 h 30"/>
                <a:gd name="T24" fmla="*/ 46 w 50"/>
                <a:gd name="T25" fmla="*/ 4 h 30"/>
                <a:gd name="T26" fmla="*/ 50 w 50"/>
                <a:gd name="T27" fmla="*/ 3 h 30"/>
                <a:gd name="T28" fmla="*/ 50 w 50"/>
                <a:gd name="T2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0">
                  <a:moveTo>
                    <a:pt x="2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2" y="29"/>
                    <a:pt x="3" y="3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6"/>
                    <a:pt x="3" y="25"/>
                    <a:pt x="2" y="25"/>
                  </a:cubicBezTo>
                  <a:moveTo>
                    <a:pt x="40" y="21"/>
                  </a:moveTo>
                  <a:cubicBezTo>
                    <a:pt x="40" y="22"/>
                    <a:pt x="39" y="23"/>
                    <a:pt x="38" y="24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2" y="25"/>
                    <a:pt x="43" y="24"/>
                    <a:pt x="44" y="23"/>
                  </a:cubicBezTo>
                  <a:cubicBezTo>
                    <a:pt x="40" y="21"/>
                    <a:pt x="40" y="21"/>
                    <a:pt x="40" y="21"/>
                  </a:cubicBezTo>
                  <a:moveTo>
                    <a:pt x="50" y="0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6" y="2"/>
                    <a:pt x="46" y="3"/>
                    <a:pt x="46" y="4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5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6" name="Freeform 438"/>
            <p:cNvSpPr>
              <a:spLocks noEditPoints="1"/>
            </p:cNvSpPr>
            <p:nvPr/>
          </p:nvSpPr>
          <p:spPr bwMode="auto">
            <a:xfrm>
              <a:off x="2824163" y="436563"/>
              <a:ext cx="231775" cy="217488"/>
            </a:xfrm>
            <a:custGeom>
              <a:avLst/>
              <a:gdLst>
                <a:gd name="T0" fmla="*/ 14 w 48"/>
                <a:gd name="T1" fmla="*/ 27 h 45"/>
                <a:gd name="T2" fmla="*/ 2 w 48"/>
                <a:gd name="T3" fmla="*/ 30 h 45"/>
                <a:gd name="T4" fmla="*/ 4 w 48"/>
                <a:gd name="T5" fmla="*/ 34 h 45"/>
                <a:gd name="T6" fmla="*/ 14 w 48"/>
                <a:gd name="T7" fmla="*/ 27 h 45"/>
                <a:gd name="T8" fmla="*/ 21 w 48"/>
                <a:gd name="T9" fmla="*/ 25 h 45"/>
                <a:gd name="T10" fmla="*/ 6 w 48"/>
                <a:gd name="T11" fmla="*/ 37 h 45"/>
                <a:gd name="T12" fmla="*/ 7 w 48"/>
                <a:gd name="T13" fmla="*/ 38 h 45"/>
                <a:gd name="T14" fmla="*/ 24 w 48"/>
                <a:gd name="T15" fmla="*/ 45 h 45"/>
                <a:gd name="T16" fmla="*/ 25 w 48"/>
                <a:gd name="T17" fmla="*/ 45 h 45"/>
                <a:gd name="T18" fmla="*/ 21 w 48"/>
                <a:gd name="T19" fmla="*/ 25 h 45"/>
                <a:gd name="T20" fmla="*/ 25 w 48"/>
                <a:gd name="T21" fmla="*/ 25 h 45"/>
                <a:gd name="T22" fmla="*/ 29 w 48"/>
                <a:gd name="T23" fmla="*/ 45 h 45"/>
                <a:gd name="T24" fmla="*/ 39 w 48"/>
                <a:gd name="T25" fmla="*/ 39 h 45"/>
                <a:gd name="T26" fmla="*/ 43 w 48"/>
                <a:gd name="T27" fmla="*/ 34 h 45"/>
                <a:gd name="T28" fmla="*/ 25 w 48"/>
                <a:gd name="T29" fmla="*/ 25 h 45"/>
                <a:gd name="T30" fmla="*/ 4 w 48"/>
                <a:gd name="T31" fmla="*/ 12 h 45"/>
                <a:gd name="T32" fmla="*/ 1 w 48"/>
                <a:gd name="T33" fmla="*/ 27 h 45"/>
                <a:gd name="T34" fmla="*/ 18 w 48"/>
                <a:gd name="T35" fmla="*/ 22 h 45"/>
                <a:gd name="T36" fmla="*/ 4 w 48"/>
                <a:gd name="T37" fmla="*/ 12 h 45"/>
                <a:gd name="T38" fmla="*/ 30 w 48"/>
                <a:gd name="T39" fmla="*/ 1 h 45"/>
                <a:gd name="T40" fmla="*/ 25 w 48"/>
                <a:gd name="T41" fmla="*/ 20 h 45"/>
                <a:gd name="T42" fmla="*/ 31 w 48"/>
                <a:gd name="T43" fmla="*/ 18 h 45"/>
                <a:gd name="T44" fmla="*/ 25 w 48"/>
                <a:gd name="T45" fmla="*/ 22 h 45"/>
                <a:gd name="T46" fmla="*/ 45 w 48"/>
                <a:gd name="T47" fmla="*/ 31 h 45"/>
                <a:gd name="T48" fmla="*/ 40 w 48"/>
                <a:gd name="T49" fmla="*/ 7 h 45"/>
                <a:gd name="T50" fmla="*/ 30 w 48"/>
                <a:gd name="T51" fmla="*/ 1 h 45"/>
                <a:gd name="T52" fmla="*/ 24 w 48"/>
                <a:gd name="T53" fmla="*/ 0 h 45"/>
                <a:gd name="T54" fmla="*/ 8 w 48"/>
                <a:gd name="T55" fmla="*/ 6 h 45"/>
                <a:gd name="T56" fmla="*/ 5 w 48"/>
                <a:gd name="T57" fmla="*/ 9 h 45"/>
                <a:gd name="T58" fmla="*/ 21 w 48"/>
                <a:gd name="T59" fmla="*/ 20 h 45"/>
                <a:gd name="T60" fmla="*/ 27 w 48"/>
                <a:gd name="T61" fmla="*/ 0 h 45"/>
                <a:gd name="T62" fmla="*/ 24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14" y="27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3" y="32"/>
                    <a:pt x="3" y="33"/>
                    <a:pt x="4" y="34"/>
                  </a:cubicBezTo>
                  <a:cubicBezTo>
                    <a:pt x="14" y="27"/>
                    <a:pt x="14" y="27"/>
                    <a:pt x="14" y="27"/>
                  </a:cubicBezTo>
                  <a:moveTo>
                    <a:pt x="21" y="25"/>
                  </a:move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7" y="38"/>
                    <a:pt x="7" y="38"/>
                  </a:cubicBezTo>
                  <a:cubicBezTo>
                    <a:pt x="11" y="43"/>
                    <a:pt x="18" y="45"/>
                    <a:pt x="24" y="45"/>
                  </a:cubicBezTo>
                  <a:cubicBezTo>
                    <a:pt x="24" y="45"/>
                    <a:pt x="25" y="45"/>
                    <a:pt x="25" y="45"/>
                  </a:cubicBezTo>
                  <a:cubicBezTo>
                    <a:pt x="21" y="25"/>
                    <a:pt x="21" y="25"/>
                    <a:pt x="21" y="25"/>
                  </a:cubicBezTo>
                  <a:moveTo>
                    <a:pt x="25" y="25"/>
                  </a:moveTo>
                  <a:cubicBezTo>
                    <a:pt x="29" y="45"/>
                    <a:pt x="29" y="45"/>
                    <a:pt x="29" y="45"/>
                  </a:cubicBezTo>
                  <a:cubicBezTo>
                    <a:pt x="32" y="44"/>
                    <a:pt x="36" y="42"/>
                    <a:pt x="39" y="39"/>
                  </a:cubicBezTo>
                  <a:cubicBezTo>
                    <a:pt x="41" y="38"/>
                    <a:pt x="42" y="36"/>
                    <a:pt x="43" y="34"/>
                  </a:cubicBezTo>
                  <a:cubicBezTo>
                    <a:pt x="25" y="25"/>
                    <a:pt x="25" y="25"/>
                    <a:pt x="25" y="25"/>
                  </a:cubicBezTo>
                  <a:moveTo>
                    <a:pt x="4" y="12"/>
                  </a:moveTo>
                  <a:cubicBezTo>
                    <a:pt x="1" y="17"/>
                    <a:pt x="0" y="22"/>
                    <a:pt x="1" y="2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30" y="1"/>
                  </a:moveTo>
                  <a:cubicBezTo>
                    <a:pt x="25" y="20"/>
                    <a:pt x="25" y="20"/>
                    <a:pt x="25" y="20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8" y="23"/>
                    <a:pt x="46" y="14"/>
                    <a:pt x="40" y="7"/>
                  </a:cubicBezTo>
                  <a:cubicBezTo>
                    <a:pt x="37" y="4"/>
                    <a:pt x="34" y="2"/>
                    <a:pt x="30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8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7" name="Freeform 439"/>
            <p:cNvSpPr/>
            <p:nvPr/>
          </p:nvSpPr>
          <p:spPr bwMode="auto">
            <a:xfrm>
              <a:off x="2828925" y="436563"/>
              <a:ext cx="212725" cy="217488"/>
            </a:xfrm>
            <a:custGeom>
              <a:avLst/>
              <a:gdLst>
                <a:gd name="T0" fmla="*/ 26 w 44"/>
                <a:gd name="T1" fmla="*/ 0 h 45"/>
                <a:gd name="T2" fmla="*/ 20 w 44"/>
                <a:gd name="T3" fmla="*/ 20 h 45"/>
                <a:gd name="T4" fmla="*/ 4 w 44"/>
                <a:gd name="T5" fmla="*/ 9 h 45"/>
                <a:gd name="T6" fmla="*/ 3 w 44"/>
                <a:gd name="T7" fmla="*/ 12 h 45"/>
                <a:gd name="T8" fmla="*/ 17 w 44"/>
                <a:gd name="T9" fmla="*/ 22 h 45"/>
                <a:gd name="T10" fmla="*/ 0 w 44"/>
                <a:gd name="T11" fmla="*/ 27 h 45"/>
                <a:gd name="T12" fmla="*/ 1 w 44"/>
                <a:gd name="T13" fmla="*/ 30 h 45"/>
                <a:gd name="T14" fmla="*/ 13 w 44"/>
                <a:gd name="T15" fmla="*/ 27 h 45"/>
                <a:gd name="T16" fmla="*/ 3 w 44"/>
                <a:gd name="T17" fmla="*/ 34 h 45"/>
                <a:gd name="T18" fmla="*/ 5 w 44"/>
                <a:gd name="T19" fmla="*/ 37 h 45"/>
                <a:gd name="T20" fmla="*/ 20 w 44"/>
                <a:gd name="T21" fmla="*/ 25 h 45"/>
                <a:gd name="T22" fmla="*/ 24 w 44"/>
                <a:gd name="T23" fmla="*/ 45 h 45"/>
                <a:gd name="T24" fmla="*/ 28 w 44"/>
                <a:gd name="T25" fmla="*/ 45 h 45"/>
                <a:gd name="T26" fmla="*/ 24 w 44"/>
                <a:gd name="T27" fmla="*/ 25 h 45"/>
                <a:gd name="T28" fmla="*/ 42 w 44"/>
                <a:gd name="T29" fmla="*/ 34 h 45"/>
                <a:gd name="T30" fmla="*/ 44 w 44"/>
                <a:gd name="T31" fmla="*/ 31 h 45"/>
                <a:gd name="T32" fmla="*/ 24 w 44"/>
                <a:gd name="T33" fmla="*/ 22 h 45"/>
                <a:gd name="T34" fmla="*/ 30 w 44"/>
                <a:gd name="T35" fmla="*/ 18 h 45"/>
                <a:gd name="T36" fmla="*/ 24 w 44"/>
                <a:gd name="T37" fmla="*/ 20 h 45"/>
                <a:gd name="T38" fmla="*/ 29 w 44"/>
                <a:gd name="T39" fmla="*/ 1 h 45"/>
                <a:gd name="T40" fmla="*/ 26 w 44"/>
                <a:gd name="T4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45">
                  <a:moveTo>
                    <a:pt x="26" y="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1" y="3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5"/>
                    <a:pt x="4" y="36"/>
                    <a:pt x="5" y="3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3" y="33"/>
                    <a:pt x="43" y="32"/>
                    <a:pt x="44" y="3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8" name="Freeform 440"/>
            <p:cNvSpPr>
              <a:spLocks noEditPoints="1"/>
            </p:cNvSpPr>
            <p:nvPr/>
          </p:nvSpPr>
          <p:spPr bwMode="auto">
            <a:xfrm>
              <a:off x="2786063" y="398463"/>
              <a:ext cx="309563" cy="293688"/>
            </a:xfrm>
            <a:custGeom>
              <a:avLst/>
              <a:gdLst>
                <a:gd name="T0" fmla="*/ 11 w 64"/>
                <a:gd name="T1" fmla="*/ 48 h 61"/>
                <a:gd name="T2" fmla="*/ 8 w 64"/>
                <a:gd name="T3" fmla="*/ 50 h 61"/>
                <a:gd name="T4" fmla="*/ 9 w 64"/>
                <a:gd name="T5" fmla="*/ 51 h 61"/>
                <a:gd name="T6" fmla="*/ 32 w 64"/>
                <a:gd name="T7" fmla="*/ 61 h 61"/>
                <a:gd name="T8" fmla="*/ 35 w 64"/>
                <a:gd name="T9" fmla="*/ 61 h 61"/>
                <a:gd name="T10" fmla="*/ 34 w 64"/>
                <a:gd name="T11" fmla="*/ 57 h 61"/>
                <a:gd name="T12" fmla="*/ 32 w 64"/>
                <a:gd name="T13" fmla="*/ 57 h 61"/>
                <a:gd name="T14" fmla="*/ 12 w 64"/>
                <a:gd name="T15" fmla="*/ 49 h 61"/>
                <a:gd name="T16" fmla="*/ 11 w 64"/>
                <a:gd name="T17" fmla="*/ 48 h 61"/>
                <a:gd name="T18" fmla="*/ 55 w 64"/>
                <a:gd name="T19" fmla="*/ 44 h 61"/>
                <a:gd name="T20" fmla="*/ 50 w 64"/>
                <a:gd name="T21" fmla="*/ 50 h 61"/>
                <a:gd name="T22" fmla="*/ 37 w 64"/>
                <a:gd name="T23" fmla="*/ 57 h 61"/>
                <a:gd name="T24" fmla="*/ 38 w 64"/>
                <a:gd name="T25" fmla="*/ 60 h 61"/>
                <a:gd name="T26" fmla="*/ 52 w 64"/>
                <a:gd name="T27" fmla="*/ 53 h 61"/>
                <a:gd name="T28" fmla="*/ 58 w 64"/>
                <a:gd name="T29" fmla="*/ 45 h 61"/>
                <a:gd name="T30" fmla="*/ 55 w 64"/>
                <a:gd name="T31" fmla="*/ 44 h 61"/>
                <a:gd name="T32" fmla="*/ 6 w 64"/>
                <a:gd name="T33" fmla="*/ 40 h 61"/>
                <a:gd name="T34" fmla="*/ 3 w 64"/>
                <a:gd name="T35" fmla="*/ 41 h 61"/>
                <a:gd name="T36" fmla="*/ 6 w 64"/>
                <a:gd name="T37" fmla="*/ 47 h 61"/>
                <a:gd name="T38" fmla="*/ 9 w 64"/>
                <a:gd name="T39" fmla="*/ 45 h 61"/>
                <a:gd name="T40" fmla="*/ 6 w 64"/>
                <a:gd name="T41" fmla="*/ 40 h 61"/>
                <a:gd name="T42" fmla="*/ 5 w 64"/>
                <a:gd name="T43" fmla="*/ 16 h 61"/>
                <a:gd name="T44" fmla="*/ 2 w 64"/>
                <a:gd name="T45" fmla="*/ 38 h 61"/>
                <a:gd name="T46" fmla="*/ 5 w 64"/>
                <a:gd name="T47" fmla="*/ 36 h 61"/>
                <a:gd name="T48" fmla="*/ 8 w 64"/>
                <a:gd name="T49" fmla="*/ 18 h 61"/>
                <a:gd name="T50" fmla="*/ 5 w 64"/>
                <a:gd name="T51" fmla="*/ 16 h 61"/>
                <a:gd name="T52" fmla="*/ 40 w 64"/>
                <a:gd name="T53" fmla="*/ 1 h 61"/>
                <a:gd name="T54" fmla="*/ 39 w 64"/>
                <a:gd name="T55" fmla="*/ 5 h 61"/>
                <a:gd name="T56" fmla="*/ 51 w 64"/>
                <a:gd name="T57" fmla="*/ 12 h 61"/>
                <a:gd name="T58" fmla="*/ 56 w 64"/>
                <a:gd name="T59" fmla="*/ 41 h 61"/>
                <a:gd name="T60" fmla="*/ 60 w 64"/>
                <a:gd name="T61" fmla="*/ 42 h 61"/>
                <a:gd name="T62" fmla="*/ 54 w 64"/>
                <a:gd name="T63" fmla="*/ 10 h 61"/>
                <a:gd name="T64" fmla="*/ 40 w 64"/>
                <a:gd name="T65" fmla="*/ 1 h 61"/>
                <a:gd name="T66" fmla="*/ 32 w 64"/>
                <a:gd name="T67" fmla="*/ 0 h 61"/>
                <a:gd name="T68" fmla="*/ 11 w 64"/>
                <a:gd name="T69" fmla="*/ 8 h 61"/>
                <a:gd name="T70" fmla="*/ 7 w 64"/>
                <a:gd name="T71" fmla="*/ 13 h 61"/>
                <a:gd name="T72" fmla="*/ 10 w 64"/>
                <a:gd name="T73" fmla="*/ 15 h 61"/>
                <a:gd name="T74" fmla="*/ 13 w 64"/>
                <a:gd name="T75" fmla="*/ 11 h 61"/>
                <a:gd name="T76" fmla="*/ 32 w 64"/>
                <a:gd name="T77" fmla="*/ 4 h 61"/>
                <a:gd name="T78" fmla="*/ 36 w 64"/>
                <a:gd name="T79" fmla="*/ 4 h 61"/>
                <a:gd name="T80" fmla="*/ 37 w 64"/>
                <a:gd name="T81" fmla="*/ 0 h 61"/>
                <a:gd name="T82" fmla="*/ 32 w 64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1">
                  <a:moveTo>
                    <a:pt x="11" y="48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9" y="51"/>
                    <a:pt x="9" y="51"/>
                  </a:cubicBezTo>
                  <a:cubicBezTo>
                    <a:pt x="15" y="58"/>
                    <a:pt x="23" y="61"/>
                    <a:pt x="32" y="61"/>
                  </a:cubicBezTo>
                  <a:cubicBezTo>
                    <a:pt x="33" y="61"/>
                    <a:pt x="34" y="61"/>
                    <a:pt x="35" y="61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7"/>
                    <a:pt x="32" y="57"/>
                    <a:pt x="32" y="57"/>
                  </a:cubicBezTo>
                  <a:cubicBezTo>
                    <a:pt x="24" y="57"/>
                    <a:pt x="17" y="54"/>
                    <a:pt x="12" y="49"/>
                  </a:cubicBezTo>
                  <a:cubicBezTo>
                    <a:pt x="12" y="48"/>
                    <a:pt x="11" y="48"/>
                    <a:pt x="11" y="48"/>
                  </a:cubicBezTo>
                  <a:moveTo>
                    <a:pt x="55" y="44"/>
                  </a:moveTo>
                  <a:cubicBezTo>
                    <a:pt x="54" y="46"/>
                    <a:pt x="52" y="48"/>
                    <a:pt x="50" y="50"/>
                  </a:cubicBezTo>
                  <a:cubicBezTo>
                    <a:pt x="46" y="53"/>
                    <a:pt x="42" y="56"/>
                    <a:pt x="37" y="57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43" y="59"/>
                    <a:pt x="48" y="57"/>
                    <a:pt x="52" y="53"/>
                  </a:cubicBezTo>
                  <a:cubicBezTo>
                    <a:pt x="55" y="51"/>
                    <a:pt x="57" y="48"/>
                    <a:pt x="58" y="45"/>
                  </a:cubicBezTo>
                  <a:cubicBezTo>
                    <a:pt x="55" y="44"/>
                    <a:pt x="55" y="44"/>
                    <a:pt x="55" y="44"/>
                  </a:cubicBezTo>
                  <a:moveTo>
                    <a:pt x="6" y="40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4" y="43"/>
                    <a:pt x="5" y="45"/>
                    <a:pt x="6" y="47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3"/>
                    <a:pt x="7" y="41"/>
                    <a:pt x="6" y="40"/>
                  </a:cubicBezTo>
                  <a:moveTo>
                    <a:pt x="5" y="16"/>
                  </a:moveTo>
                  <a:cubicBezTo>
                    <a:pt x="1" y="22"/>
                    <a:pt x="0" y="30"/>
                    <a:pt x="2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0"/>
                    <a:pt x="5" y="23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40" y="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6"/>
                    <a:pt x="48" y="9"/>
                    <a:pt x="51" y="12"/>
                  </a:cubicBezTo>
                  <a:cubicBezTo>
                    <a:pt x="59" y="20"/>
                    <a:pt x="60" y="31"/>
                    <a:pt x="56" y="41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4" y="32"/>
                    <a:pt x="63" y="19"/>
                    <a:pt x="54" y="10"/>
                  </a:cubicBezTo>
                  <a:cubicBezTo>
                    <a:pt x="50" y="5"/>
                    <a:pt x="45" y="3"/>
                    <a:pt x="40" y="1"/>
                  </a:cubicBezTo>
                  <a:moveTo>
                    <a:pt x="32" y="0"/>
                  </a:moveTo>
                  <a:cubicBezTo>
                    <a:pt x="24" y="0"/>
                    <a:pt x="17" y="3"/>
                    <a:pt x="11" y="8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3"/>
                    <a:pt x="12" y="12"/>
                    <a:pt x="13" y="11"/>
                  </a:cubicBezTo>
                  <a:cubicBezTo>
                    <a:pt x="19" y="6"/>
                    <a:pt x="25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441"/>
            <p:cNvSpPr>
              <a:spLocks noEditPoints="1"/>
            </p:cNvSpPr>
            <p:nvPr/>
          </p:nvSpPr>
          <p:spPr bwMode="auto">
            <a:xfrm>
              <a:off x="2795588" y="398463"/>
              <a:ext cx="279400" cy="293688"/>
            </a:xfrm>
            <a:custGeom>
              <a:avLst/>
              <a:gdLst>
                <a:gd name="T0" fmla="*/ 35 w 58"/>
                <a:gd name="T1" fmla="*/ 57 h 61"/>
                <a:gd name="T2" fmla="*/ 32 w 58"/>
                <a:gd name="T3" fmla="*/ 57 h 61"/>
                <a:gd name="T4" fmla="*/ 33 w 58"/>
                <a:gd name="T5" fmla="*/ 61 h 61"/>
                <a:gd name="T6" fmla="*/ 36 w 58"/>
                <a:gd name="T7" fmla="*/ 60 h 61"/>
                <a:gd name="T8" fmla="*/ 35 w 58"/>
                <a:gd name="T9" fmla="*/ 57 h 61"/>
                <a:gd name="T10" fmla="*/ 7 w 58"/>
                <a:gd name="T11" fmla="*/ 45 h 61"/>
                <a:gd name="T12" fmla="*/ 4 w 58"/>
                <a:gd name="T13" fmla="*/ 47 h 61"/>
                <a:gd name="T14" fmla="*/ 6 w 58"/>
                <a:gd name="T15" fmla="*/ 50 h 61"/>
                <a:gd name="T16" fmla="*/ 9 w 58"/>
                <a:gd name="T17" fmla="*/ 48 h 61"/>
                <a:gd name="T18" fmla="*/ 7 w 58"/>
                <a:gd name="T19" fmla="*/ 45 h 61"/>
                <a:gd name="T20" fmla="*/ 54 w 58"/>
                <a:gd name="T21" fmla="*/ 41 h 61"/>
                <a:gd name="T22" fmla="*/ 53 w 58"/>
                <a:gd name="T23" fmla="*/ 44 h 61"/>
                <a:gd name="T24" fmla="*/ 56 w 58"/>
                <a:gd name="T25" fmla="*/ 45 h 61"/>
                <a:gd name="T26" fmla="*/ 58 w 58"/>
                <a:gd name="T27" fmla="*/ 42 h 61"/>
                <a:gd name="T28" fmla="*/ 54 w 58"/>
                <a:gd name="T29" fmla="*/ 41 h 61"/>
                <a:gd name="T30" fmla="*/ 3 w 58"/>
                <a:gd name="T31" fmla="*/ 36 h 61"/>
                <a:gd name="T32" fmla="*/ 0 w 58"/>
                <a:gd name="T33" fmla="*/ 38 h 61"/>
                <a:gd name="T34" fmla="*/ 1 w 58"/>
                <a:gd name="T35" fmla="*/ 41 h 61"/>
                <a:gd name="T36" fmla="*/ 4 w 58"/>
                <a:gd name="T37" fmla="*/ 40 h 61"/>
                <a:gd name="T38" fmla="*/ 3 w 58"/>
                <a:gd name="T39" fmla="*/ 36 h 61"/>
                <a:gd name="T40" fmla="*/ 5 w 58"/>
                <a:gd name="T41" fmla="*/ 13 h 61"/>
                <a:gd name="T42" fmla="*/ 3 w 58"/>
                <a:gd name="T43" fmla="*/ 16 h 61"/>
                <a:gd name="T44" fmla="*/ 6 w 58"/>
                <a:gd name="T45" fmla="*/ 18 h 61"/>
                <a:gd name="T46" fmla="*/ 8 w 58"/>
                <a:gd name="T47" fmla="*/ 15 h 61"/>
                <a:gd name="T48" fmla="*/ 5 w 58"/>
                <a:gd name="T49" fmla="*/ 13 h 61"/>
                <a:gd name="T50" fmla="*/ 35 w 58"/>
                <a:gd name="T51" fmla="*/ 0 h 61"/>
                <a:gd name="T52" fmla="*/ 34 w 58"/>
                <a:gd name="T53" fmla="*/ 4 h 61"/>
                <a:gd name="T54" fmla="*/ 37 w 58"/>
                <a:gd name="T55" fmla="*/ 5 h 61"/>
                <a:gd name="T56" fmla="*/ 38 w 58"/>
                <a:gd name="T57" fmla="*/ 1 h 61"/>
                <a:gd name="T58" fmla="*/ 35 w 58"/>
                <a:gd name="T5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1">
                  <a:moveTo>
                    <a:pt x="35" y="57"/>
                  </a:moveTo>
                  <a:cubicBezTo>
                    <a:pt x="34" y="57"/>
                    <a:pt x="33" y="57"/>
                    <a:pt x="32" y="57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4" y="61"/>
                    <a:pt x="35" y="61"/>
                    <a:pt x="36" y="60"/>
                  </a:cubicBezTo>
                  <a:cubicBezTo>
                    <a:pt x="35" y="57"/>
                    <a:pt x="35" y="57"/>
                    <a:pt x="35" y="57"/>
                  </a:cubicBezTo>
                  <a:moveTo>
                    <a:pt x="7" y="45"/>
                  </a:move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9"/>
                    <a:pt x="6" y="50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8" y="47"/>
                    <a:pt x="8" y="46"/>
                    <a:pt x="7" y="45"/>
                  </a:cubicBezTo>
                  <a:moveTo>
                    <a:pt x="54" y="41"/>
                  </a:moveTo>
                  <a:cubicBezTo>
                    <a:pt x="54" y="42"/>
                    <a:pt x="53" y="43"/>
                    <a:pt x="53" y="44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7" y="45"/>
                    <a:pt x="57" y="43"/>
                    <a:pt x="58" y="42"/>
                  </a:cubicBezTo>
                  <a:cubicBezTo>
                    <a:pt x="54" y="41"/>
                    <a:pt x="54" y="41"/>
                    <a:pt x="54" y="41"/>
                  </a:cubicBezTo>
                  <a:moveTo>
                    <a:pt x="3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0"/>
                    <a:pt x="1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39"/>
                    <a:pt x="4" y="38"/>
                    <a:pt x="3" y="36"/>
                  </a:cubicBezTo>
                  <a:moveTo>
                    <a:pt x="5" y="13"/>
                  </a:moveTo>
                  <a:cubicBezTo>
                    <a:pt x="4" y="14"/>
                    <a:pt x="3" y="15"/>
                    <a:pt x="3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7"/>
                    <a:pt x="7" y="16"/>
                    <a:pt x="8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35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0" name="Freeform 442"/>
            <p:cNvSpPr>
              <a:spLocks noEditPoints="1"/>
            </p:cNvSpPr>
            <p:nvPr/>
          </p:nvSpPr>
          <p:spPr bwMode="auto">
            <a:xfrm>
              <a:off x="3500438" y="50800"/>
              <a:ext cx="230188" cy="217488"/>
            </a:xfrm>
            <a:custGeom>
              <a:avLst/>
              <a:gdLst>
                <a:gd name="T0" fmla="*/ 35 w 48"/>
                <a:gd name="T1" fmla="*/ 29 h 45"/>
                <a:gd name="T2" fmla="*/ 37 w 48"/>
                <a:gd name="T3" fmla="*/ 41 h 45"/>
                <a:gd name="T4" fmla="*/ 39 w 48"/>
                <a:gd name="T5" fmla="*/ 39 h 45"/>
                <a:gd name="T6" fmla="*/ 42 w 48"/>
                <a:gd name="T7" fmla="*/ 36 h 45"/>
                <a:gd name="T8" fmla="*/ 35 w 48"/>
                <a:gd name="T9" fmla="*/ 29 h 45"/>
                <a:gd name="T10" fmla="*/ 3 w 48"/>
                <a:gd name="T11" fmla="*/ 15 h 45"/>
                <a:gd name="T12" fmla="*/ 7 w 48"/>
                <a:gd name="T13" fmla="*/ 38 h 45"/>
                <a:gd name="T14" fmla="*/ 24 w 48"/>
                <a:gd name="T15" fmla="*/ 45 h 45"/>
                <a:gd name="T16" fmla="*/ 34 w 48"/>
                <a:gd name="T17" fmla="*/ 43 h 45"/>
                <a:gd name="T18" fmla="*/ 31 w 48"/>
                <a:gd name="T19" fmla="*/ 26 h 45"/>
                <a:gd name="T20" fmla="*/ 3 w 48"/>
                <a:gd name="T21" fmla="*/ 15 h 45"/>
                <a:gd name="T22" fmla="*/ 32 w 48"/>
                <a:gd name="T23" fmla="*/ 1 h 45"/>
                <a:gd name="T24" fmla="*/ 34 w 48"/>
                <a:gd name="T25" fmla="*/ 24 h 45"/>
                <a:gd name="T26" fmla="*/ 44 w 48"/>
                <a:gd name="T27" fmla="*/ 33 h 45"/>
                <a:gd name="T28" fmla="*/ 41 w 48"/>
                <a:gd name="T29" fmla="*/ 7 h 45"/>
                <a:gd name="T30" fmla="*/ 32 w 48"/>
                <a:gd name="T31" fmla="*/ 1 h 45"/>
                <a:gd name="T32" fmla="*/ 24 w 48"/>
                <a:gd name="T33" fmla="*/ 0 h 45"/>
                <a:gd name="T34" fmla="*/ 9 w 48"/>
                <a:gd name="T35" fmla="*/ 6 h 45"/>
                <a:gd name="T36" fmla="*/ 4 w 48"/>
                <a:gd name="T37" fmla="*/ 12 h 45"/>
                <a:gd name="T38" fmla="*/ 30 w 48"/>
                <a:gd name="T39" fmla="*/ 22 h 45"/>
                <a:gd name="T40" fmla="*/ 30 w 48"/>
                <a:gd name="T41" fmla="*/ 20 h 45"/>
                <a:gd name="T42" fmla="*/ 30 w 48"/>
                <a:gd name="T43" fmla="*/ 20 h 45"/>
                <a:gd name="T44" fmla="*/ 29 w 48"/>
                <a:gd name="T45" fmla="*/ 0 h 45"/>
                <a:gd name="T46" fmla="*/ 24 w 48"/>
                <a:gd name="T4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5">
                  <a:moveTo>
                    <a:pt x="35" y="29"/>
                  </a:move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9" y="40"/>
                    <a:pt x="39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35" y="29"/>
                    <a:pt x="35" y="29"/>
                    <a:pt x="35" y="29"/>
                  </a:cubicBezTo>
                  <a:moveTo>
                    <a:pt x="3" y="15"/>
                  </a:moveTo>
                  <a:cubicBezTo>
                    <a:pt x="0" y="23"/>
                    <a:pt x="2" y="32"/>
                    <a:pt x="7" y="38"/>
                  </a:cubicBezTo>
                  <a:cubicBezTo>
                    <a:pt x="12" y="43"/>
                    <a:pt x="18" y="45"/>
                    <a:pt x="24" y="45"/>
                  </a:cubicBezTo>
                  <a:cubicBezTo>
                    <a:pt x="27" y="45"/>
                    <a:pt x="31" y="44"/>
                    <a:pt x="34" y="43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" y="15"/>
                    <a:pt x="3" y="15"/>
                    <a:pt x="3" y="15"/>
                  </a:cubicBezTo>
                  <a:moveTo>
                    <a:pt x="32" y="1"/>
                  </a:moveTo>
                  <a:cubicBezTo>
                    <a:pt x="34" y="24"/>
                    <a:pt x="34" y="24"/>
                    <a:pt x="34" y="24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8" y="25"/>
                    <a:pt x="47" y="14"/>
                    <a:pt x="41" y="7"/>
                  </a:cubicBezTo>
                  <a:cubicBezTo>
                    <a:pt x="38" y="5"/>
                    <a:pt x="35" y="3"/>
                    <a:pt x="32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9" y="6"/>
                  </a:cubicBezTo>
                  <a:cubicBezTo>
                    <a:pt x="7" y="8"/>
                    <a:pt x="5" y="10"/>
                    <a:pt x="4" y="1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6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1" name="Freeform 443"/>
            <p:cNvSpPr/>
            <p:nvPr/>
          </p:nvSpPr>
          <p:spPr bwMode="auto">
            <a:xfrm>
              <a:off x="3514725" y="50800"/>
              <a:ext cx="196850" cy="207963"/>
            </a:xfrm>
            <a:custGeom>
              <a:avLst/>
              <a:gdLst>
                <a:gd name="T0" fmla="*/ 26 w 41"/>
                <a:gd name="T1" fmla="*/ 0 h 43"/>
                <a:gd name="T2" fmla="*/ 27 w 41"/>
                <a:gd name="T3" fmla="*/ 20 h 43"/>
                <a:gd name="T4" fmla="*/ 27 w 41"/>
                <a:gd name="T5" fmla="*/ 20 h 43"/>
                <a:gd name="T6" fmla="*/ 27 w 41"/>
                <a:gd name="T7" fmla="*/ 22 h 43"/>
                <a:gd name="T8" fmla="*/ 1 w 41"/>
                <a:gd name="T9" fmla="*/ 12 h 43"/>
                <a:gd name="T10" fmla="*/ 0 w 41"/>
                <a:gd name="T11" fmla="*/ 15 h 43"/>
                <a:gd name="T12" fmla="*/ 28 w 41"/>
                <a:gd name="T13" fmla="*/ 26 h 43"/>
                <a:gd name="T14" fmla="*/ 31 w 41"/>
                <a:gd name="T15" fmla="*/ 43 h 43"/>
                <a:gd name="T16" fmla="*/ 34 w 41"/>
                <a:gd name="T17" fmla="*/ 41 h 43"/>
                <a:gd name="T18" fmla="*/ 32 w 41"/>
                <a:gd name="T19" fmla="*/ 29 h 43"/>
                <a:gd name="T20" fmla="*/ 39 w 41"/>
                <a:gd name="T21" fmla="*/ 36 h 43"/>
                <a:gd name="T22" fmla="*/ 41 w 41"/>
                <a:gd name="T23" fmla="*/ 33 h 43"/>
                <a:gd name="T24" fmla="*/ 31 w 41"/>
                <a:gd name="T25" fmla="*/ 24 h 43"/>
                <a:gd name="T26" fmla="*/ 29 w 41"/>
                <a:gd name="T27" fmla="*/ 1 h 43"/>
                <a:gd name="T28" fmla="*/ 26 w 41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43">
                  <a:moveTo>
                    <a:pt x="26" y="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1" y="34"/>
                    <a:pt x="41" y="33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444"/>
            <p:cNvSpPr>
              <a:spLocks noEditPoints="1"/>
            </p:cNvSpPr>
            <p:nvPr/>
          </p:nvSpPr>
          <p:spPr bwMode="auto">
            <a:xfrm>
              <a:off x="3455988" y="12700"/>
              <a:ext cx="319088" cy="293688"/>
            </a:xfrm>
            <a:custGeom>
              <a:avLst/>
              <a:gdLst>
                <a:gd name="T0" fmla="*/ 54 w 66"/>
                <a:gd name="T1" fmla="*/ 47 h 61"/>
                <a:gd name="T2" fmla="*/ 51 w 66"/>
                <a:gd name="T3" fmla="*/ 50 h 61"/>
                <a:gd name="T4" fmla="*/ 47 w 66"/>
                <a:gd name="T5" fmla="*/ 53 h 61"/>
                <a:gd name="T6" fmla="*/ 48 w 66"/>
                <a:gd name="T7" fmla="*/ 57 h 61"/>
                <a:gd name="T8" fmla="*/ 54 w 66"/>
                <a:gd name="T9" fmla="*/ 53 h 61"/>
                <a:gd name="T10" fmla="*/ 57 w 66"/>
                <a:gd name="T11" fmla="*/ 50 h 61"/>
                <a:gd name="T12" fmla="*/ 54 w 66"/>
                <a:gd name="T13" fmla="*/ 47 h 61"/>
                <a:gd name="T14" fmla="*/ 4 w 66"/>
                <a:gd name="T15" fmla="*/ 20 h 61"/>
                <a:gd name="T16" fmla="*/ 11 w 66"/>
                <a:gd name="T17" fmla="*/ 51 h 61"/>
                <a:gd name="T18" fmla="*/ 33 w 66"/>
                <a:gd name="T19" fmla="*/ 61 h 61"/>
                <a:gd name="T20" fmla="*/ 45 w 66"/>
                <a:gd name="T21" fmla="*/ 59 h 61"/>
                <a:gd name="T22" fmla="*/ 44 w 66"/>
                <a:gd name="T23" fmla="*/ 55 h 61"/>
                <a:gd name="T24" fmla="*/ 33 w 66"/>
                <a:gd name="T25" fmla="*/ 57 h 61"/>
                <a:gd name="T26" fmla="*/ 13 w 66"/>
                <a:gd name="T27" fmla="*/ 49 h 61"/>
                <a:gd name="T28" fmla="*/ 8 w 66"/>
                <a:gd name="T29" fmla="*/ 22 h 61"/>
                <a:gd name="T30" fmla="*/ 4 w 66"/>
                <a:gd name="T31" fmla="*/ 20 h 61"/>
                <a:gd name="T32" fmla="*/ 41 w 66"/>
                <a:gd name="T33" fmla="*/ 1 h 61"/>
                <a:gd name="T34" fmla="*/ 41 w 66"/>
                <a:gd name="T35" fmla="*/ 5 h 61"/>
                <a:gd name="T36" fmla="*/ 53 w 66"/>
                <a:gd name="T37" fmla="*/ 12 h 61"/>
                <a:gd name="T38" fmla="*/ 56 w 66"/>
                <a:gd name="T39" fmla="*/ 44 h 61"/>
                <a:gd name="T40" fmla="*/ 59 w 66"/>
                <a:gd name="T41" fmla="*/ 47 h 61"/>
                <a:gd name="T42" fmla="*/ 55 w 66"/>
                <a:gd name="T43" fmla="*/ 10 h 61"/>
                <a:gd name="T44" fmla="*/ 41 w 66"/>
                <a:gd name="T45" fmla="*/ 1 h 61"/>
                <a:gd name="T46" fmla="*/ 33 w 66"/>
                <a:gd name="T47" fmla="*/ 0 h 61"/>
                <a:gd name="T48" fmla="*/ 12 w 66"/>
                <a:gd name="T49" fmla="*/ 8 h 61"/>
                <a:gd name="T50" fmla="*/ 5 w 66"/>
                <a:gd name="T51" fmla="*/ 17 h 61"/>
                <a:gd name="T52" fmla="*/ 9 w 66"/>
                <a:gd name="T53" fmla="*/ 19 h 61"/>
                <a:gd name="T54" fmla="*/ 15 w 66"/>
                <a:gd name="T55" fmla="*/ 11 h 61"/>
                <a:gd name="T56" fmla="*/ 33 w 66"/>
                <a:gd name="T57" fmla="*/ 4 h 61"/>
                <a:gd name="T58" fmla="*/ 38 w 66"/>
                <a:gd name="T59" fmla="*/ 4 h 61"/>
                <a:gd name="T60" fmla="*/ 37 w 66"/>
                <a:gd name="T61" fmla="*/ 0 h 61"/>
                <a:gd name="T62" fmla="*/ 33 w 66"/>
                <a:gd name="T6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61">
                  <a:moveTo>
                    <a:pt x="54" y="47"/>
                  </a:moveTo>
                  <a:cubicBezTo>
                    <a:pt x="53" y="48"/>
                    <a:pt x="52" y="49"/>
                    <a:pt x="51" y="50"/>
                  </a:cubicBezTo>
                  <a:cubicBezTo>
                    <a:pt x="50" y="51"/>
                    <a:pt x="48" y="52"/>
                    <a:pt x="47" y="5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5"/>
                    <a:pt x="54" y="53"/>
                  </a:cubicBezTo>
                  <a:cubicBezTo>
                    <a:pt x="55" y="52"/>
                    <a:pt x="56" y="51"/>
                    <a:pt x="57" y="50"/>
                  </a:cubicBezTo>
                  <a:cubicBezTo>
                    <a:pt x="54" y="47"/>
                    <a:pt x="54" y="47"/>
                    <a:pt x="54" y="47"/>
                  </a:cubicBezTo>
                  <a:moveTo>
                    <a:pt x="4" y="20"/>
                  </a:moveTo>
                  <a:cubicBezTo>
                    <a:pt x="0" y="31"/>
                    <a:pt x="3" y="43"/>
                    <a:pt x="11" y="51"/>
                  </a:cubicBezTo>
                  <a:cubicBezTo>
                    <a:pt x="17" y="58"/>
                    <a:pt x="25" y="61"/>
                    <a:pt x="33" y="61"/>
                  </a:cubicBezTo>
                  <a:cubicBezTo>
                    <a:pt x="37" y="61"/>
                    <a:pt x="41" y="60"/>
                    <a:pt x="45" y="59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0" y="57"/>
                    <a:pt x="37" y="57"/>
                    <a:pt x="33" y="57"/>
                  </a:cubicBezTo>
                  <a:cubicBezTo>
                    <a:pt x="26" y="57"/>
                    <a:pt x="19" y="54"/>
                    <a:pt x="13" y="49"/>
                  </a:cubicBezTo>
                  <a:cubicBezTo>
                    <a:pt x="6" y="41"/>
                    <a:pt x="5" y="31"/>
                    <a:pt x="8" y="22"/>
                  </a:cubicBezTo>
                  <a:cubicBezTo>
                    <a:pt x="4" y="20"/>
                    <a:pt x="4" y="20"/>
                    <a:pt x="4" y="20"/>
                  </a:cubicBezTo>
                  <a:moveTo>
                    <a:pt x="41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3" y="12"/>
                  </a:cubicBezTo>
                  <a:cubicBezTo>
                    <a:pt x="61" y="21"/>
                    <a:pt x="62" y="34"/>
                    <a:pt x="56" y="44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6" y="35"/>
                    <a:pt x="65" y="20"/>
                    <a:pt x="55" y="10"/>
                  </a:cubicBezTo>
                  <a:cubicBezTo>
                    <a:pt x="51" y="5"/>
                    <a:pt x="46" y="2"/>
                    <a:pt x="41" y="1"/>
                  </a:cubicBezTo>
                  <a:moveTo>
                    <a:pt x="33" y="0"/>
                  </a:moveTo>
                  <a:cubicBezTo>
                    <a:pt x="26" y="0"/>
                    <a:pt x="18" y="3"/>
                    <a:pt x="12" y="8"/>
                  </a:cubicBezTo>
                  <a:cubicBezTo>
                    <a:pt x="9" y="11"/>
                    <a:pt x="7" y="14"/>
                    <a:pt x="5" y="17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6"/>
                    <a:pt x="12" y="13"/>
                    <a:pt x="15" y="11"/>
                  </a:cubicBezTo>
                  <a:cubicBezTo>
                    <a:pt x="20" y="6"/>
                    <a:pt x="26" y="4"/>
                    <a:pt x="33" y="4"/>
                  </a:cubicBezTo>
                  <a:cubicBezTo>
                    <a:pt x="35" y="4"/>
                    <a:pt x="36" y="4"/>
                    <a:pt x="38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445"/>
            <p:cNvSpPr>
              <a:spLocks noEditPoints="1"/>
            </p:cNvSpPr>
            <p:nvPr/>
          </p:nvSpPr>
          <p:spPr bwMode="auto">
            <a:xfrm>
              <a:off x="3475038" y="12700"/>
              <a:ext cx="265113" cy="284163"/>
            </a:xfrm>
            <a:custGeom>
              <a:avLst/>
              <a:gdLst>
                <a:gd name="T0" fmla="*/ 43 w 55"/>
                <a:gd name="T1" fmla="*/ 53 h 59"/>
                <a:gd name="T2" fmla="*/ 40 w 55"/>
                <a:gd name="T3" fmla="*/ 55 h 59"/>
                <a:gd name="T4" fmla="*/ 41 w 55"/>
                <a:gd name="T5" fmla="*/ 59 h 59"/>
                <a:gd name="T6" fmla="*/ 44 w 55"/>
                <a:gd name="T7" fmla="*/ 57 h 59"/>
                <a:gd name="T8" fmla="*/ 43 w 55"/>
                <a:gd name="T9" fmla="*/ 53 h 59"/>
                <a:gd name="T10" fmla="*/ 52 w 55"/>
                <a:gd name="T11" fmla="*/ 44 h 59"/>
                <a:gd name="T12" fmla="*/ 50 w 55"/>
                <a:gd name="T13" fmla="*/ 47 h 59"/>
                <a:gd name="T14" fmla="*/ 53 w 55"/>
                <a:gd name="T15" fmla="*/ 50 h 59"/>
                <a:gd name="T16" fmla="*/ 55 w 55"/>
                <a:gd name="T17" fmla="*/ 47 h 59"/>
                <a:gd name="T18" fmla="*/ 52 w 55"/>
                <a:gd name="T19" fmla="*/ 44 h 59"/>
                <a:gd name="T20" fmla="*/ 1 w 55"/>
                <a:gd name="T21" fmla="*/ 17 h 59"/>
                <a:gd name="T22" fmla="*/ 0 w 55"/>
                <a:gd name="T23" fmla="*/ 20 h 59"/>
                <a:gd name="T24" fmla="*/ 4 w 55"/>
                <a:gd name="T25" fmla="*/ 22 h 59"/>
                <a:gd name="T26" fmla="*/ 5 w 55"/>
                <a:gd name="T27" fmla="*/ 19 h 59"/>
                <a:gd name="T28" fmla="*/ 1 w 55"/>
                <a:gd name="T29" fmla="*/ 17 h 59"/>
                <a:gd name="T30" fmla="*/ 33 w 55"/>
                <a:gd name="T31" fmla="*/ 0 h 59"/>
                <a:gd name="T32" fmla="*/ 34 w 55"/>
                <a:gd name="T33" fmla="*/ 4 h 59"/>
                <a:gd name="T34" fmla="*/ 37 w 55"/>
                <a:gd name="T35" fmla="*/ 5 h 59"/>
                <a:gd name="T36" fmla="*/ 37 w 55"/>
                <a:gd name="T37" fmla="*/ 1 h 59"/>
                <a:gd name="T38" fmla="*/ 33 w 55"/>
                <a:gd name="T3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59">
                  <a:moveTo>
                    <a:pt x="43" y="53"/>
                  </a:moveTo>
                  <a:cubicBezTo>
                    <a:pt x="42" y="54"/>
                    <a:pt x="41" y="55"/>
                    <a:pt x="40" y="55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2" y="58"/>
                    <a:pt x="43" y="58"/>
                    <a:pt x="44" y="57"/>
                  </a:cubicBezTo>
                  <a:cubicBezTo>
                    <a:pt x="43" y="53"/>
                    <a:pt x="43" y="53"/>
                    <a:pt x="43" y="53"/>
                  </a:cubicBezTo>
                  <a:moveTo>
                    <a:pt x="52" y="44"/>
                  </a:moveTo>
                  <a:cubicBezTo>
                    <a:pt x="52" y="45"/>
                    <a:pt x="51" y="46"/>
                    <a:pt x="50" y="47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9"/>
                    <a:pt x="54" y="48"/>
                    <a:pt x="55" y="47"/>
                  </a:cubicBezTo>
                  <a:cubicBezTo>
                    <a:pt x="52" y="44"/>
                    <a:pt x="52" y="44"/>
                    <a:pt x="52" y="4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3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446"/>
            <p:cNvSpPr>
              <a:spLocks noEditPoints="1"/>
            </p:cNvSpPr>
            <p:nvPr/>
          </p:nvSpPr>
          <p:spPr bwMode="auto">
            <a:xfrm>
              <a:off x="1543050" y="881063"/>
              <a:ext cx="177800" cy="173038"/>
            </a:xfrm>
            <a:custGeom>
              <a:avLst/>
              <a:gdLst>
                <a:gd name="T0" fmla="*/ 21 w 37"/>
                <a:gd name="T1" fmla="*/ 17 h 36"/>
                <a:gd name="T2" fmla="*/ 0 w 37"/>
                <a:gd name="T3" fmla="*/ 18 h 36"/>
                <a:gd name="T4" fmla="*/ 5 w 37"/>
                <a:gd name="T5" fmla="*/ 30 h 36"/>
                <a:gd name="T6" fmla="*/ 14 w 37"/>
                <a:gd name="T7" fmla="*/ 36 h 36"/>
                <a:gd name="T8" fmla="*/ 21 w 37"/>
                <a:gd name="T9" fmla="*/ 17 h 36"/>
                <a:gd name="T10" fmla="*/ 36 w 37"/>
                <a:gd name="T11" fmla="*/ 13 h 36"/>
                <a:gd name="T12" fmla="*/ 24 w 37"/>
                <a:gd name="T13" fmla="*/ 17 h 36"/>
                <a:gd name="T14" fmla="*/ 17 w 37"/>
                <a:gd name="T15" fmla="*/ 36 h 36"/>
                <a:gd name="T16" fmla="*/ 18 w 37"/>
                <a:gd name="T17" fmla="*/ 36 h 36"/>
                <a:gd name="T18" fmla="*/ 30 w 37"/>
                <a:gd name="T19" fmla="*/ 31 h 36"/>
                <a:gd name="T20" fmla="*/ 36 w 37"/>
                <a:gd name="T21" fmla="*/ 13 h 36"/>
                <a:gd name="T22" fmla="*/ 32 w 37"/>
                <a:gd name="T23" fmla="*/ 7 h 36"/>
                <a:gd name="T24" fmla="*/ 28 w 37"/>
                <a:gd name="T25" fmla="*/ 12 h 36"/>
                <a:gd name="T26" fmla="*/ 34 w 37"/>
                <a:gd name="T27" fmla="*/ 10 h 36"/>
                <a:gd name="T28" fmla="*/ 32 w 37"/>
                <a:gd name="T29" fmla="*/ 7 h 36"/>
                <a:gd name="T30" fmla="*/ 18 w 37"/>
                <a:gd name="T31" fmla="*/ 0 h 36"/>
                <a:gd name="T32" fmla="*/ 6 w 37"/>
                <a:gd name="T33" fmla="*/ 5 h 36"/>
                <a:gd name="T34" fmla="*/ 1 w 37"/>
                <a:gd name="T35" fmla="*/ 14 h 36"/>
                <a:gd name="T36" fmla="*/ 22 w 37"/>
                <a:gd name="T37" fmla="*/ 14 h 36"/>
                <a:gd name="T38" fmla="*/ 30 w 37"/>
                <a:gd name="T39" fmla="*/ 4 h 36"/>
                <a:gd name="T40" fmla="*/ 18 w 37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6">
                  <a:moveTo>
                    <a:pt x="21" y="17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2" y="27"/>
                    <a:pt x="5" y="30"/>
                  </a:cubicBezTo>
                  <a:cubicBezTo>
                    <a:pt x="7" y="33"/>
                    <a:pt x="10" y="35"/>
                    <a:pt x="14" y="36"/>
                  </a:cubicBezTo>
                  <a:cubicBezTo>
                    <a:pt x="21" y="17"/>
                    <a:pt x="21" y="17"/>
                    <a:pt x="21" y="17"/>
                  </a:cubicBezTo>
                  <a:moveTo>
                    <a:pt x="36" y="13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8" y="36"/>
                    <a:pt x="18" y="36"/>
                  </a:cubicBezTo>
                  <a:cubicBezTo>
                    <a:pt x="23" y="36"/>
                    <a:pt x="27" y="35"/>
                    <a:pt x="30" y="31"/>
                  </a:cubicBezTo>
                  <a:cubicBezTo>
                    <a:pt x="36" y="27"/>
                    <a:pt x="37" y="19"/>
                    <a:pt x="36" y="13"/>
                  </a:cubicBezTo>
                  <a:moveTo>
                    <a:pt x="32" y="7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9"/>
                    <a:pt x="33" y="8"/>
                    <a:pt x="32" y="7"/>
                  </a:cubicBezTo>
                  <a:moveTo>
                    <a:pt x="18" y="0"/>
                  </a:moveTo>
                  <a:cubicBezTo>
                    <a:pt x="14" y="0"/>
                    <a:pt x="9" y="2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6" y="2"/>
                    <a:pt x="22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47"/>
            <p:cNvSpPr/>
            <p:nvPr/>
          </p:nvSpPr>
          <p:spPr bwMode="auto">
            <a:xfrm>
              <a:off x="1543050" y="900113"/>
              <a:ext cx="173038" cy="153988"/>
            </a:xfrm>
            <a:custGeom>
              <a:avLst/>
              <a:gdLst>
                <a:gd name="T0" fmla="*/ 30 w 36"/>
                <a:gd name="T1" fmla="*/ 0 h 32"/>
                <a:gd name="T2" fmla="*/ 22 w 36"/>
                <a:gd name="T3" fmla="*/ 10 h 32"/>
                <a:gd name="T4" fmla="*/ 1 w 36"/>
                <a:gd name="T5" fmla="*/ 10 h 32"/>
                <a:gd name="T6" fmla="*/ 0 w 36"/>
                <a:gd name="T7" fmla="*/ 14 h 32"/>
                <a:gd name="T8" fmla="*/ 21 w 36"/>
                <a:gd name="T9" fmla="*/ 13 h 32"/>
                <a:gd name="T10" fmla="*/ 14 w 36"/>
                <a:gd name="T11" fmla="*/ 32 h 32"/>
                <a:gd name="T12" fmla="*/ 17 w 36"/>
                <a:gd name="T13" fmla="*/ 32 h 32"/>
                <a:gd name="T14" fmla="*/ 24 w 36"/>
                <a:gd name="T15" fmla="*/ 13 h 32"/>
                <a:gd name="T16" fmla="*/ 36 w 36"/>
                <a:gd name="T17" fmla="*/ 9 h 32"/>
                <a:gd name="T18" fmla="*/ 34 w 36"/>
                <a:gd name="T19" fmla="*/ 6 h 32"/>
                <a:gd name="T20" fmla="*/ 28 w 36"/>
                <a:gd name="T21" fmla="*/ 8 h 32"/>
                <a:gd name="T22" fmla="*/ 32 w 36"/>
                <a:gd name="T23" fmla="*/ 3 h 32"/>
                <a:gd name="T24" fmla="*/ 31 w 36"/>
                <a:gd name="T25" fmla="*/ 2 h 32"/>
                <a:gd name="T26" fmla="*/ 30 w 36"/>
                <a:gd name="T2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30" y="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6" y="32"/>
                    <a:pt x="17" y="32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2" y="2"/>
                    <a:pt x="31" y="2"/>
                  </a:cubicBezTo>
                  <a:cubicBezTo>
                    <a:pt x="31" y="1"/>
                    <a:pt x="30" y="1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48"/>
            <p:cNvSpPr>
              <a:spLocks noEditPoints="1"/>
            </p:cNvSpPr>
            <p:nvPr/>
          </p:nvSpPr>
          <p:spPr bwMode="auto">
            <a:xfrm>
              <a:off x="1512888" y="850900"/>
              <a:ext cx="241300" cy="236538"/>
            </a:xfrm>
            <a:custGeom>
              <a:avLst/>
              <a:gdLst>
                <a:gd name="T0" fmla="*/ 3 w 50"/>
                <a:gd name="T1" fmla="*/ 24 h 49"/>
                <a:gd name="T2" fmla="*/ 0 w 50"/>
                <a:gd name="T3" fmla="*/ 24 h 49"/>
                <a:gd name="T4" fmla="*/ 6 w 50"/>
                <a:gd name="T5" fmla="*/ 41 h 49"/>
                <a:gd name="T6" fmla="*/ 17 w 50"/>
                <a:gd name="T7" fmla="*/ 47 h 49"/>
                <a:gd name="T8" fmla="*/ 18 w 50"/>
                <a:gd name="T9" fmla="*/ 45 h 49"/>
                <a:gd name="T10" fmla="*/ 9 w 50"/>
                <a:gd name="T11" fmla="*/ 39 h 49"/>
                <a:gd name="T12" fmla="*/ 3 w 50"/>
                <a:gd name="T13" fmla="*/ 24 h 49"/>
                <a:gd name="T14" fmla="*/ 48 w 50"/>
                <a:gd name="T15" fmla="*/ 17 h 49"/>
                <a:gd name="T16" fmla="*/ 45 w 50"/>
                <a:gd name="T17" fmla="*/ 18 h 49"/>
                <a:gd name="T18" fmla="*/ 39 w 50"/>
                <a:gd name="T19" fmla="*/ 40 h 49"/>
                <a:gd name="T20" fmla="*/ 24 w 50"/>
                <a:gd name="T21" fmla="*/ 45 h 49"/>
                <a:gd name="T22" fmla="*/ 22 w 50"/>
                <a:gd name="T23" fmla="*/ 45 h 49"/>
                <a:gd name="T24" fmla="*/ 21 w 50"/>
                <a:gd name="T25" fmla="*/ 48 h 49"/>
                <a:gd name="T26" fmla="*/ 24 w 50"/>
                <a:gd name="T27" fmla="*/ 49 h 49"/>
                <a:gd name="T28" fmla="*/ 41 w 50"/>
                <a:gd name="T29" fmla="*/ 42 h 49"/>
                <a:gd name="T30" fmla="*/ 48 w 50"/>
                <a:gd name="T31" fmla="*/ 17 h 49"/>
                <a:gd name="T32" fmla="*/ 42 w 50"/>
                <a:gd name="T33" fmla="*/ 7 h 49"/>
                <a:gd name="T34" fmla="*/ 40 w 50"/>
                <a:gd name="T35" fmla="*/ 10 h 49"/>
                <a:gd name="T36" fmla="*/ 43 w 50"/>
                <a:gd name="T37" fmla="*/ 15 h 49"/>
                <a:gd name="T38" fmla="*/ 46 w 50"/>
                <a:gd name="T39" fmla="*/ 14 h 49"/>
                <a:gd name="T40" fmla="*/ 42 w 50"/>
                <a:gd name="T41" fmla="*/ 8 h 49"/>
                <a:gd name="T42" fmla="*/ 42 w 50"/>
                <a:gd name="T43" fmla="*/ 7 h 49"/>
                <a:gd name="T44" fmla="*/ 24 w 50"/>
                <a:gd name="T45" fmla="*/ 0 h 49"/>
                <a:gd name="T46" fmla="*/ 8 w 50"/>
                <a:gd name="T47" fmla="*/ 6 h 49"/>
                <a:gd name="T48" fmla="*/ 0 w 50"/>
                <a:gd name="T49" fmla="*/ 21 h 49"/>
                <a:gd name="T50" fmla="*/ 3 w 50"/>
                <a:gd name="T51" fmla="*/ 20 h 49"/>
                <a:gd name="T52" fmla="*/ 10 w 50"/>
                <a:gd name="T53" fmla="*/ 9 h 49"/>
                <a:gd name="T54" fmla="*/ 24 w 50"/>
                <a:gd name="T55" fmla="*/ 3 h 49"/>
                <a:gd name="T56" fmla="*/ 38 w 50"/>
                <a:gd name="T57" fmla="*/ 8 h 49"/>
                <a:gd name="T58" fmla="*/ 39 w 50"/>
                <a:gd name="T59" fmla="*/ 5 h 49"/>
                <a:gd name="T60" fmla="*/ 24 w 50"/>
                <a:gd name="T6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49"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0"/>
                    <a:pt x="2" y="36"/>
                    <a:pt x="6" y="41"/>
                  </a:cubicBezTo>
                  <a:cubicBezTo>
                    <a:pt x="9" y="44"/>
                    <a:pt x="13" y="46"/>
                    <a:pt x="17" y="47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4"/>
                    <a:pt x="11" y="42"/>
                    <a:pt x="9" y="39"/>
                  </a:cubicBezTo>
                  <a:cubicBezTo>
                    <a:pt x="5" y="34"/>
                    <a:pt x="3" y="29"/>
                    <a:pt x="3" y="24"/>
                  </a:cubicBezTo>
                  <a:moveTo>
                    <a:pt x="48" y="17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7" y="26"/>
                    <a:pt x="45" y="34"/>
                    <a:pt x="39" y="40"/>
                  </a:cubicBezTo>
                  <a:cubicBezTo>
                    <a:pt x="35" y="44"/>
                    <a:pt x="29" y="45"/>
                    <a:pt x="24" y="45"/>
                  </a:cubicBezTo>
                  <a:cubicBezTo>
                    <a:pt x="23" y="45"/>
                    <a:pt x="23" y="45"/>
                    <a:pt x="22" y="45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2" y="48"/>
                    <a:pt x="23" y="49"/>
                    <a:pt x="24" y="49"/>
                  </a:cubicBezTo>
                  <a:cubicBezTo>
                    <a:pt x="30" y="49"/>
                    <a:pt x="36" y="46"/>
                    <a:pt x="41" y="42"/>
                  </a:cubicBezTo>
                  <a:cubicBezTo>
                    <a:pt x="48" y="35"/>
                    <a:pt x="50" y="26"/>
                    <a:pt x="48" y="17"/>
                  </a:cubicBezTo>
                  <a:moveTo>
                    <a:pt x="42" y="7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1" y="11"/>
                    <a:pt x="43" y="13"/>
                    <a:pt x="43" y="15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5" y="12"/>
                    <a:pt x="44" y="10"/>
                    <a:pt x="42" y="8"/>
                  </a:cubicBezTo>
                  <a:cubicBezTo>
                    <a:pt x="42" y="8"/>
                    <a:pt x="42" y="7"/>
                    <a:pt x="42" y="7"/>
                  </a:cubicBezTo>
                  <a:moveTo>
                    <a:pt x="24" y="0"/>
                  </a:moveTo>
                  <a:cubicBezTo>
                    <a:pt x="18" y="0"/>
                    <a:pt x="12" y="2"/>
                    <a:pt x="8" y="6"/>
                  </a:cubicBezTo>
                  <a:cubicBezTo>
                    <a:pt x="3" y="10"/>
                    <a:pt x="1" y="15"/>
                    <a:pt x="0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10" y="9"/>
                  </a:cubicBezTo>
                  <a:cubicBezTo>
                    <a:pt x="14" y="5"/>
                    <a:pt x="19" y="3"/>
                    <a:pt x="24" y="3"/>
                  </a:cubicBezTo>
                  <a:cubicBezTo>
                    <a:pt x="29" y="3"/>
                    <a:pt x="34" y="4"/>
                    <a:pt x="38" y="8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5" y="2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49"/>
            <p:cNvSpPr>
              <a:spLocks noEditPoints="1"/>
            </p:cNvSpPr>
            <p:nvPr/>
          </p:nvSpPr>
          <p:spPr bwMode="auto">
            <a:xfrm>
              <a:off x="1512888" y="876300"/>
              <a:ext cx="231775" cy="206375"/>
            </a:xfrm>
            <a:custGeom>
              <a:avLst/>
              <a:gdLst>
                <a:gd name="T0" fmla="*/ 18 w 48"/>
                <a:gd name="T1" fmla="*/ 40 h 43"/>
                <a:gd name="T2" fmla="*/ 17 w 48"/>
                <a:gd name="T3" fmla="*/ 42 h 43"/>
                <a:gd name="T4" fmla="*/ 21 w 48"/>
                <a:gd name="T5" fmla="*/ 43 h 43"/>
                <a:gd name="T6" fmla="*/ 22 w 48"/>
                <a:gd name="T7" fmla="*/ 40 h 43"/>
                <a:gd name="T8" fmla="*/ 18 w 48"/>
                <a:gd name="T9" fmla="*/ 40 h 43"/>
                <a:gd name="T10" fmla="*/ 3 w 48"/>
                <a:gd name="T11" fmla="*/ 15 h 43"/>
                <a:gd name="T12" fmla="*/ 0 w 48"/>
                <a:gd name="T13" fmla="*/ 16 h 43"/>
                <a:gd name="T14" fmla="*/ 0 w 48"/>
                <a:gd name="T15" fmla="*/ 19 h 43"/>
                <a:gd name="T16" fmla="*/ 3 w 48"/>
                <a:gd name="T17" fmla="*/ 19 h 43"/>
                <a:gd name="T18" fmla="*/ 3 w 48"/>
                <a:gd name="T19" fmla="*/ 15 h 43"/>
                <a:gd name="T20" fmla="*/ 46 w 48"/>
                <a:gd name="T21" fmla="*/ 9 h 43"/>
                <a:gd name="T22" fmla="*/ 43 w 48"/>
                <a:gd name="T23" fmla="*/ 10 h 43"/>
                <a:gd name="T24" fmla="*/ 45 w 48"/>
                <a:gd name="T25" fmla="*/ 13 h 43"/>
                <a:gd name="T26" fmla="*/ 48 w 48"/>
                <a:gd name="T27" fmla="*/ 12 h 43"/>
                <a:gd name="T28" fmla="*/ 46 w 48"/>
                <a:gd name="T29" fmla="*/ 9 h 43"/>
                <a:gd name="T30" fmla="*/ 39 w 48"/>
                <a:gd name="T31" fmla="*/ 0 h 43"/>
                <a:gd name="T32" fmla="*/ 38 w 48"/>
                <a:gd name="T33" fmla="*/ 3 h 43"/>
                <a:gd name="T34" fmla="*/ 40 w 48"/>
                <a:gd name="T35" fmla="*/ 5 h 43"/>
                <a:gd name="T36" fmla="*/ 40 w 48"/>
                <a:gd name="T37" fmla="*/ 5 h 43"/>
                <a:gd name="T38" fmla="*/ 42 w 48"/>
                <a:gd name="T39" fmla="*/ 2 h 43"/>
                <a:gd name="T40" fmla="*/ 39 w 48"/>
                <a:gd name="T4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43">
                  <a:moveTo>
                    <a:pt x="18" y="40"/>
                  </a:moveTo>
                  <a:cubicBezTo>
                    <a:pt x="17" y="42"/>
                    <a:pt x="17" y="42"/>
                    <a:pt x="17" y="42"/>
                  </a:cubicBezTo>
                  <a:cubicBezTo>
                    <a:pt x="18" y="43"/>
                    <a:pt x="19" y="43"/>
                    <a:pt x="21" y="43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19" y="40"/>
                    <a:pt x="18" y="40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5"/>
                  </a:cubicBezTo>
                  <a:moveTo>
                    <a:pt x="46" y="9"/>
                  </a:move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1"/>
                    <a:pt x="47" y="10"/>
                    <a:pt x="46" y="9"/>
                  </a:cubicBezTo>
                  <a:moveTo>
                    <a:pt x="39" y="0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4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0" y="1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50"/>
            <p:cNvSpPr>
              <a:spLocks noEditPoints="1"/>
            </p:cNvSpPr>
            <p:nvPr/>
          </p:nvSpPr>
          <p:spPr bwMode="auto">
            <a:xfrm>
              <a:off x="338138" y="1993900"/>
              <a:ext cx="187325" cy="174625"/>
            </a:xfrm>
            <a:custGeom>
              <a:avLst/>
              <a:gdLst>
                <a:gd name="T0" fmla="*/ 21 w 39"/>
                <a:gd name="T1" fmla="*/ 28 h 36"/>
                <a:gd name="T2" fmla="*/ 28 w 39"/>
                <a:gd name="T3" fmla="*/ 34 h 36"/>
                <a:gd name="T4" fmla="*/ 32 w 39"/>
                <a:gd name="T5" fmla="*/ 31 h 36"/>
                <a:gd name="T6" fmla="*/ 34 w 39"/>
                <a:gd name="T7" fmla="*/ 29 h 36"/>
                <a:gd name="T8" fmla="*/ 21 w 39"/>
                <a:gd name="T9" fmla="*/ 28 h 36"/>
                <a:gd name="T10" fmla="*/ 7 w 39"/>
                <a:gd name="T11" fmla="*/ 5 h 36"/>
                <a:gd name="T12" fmla="*/ 7 w 39"/>
                <a:gd name="T13" fmla="*/ 30 h 36"/>
                <a:gd name="T14" fmla="*/ 20 w 39"/>
                <a:gd name="T15" fmla="*/ 36 h 36"/>
                <a:gd name="T16" fmla="*/ 25 w 39"/>
                <a:gd name="T17" fmla="*/ 35 h 36"/>
                <a:gd name="T18" fmla="*/ 15 w 39"/>
                <a:gd name="T19" fmla="*/ 27 h 36"/>
                <a:gd name="T20" fmla="*/ 13 w 39"/>
                <a:gd name="T21" fmla="*/ 27 h 36"/>
                <a:gd name="T22" fmla="*/ 14 w 39"/>
                <a:gd name="T23" fmla="*/ 25 h 36"/>
                <a:gd name="T24" fmla="*/ 7 w 39"/>
                <a:gd name="T25" fmla="*/ 5 h 36"/>
                <a:gd name="T26" fmla="*/ 31 w 39"/>
                <a:gd name="T27" fmla="*/ 3 h 36"/>
                <a:gd name="T28" fmla="*/ 19 w 39"/>
                <a:gd name="T29" fmla="*/ 24 h 36"/>
                <a:gd name="T30" fmla="*/ 36 w 39"/>
                <a:gd name="T31" fmla="*/ 26 h 36"/>
                <a:gd name="T32" fmla="*/ 33 w 39"/>
                <a:gd name="T33" fmla="*/ 5 h 36"/>
                <a:gd name="T34" fmla="*/ 31 w 39"/>
                <a:gd name="T35" fmla="*/ 3 h 36"/>
                <a:gd name="T36" fmla="*/ 20 w 39"/>
                <a:gd name="T37" fmla="*/ 0 h 36"/>
                <a:gd name="T38" fmla="*/ 10 w 39"/>
                <a:gd name="T39" fmla="*/ 3 h 36"/>
                <a:gd name="T40" fmla="*/ 16 w 39"/>
                <a:gd name="T41" fmla="*/ 21 h 36"/>
                <a:gd name="T42" fmla="*/ 28 w 39"/>
                <a:gd name="T43" fmla="*/ 1 h 36"/>
                <a:gd name="T44" fmla="*/ 20 w 39"/>
                <a:gd name="T4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6">
                  <a:moveTo>
                    <a:pt x="21" y="28"/>
                  </a:moveTo>
                  <a:cubicBezTo>
                    <a:pt x="28" y="34"/>
                    <a:pt x="28" y="34"/>
                    <a:pt x="28" y="34"/>
                  </a:cubicBezTo>
                  <a:cubicBezTo>
                    <a:pt x="30" y="33"/>
                    <a:pt x="31" y="32"/>
                    <a:pt x="32" y="31"/>
                  </a:cubicBezTo>
                  <a:cubicBezTo>
                    <a:pt x="33" y="30"/>
                    <a:pt x="33" y="30"/>
                    <a:pt x="34" y="29"/>
                  </a:cubicBezTo>
                  <a:cubicBezTo>
                    <a:pt x="21" y="28"/>
                    <a:pt x="21" y="28"/>
                    <a:pt x="21" y="28"/>
                  </a:cubicBezTo>
                  <a:moveTo>
                    <a:pt x="7" y="5"/>
                  </a:moveTo>
                  <a:cubicBezTo>
                    <a:pt x="0" y="12"/>
                    <a:pt x="0" y="23"/>
                    <a:pt x="7" y="30"/>
                  </a:cubicBezTo>
                  <a:cubicBezTo>
                    <a:pt x="10" y="34"/>
                    <a:pt x="15" y="36"/>
                    <a:pt x="20" y="36"/>
                  </a:cubicBezTo>
                  <a:cubicBezTo>
                    <a:pt x="21" y="36"/>
                    <a:pt x="23" y="35"/>
                    <a:pt x="25" y="3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7" y="5"/>
                    <a:pt x="7" y="5"/>
                    <a:pt x="7" y="5"/>
                  </a:cubicBezTo>
                  <a:moveTo>
                    <a:pt x="31" y="3"/>
                  </a:moveTo>
                  <a:cubicBezTo>
                    <a:pt x="19" y="24"/>
                    <a:pt x="19" y="24"/>
                    <a:pt x="19" y="2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9" y="19"/>
                    <a:pt x="38" y="11"/>
                    <a:pt x="33" y="5"/>
                  </a:cubicBezTo>
                  <a:cubicBezTo>
                    <a:pt x="32" y="4"/>
                    <a:pt x="31" y="4"/>
                    <a:pt x="31" y="3"/>
                  </a:cubicBezTo>
                  <a:moveTo>
                    <a:pt x="20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5" y="0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51"/>
            <p:cNvSpPr/>
            <p:nvPr/>
          </p:nvSpPr>
          <p:spPr bwMode="auto">
            <a:xfrm>
              <a:off x="371475" y="1998663"/>
              <a:ext cx="139700" cy="165100"/>
            </a:xfrm>
            <a:custGeom>
              <a:avLst/>
              <a:gdLst>
                <a:gd name="T0" fmla="*/ 21 w 29"/>
                <a:gd name="T1" fmla="*/ 0 h 34"/>
                <a:gd name="T2" fmla="*/ 9 w 29"/>
                <a:gd name="T3" fmla="*/ 20 h 34"/>
                <a:gd name="T4" fmla="*/ 3 w 29"/>
                <a:gd name="T5" fmla="*/ 2 h 34"/>
                <a:gd name="T6" fmla="*/ 1 w 29"/>
                <a:gd name="T7" fmla="*/ 3 h 34"/>
                <a:gd name="T8" fmla="*/ 0 w 29"/>
                <a:gd name="T9" fmla="*/ 4 h 34"/>
                <a:gd name="T10" fmla="*/ 7 w 29"/>
                <a:gd name="T11" fmla="*/ 24 h 34"/>
                <a:gd name="T12" fmla="*/ 6 w 29"/>
                <a:gd name="T13" fmla="*/ 26 h 34"/>
                <a:gd name="T14" fmla="*/ 8 w 29"/>
                <a:gd name="T15" fmla="*/ 26 h 34"/>
                <a:gd name="T16" fmla="*/ 18 w 29"/>
                <a:gd name="T17" fmla="*/ 34 h 34"/>
                <a:gd name="T18" fmla="*/ 21 w 29"/>
                <a:gd name="T19" fmla="*/ 33 h 34"/>
                <a:gd name="T20" fmla="*/ 14 w 29"/>
                <a:gd name="T21" fmla="*/ 27 h 34"/>
                <a:gd name="T22" fmla="*/ 27 w 29"/>
                <a:gd name="T23" fmla="*/ 28 h 34"/>
                <a:gd name="T24" fmla="*/ 29 w 29"/>
                <a:gd name="T25" fmla="*/ 25 h 34"/>
                <a:gd name="T26" fmla="*/ 12 w 29"/>
                <a:gd name="T27" fmla="*/ 23 h 34"/>
                <a:gd name="T28" fmla="*/ 24 w 29"/>
                <a:gd name="T29" fmla="*/ 2 h 34"/>
                <a:gd name="T30" fmla="*/ 21 w 29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4">
                  <a:moveTo>
                    <a:pt x="21" y="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1" y="33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7"/>
                    <a:pt x="28" y="26"/>
                    <a:pt x="29" y="25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2"/>
            <p:cNvSpPr>
              <a:spLocks noEditPoints="1"/>
            </p:cNvSpPr>
            <p:nvPr/>
          </p:nvSpPr>
          <p:spPr bwMode="auto">
            <a:xfrm>
              <a:off x="303213" y="1960563"/>
              <a:ext cx="255588" cy="236538"/>
            </a:xfrm>
            <a:custGeom>
              <a:avLst/>
              <a:gdLst>
                <a:gd name="T0" fmla="*/ 45 w 53"/>
                <a:gd name="T1" fmla="*/ 36 h 49"/>
                <a:gd name="T2" fmla="*/ 41 w 53"/>
                <a:gd name="T3" fmla="*/ 40 h 49"/>
                <a:gd name="T4" fmla="*/ 38 w 53"/>
                <a:gd name="T5" fmla="*/ 43 h 49"/>
                <a:gd name="T6" fmla="*/ 40 w 53"/>
                <a:gd name="T7" fmla="*/ 45 h 49"/>
                <a:gd name="T8" fmla="*/ 44 w 53"/>
                <a:gd name="T9" fmla="*/ 42 h 49"/>
                <a:gd name="T10" fmla="*/ 48 w 53"/>
                <a:gd name="T11" fmla="*/ 37 h 49"/>
                <a:gd name="T12" fmla="*/ 45 w 53"/>
                <a:gd name="T13" fmla="*/ 36 h 49"/>
                <a:gd name="T14" fmla="*/ 12 w 53"/>
                <a:gd name="T15" fmla="*/ 6 h 49"/>
                <a:gd name="T16" fmla="*/ 10 w 53"/>
                <a:gd name="T17" fmla="*/ 7 h 49"/>
                <a:gd name="T18" fmla="*/ 9 w 53"/>
                <a:gd name="T19" fmla="*/ 41 h 49"/>
                <a:gd name="T20" fmla="*/ 27 w 53"/>
                <a:gd name="T21" fmla="*/ 49 h 49"/>
                <a:gd name="T22" fmla="*/ 37 w 53"/>
                <a:gd name="T23" fmla="*/ 47 h 49"/>
                <a:gd name="T24" fmla="*/ 34 w 53"/>
                <a:gd name="T25" fmla="*/ 45 h 49"/>
                <a:gd name="T26" fmla="*/ 27 w 53"/>
                <a:gd name="T27" fmla="*/ 46 h 49"/>
                <a:gd name="T28" fmla="*/ 11 w 53"/>
                <a:gd name="T29" fmla="*/ 39 h 49"/>
                <a:gd name="T30" fmla="*/ 12 w 53"/>
                <a:gd name="T31" fmla="*/ 9 h 49"/>
                <a:gd name="T32" fmla="*/ 13 w 53"/>
                <a:gd name="T33" fmla="*/ 9 h 49"/>
                <a:gd name="T34" fmla="*/ 12 w 53"/>
                <a:gd name="T35" fmla="*/ 6 h 49"/>
                <a:gd name="T36" fmla="*/ 41 w 53"/>
                <a:gd name="T37" fmla="*/ 4 h 49"/>
                <a:gd name="T38" fmla="*/ 39 w 53"/>
                <a:gd name="T39" fmla="*/ 7 h 49"/>
                <a:gd name="T40" fmla="*/ 43 w 53"/>
                <a:gd name="T41" fmla="*/ 10 h 49"/>
                <a:gd name="T42" fmla="*/ 46 w 53"/>
                <a:gd name="T43" fmla="*/ 33 h 49"/>
                <a:gd name="T44" fmla="*/ 50 w 53"/>
                <a:gd name="T45" fmla="*/ 34 h 49"/>
                <a:gd name="T46" fmla="*/ 45 w 53"/>
                <a:gd name="T47" fmla="*/ 8 h 49"/>
                <a:gd name="T48" fmla="*/ 41 w 53"/>
                <a:gd name="T49" fmla="*/ 4 h 49"/>
                <a:gd name="T50" fmla="*/ 27 w 53"/>
                <a:gd name="T51" fmla="*/ 0 h 49"/>
                <a:gd name="T52" fmla="*/ 15 w 53"/>
                <a:gd name="T53" fmla="*/ 4 h 49"/>
                <a:gd name="T54" fmla="*/ 16 w 53"/>
                <a:gd name="T55" fmla="*/ 7 h 49"/>
                <a:gd name="T56" fmla="*/ 27 w 53"/>
                <a:gd name="T57" fmla="*/ 3 h 49"/>
                <a:gd name="T58" fmla="*/ 36 w 53"/>
                <a:gd name="T59" fmla="*/ 5 h 49"/>
                <a:gd name="T60" fmla="*/ 38 w 53"/>
                <a:gd name="T61" fmla="*/ 3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5" y="36"/>
                  </a:moveTo>
                  <a:cubicBezTo>
                    <a:pt x="44" y="38"/>
                    <a:pt x="43" y="39"/>
                    <a:pt x="41" y="40"/>
                  </a:cubicBezTo>
                  <a:cubicBezTo>
                    <a:pt x="40" y="41"/>
                    <a:pt x="39" y="42"/>
                    <a:pt x="38" y="43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4"/>
                    <a:pt x="42" y="43"/>
                    <a:pt x="44" y="42"/>
                  </a:cubicBezTo>
                  <a:cubicBezTo>
                    <a:pt x="45" y="41"/>
                    <a:pt x="47" y="39"/>
                    <a:pt x="48" y="37"/>
                  </a:cubicBezTo>
                  <a:cubicBezTo>
                    <a:pt x="45" y="36"/>
                    <a:pt x="45" y="36"/>
                    <a:pt x="45" y="36"/>
                  </a:cubicBezTo>
                  <a:moveTo>
                    <a:pt x="12" y="6"/>
                  </a:moveTo>
                  <a:cubicBezTo>
                    <a:pt x="11" y="6"/>
                    <a:pt x="11" y="6"/>
                    <a:pt x="10" y="7"/>
                  </a:cubicBezTo>
                  <a:cubicBezTo>
                    <a:pt x="1" y="16"/>
                    <a:pt x="0" y="31"/>
                    <a:pt x="9" y="41"/>
                  </a:cubicBezTo>
                  <a:cubicBezTo>
                    <a:pt x="14" y="46"/>
                    <a:pt x="20" y="49"/>
                    <a:pt x="27" y="49"/>
                  </a:cubicBezTo>
                  <a:cubicBezTo>
                    <a:pt x="30" y="49"/>
                    <a:pt x="34" y="48"/>
                    <a:pt x="37" y="4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2" y="45"/>
                    <a:pt x="29" y="46"/>
                    <a:pt x="27" y="46"/>
                  </a:cubicBezTo>
                  <a:cubicBezTo>
                    <a:pt x="21" y="46"/>
                    <a:pt x="16" y="44"/>
                    <a:pt x="11" y="39"/>
                  </a:cubicBezTo>
                  <a:cubicBezTo>
                    <a:pt x="3" y="30"/>
                    <a:pt x="4" y="1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41" y="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0" y="8"/>
                    <a:pt x="41" y="9"/>
                    <a:pt x="43" y="10"/>
                  </a:cubicBezTo>
                  <a:cubicBezTo>
                    <a:pt x="48" y="17"/>
                    <a:pt x="50" y="26"/>
                    <a:pt x="46" y="33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3" y="25"/>
                    <a:pt x="51" y="15"/>
                    <a:pt x="45" y="8"/>
                  </a:cubicBezTo>
                  <a:cubicBezTo>
                    <a:pt x="44" y="7"/>
                    <a:pt x="42" y="5"/>
                    <a:pt x="41" y="4"/>
                  </a:cubicBezTo>
                  <a:moveTo>
                    <a:pt x="27" y="0"/>
                  </a:moveTo>
                  <a:cubicBezTo>
                    <a:pt x="23" y="0"/>
                    <a:pt x="18" y="1"/>
                    <a:pt x="15" y="4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30" y="3"/>
                    <a:pt x="33" y="4"/>
                    <a:pt x="36" y="5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1"/>
                    <a:pt x="31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53"/>
            <p:cNvSpPr>
              <a:spLocks noEditPoints="1"/>
            </p:cNvSpPr>
            <p:nvPr/>
          </p:nvSpPr>
          <p:spPr bwMode="auto">
            <a:xfrm>
              <a:off x="361950" y="1974850"/>
              <a:ext cx="182563" cy="212725"/>
            </a:xfrm>
            <a:custGeom>
              <a:avLst/>
              <a:gdLst>
                <a:gd name="T0" fmla="*/ 26 w 38"/>
                <a:gd name="T1" fmla="*/ 40 h 44"/>
                <a:gd name="T2" fmla="*/ 22 w 38"/>
                <a:gd name="T3" fmla="*/ 42 h 44"/>
                <a:gd name="T4" fmla="*/ 25 w 38"/>
                <a:gd name="T5" fmla="*/ 44 h 44"/>
                <a:gd name="T6" fmla="*/ 28 w 38"/>
                <a:gd name="T7" fmla="*/ 42 h 44"/>
                <a:gd name="T8" fmla="*/ 26 w 38"/>
                <a:gd name="T9" fmla="*/ 40 h 44"/>
                <a:gd name="T10" fmla="*/ 34 w 38"/>
                <a:gd name="T11" fmla="*/ 30 h 44"/>
                <a:gd name="T12" fmla="*/ 33 w 38"/>
                <a:gd name="T13" fmla="*/ 33 h 44"/>
                <a:gd name="T14" fmla="*/ 36 w 38"/>
                <a:gd name="T15" fmla="*/ 34 h 44"/>
                <a:gd name="T16" fmla="*/ 38 w 38"/>
                <a:gd name="T17" fmla="*/ 31 h 44"/>
                <a:gd name="T18" fmla="*/ 34 w 38"/>
                <a:gd name="T19" fmla="*/ 30 h 44"/>
                <a:gd name="T20" fmla="*/ 3 w 38"/>
                <a:gd name="T21" fmla="*/ 1 h 44"/>
                <a:gd name="T22" fmla="*/ 0 w 38"/>
                <a:gd name="T23" fmla="*/ 3 h 44"/>
                <a:gd name="T24" fmla="*/ 1 w 38"/>
                <a:gd name="T25" fmla="*/ 6 h 44"/>
                <a:gd name="T26" fmla="*/ 4 w 38"/>
                <a:gd name="T27" fmla="*/ 4 h 44"/>
                <a:gd name="T28" fmla="*/ 3 w 38"/>
                <a:gd name="T29" fmla="*/ 1 h 44"/>
                <a:gd name="T30" fmla="*/ 26 w 38"/>
                <a:gd name="T31" fmla="*/ 0 h 44"/>
                <a:gd name="T32" fmla="*/ 24 w 38"/>
                <a:gd name="T33" fmla="*/ 2 h 44"/>
                <a:gd name="T34" fmla="*/ 27 w 38"/>
                <a:gd name="T35" fmla="*/ 4 h 44"/>
                <a:gd name="T36" fmla="*/ 29 w 38"/>
                <a:gd name="T37" fmla="*/ 1 h 44"/>
                <a:gd name="T38" fmla="*/ 26 w 3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4">
                  <a:moveTo>
                    <a:pt x="26" y="40"/>
                  </a:moveTo>
                  <a:cubicBezTo>
                    <a:pt x="25" y="41"/>
                    <a:pt x="24" y="41"/>
                    <a:pt x="22" y="42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3"/>
                    <a:pt x="27" y="43"/>
                    <a:pt x="28" y="42"/>
                  </a:cubicBezTo>
                  <a:cubicBezTo>
                    <a:pt x="26" y="40"/>
                    <a:pt x="26" y="40"/>
                    <a:pt x="26" y="40"/>
                  </a:cubicBezTo>
                  <a:moveTo>
                    <a:pt x="34" y="30"/>
                  </a:moveTo>
                  <a:cubicBezTo>
                    <a:pt x="34" y="31"/>
                    <a:pt x="33" y="32"/>
                    <a:pt x="33" y="33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7" y="33"/>
                    <a:pt x="37" y="32"/>
                    <a:pt x="38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" y="1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26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54"/>
            <p:cNvSpPr>
              <a:spLocks noEditPoints="1"/>
            </p:cNvSpPr>
            <p:nvPr/>
          </p:nvSpPr>
          <p:spPr bwMode="auto">
            <a:xfrm>
              <a:off x="3167063" y="1733550"/>
              <a:ext cx="193675" cy="184150"/>
            </a:xfrm>
            <a:custGeom>
              <a:avLst/>
              <a:gdLst>
                <a:gd name="T0" fmla="*/ 17 w 40"/>
                <a:gd name="T1" fmla="*/ 23 h 38"/>
                <a:gd name="T2" fmla="*/ 11 w 40"/>
                <a:gd name="T3" fmla="*/ 36 h 38"/>
                <a:gd name="T4" fmla="*/ 19 w 40"/>
                <a:gd name="T5" fmla="*/ 38 h 38"/>
                <a:gd name="T6" fmla="*/ 19 w 40"/>
                <a:gd name="T7" fmla="*/ 38 h 38"/>
                <a:gd name="T8" fmla="*/ 17 w 40"/>
                <a:gd name="T9" fmla="*/ 23 h 38"/>
                <a:gd name="T10" fmla="*/ 15 w 40"/>
                <a:gd name="T11" fmla="*/ 19 h 38"/>
                <a:gd name="T12" fmla="*/ 0 w 40"/>
                <a:gd name="T13" fmla="*/ 23 h 38"/>
                <a:gd name="T14" fmla="*/ 5 w 40"/>
                <a:gd name="T15" fmla="*/ 32 h 38"/>
                <a:gd name="T16" fmla="*/ 8 w 40"/>
                <a:gd name="T17" fmla="*/ 34 h 38"/>
                <a:gd name="T18" fmla="*/ 15 w 40"/>
                <a:gd name="T19" fmla="*/ 19 h 38"/>
                <a:gd name="T20" fmla="*/ 11 w 40"/>
                <a:gd name="T21" fmla="*/ 2 h 38"/>
                <a:gd name="T22" fmla="*/ 6 w 40"/>
                <a:gd name="T23" fmla="*/ 5 h 38"/>
                <a:gd name="T24" fmla="*/ 0 w 40"/>
                <a:gd name="T25" fmla="*/ 19 h 38"/>
                <a:gd name="T26" fmla="*/ 16 w 40"/>
                <a:gd name="T27" fmla="*/ 16 h 38"/>
                <a:gd name="T28" fmla="*/ 11 w 40"/>
                <a:gd name="T29" fmla="*/ 2 h 38"/>
                <a:gd name="T30" fmla="*/ 19 w 40"/>
                <a:gd name="T31" fmla="*/ 0 h 38"/>
                <a:gd name="T32" fmla="*/ 14 w 40"/>
                <a:gd name="T33" fmla="*/ 1 h 38"/>
                <a:gd name="T34" fmla="*/ 19 w 40"/>
                <a:gd name="T35" fmla="*/ 15 h 38"/>
                <a:gd name="T36" fmla="*/ 19 w 40"/>
                <a:gd name="T37" fmla="*/ 15 h 38"/>
                <a:gd name="T38" fmla="*/ 20 w 40"/>
                <a:gd name="T39" fmla="*/ 17 h 38"/>
                <a:gd name="T40" fmla="*/ 20 w 40"/>
                <a:gd name="T41" fmla="*/ 17 h 38"/>
                <a:gd name="T42" fmla="*/ 20 w 40"/>
                <a:gd name="T43" fmla="*/ 17 h 38"/>
                <a:gd name="T44" fmla="*/ 22 w 40"/>
                <a:gd name="T45" fmla="*/ 37 h 38"/>
                <a:gd name="T46" fmla="*/ 32 w 40"/>
                <a:gd name="T47" fmla="*/ 33 h 38"/>
                <a:gd name="T48" fmla="*/ 33 w 40"/>
                <a:gd name="T49" fmla="*/ 6 h 38"/>
                <a:gd name="T50" fmla="*/ 19 w 40"/>
                <a:gd name="T5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8">
                  <a:moveTo>
                    <a:pt x="17" y="23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15" y="1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3" y="29"/>
                    <a:pt x="5" y="32"/>
                  </a:cubicBezTo>
                  <a:cubicBezTo>
                    <a:pt x="6" y="33"/>
                    <a:pt x="7" y="34"/>
                    <a:pt x="8" y="34"/>
                  </a:cubicBezTo>
                  <a:cubicBezTo>
                    <a:pt x="15" y="19"/>
                    <a:pt x="15" y="19"/>
                    <a:pt x="15" y="19"/>
                  </a:cubicBezTo>
                  <a:moveTo>
                    <a:pt x="11" y="2"/>
                  </a:moveTo>
                  <a:cubicBezTo>
                    <a:pt x="9" y="3"/>
                    <a:pt x="8" y="4"/>
                    <a:pt x="6" y="5"/>
                  </a:cubicBezTo>
                  <a:cubicBezTo>
                    <a:pt x="2" y="9"/>
                    <a:pt x="0" y="14"/>
                    <a:pt x="0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6" y="0"/>
                    <a:pt x="14" y="1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6" y="37"/>
                    <a:pt x="29" y="35"/>
                    <a:pt x="32" y="33"/>
                  </a:cubicBezTo>
                  <a:cubicBezTo>
                    <a:pt x="39" y="26"/>
                    <a:pt x="40" y="14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3" name="Freeform 455"/>
            <p:cNvSpPr/>
            <p:nvPr/>
          </p:nvSpPr>
          <p:spPr bwMode="auto">
            <a:xfrm>
              <a:off x="3167063" y="1738313"/>
              <a:ext cx="106363" cy="179388"/>
            </a:xfrm>
            <a:custGeom>
              <a:avLst/>
              <a:gdLst>
                <a:gd name="T0" fmla="*/ 14 w 22"/>
                <a:gd name="T1" fmla="*/ 0 h 37"/>
                <a:gd name="T2" fmla="*/ 11 w 22"/>
                <a:gd name="T3" fmla="*/ 1 h 37"/>
                <a:gd name="T4" fmla="*/ 16 w 22"/>
                <a:gd name="T5" fmla="*/ 15 h 37"/>
                <a:gd name="T6" fmla="*/ 0 w 22"/>
                <a:gd name="T7" fmla="*/ 18 h 37"/>
                <a:gd name="T8" fmla="*/ 0 w 22"/>
                <a:gd name="T9" fmla="*/ 22 h 37"/>
                <a:gd name="T10" fmla="*/ 15 w 22"/>
                <a:gd name="T11" fmla="*/ 18 h 37"/>
                <a:gd name="T12" fmla="*/ 8 w 22"/>
                <a:gd name="T13" fmla="*/ 33 h 37"/>
                <a:gd name="T14" fmla="*/ 11 w 22"/>
                <a:gd name="T15" fmla="*/ 35 h 37"/>
                <a:gd name="T16" fmla="*/ 17 w 22"/>
                <a:gd name="T17" fmla="*/ 22 h 37"/>
                <a:gd name="T18" fmla="*/ 19 w 22"/>
                <a:gd name="T19" fmla="*/ 37 h 37"/>
                <a:gd name="T20" fmla="*/ 22 w 22"/>
                <a:gd name="T21" fmla="*/ 36 h 37"/>
                <a:gd name="T22" fmla="*/ 20 w 22"/>
                <a:gd name="T23" fmla="*/ 16 h 37"/>
                <a:gd name="T24" fmla="*/ 20 w 22"/>
                <a:gd name="T25" fmla="*/ 16 h 37"/>
                <a:gd name="T26" fmla="*/ 20 w 22"/>
                <a:gd name="T27" fmla="*/ 16 h 37"/>
                <a:gd name="T28" fmla="*/ 19 w 22"/>
                <a:gd name="T29" fmla="*/ 14 h 37"/>
                <a:gd name="T30" fmla="*/ 19 w 22"/>
                <a:gd name="T31" fmla="*/ 14 h 37"/>
                <a:gd name="T32" fmla="*/ 14 w 22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7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1"/>
                    <a:pt x="0" y="22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7"/>
                    <a:pt x="21" y="37"/>
                    <a:pt x="22" y="3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4" name="Freeform 456"/>
            <p:cNvSpPr>
              <a:spLocks noEditPoints="1"/>
            </p:cNvSpPr>
            <p:nvPr/>
          </p:nvSpPr>
          <p:spPr bwMode="auto">
            <a:xfrm>
              <a:off x="3095625" y="1666875"/>
              <a:ext cx="341313" cy="317500"/>
            </a:xfrm>
            <a:custGeom>
              <a:avLst/>
              <a:gdLst>
                <a:gd name="T0" fmla="*/ 22 w 71"/>
                <a:gd name="T1" fmla="*/ 60 h 66"/>
                <a:gd name="T2" fmla="*/ 20 w 71"/>
                <a:gd name="T3" fmla="*/ 63 h 66"/>
                <a:gd name="T4" fmla="*/ 34 w 71"/>
                <a:gd name="T5" fmla="*/ 66 h 66"/>
                <a:gd name="T6" fmla="*/ 36 w 71"/>
                <a:gd name="T7" fmla="*/ 66 h 66"/>
                <a:gd name="T8" fmla="*/ 35 w 71"/>
                <a:gd name="T9" fmla="*/ 63 h 66"/>
                <a:gd name="T10" fmla="*/ 34 w 71"/>
                <a:gd name="T11" fmla="*/ 63 h 66"/>
                <a:gd name="T12" fmla="*/ 22 w 71"/>
                <a:gd name="T13" fmla="*/ 60 h 66"/>
                <a:gd name="T14" fmla="*/ 5 w 71"/>
                <a:gd name="T15" fmla="*/ 39 h 66"/>
                <a:gd name="T16" fmla="*/ 1 w 71"/>
                <a:gd name="T17" fmla="*/ 40 h 66"/>
                <a:gd name="T18" fmla="*/ 10 w 71"/>
                <a:gd name="T19" fmla="*/ 55 h 66"/>
                <a:gd name="T20" fmla="*/ 17 w 71"/>
                <a:gd name="T21" fmla="*/ 62 h 66"/>
                <a:gd name="T22" fmla="*/ 19 w 71"/>
                <a:gd name="T23" fmla="*/ 58 h 66"/>
                <a:gd name="T24" fmla="*/ 12 w 71"/>
                <a:gd name="T25" fmla="*/ 53 h 66"/>
                <a:gd name="T26" fmla="*/ 5 w 71"/>
                <a:gd name="T27" fmla="*/ 39 h 66"/>
                <a:gd name="T28" fmla="*/ 22 w 71"/>
                <a:gd name="T29" fmla="*/ 2 h 66"/>
                <a:gd name="T30" fmla="*/ 11 w 71"/>
                <a:gd name="T31" fmla="*/ 9 h 66"/>
                <a:gd name="T32" fmla="*/ 1 w 71"/>
                <a:gd name="T33" fmla="*/ 37 h 66"/>
                <a:gd name="T34" fmla="*/ 4 w 71"/>
                <a:gd name="T35" fmla="*/ 36 h 66"/>
                <a:gd name="T36" fmla="*/ 14 w 71"/>
                <a:gd name="T37" fmla="*/ 11 h 66"/>
                <a:gd name="T38" fmla="*/ 23 w 71"/>
                <a:gd name="T39" fmla="*/ 5 h 66"/>
                <a:gd name="T40" fmla="*/ 22 w 71"/>
                <a:gd name="T41" fmla="*/ 2 h 66"/>
                <a:gd name="T42" fmla="*/ 34 w 71"/>
                <a:gd name="T43" fmla="*/ 0 h 66"/>
                <a:gd name="T44" fmla="*/ 25 w 71"/>
                <a:gd name="T45" fmla="*/ 1 h 66"/>
                <a:gd name="T46" fmla="*/ 26 w 71"/>
                <a:gd name="T47" fmla="*/ 4 h 66"/>
                <a:gd name="T48" fmla="*/ 34 w 71"/>
                <a:gd name="T49" fmla="*/ 3 h 66"/>
                <a:gd name="T50" fmla="*/ 56 w 71"/>
                <a:gd name="T51" fmla="*/ 13 h 66"/>
                <a:gd name="T52" fmla="*/ 54 w 71"/>
                <a:gd name="T53" fmla="*/ 55 h 66"/>
                <a:gd name="T54" fmla="*/ 39 w 71"/>
                <a:gd name="T55" fmla="*/ 62 h 66"/>
                <a:gd name="T56" fmla="*/ 39 w 71"/>
                <a:gd name="T57" fmla="*/ 66 h 66"/>
                <a:gd name="T58" fmla="*/ 56 w 71"/>
                <a:gd name="T59" fmla="*/ 57 h 66"/>
                <a:gd name="T60" fmla="*/ 58 w 71"/>
                <a:gd name="T61" fmla="*/ 10 h 66"/>
                <a:gd name="T62" fmla="*/ 34 w 71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66">
                  <a:moveTo>
                    <a:pt x="22" y="60"/>
                  </a:moveTo>
                  <a:cubicBezTo>
                    <a:pt x="20" y="63"/>
                    <a:pt x="20" y="63"/>
                    <a:pt x="20" y="63"/>
                  </a:cubicBezTo>
                  <a:cubicBezTo>
                    <a:pt x="25" y="65"/>
                    <a:pt x="29" y="66"/>
                    <a:pt x="34" y="66"/>
                  </a:cubicBezTo>
                  <a:cubicBezTo>
                    <a:pt x="35" y="66"/>
                    <a:pt x="35" y="66"/>
                    <a:pt x="36" y="66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ubicBezTo>
                    <a:pt x="30" y="63"/>
                    <a:pt x="26" y="62"/>
                    <a:pt x="22" y="60"/>
                  </a:cubicBezTo>
                  <a:moveTo>
                    <a:pt x="5" y="39"/>
                  </a:moveTo>
                  <a:cubicBezTo>
                    <a:pt x="1" y="40"/>
                    <a:pt x="1" y="40"/>
                    <a:pt x="1" y="40"/>
                  </a:cubicBezTo>
                  <a:cubicBezTo>
                    <a:pt x="3" y="45"/>
                    <a:pt x="5" y="51"/>
                    <a:pt x="10" y="55"/>
                  </a:cubicBezTo>
                  <a:cubicBezTo>
                    <a:pt x="12" y="58"/>
                    <a:pt x="14" y="60"/>
                    <a:pt x="17" y="62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6" y="57"/>
                    <a:pt x="14" y="55"/>
                    <a:pt x="12" y="53"/>
                  </a:cubicBezTo>
                  <a:cubicBezTo>
                    <a:pt x="8" y="49"/>
                    <a:pt x="6" y="44"/>
                    <a:pt x="5" y="39"/>
                  </a:cubicBezTo>
                  <a:moveTo>
                    <a:pt x="22" y="2"/>
                  </a:moveTo>
                  <a:cubicBezTo>
                    <a:pt x="18" y="4"/>
                    <a:pt x="14" y="6"/>
                    <a:pt x="11" y="9"/>
                  </a:cubicBezTo>
                  <a:cubicBezTo>
                    <a:pt x="3" y="16"/>
                    <a:pt x="0" y="26"/>
                    <a:pt x="1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27"/>
                    <a:pt x="6" y="18"/>
                    <a:pt x="14" y="11"/>
                  </a:cubicBezTo>
                  <a:cubicBezTo>
                    <a:pt x="16" y="8"/>
                    <a:pt x="19" y="7"/>
                    <a:pt x="23" y="5"/>
                  </a:cubicBezTo>
                  <a:cubicBezTo>
                    <a:pt x="22" y="2"/>
                    <a:pt x="22" y="2"/>
                    <a:pt x="22" y="2"/>
                  </a:cubicBezTo>
                  <a:moveTo>
                    <a:pt x="34" y="0"/>
                  </a:moveTo>
                  <a:cubicBezTo>
                    <a:pt x="31" y="0"/>
                    <a:pt x="28" y="0"/>
                    <a:pt x="25" y="1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8" y="3"/>
                    <a:pt x="31" y="3"/>
                    <a:pt x="34" y="3"/>
                  </a:cubicBezTo>
                  <a:cubicBezTo>
                    <a:pt x="42" y="3"/>
                    <a:pt x="50" y="6"/>
                    <a:pt x="56" y="13"/>
                  </a:cubicBezTo>
                  <a:cubicBezTo>
                    <a:pt x="67" y="25"/>
                    <a:pt x="66" y="44"/>
                    <a:pt x="54" y="55"/>
                  </a:cubicBezTo>
                  <a:cubicBezTo>
                    <a:pt x="50" y="59"/>
                    <a:pt x="44" y="61"/>
                    <a:pt x="39" y="62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5" y="65"/>
                    <a:pt x="51" y="62"/>
                    <a:pt x="56" y="57"/>
                  </a:cubicBezTo>
                  <a:cubicBezTo>
                    <a:pt x="70" y="45"/>
                    <a:pt x="71" y="24"/>
                    <a:pt x="58" y="10"/>
                  </a:cubicBezTo>
                  <a:cubicBezTo>
                    <a:pt x="52" y="3"/>
                    <a:pt x="43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5" name="Freeform 457"/>
            <p:cNvSpPr>
              <a:spLocks noEditPoints="1"/>
            </p:cNvSpPr>
            <p:nvPr/>
          </p:nvSpPr>
          <p:spPr bwMode="auto">
            <a:xfrm>
              <a:off x="3100388" y="1671638"/>
              <a:ext cx="182563" cy="312738"/>
            </a:xfrm>
            <a:custGeom>
              <a:avLst/>
              <a:gdLst>
                <a:gd name="T0" fmla="*/ 38 w 38"/>
                <a:gd name="T1" fmla="*/ 61 h 65"/>
                <a:gd name="T2" fmla="*/ 34 w 38"/>
                <a:gd name="T3" fmla="*/ 62 h 65"/>
                <a:gd name="T4" fmla="*/ 35 w 38"/>
                <a:gd name="T5" fmla="*/ 65 h 65"/>
                <a:gd name="T6" fmla="*/ 38 w 38"/>
                <a:gd name="T7" fmla="*/ 65 h 65"/>
                <a:gd name="T8" fmla="*/ 38 w 38"/>
                <a:gd name="T9" fmla="*/ 61 h 65"/>
                <a:gd name="T10" fmla="*/ 18 w 38"/>
                <a:gd name="T11" fmla="*/ 57 h 65"/>
                <a:gd name="T12" fmla="*/ 16 w 38"/>
                <a:gd name="T13" fmla="*/ 61 h 65"/>
                <a:gd name="T14" fmla="*/ 19 w 38"/>
                <a:gd name="T15" fmla="*/ 62 h 65"/>
                <a:gd name="T16" fmla="*/ 21 w 38"/>
                <a:gd name="T17" fmla="*/ 59 h 65"/>
                <a:gd name="T18" fmla="*/ 18 w 38"/>
                <a:gd name="T19" fmla="*/ 57 h 65"/>
                <a:gd name="T20" fmla="*/ 3 w 38"/>
                <a:gd name="T21" fmla="*/ 35 h 65"/>
                <a:gd name="T22" fmla="*/ 0 w 38"/>
                <a:gd name="T23" fmla="*/ 36 h 65"/>
                <a:gd name="T24" fmla="*/ 0 w 38"/>
                <a:gd name="T25" fmla="*/ 39 h 65"/>
                <a:gd name="T26" fmla="*/ 4 w 38"/>
                <a:gd name="T27" fmla="*/ 38 h 65"/>
                <a:gd name="T28" fmla="*/ 3 w 38"/>
                <a:gd name="T29" fmla="*/ 35 h 65"/>
                <a:gd name="T30" fmla="*/ 24 w 38"/>
                <a:gd name="T31" fmla="*/ 0 h 65"/>
                <a:gd name="T32" fmla="*/ 21 w 38"/>
                <a:gd name="T33" fmla="*/ 1 h 65"/>
                <a:gd name="T34" fmla="*/ 22 w 38"/>
                <a:gd name="T35" fmla="*/ 4 h 65"/>
                <a:gd name="T36" fmla="*/ 25 w 38"/>
                <a:gd name="T37" fmla="*/ 3 h 65"/>
                <a:gd name="T38" fmla="*/ 24 w 38"/>
                <a:gd name="T3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65">
                  <a:moveTo>
                    <a:pt x="38" y="61"/>
                  </a:moveTo>
                  <a:cubicBezTo>
                    <a:pt x="37" y="61"/>
                    <a:pt x="36" y="62"/>
                    <a:pt x="34" y="62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65"/>
                    <a:pt x="37" y="65"/>
                    <a:pt x="38" y="65"/>
                  </a:cubicBezTo>
                  <a:cubicBezTo>
                    <a:pt x="38" y="61"/>
                    <a:pt x="38" y="61"/>
                    <a:pt x="38" y="61"/>
                  </a:cubicBezTo>
                  <a:moveTo>
                    <a:pt x="18" y="57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17" y="61"/>
                    <a:pt x="18" y="62"/>
                    <a:pt x="19" y="62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59"/>
                    <a:pt x="19" y="58"/>
                    <a:pt x="18" y="57"/>
                  </a:cubicBezTo>
                  <a:moveTo>
                    <a:pt x="3" y="35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5"/>
                  </a:cubicBezTo>
                  <a:moveTo>
                    <a:pt x="24" y="0"/>
                  </a:moveTo>
                  <a:cubicBezTo>
                    <a:pt x="23" y="0"/>
                    <a:pt x="22" y="1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5" y="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6" name="Freeform 458"/>
            <p:cNvSpPr>
              <a:spLocks noEditPoints="1"/>
            </p:cNvSpPr>
            <p:nvPr/>
          </p:nvSpPr>
          <p:spPr bwMode="auto">
            <a:xfrm>
              <a:off x="57150" y="1309688"/>
              <a:ext cx="198438" cy="182563"/>
            </a:xfrm>
            <a:custGeom>
              <a:avLst/>
              <a:gdLst>
                <a:gd name="T0" fmla="*/ 39 w 41"/>
                <a:gd name="T1" fmla="*/ 14 h 38"/>
                <a:gd name="T2" fmla="*/ 24 w 41"/>
                <a:gd name="T3" fmla="*/ 22 h 38"/>
                <a:gd name="T4" fmla="*/ 29 w 41"/>
                <a:gd name="T5" fmla="*/ 36 h 38"/>
                <a:gd name="T6" fmla="*/ 34 w 41"/>
                <a:gd name="T7" fmla="*/ 33 h 38"/>
                <a:gd name="T8" fmla="*/ 39 w 41"/>
                <a:gd name="T9" fmla="*/ 14 h 38"/>
                <a:gd name="T10" fmla="*/ 21 w 41"/>
                <a:gd name="T11" fmla="*/ 0 h 38"/>
                <a:gd name="T12" fmla="*/ 8 w 41"/>
                <a:gd name="T13" fmla="*/ 5 h 38"/>
                <a:gd name="T14" fmla="*/ 7 w 41"/>
                <a:gd name="T15" fmla="*/ 32 h 38"/>
                <a:gd name="T16" fmla="*/ 21 w 41"/>
                <a:gd name="T17" fmla="*/ 38 h 38"/>
                <a:gd name="T18" fmla="*/ 26 w 41"/>
                <a:gd name="T19" fmla="*/ 37 h 38"/>
                <a:gd name="T20" fmla="*/ 20 w 41"/>
                <a:gd name="T21" fmla="*/ 20 h 38"/>
                <a:gd name="T22" fmla="*/ 38 w 41"/>
                <a:gd name="T23" fmla="*/ 11 h 38"/>
                <a:gd name="T24" fmla="*/ 35 w 41"/>
                <a:gd name="T25" fmla="*/ 6 h 38"/>
                <a:gd name="T26" fmla="*/ 21 w 41"/>
                <a:gd name="T2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38">
                  <a:moveTo>
                    <a:pt x="39" y="14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35"/>
                    <a:pt x="32" y="34"/>
                    <a:pt x="34" y="33"/>
                  </a:cubicBezTo>
                  <a:cubicBezTo>
                    <a:pt x="39" y="28"/>
                    <a:pt x="41" y="21"/>
                    <a:pt x="39" y="14"/>
                  </a:cubicBezTo>
                  <a:moveTo>
                    <a:pt x="21" y="0"/>
                  </a:moveTo>
                  <a:cubicBezTo>
                    <a:pt x="16" y="0"/>
                    <a:pt x="12" y="2"/>
                    <a:pt x="8" y="5"/>
                  </a:cubicBezTo>
                  <a:cubicBezTo>
                    <a:pt x="1" y="12"/>
                    <a:pt x="0" y="24"/>
                    <a:pt x="7" y="32"/>
                  </a:cubicBezTo>
                  <a:cubicBezTo>
                    <a:pt x="11" y="36"/>
                    <a:pt x="16" y="38"/>
                    <a:pt x="21" y="38"/>
                  </a:cubicBezTo>
                  <a:cubicBezTo>
                    <a:pt x="23" y="38"/>
                    <a:pt x="24" y="38"/>
                    <a:pt x="26" y="3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9"/>
                    <a:pt x="36" y="8"/>
                    <a:pt x="35" y="6"/>
                  </a:cubicBezTo>
                  <a:cubicBezTo>
                    <a:pt x="31" y="2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59"/>
            <p:cNvSpPr/>
            <p:nvPr/>
          </p:nvSpPr>
          <p:spPr bwMode="auto">
            <a:xfrm>
              <a:off x="153988" y="1362075"/>
              <a:ext cx="92075" cy="125413"/>
            </a:xfrm>
            <a:custGeom>
              <a:avLst/>
              <a:gdLst>
                <a:gd name="T0" fmla="*/ 18 w 19"/>
                <a:gd name="T1" fmla="*/ 0 h 26"/>
                <a:gd name="T2" fmla="*/ 0 w 19"/>
                <a:gd name="T3" fmla="*/ 9 h 26"/>
                <a:gd name="T4" fmla="*/ 6 w 19"/>
                <a:gd name="T5" fmla="*/ 26 h 26"/>
                <a:gd name="T6" fmla="*/ 9 w 19"/>
                <a:gd name="T7" fmla="*/ 25 h 26"/>
                <a:gd name="T8" fmla="*/ 4 w 19"/>
                <a:gd name="T9" fmla="*/ 11 h 26"/>
                <a:gd name="T10" fmla="*/ 19 w 19"/>
                <a:gd name="T11" fmla="*/ 3 h 26"/>
                <a:gd name="T12" fmla="*/ 18 w 19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6">
                  <a:moveTo>
                    <a:pt x="1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8" y="25"/>
                    <a:pt x="9" y="2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460"/>
            <p:cNvSpPr>
              <a:spLocks noEditPoints="1"/>
            </p:cNvSpPr>
            <p:nvPr/>
          </p:nvSpPr>
          <p:spPr bwMode="auto">
            <a:xfrm>
              <a:off x="-19050" y="1241425"/>
              <a:ext cx="350838" cy="319088"/>
            </a:xfrm>
            <a:custGeom>
              <a:avLst/>
              <a:gdLst>
                <a:gd name="T0" fmla="*/ 68 w 73"/>
                <a:gd name="T1" fmla="*/ 22 h 66"/>
                <a:gd name="T2" fmla="*/ 65 w 73"/>
                <a:gd name="T3" fmla="*/ 23 h 66"/>
                <a:gd name="T4" fmla="*/ 57 w 73"/>
                <a:gd name="T5" fmla="*/ 55 h 66"/>
                <a:gd name="T6" fmla="*/ 49 w 73"/>
                <a:gd name="T7" fmla="*/ 60 h 66"/>
                <a:gd name="T8" fmla="*/ 50 w 73"/>
                <a:gd name="T9" fmla="*/ 64 h 66"/>
                <a:gd name="T10" fmla="*/ 60 w 73"/>
                <a:gd name="T11" fmla="*/ 57 h 66"/>
                <a:gd name="T12" fmla="*/ 68 w 73"/>
                <a:gd name="T13" fmla="*/ 22 h 66"/>
                <a:gd name="T14" fmla="*/ 37 w 73"/>
                <a:gd name="T15" fmla="*/ 0 h 66"/>
                <a:gd name="T16" fmla="*/ 14 w 73"/>
                <a:gd name="T17" fmla="*/ 9 h 66"/>
                <a:gd name="T18" fmla="*/ 13 w 73"/>
                <a:gd name="T19" fmla="*/ 55 h 66"/>
                <a:gd name="T20" fmla="*/ 37 w 73"/>
                <a:gd name="T21" fmla="*/ 66 h 66"/>
                <a:gd name="T22" fmla="*/ 47 w 73"/>
                <a:gd name="T23" fmla="*/ 65 h 66"/>
                <a:gd name="T24" fmla="*/ 46 w 73"/>
                <a:gd name="T25" fmla="*/ 61 h 66"/>
                <a:gd name="T26" fmla="*/ 37 w 73"/>
                <a:gd name="T27" fmla="*/ 63 h 66"/>
                <a:gd name="T28" fmla="*/ 15 w 73"/>
                <a:gd name="T29" fmla="*/ 53 h 66"/>
                <a:gd name="T30" fmla="*/ 17 w 73"/>
                <a:gd name="T31" fmla="*/ 11 h 66"/>
                <a:gd name="T32" fmla="*/ 37 w 73"/>
                <a:gd name="T33" fmla="*/ 3 h 66"/>
                <a:gd name="T34" fmla="*/ 59 w 73"/>
                <a:gd name="T35" fmla="*/ 13 h 66"/>
                <a:gd name="T36" fmla="*/ 64 w 73"/>
                <a:gd name="T37" fmla="*/ 20 h 66"/>
                <a:gd name="T38" fmla="*/ 67 w 73"/>
                <a:gd name="T39" fmla="*/ 19 h 66"/>
                <a:gd name="T40" fmla="*/ 61 w 73"/>
                <a:gd name="T41" fmla="*/ 10 h 66"/>
                <a:gd name="T42" fmla="*/ 37 w 73"/>
                <a:gd name="T4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6">
                  <a:moveTo>
                    <a:pt x="68" y="22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9" y="34"/>
                    <a:pt x="66" y="47"/>
                    <a:pt x="57" y="55"/>
                  </a:cubicBezTo>
                  <a:cubicBezTo>
                    <a:pt x="55" y="57"/>
                    <a:pt x="52" y="59"/>
                    <a:pt x="49" y="60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3" y="62"/>
                    <a:pt x="57" y="60"/>
                    <a:pt x="60" y="57"/>
                  </a:cubicBezTo>
                  <a:cubicBezTo>
                    <a:pt x="70" y="48"/>
                    <a:pt x="73" y="34"/>
                    <a:pt x="68" y="22"/>
                  </a:cubicBezTo>
                  <a:moveTo>
                    <a:pt x="37" y="0"/>
                  </a:moveTo>
                  <a:cubicBezTo>
                    <a:pt x="29" y="0"/>
                    <a:pt x="21" y="3"/>
                    <a:pt x="14" y="9"/>
                  </a:cubicBezTo>
                  <a:cubicBezTo>
                    <a:pt x="1" y="21"/>
                    <a:pt x="0" y="42"/>
                    <a:pt x="13" y="55"/>
                  </a:cubicBezTo>
                  <a:cubicBezTo>
                    <a:pt x="19" y="63"/>
                    <a:pt x="28" y="66"/>
                    <a:pt x="37" y="66"/>
                  </a:cubicBezTo>
                  <a:cubicBezTo>
                    <a:pt x="40" y="66"/>
                    <a:pt x="44" y="66"/>
                    <a:pt x="47" y="65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3" y="62"/>
                    <a:pt x="40" y="63"/>
                    <a:pt x="37" y="63"/>
                  </a:cubicBezTo>
                  <a:cubicBezTo>
                    <a:pt x="29" y="63"/>
                    <a:pt x="21" y="60"/>
                    <a:pt x="15" y="53"/>
                  </a:cubicBezTo>
                  <a:cubicBezTo>
                    <a:pt x="4" y="41"/>
                    <a:pt x="5" y="22"/>
                    <a:pt x="17" y="11"/>
                  </a:cubicBezTo>
                  <a:cubicBezTo>
                    <a:pt x="23" y="6"/>
                    <a:pt x="30" y="3"/>
                    <a:pt x="37" y="3"/>
                  </a:cubicBezTo>
                  <a:cubicBezTo>
                    <a:pt x="45" y="3"/>
                    <a:pt x="53" y="6"/>
                    <a:pt x="59" y="13"/>
                  </a:cubicBezTo>
                  <a:cubicBezTo>
                    <a:pt x="61" y="15"/>
                    <a:pt x="63" y="18"/>
                    <a:pt x="64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6" y="16"/>
                    <a:pt x="64" y="13"/>
                    <a:pt x="61" y="10"/>
                  </a:cubicBezTo>
                  <a:cubicBezTo>
                    <a:pt x="55" y="3"/>
                    <a:pt x="46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461"/>
            <p:cNvSpPr>
              <a:spLocks noEditPoints="1"/>
            </p:cNvSpPr>
            <p:nvPr/>
          </p:nvSpPr>
          <p:spPr bwMode="auto">
            <a:xfrm>
              <a:off x="201613" y="1333500"/>
              <a:ext cx="106363" cy="222250"/>
            </a:xfrm>
            <a:custGeom>
              <a:avLst/>
              <a:gdLst>
                <a:gd name="T0" fmla="*/ 3 w 22"/>
                <a:gd name="T1" fmla="*/ 41 h 46"/>
                <a:gd name="T2" fmla="*/ 0 w 22"/>
                <a:gd name="T3" fmla="*/ 42 h 46"/>
                <a:gd name="T4" fmla="*/ 1 w 22"/>
                <a:gd name="T5" fmla="*/ 46 h 46"/>
                <a:gd name="T6" fmla="*/ 4 w 22"/>
                <a:gd name="T7" fmla="*/ 45 h 46"/>
                <a:gd name="T8" fmla="*/ 3 w 22"/>
                <a:gd name="T9" fmla="*/ 41 h 46"/>
                <a:gd name="T10" fmla="*/ 21 w 22"/>
                <a:gd name="T11" fmla="*/ 0 h 46"/>
                <a:gd name="T12" fmla="*/ 18 w 22"/>
                <a:gd name="T13" fmla="*/ 1 h 46"/>
                <a:gd name="T14" fmla="*/ 19 w 22"/>
                <a:gd name="T15" fmla="*/ 4 h 46"/>
                <a:gd name="T16" fmla="*/ 22 w 22"/>
                <a:gd name="T17" fmla="*/ 3 h 46"/>
                <a:gd name="T18" fmla="*/ 21 w 22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6">
                  <a:moveTo>
                    <a:pt x="3" y="41"/>
                  </a:moveTo>
                  <a:cubicBezTo>
                    <a:pt x="2" y="42"/>
                    <a:pt x="1" y="42"/>
                    <a:pt x="0" y="4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5"/>
                    <a:pt x="3" y="45"/>
                    <a:pt x="4" y="45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0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9" y="2"/>
                    <a:pt x="19" y="3"/>
                    <a:pt x="19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462"/>
            <p:cNvSpPr>
              <a:spLocks noEditPoints="1"/>
            </p:cNvSpPr>
            <p:nvPr/>
          </p:nvSpPr>
          <p:spPr bwMode="auto">
            <a:xfrm>
              <a:off x="1171575" y="2765425"/>
              <a:ext cx="187325" cy="169863"/>
            </a:xfrm>
            <a:custGeom>
              <a:avLst/>
              <a:gdLst>
                <a:gd name="T0" fmla="*/ 26 w 39"/>
                <a:gd name="T1" fmla="*/ 25 h 35"/>
                <a:gd name="T2" fmla="*/ 29 w 39"/>
                <a:gd name="T3" fmla="*/ 33 h 35"/>
                <a:gd name="T4" fmla="*/ 32 w 39"/>
                <a:gd name="T5" fmla="*/ 31 h 35"/>
                <a:gd name="T6" fmla="*/ 32 w 39"/>
                <a:gd name="T7" fmla="*/ 30 h 35"/>
                <a:gd name="T8" fmla="*/ 26 w 39"/>
                <a:gd name="T9" fmla="*/ 25 h 35"/>
                <a:gd name="T10" fmla="*/ 5 w 39"/>
                <a:gd name="T11" fmla="*/ 8 h 35"/>
                <a:gd name="T12" fmla="*/ 7 w 39"/>
                <a:gd name="T13" fmla="*/ 30 h 35"/>
                <a:gd name="T14" fmla="*/ 20 w 39"/>
                <a:gd name="T15" fmla="*/ 35 h 35"/>
                <a:gd name="T16" fmla="*/ 26 w 39"/>
                <a:gd name="T17" fmla="*/ 34 h 35"/>
                <a:gd name="T18" fmla="*/ 20 w 39"/>
                <a:gd name="T19" fmla="*/ 22 h 35"/>
                <a:gd name="T20" fmla="*/ 20 w 39"/>
                <a:gd name="T21" fmla="*/ 21 h 35"/>
                <a:gd name="T22" fmla="*/ 20 w 39"/>
                <a:gd name="T23" fmla="*/ 21 h 35"/>
                <a:gd name="T24" fmla="*/ 5 w 39"/>
                <a:gd name="T25" fmla="*/ 8 h 35"/>
                <a:gd name="T26" fmla="*/ 29 w 39"/>
                <a:gd name="T27" fmla="*/ 2 h 35"/>
                <a:gd name="T28" fmla="*/ 24 w 39"/>
                <a:gd name="T29" fmla="*/ 20 h 35"/>
                <a:gd name="T30" fmla="*/ 35 w 39"/>
                <a:gd name="T31" fmla="*/ 27 h 35"/>
                <a:gd name="T32" fmla="*/ 33 w 39"/>
                <a:gd name="T33" fmla="*/ 5 h 35"/>
                <a:gd name="T34" fmla="*/ 29 w 39"/>
                <a:gd name="T35" fmla="*/ 2 h 35"/>
                <a:gd name="T36" fmla="*/ 20 w 39"/>
                <a:gd name="T37" fmla="*/ 0 h 35"/>
                <a:gd name="T38" fmla="*/ 8 w 39"/>
                <a:gd name="T39" fmla="*/ 5 h 35"/>
                <a:gd name="T40" fmla="*/ 7 w 39"/>
                <a:gd name="T41" fmla="*/ 5 h 35"/>
                <a:gd name="T42" fmla="*/ 21 w 39"/>
                <a:gd name="T43" fmla="*/ 17 h 35"/>
                <a:gd name="T44" fmla="*/ 25 w 39"/>
                <a:gd name="T45" fmla="*/ 1 h 35"/>
                <a:gd name="T46" fmla="*/ 20 w 39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5">
                  <a:moveTo>
                    <a:pt x="26" y="25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30" y="32"/>
                    <a:pt x="31" y="31"/>
                    <a:pt x="32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26" y="25"/>
                    <a:pt x="26" y="25"/>
                    <a:pt x="26" y="25"/>
                  </a:cubicBezTo>
                  <a:moveTo>
                    <a:pt x="5" y="8"/>
                  </a:moveTo>
                  <a:cubicBezTo>
                    <a:pt x="0" y="15"/>
                    <a:pt x="1" y="24"/>
                    <a:pt x="7" y="30"/>
                  </a:cubicBezTo>
                  <a:cubicBezTo>
                    <a:pt x="10" y="33"/>
                    <a:pt x="15" y="35"/>
                    <a:pt x="20" y="35"/>
                  </a:cubicBezTo>
                  <a:cubicBezTo>
                    <a:pt x="22" y="35"/>
                    <a:pt x="24" y="35"/>
                    <a:pt x="26" y="3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9" y="2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9" y="20"/>
                    <a:pt x="38" y="12"/>
                    <a:pt x="33" y="5"/>
                  </a:cubicBezTo>
                  <a:cubicBezTo>
                    <a:pt x="31" y="4"/>
                    <a:pt x="30" y="3"/>
                    <a:pt x="29" y="2"/>
                  </a:cubicBezTo>
                  <a:moveTo>
                    <a:pt x="20" y="0"/>
                  </a:moveTo>
                  <a:cubicBezTo>
                    <a:pt x="15" y="0"/>
                    <a:pt x="11" y="1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463"/>
            <p:cNvSpPr/>
            <p:nvPr/>
          </p:nvSpPr>
          <p:spPr bwMode="auto">
            <a:xfrm>
              <a:off x="1195388" y="2770188"/>
              <a:ext cx="144463" cy="160338"/>
            </a:xfrm>
            <a:custGeom>
              <a:avLst/>
              <a:gdLst>
                <a:gd name="T0" fmla="*/ 20 w 30"/>
                <a:gd name="T1" fmla="*/ 0 h 33"/>
                <a:gd name="T2" fmla="*/ 16 w 30"/>
                <a:gd name="T3" fmla="*/ 16 h 33"/>
                <a:gd name="T4" fmla="*/ 2 w 30"/>
                <a:gd name="T5" fmla="*/ 4 h 33"/>
                <a:gd name="T6" fmla="*/ 0 w 30"/>
                <a:gd name="T7" fmla="*/ 7 h 33"/>
                <a:gd name="T8" fmla="*/ 15 w 30"/>
                <a:gd name="T9" fmla="*/ 20 h 33"/>
                <a:gd name="T10" fmla="*/ 15 w 30"/>
                <a:gd name="T11" fmla="*/ 20 h 33"/>
                <a:gd name="T12" fmla="*/ 15 w 30"/>
                <a:gd name="T13" fmla="*/ 21 h 33"/>
                <a:gd name="T14" fmla="*/ 21 w 30"/>
                <a:gd name="T15" fmla="*/ 33 h 33"/>
                <a:gd name="T16" fmla="*/ 24 w 30"/>
                <a:gd name="T17" fmla="*/ 32 h 33"/>
                <a:gd name="T18" fmla="*/ 21 w 30"/>
                <a:gd name="T19" fmla="*/ 24 h 33"/>
                <a:gd name="T20" fmla="*/ 27 w 30"/>
                <a:gd name="T21" fmla="*/ 29 h 33"/>
                <a:gd name="T22" fmla="*/ 30 w 30"/>
                <a:gd name="T23" fmla="*/ 26 h 33"/>
                <a:gd name="T24" fmla="*/ 19 w 30"/>
                <a:gd name="T25" fmla="*/ 19 h 33"/>
                <a:gd name="T26" fmla="*/ 24 w 30"/>
                <a:gd name="T27" fmla="*/ 1 h 33"/>
                <a:gd name="T28" fmla="*/ 20 w 30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3">
                  <a:moveTo>
                    <a:pt x="20" y="0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3" y="32"/>
                    <a:pt x="24" y="3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28"/>
                    <a:pt x="29" y="27"/>
                    <a:pt x="30" y="2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464"/>
            <p:cNvSpPr>
              <a:spLocks noEditPoints="1"/>
            </p:cNvSpPr>
            <p:nvPr/>
          </p:nvSpPr>
          <p:spPr bwMode="auto">
            <a:xfrm>
              <a:off x="1103313" y="2698750"/>
              <a:ext cx="323850" cy="303213"/>
            </a:xfrm>
            <a:custGeom>
              <a:avLst/>
              <a:gdLst>
                <a:gd name="T0" fmla="*/ 55 w 67"/>
                <a:gd name="T1" fmla="*/ 50 h 63"/>
                <a:gd name="T2" fmla="*/ 53 w 67"/>
                <a:gd name="T3" fmla="*/ 52 h 63"/>
                <a:gd name="T4" fmla="*/ 47 w 67"/>
                <a:gd name="T5" fmla="*/ 56 h 63"/>
                <a:gd name="T6" fmla="*/ 49 w 67"/>
                <a:gd name="T7" fmla="*/ 59 h 63"/>
                <a:gd name="T8" fmla="*/ 55 w 67"/>
                <a:gd name="T9" fmla="*/ 54 h 63"/>
                <a:gd name="T10" fmla="*/ 58 w 67"/>
                <a:gd name="T11" fmla="*/ 51 h 63"/>
                <a:gd name="T12" fmla="*/ 55 w 67"/>
                <a:gd name="T13" fmla="*/ 50 h 63"/>
                <a:gd name="T14" fmla="*/ 8 w 67"/>
                <a:gd name="T15" fmla="*/ 13 h 63"/>
                <a:gd name="T16" fmla="*/ 11 w 67"/>
                <a:gd name="T17" fmla="*/ 53 h 63"/>
                <a:gd name="T18" fmla="*/ 34 w 67"/>
                <a:gd name="T19" fmla="*/ 63 h 63"/>
                <a:gd name="T20" fmla="*/ 46 w 67"/>
                <a:gd name="T21" fmla="*/ 60 h 63"/>
                <a:gd name="T22" fmla="*/ 44 w 67"/>
                <a:gd name="T23" fmla="*/ 58 h 63"/>
                <a:gd name="T24" fmla="*/ 34 w 67"/>
                <a:gd name="T25" fmla="*/ 60 h 63"/>
                <a:gd name="T26" fmla="*/ 13 w 67"/>
                <a:gd name="T27" fmla="*/ 51 h 63"/>
                <a:gd name="T28" fmla="*/ 11 w 67"/>
                <a:gd name="T29" fmla="*/ 15 h 63"/>
                <a:gd name="T30" fmla="*/ 8 w 67"/>
                <a:gd name="T31" fmla="*/ 13 h 63"/>
                <a:gd name="T32" fmla="*/ 46 w 67"/>
                <a:gd name="T33" fmla="*/ 3 h 63"/>
                <a:gd name="T34" fmla="*/ 45 w 67"/>
                <a:gd name="T35" fmla="*/ 6 h 63"/>
                <a:gd name="T36" fmla="*/ 54 w 67"/>
                <a:gd name="T37" fmla="*/ 12 h 63"/>
                <a:gd name="T38" fmla="*/ 57 w 67"/>
                <a:gd name="T39" fmla="*/ 47 h 63"/>
                <a:gd name="T40" fmla="*/ 60 w 67"/>
                <a:gd name="T41" fmla="*/ 49 h 63"/>
                <a:gd name="T42" fmla="*/ 57 w 67"/>
                <a:gd name="T43" fmla="*/ 10 h 63"/>
                <a:gd name="T44" fmla="*/ 46 w 67"/>
                <a:gd name="T45" fmla="*/ 3 h 63"/>
                <a:gd name="T46" fmla="*/ 34 w 67"/>
                <a:gd name="T47" fmla="*/ 0 h 63"/>
                <a:gd name="T48" fmla="*/ 12 w 67"/>
                <a:gd name="T49" fmla="*/ 9 h 63"/>
                <a:gd name="T50" fmla="*/ 10 w 67"/>
                <a:gd name="T51" fmla="*/ 10 h 63"/>
                <a:gd name="T52" fmla="*/ 13 w 67"/>
                <a:gd name="T53" fmla="*/ 12 h 63"/>
                <a:gd name="T54" fmla="*/ 14 w 67"/>
                <a:gd name="T55" fmla="*/ 11 h 63"/>
                <a:gd name="T56" fmla="*/ 34 w 67"/>
                <a:gd name="T57" fmla="*/ 3 h 63"/>
                <a:gd name="T58" fmla="*/ 42 w 67"/>
                <a:gd name="T59" fmla="*/ 5 h 63"/>
                <a:gd name="T60" fmla="*/ 43 w 67"/>
                <a:gd name="T61" fmla="*/ 2 h 63"/>
                <a:gd name="T62" fmla="*/ 34 w 67"/>
                <a:gd name="T6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63">
                  <a:moveTo>
                    <a:pt x="55" y="50"/>
                  </a:moveTo>
                  <a:cubicBezTo>
                    <a:pt x="54" y="51"/>
                    <a:pt x="54" y="51"/>
                    <a:pt x="53" y="52"/>
                  </a:cubicBezTo>
                  <a:cubicBezTo>
                    <a:pt x="51" y="54"/>
                    <a:pt x="49" y="55"/>
                    <a:pt x="47" y="56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1" y="58"/>
                    <a:pt x="53" y="56"/>
                    <a:pt x="55" y="54"/>
                  </a:cubicBezTo>
                  <a:cubicBezTo>
                    <a:pt x="56" y="54"/>
                    <a:pt x="57" y="53"/>
                    <a:pt x="58" y="51"/>
                  </a:cubicBezTo>
                  <a:cubicBezTo>
                    <a:pt x="55" y="50"/>
                    <a:pt x="55" y="50"/>
                    <a:pt x="55" y="50"/>
                  </a:cubicBezTo>
                  <a:moveTo>
                    <a:pt x="8" y="13"/>
                  </a:moveTo>
                  <a:cubicBezTo>
                    <a:pt x="0" y="25"/>
                    <a:pt x="0" y="42"/>
                    <a:pt x="11" y="53"/>
                  </a:cubicBezTo>
                  <a:cubicBezTo>
                    <a:pt x="17" y="59"/>
                    <a:pt x="25" y="63"/>
                    <a:pt x="34" y="63"/>
                  </a:cubicBezTo>
                  <a:cubicBezTo>
                    <a:pt x="38" y="63"/>
                    <a:pt x="42" y="62"/>
                    <a:pt x="46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1" y="59"/>
                    <a:pt x="37" y="60"/>
                    <a:pt x="34" y="60"/>
                  </a:cubicBezTo>
                  <a:cubicBezTo>
                    <a:pt x="26" y="60"/>
                    <a:pt x="18" y="57"/>
                    <a:pt x="13" y="51"/>
                  </a:cubicBezTo>
                  <a:cubicBezTo>
                    <a:pt x="4" y="41"/>
                    <a:pt x="3" y="26"/>
                    <a:pt x="11" y="15"/>
                  </a:cubicBezTo>
                  <a:cubicBezTo>
                    <a:pt x="8" y="13"/>
                    <a:pt x="8" y="13"/>
                    <a:pt x="8" y="13"/>
                  </a:cubicBezTo>
                  <a:moveTo>
                    <a:pt x="46" y="3"/>
                  </a:moveTo>
                  <a:cubicBezTo>
                    <a:pt x="45" y="6"/>
                    <a:pt x="45" y="6"/>
                    <a:pt x="45" y="6"/>
                  </a:cubicBezTo>
                  <a:cubicBezTo>
                    <a:pt x="49" y="8"/>
                    <a:pt x="52" y="10"/>
                    <a:pt x="54" y="12"/>
                  </a:cubicBezTo>
                  <a:cubicBezTo>
                    <a:pt x="63" y="22"/>
                    <a:pt x="64" y="36"/>
                    <a:pt x="57" y="4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7" y="37"/>
                    <a:pt x="67" y="21"/>
                    <a:pt x="57" y="10"/>
                  </a:cubicBezTo>
                  <a:cubicBezTo>
                    <a:pt x="54" y="7"/>
                    <a:pt x="50" y="5"/>
                    <a:pt x="46" y="3"/>
                  </a:cubicBezTo>
                  <a:moveTo>
                    <a:pt x="34" y="0"/>
                  </a:moveTo>
                  <a:cubicBezTo>
                    <a:pt x="26" y="0"/>
                    <a:pt x="18" y="3"/>
                    <a:pt x="12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1"/>
                    <a:pt x="14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37" y="3"/>
                    <a:pt x="39" y="4"/>
                    <a:pt x="42" y="5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1"/>
                    <a:pt x="37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465"/>
            <p:cNvSpPr>
              <a:spLocks noEditPoints="1"/>
            </p:cNvSpPr>
            <p:nvPr/>
          </p:nvSpPr>
          <p:spPr bwMode="auto">
            <a:xfrm>
              <a:off x="1143000" y="2708275"/>
              <a:ext cx="250825" cy="279400"/>
            </a:xfrm>
            <a:custGeom>
              <a:avLst/>
              <a:gdLst>
                <a:gd name="T0" fmla="*/ 39 w 52"/>
                <a:gd name="T1" fmla="*/ 54 h 58"/>
                <a:gd name="T2" fmla="*/ 36 w 52"/>
                <a:gd name="T3" fmla="*/ 56 h 58"/>
                <a:gd name="T4" fmla="*/ 38 w 52"/>
                <a:gd name="T5" fmla="*/ 58 h 58"/>
                <a:gd name="T6" fmla="*/ 41 w 52"/>
                <a:gd name="T7" fmla="*/ 57 h 58"/>
                <a:gd name="T8" fmla="*/ 39 w 52"/>
                <a:gd name="T9" fmla="*/ 54 h 58"/>
                <a:gd name="T10" fmla="*/ 49 w 52"/>
                <a:gd name="T11" fmla="*/ 45 h 58"/>
                <a:gd name="T12" fmla="*/ 47 w 52"/>
                <a:gd name="T13" fmla="*/ 48 h 58"/>
                <a:gd name="T14" fmla="*/ 50 w 52"/>
                <a:gd name="T15" fmla="*/ 49 h 58"/>
                <a:gd name="T16" fmla="*/ 52 w 52"/>
                <a:gd name="T17" fmla="*/ 47 h 58"/>
                <a:gd name="T18" fmla="*/ 49 w 52"/>
                <a:gd name="T19" fmla="*/ 45 h 58"/>
                <a:gd name="T20" fmla="*/ 2 w 52"/>
                <a:gd name="T21" fmla="*/ 8 h 58"/>
                <a:gd name="T22" fmla="*/ 0 w 52"/>
                <a:gd name="T23" fmla="*/ 11 h 58"/>
                <a:gd name="T24" fmla="*/ 3 w 52"/>
                <a:gd name="T25" fmla="*/ 13 h 58"/>
                <a:gd name="T26" fmla="*/ 5 w 52"/>
                <a:gd name="T27" fmla="*/ 10 h 58"/>
                <a:gd name="T28" fmla="*/ 2 w 52"/>
                <a:gd name="T29" fmla="*/ 8 h 58"/>
                <a:gd name="T30" fmla="*/ 35 w 52"/>
                <a:gd name="T31" fmla="*/ 0 h 58"/>
                <a:gd name="T32" fmla="*/ 34 w 52"/>
                <a:gd name="T33" fmla="*/ 3 h 58"/>
                <a:gd name="T34" fmla="*/ 37 w 52"/>
                <a:gd name="T35" fmla="*/ 4 h 58"/>
                <a:gd name="T36" fmla="*/ 38 w 52"/>
                <a:gd name="T37" fmla="*/ 1 h 58"/>
                <a:gd name="T38" fmla="*/ 35 w 52"/>
                <a:gd name="T3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58">
                  <a:moveTo>
                    <a:pt x="39" y="54"/>
                  </a:moveTo>
                  <a:cubicBezTo>
                    <a:pt x="38" y="55"/>
                    <a:pt x="37" y="55"/>
                    <a:pt x="36" y="56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9" y="58"/>
                    <a:pt x="40" y="58"/>
                    <a:pt x="41" y="57"/>
                  </a:cubicBezTo>
                  <a:cubicBezTo>
                    <a:pt x="39" y="54"/>
                    <a:pt x="39" y="54"/>
                    <a:pt x="39" y="54"/>
                  </a:cubicBezTo>
                  <a:moveTo>
                    <a:pt x="49" y="45"/>
                  </a:moveTo>
                  <a:cubicBezTo>
                    <a:pt x="49" y="46"/>
                    <a:pt x="48" y="47"/>
                    <a:pt x="47" y="4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8"/>
                    <a:pt x="52" y="47"/>
                  </a:cubicBezTo>
                  <a:cubicBezTo>
                    <a:pt x="49" y="45"/>
                    <a:pt x="49" y="45"/>
                    <a:pt x="49" y="45"/>
                  </a:cubicBezTo>
                  <a:moveTo>
                    <a:pt x="2" y="8"/>
                  </a:moveTo>
                  <a:cubicBezTo>
                    <a:pt x="2" y="9"/>
                    <a:pt x="1" y="10"/>
                    <a:pt x="0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4" y="11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35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6" y="4"/>
                    <a:pt x="37" y="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6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466"/>
            <p:cNvSpPr>
              <a:spLocks noEditPoints="1"/>
            </p:cNvSpPr>
            <p:nvPr/>
          </p:nvSpPr>
          <p:spPr bwMode="auto">
            <a:xfrm>
              <a:off x="958850" y="904875"/>
              <a:ext cx="188913" cy="182563"/>
            </a:xfrm>
            <a:custGeom>
              <a:avLst/>
              <a:gdLst>
                <a:gd name="T0" fmla="*/ 21 w 39"/>
                <a:gd name="T1" fmla="*/ 18 h 38"/>
                <a:gd name="T2" fmla="*/ 11 w 39"/>
                <a:gd name="T3" fmla="*/ 36 h 38"/>
                <a:gd name="T4" fmla="*/ 19 w 39"/>
                <a:gd name="T5" fmla="*/ 38 h 38"/>
                <a:gd name="T6" fmla="*/ 27 w 39"/>
                <a:gd name="T7" fmla="*/ 36 h 38"/>
                <a:gd name="T8" fmla="*/ 21 w 39"/>
                <a:gd name="T9" fmla="*/ 18 h 38"/>
                <a:gd name="T10" fmla="*/ 17 w 39"/>
                <a:gd name="T11" fmla="*/ 18 h 38"/>
                <a:gd name="T12" fmla="*/ 2 w 39"/>
                <a:gd name="T13" fmla="*/ 26 h 38"/>
                <a:gd name="T14" fmla="*/ 5 w 39"/>
                <a:gd name="T15" fmla="*/ 32 h 38"/>
                <a:gd name="T16" fmla="*/ 8 w 39"/>
                <a:gd name="T17" fmla="*/ 34 h 38"/>
                <a:gd name="T18" fmla="*/ 17 w 39"/>
                <a:gd name="T19" fmla="*/ 18 h 38"/>
                <a:gd name="T20" fmla="*/ 38 w 39"/>
                <a:gd name="T21" fmla="*/ 15 h 38"/>
                <a:gd name="T22" fmla="*/ 24 w 39"/>
                <a:gd name="T23" fmla="*/ 16 h 38"/>
                <a:gd name="T24" fmla="*/ 30 w 39"/>
                <a:gd name="T25" fmla="*/ 35 h 38"/>
                <a:gd name="T26" fmla="*/ 32 w 39"/>
                <a:gd name="T27" fmla="*/ 33 h 38"/>
                <a:gd name="T28" fmla="*/ 38 w 39"/>
                <a:gd name="T29" fmla="*/ 15 h 38"/>
                <a:gd name="T30" fmla="*/ 19 w 39"/>
                <a:gd name="T31" fmla="*/ 0 h 38"/>
                <a:gd name="T32" fmla="*/ 6 w 39"/>
                <a:gd name="T33" fmla="*/ 5 h 38"/>
                <a:gd name="T34" fmla="*/ 1 w 39"/>
                <a:gd name="T35" fmla="*/ 22 h 38"/>
                <a:gd name="T36" fmla="*/ 20 w 39"/>
                <a:gd name="T37" fmla="*/ 13 h 38"/>
                <a:gd name="T38" fmla="*/ 22 w 39"/>
                <a:gd name="T39" fmla="*/ 10 h 38"/>
                <a:gd name="T40" fmla="*/ 23 w 39"/>
                <a:gd name="T41" fmla="*/ 12 h 38"/>
                <a:gd name="T42" fmla="*/ 37 w 39"/>
                <a:gd name="T43" fmla="*/ 12 h 38"/>
                <a:gd name="T44" fmla="*/ 33 w 39"/>
                <a:gd name="T45" fmla="*/ 6 h 38"/>
                <a:gd name="T46" fmla="*/ 19 w 39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21" y="18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1" y="18"/>
                    <a:pt x="21" y="18"/>
                    <a:pt x="21" y="18"/>
                  </a:cubicBezTo>
                  <a:moveTo>
                    <a:pt x="17" y="18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4" y="30"/>
                    <a:pt x="5" y="32"/>
                  </a:cubicBezTo>
                  <a:cubicBezTo>
                    <a:pt x="6" y="33"/>
                    <a:pt x="7" y="33"/>
                    <a:pt x="8" y="34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8" y="15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4"/>
                    <a:pt x="31" y="33"/>
                    <a:pt x="32" y="33"/>
                  </a:cubicBezTo>
                  <a:cubicBezTo>
                    <a:pt x="37" y="28"/>
                    <a:pt x="39" y="22"/>
                    <a:pt x="38" y="15"/>
                  </a:cubicBezTo>
                  <a:moveTo>
                    <a:pt x="19" y="0"/>
                  </a:moveTo>
                  <a:cubicBezTo>
                    <a:pt x="15" y="0"/>
                    <a:pt x="10" y="2"/>
                    <a:pt x="6" y="5"/>
                  </a:cubicBezTo>
                  <a:cubicBezTo>
                    <a:pt x="2" y="10"/>
                    <a:pt x="0" y="16"/>
                    <a:pt x="1" y="2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0"/>
                    <a:pt x="35" y="8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467"/>
            <p:cNvSpPr/>
            <p:nvPr/>
          </p:nvSpPr>
          <p:spPr bwMode="auto">
            <a:xfrm>
              <a:off x="963613" y="952500"/>
              <a:ext cx="179388" cy="125413"/>
            </a:xfrm>
            <a:custGeom>
              <a:avLst/>
              <a:gdLst>
                <a:gd name="T0" fmla="*/ 21 w 37"/>
                <a:gd name="T1" fmla="*/ 0 h 26"/>
                <a:gd name="T2" fmla="*/ 19 w 37"/>
                <a:gd name="T3" fmla="*/ 3 h 26"/>
                <a:gd name="T4" fmla="*/ 0 w 37"/>
                <a:gd name="T5" fmla="*/ 12 h 26"/>
                <a:gd name="T6" fmla="*/ 1 w 37"/>
                <a:gd name="T7" fmla="*/ 16 h 26"/>
                <a:gd name="T8" fmla="*/ 16 w 37"/>
                <a:gd name="T9" fmla="*/ 8 h 26"/>
                <a:gd name="T10" fmla="*/ 7 w 37"/>
                <a:gd name="T11" fmla="*/ 24 h 26"/>
                <a:gd name="T12" fmla="*/ 10 w 37"/>
                <a:gd name="T13" fmla="*/ 26 h 26"/>
                <a:gd name="T14" fmla="*/ 20 w 37"/>
                <a:gd name="T15" fmla="*/ 8 h 26"/>
                <a:gd name="T16" fmla="*/ 26 w 37"/>
                <a:gd name="T17" fmla="*/ 26 h 26"/>
                <a:gd name="T18" fmla="*/ 29 w 37"/>
                <a:gd name="T19" fmla="*/ 25 h 26"/>
                <a:gd name="T20" fmla="*/ 23 w 37"/>
                <a:gd name="T21" fmla="*/ 6 h 26"/>
                <a:gd name="T22" fmla="*/ 37 w 37"/>
                <a:gd name="T23" fmla="*/ 5 h 26"/>
                <a:gd name="T24" fmla="*/ 36 w 37"/>
                <a:gd name="T25" fmla="*/ 2 h 26"/>
                <a:gd name="T26" fmla="*/ 22 w 37"/>
                <a:gd name="T27" fmla="*/ 2 h 26"/>
                <a:gd name="T28" fmla="*/ 21 w 37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5"/>
                    <a:pt x="9" y="25"/>
                    <a:pt x="10" y="2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7" y="26"/>
                    <a:pt x="28" y="25"/>
                    <a:pt x="29" y="2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4"/>
                    <a:pt x="36" y="3"/>
                    <a:pt x="3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468"/>
            <p:cNvSpPr>
              <a:spLocks noEditPoints="1"/>
            </p:cNvSpPr>
            <p:nvPr/>
          </p:nvSpPr>
          <p:spPr bwMode="auto">
            <a:xfrm>
              <a:off x="882650" y="836613"/>
              <a:ext cx="331788" cy="319088"/>
            </a:xfrm>
            <a:custGeom>
              <a:avLst/>
              <a:gdLst>
                <a:gd name="T0" fmla="*/ 22 w 69"/>
                <a:gd name="T1" fmla="*/ 59 h 66"/>
                <a:gd name="T2" fmla="*/ 20 w 69"/>
                <a:gd name="T3" fmla="*/ 62 h 66"/>
                <a:gd name="T4" fmla="*/ 35 w 69"/>
                <a:gd name="T5" fmla="*/ 66 h 66"/>
                <a:gd name="T6" fmla="*/ 47 w 69"/>
                <a:gd name="T7" fmla="*/ 64 h 66"/>
                <a:gd name="T8" fmla="*/ 46 w 69"/>
                <a:gd name="T9" fmla="*/ 61 h 66"/>
                <a:gd name="T10" fmla="*/ 35 w 69"/>
                <a:gd name="T11" fmla="*/ 63 h 66"/>
                <a:gd name="T12" fmla="*/ 22 w 69"/>
                <a:gd name="T13" fmla="*/ 59 h 66"/>
                <a:gd name="T14" fmla="*/ 8 w 69"/>
                <a:gd name="T15" fmla="*/ 44 h 66"/>
                <a:gd name="T16" fmla="*/ 5 w 69"/>
                <a:gd name="T17" fmla="*/ 46 h 66"/>
                <a:gd name="T18" fmla="*/ 11 w 69"/>
                <a:gd name="T19" fmla="*/ 56 h 66"/>
                <a:gd name="T20" fmla="*/ 17 w 69"/>
                <a:gd name="T21" fmla="*/ 61 h 66"/>
                <a:gd name="T22" fmla="*/ 19 w 69"/>
                <a:gd name="T23" fmla="*/ 58 h 66"/>
                <a:gd name="T24" fmla="*/ 13 w 69"/>
                <a:gd name="T25" fmla="*/ 53 h 66"/>
                <a:gd name="T26" fmla="*/ 8 w 69"/>
                <a:gd name="T27" fmla="*/ 44 h 66"/>
                <a:gd name="T28" fmla="*/ 68 w 69"/>
                <a:gd name="T29" fmla="*/ 29 h 66"/>
                <a:gd name="T30" fmla="*/ 65 w 69"/>
                <a:gd name="T31" fmla="*/ 29 h 66"/>
                <a:gd name="T32" fmla="*/ 55 w 69"/>
                <a:gd name="T33" fmla="*/ 55 h 66"/>
                <a:gd name="T34" fmla="*/ 49 w 69"/>
                <a:gd name="T35" fmla="*/ 59 h 66"/>
                <a:gd name="T36" fmla="*/ 50 w 69"/>
                <a:gd name="T37" fmla="*/ 63 h 66"/>
                <a:gd name="T38" fmla="*/ 58 w 69"/>
                <a:gd name="T39" fmla="*/ 57 h 66"/>
                <a:gd name="T40" fmla="*/ 68 w 69"/>
                <a:gd name="T41" fmla="*/ 29 h 66"/>
                <a:gd name="T42" fmla="*/ 35 w 69"/>
                <a:gd name="T43" fmla="*/ 0 h 66"/>
                <a:gd name="T44" fmla="*/ 13 w 69"/>
                <a:gd name="T45" fmla="*/ 9 h 66"/>
                <a:gd name="T46" fmla="*/ 4 w 69"/>
                <a:gd name="T47" fmla="*/ 43 h 66"/>
                <a:gd name="T48" fmla="*/ 7 w 69"/>
                <a:gd name="T49" fmla="*/ 41 h 66"/>
                <a:gd name="T50" fmla="*/ 15 w 69"/>
                <a:gd name="T51" fmla="*/ 11 h 66"/>
                <a:gd name="T52" fmla="*/ 35 w 69"/>
                <a:gd name="T53" fmla="*/ 3 h 66"/>
                <a:gd name="T54" fmla="*/ 57 w 69"/>
                <a:gd name="T55" fmla="*/ 13 h 66"/>
                <a:gd name="T56" fmla="*/ 64 w 69"/>
                <a:gd name="T57" fmla="*/ 26 h 66"/>
                <a:gd name="T58" fmla="*/ 68 w 69"/>
                <a:gd name="T59" fmla="*/ 26 h 66"/>
                <a:gd name="T60" fmla="*/ 60 w 69"/>
                <a:gd name="T61" fmla="*/ 10 h 66"/>
                <a:gd name="T62" fmla="*/ 35 w 69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" h="66">
                  <a:moveTo>
                    <a:pt x="22" y="59"/>
                  </a:moveTo>
                  <a:cubicBezTo>
                    <a:pt x="20" y="62"/>
                    <a:pt x="20" y="62"/>
                    <a:pt x="20" y="62"/>
                  </a:cubicBezTo>
                  <a:cubicBezTo>
                    <a:pt x="25" y="65"/>
                    <a:pt x="30" y="66"/>
                    <a:pt x="35" y="66"/>
                  </a:cubicBezTo>
                  <a:cubicBezTo>
                    <a:pt x="39" y="66"/>
                    <a:pt x="43" y="65"/>
                    <a:pt x="47" y="64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2" y="62"/>
                    <a:pt x="39" y="63"/>
                    <a:pt x="35" y="63"/>
                  </a:cubicBezTo>
                  <a:cubicBezTo>
                    <a:pt x="31" y="63"/>
                    <a:pt x="26" y="62"/>
                    <a:pt x="22" y="59"/>
                  </a:cubicBezTo>
                  <a:moveTo>
                    <a:pt x="8" y="44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6" y="49"/>
                    <a:pt x="8" y="53"/>
                    <a:pt x="11" y="56"/>
                  </a:cubicBezTo>
                  <a:cubicBezTo>
                    <a:pt x="13" y="58"/>
                    <a:pt x="15" y="59"/>
                    <a:pt x="17" y="61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7" y="56"/>
                    <a:pt x="15" y="55"/>
                    <a:pt x="13" y="53"/>
                  </a:cubicBezTo>
                  <a:cubicBezTo>
                    <a:pt x="11" y="51"/>
                    <a:pt x="9" y="48"/>
                    <a:pt x="8" y="44"/>
                  </a:cubicBezTo>
                  <a:moveTo>
                    <a:pt x="68" y="29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66" y="38"/>
                    <a:pt x="63" y="48"/>
                    <a:pt x="55" y="55"/>
                  </a:cubicBezTo>
                  <a:cubicBezTo>
                    <a:pt x="53" y="57"/>
                    <a:pt x="51" y="58"/>
                    <a:pt x="49" y="59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3" y="61"/>
                    <a:pt x="55" y="60"/>
                    <a:pt x="58" y="57"/>
                  </a:cubicBezTo>
                  <a:cubicBezTo>
                    <a:pt x="66" y="50"/>
                    <a:pt x="69" y="39"/>
                    <a:pt x="68" y="29"/>
                  </a:cubicBezTo>
                  <a:moveTo>
                    <a:pt x="35" y="0"/>
                  </a:moveTo>
                  <a:cubicBezTo>
                    <a:pt x="27" y="0"/>
                    <a:pt x="19" y="3"/>
                    <a:pt x="13" y="9"/>
                  </a:cubicBezTo>
                  <a:cubicBezTo>
                    <a:pt x="3" y="18"/>
                    <a:pt x="0" y="31"/>
                    <a:pt x="4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4" y="31"/>
                    <a:pt x="6" y="19"/>
                    <a:pt x="15" y="11"/>
                  </a:cubicBezTo>
                  <a:cubicBezTo>
                    <a:pt x="21" y="6"/>
                    <a:pt x="28" y="3"/>
                    <a:pt x="35" y="3"/>
                  </a:cubicBezTo>
                  <a:cubicBezTo>
                    <a:pt x="43" y="3"/>
                    <a:pt x="51" y="6"/>
                    <a:pt x="57" y="13"/>
                  </a:cubicBezTo>
                  <a:cubicBezTo>
                    <a:pt x="61" y="17"/>
                    <a:pt x="63" y="21"/>
                    <a:pt x="64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6" y="20"/>
                    <a:pt x="64" y="15"/>
                    <a:pt x="60" y="10"/>
                  </a:cubicBezTo>
                  <a:cubicBezTo>
                    <a:pt x="53" y="3"/>
                    <a:pt x="44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469"/>
            <p:cNvSpPr>
              <a:spLocks noEditPoints="1"/>
            </p:cNvSpPr>
            <p:nvPr/>
          </p:nvSpPr>
          <p:spPr bwMode="auto">
            <a:xfrm>
              <a:off x="901700" y="962025"/>
              <a:ext cx="307975" cy="184150"/>
            </a:xfrm>
            <a:custGeom>
              <a:avLst/>
              <a:gdLst>
                <a:gd name="T0" fmla="*/ 45 w 64"/>
                <a:gd name="T1" fmla="*/ 33 h 38"/>
                <a:gd name="T2" fmla="*/ 42 w 64"/>
                <a:gd name="T3" fmla="*/ 35 h 38"/>
                <a:gd name="T4" fmla="*/ 43 w 64"/>
                <a:gd name="T5" fmla="*/ 38 h 38"/>
                <a:gd name="T6" fmla="*/ 46 w 64"/>
                <a:gd name="T7" fmla="*/ 37 h 38"/>
                <a:gd name="T8" fmla="*/ 45 w 64"/>
                <a:gd name="T9" fmla="*/ 33 h 38"/>
                <a:gd name="T10" fmla="*/ 15 w 64"/>
                <a:gd name="T11" fmla="*/ 32 h 38"/>
                <a:gd name="T12" fmla="*/ 13 w 64"/>
                <a:gd name="T13" fmla="*/ 35 h 38"/>
                <a:gd name="T14" fmla="*/ 16 w 64"/>
                <a:gd name="T15" fmla="*/ 36 h 38"/>
                <a:gd name="T16" fmla="*/ 18 w 64"/>
                <a:gd name="T17" fmla="*/ 33 h 38"/>
                <a:gd name="T18" fmla="*/ 15 w 64"/>
                <a:gd name="T19" fmla="*/ 32 h 38"/>
                <a:gd name="T20" fmla="*/ 3 w 64"/>
                <a:gd name="T21" fmla="*/ 15 h 38"/>
                <a:gd name="T22" fmla="*/ 0 w 64"/>
                <a:gd name="T23" fmla="*/ 17 h 38"/>
                <a:gd name="T24" fmla="*/ 1 w 64"/>
                <a:gd name="T25" fmla="*/ 20 h 38"/>
                <a:gd name="T26" fmla="*/ 4 w 64"/>
                <a:gd name="T27" fmla="*/ 18 h 38"/>
                <a:gd name="T28" fmla="*/ 3 w 64"/>
                <a:gd name="T29" fmla="*/ 15 h 38"/>
                <a:gd name="T30" fmla="*/ 64 w 64"/>
                <a:gd name="T31" fmla="*/ 0 h 38"/>
                <a:gd name="T32" fmla="*/ 60 w 64"/>
                <a:gd name="T33" fmla="*/ 0 h 38"/>
                <a:gd name="T34" fmla="*/ 61 w 64"/>
                <a:gd name="T35" fmla="*/ 3 h 38"/>
                <a:gd name="T36" fmla="*/ 64 w 64"/>
                <a:gd name="T37" fmla="*/ 3 h 38"/>
                <a:gd name="T38" fmla="*/ 64 w 64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38">
                  <a:moveTo>
                    <a:pt x="45" y="33"/>
                  </a:moveTo>
                  <a:cubicBezTo>
                    <a:pt x="44" y="34"/>
                    <a:pt x="43" y="34"/>
                    <a:pt x="42" y="35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4" y="38"/>
                    <a:pt x="45" y="37"/>
                    <a:pt x="46" y="37"/>
                  </a:cubicBezTo>
                  <a:cubicBezTo>
                    <a:pt x="45" y="33"/>
                    <a:pt x="45" y="33"/>
                    <a:pt x="45" y="33"/>
                  </a:cubicBezTo>
                  <a:moveTo>
                    <a:pt x="15" y="32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5"/>
                    <a:pt x="15" y="36"/>
                    <a:pt x="16" y="3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3"/>
                    <a:pt x="16" y="32"/>
                    <a:pt x="15" y="32"/>
                  </a:cubicBezTo>
                  <a:moveTo>
                    <a:pt x="3" y="15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2"/>
                    <a:pt x="64" y="1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470"/>
            <p:cNvSpPr>
              <a:spLocks noEditPoints="1"/>
            </p:cNvSpPr>
            <p:nvPr/>
          </p:nvSpPr>
          <p:spPr bwMode="auto">
            <a:xfrm>
              <a:off x="3282950" y="2457450"/>
              <a:ext cx="153988" cy="139700"/>
            </a:xfrm>
            <a:custGeom>
              <a:avLst/>
              <a:gdLst>
                <a:gd name="T0" fmla="*/ 16 w 32"/>
                <a:gd name="T1" fmla="*/ 16 h 29"/>
                <a:gd name="T2" fmla="*/ 19 w 32"/>
                <a:gd name="T3" fmla="*/ 29 h 29"/>
                <a:gd name="T4" fmla="*/ 26 w 32"/>
                <a:gd name="T5" fmla="*/ 25 h 29"/>
                <a:gd name="T6" fmla="*/ 28 w 32"/>
                <a:gd name="T7" fmla="*/ 23 h 29"/>
                <a:gd name="T8" fmla="*/ 16 w 32"/>
                <a:gd name="T9" fmla="*/ 16 h 29"/>
                <a:gd name="T10" fmla="*/ 28 w 32"/>
                <a:gd name="T11" fmla="*/ 5 h 29"/>
                <a:gd name="T12" fmla="*/ 16 w 32"/>
                <a:gd name="T13" fmla="*/ 13 h 29"/>
                <a:gd name="T14" fmla="*/ 30 w 32"/>
                <a:gd name="T15" fmla="*/ 20 h 29"/>
                <a:gd name="T16" fmla="*/ 28 w 32"/>
                <a:gd name="T17" fmla="*/ 5 h 29"/>
                <a:gd name="T18" fmla="*/ 10 w 32"/>
                <a:gd name="T19" fmla="*/ 1 h 29"/>
                <a:gd name="T20" fmla="*/ 6 w 32"/>
                <a:gd name="T21" fmla="*/ 4 h 29"/>
                <a:gd name="T22" fmla="*/ 6 w 32"/>
                <a:gd name="T23" fmla="*/ 25 h 29"/>
                <a:gd name="T24" fmla="*/ 15 w 32"/>
                <a:gd name="T25" fmla="*/ 29 h 29"/>
                <a:gd name="T26" fmla="*/ 12 w 32"/>
                <a:gd name="T27" fmla="*/ 14 h 29"/>
                <a:gd name="T28" fmla="*/ 12 w 32"/>
                <a:gd name="T29" fmla="*/ 14 h 29"/>
                <a:gd name="T30" fmla="*/ 12 w 32"/>
                <a:gd name="T31" fmla="*/ 13 h 29"/>
                <a:gd name="T32" fmla="*/ 11 w 32"/>
                <a:gd name="T33" fmla="*/ 12 h 29"/>
                <a:gd name="T34" fmla="*/ 11 w 32"/>
                <a:gd name="T35" fmla="*/ 12 h 29"/>
                <a:gd name="T36" fmla="*/ 10 w 32"/>
                <a:gd name="T37" fmla="*/ 1 h 29"/>
                <a:gd name="T38" fmla="*/ 16 w 32"/>
                <a:gd name="T39" fmla="*/ 0 h 29"/>
                <a:gd name="T40" fmla="*/ 13 w 32"/>
                <a:gd name="T41" fmla="*/ 0 h 29"/>
                <a:gd name="T42" fmla="*/ 15 w 32"/>
                <a:gd name="T43" fmla="*/ 10 h 29"/>
                <a:gd name="T44" fmla="*/ 25 w 32"/>
                <a:gd name="T45" fmla="*/ 3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6" y="16"/>
                  </a:moveTo>
                  <a:cubicBezTo>
                    <a:pt x="19" y="29"/>
                    <a:pt x="19" y="29"/>
                    <a:pt x="19" y="29"/>
                  </a:cubicBezTo>
                  <a:cubicBezTo>
                    <a:pt x="21" y="29"/>
                    <a:pt x="24" y="27"/>
                    <a:pt x="26" y="25"/>
                  </a:cubicBezTo>
                  <a:cubicBezTo>
                    <a:pt x="27" y="25"/>
                    <a:pt x="28" y="24"/>
                    <a:pt x="28" y="23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28" y="5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2" y="15"/>
                    <a:pt x="31" y="9"/>
                    <a:pt x="28" y="5"/>
                  </a:cubicBezTo>
                  <a:moveTo>
                    <a:pt x="10" y="1"/>
                  </a:moveTo>
                  <a:cubicBezTo>
                    <a:pt x="9" y="2"/>
                    <a:pt x="7" y="3"/>
                    <a:pt x="6" y="4"/>
                  </a:cubicBezTo>
                  <a:cubicBezTo>
                    <a:pt x="0" y="9"/>
                    <a:pt x="0" y="19"/>
                    <a:pt x="6" y="25"/>
                  </a:cubicBezTo>
                  <a:cubicBezTo>
                    <a:pt x="8" y="27"/>
                    <a:pt x="12" y="29"/>
                    <a:pt x="15" y="2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471"/>
            <p:cNvSpPr/>
            <p:nvPr/>
          </p:nvSpPr>
          <p:spPr bwMode="auto">
            <a:xfrm>
              <a:off x="3330575" y="2457450"/>
              <a:ext cx="96838" cy="139700"/>
            </a:xfrm>
            <a:custGeom>
              <a:avLst/>
              <a:gdLst>
                <a:gd name="T0" fmla="*/ 3 w 20"/>
                <a:gd name="T1" fmla="*/ 0 h 29"/>
                <a:gd name="T2" fmla="*/ 0 w 20"/>
                <a:gd name="T3" fmla="*/ 1 h 29"/>
                <a:gd name="T4" fmla="*/ 1 w 20"/>
                <a:gd name="T5" fmla="*/ 12 h 29"/>
                <a:gd name="T6" fmla="*/ 1 w 20"/>
                <a:gd name="T7" fmla="*/ 12 h 29"/>
                <a:gd name="T8" fmla="*/ 2 w 20"/>
                <a:gd name="T9" fmla="*/ 13 h 29"/>
                <a:gd name="T10" fmla="*/ 2 w 20"/>
                <a:gd name="T11" fmla="*/ 14 h 29"/>
                <a:gd name="T12" fmla="*/ 2 w 20"/>
                <a:gd name="T13" fmla="*/ 14 h 29"/>
                <a:gd name="T14" fmla="*/ 5 w 20"/>
                <a:gd name="T15" fmla="*/ 29 h 29"/>
                <a:gd name="T16" fmla="*/ 6 w 20"/>
                <a:gd name="T17" fmla="*/ 29 h 29"/>
                <a:gd name="T18" fmla="*/ 9 w 20"/>
                <a:gd name="T19" fmla="*/ 29 h 29"/>
                <a:gd name="T20" fmla="*/ 6 w 20"/>
                <a:gd name="T21" fmla="*/ 16 h 29"/>
                <a:gd name="T22" fmla="*/ 18 w 20"/>
                <a:gd name="T23" fmla="*/ 23 h 29"/>
                <a:gd name="T24" fmla="*/ 20 w 20"/>
                <a:gd name="T25" fmla="*/ 20 h 29"/>
                <a:gd name="T26" fmla="*/ 6 w 20"/>
                <a:gd name="T27" fmla="*/ 13 h 29"/>
                <a:gd name="T28" fmla="*/ 18 w 20"/>
                <a:gd name="T29" fmla="*/ 5 h 29"/>
                <a:gd name="T30" fmla="*/ 17 w 20"/>
                <a:gd name="T31" fmla="*/ 4 h 29"/>
                <a:gd name="T32" fmla="*/ 15 w 20"/>
                <a:gd name="T33" fmla="*/ 3 h 29"/>
                <a:gd name="T34" fmla="*/ 5 w 20"/>
                <a:gd name="T35" fmla="*/ 10 h 29"/>
                <a:gd name="T36" fmla="*/ 3 w 20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29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7" y="29"/>
                    <a:pt x="8" y="29"/>
                    <a:pt x="9" y="29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2"/>
                    <a:pt x="20" y="21"/>
                    <a:pt x="20" y="2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7" y="5"/>
                    <a:pt x="17" y="4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472"/>
            <p:cNvSpPr>
              <a:spLocks noEditPoints="1"/>
            </p:cNvSpPr>
            <p:nvPr/>
          </p:nvSpPr>
          <p:spPr bwMode="auto">
            <a:xfrm>
              <a:off x="3225800" y="2398713"/>
              <a:ext cx="269875" cy="255588"/>
            </a:xfrm>
            <a:custGeom>
              <a:avLst/>
              <a:gdLst>
                <a:gd name="T0" fmla="*/ 48 w 56"/>
                <a:gd name="T1" fmla="*/ 39 h 53"/>
                <a:gd name="T2" fmla="*/ 44 w 56"/>
                <a:gd name="T3" fmla="*/ 44 h 53"/>
                <a:gd name="T4" fmla="*/ 32 w 56"/>
                <a:gd name="T5" fmla="*/ 50 h 53"/>
                <a:gd name="T6" fmla="*/ 33 w 56"/>
                <a:gd name="T7" fmla="*/ 52 h 53"/>
                <a:gd name="T8" fmla="*/ 46 w 56"/>
                <a:gd name="T9" fmla="*/ 46 h 53"/>
                <a:gd name="T10" fmla="*/ 50 w 56"/>
                <a:gd name="T11" fmla="*/ 41 h 53"/>
                <a:gd name="T12" fmla="*/ 48 w 56"/>
                <a:gd name="T13" fmla="*/ 39 h 53"/>
                <a:gd name="T14" fmla="*/ 49 w 56"/>
                <a:gd name="T15" fmla="*/ 10 h 53"/>
                <a:gd name="T16" fmla="*/ 47 w 56"/>
                <a:gd name="T17" fmla="*/ 12 h 53"/>
                <a:gd name="T18" fmla="*/ 50 w 56"/>
                <a:gd name="T19" fmla="*/ 36 h 53"/>
                <a:gd name="T20" fmla="*/ 52 w 56"/>
                <a:gd name="T21" fmla="*/ 38 h 53"/>
                <a:gd name="T22" fmla="*/ 49 w 56"/>
                <a:gd name="T23" fmla="*/ 10 h 53"/>
                <a:gd name="T24" fmla="*/ 20 w 56"/>
                <a:gd name="T25" fmla="*/ 2 h 53"/>
                <a:gd name="T26" fmla="*/ 11 w 56"/>
                <a:gd name="T27" fmla="*/ 7 h 53"/>
                <a:gd name="T28" fmla="*/ 9 w 56"/>
                <a:gd name="T29" fmla="*/ 44 h 53"/>
                <a:gd name="T30" fmla="*/ 28 w 56"/>
                <a:gd name="T31" fmla="*/ 53 h 53"/>
                <a:gd name="T32" fmla="*/ 30 w 56"/>
                <a:gd name="T33" fmla="*/ 53 h 53"/>
                <a:gd name="T34" fmla="*/ 29 w 56"/>
                <a:gd name="T35" fmla="*/ 50 h 53"/>
                <a:gd name="T36" fmla="*/ 28 w 56"/>
                <a:gd name="T37" fmla="*/ 50 h 53"/>
                <a:gd name="T38" fmla="*/ 11 w 56"/>
                <a:gd name="T39" fmla="*/ 42 h 53"/>
                <a:gd name="T40" fmla="*/ 12 w 56"/>
                <a:gd name="T41" fmla="*/ 9 h 53"/>
                <a:gd name="T42" fmla="*/ 21 w 56"/>
                <a:gd name="T43" fmla="*/ 4 h 53"/>
                <a:gd name="T44" fmla="*/ 20 w 56"/>
                <a:gd name="T45" fmla="*/ 2 h 53"/>
                <a:gd name="T46" fmla="*/ 28 w 56"/>
                <a:gd name="T47" fmla="*/ 0 h 53"/>
                <a:gd name="T48" fmla="*/ 24 w 56"/>
                <a:gd name="T49" fmla="*/ 1 h 53"/>
                <a:gd name="T50" fmla="*/ 24 w 56"/>
                <a:gd name="T51" fmla="*/ 3 h 53"/>
                <a:gd name="T52" fmla="*/ 28 w 56"/>
                <a:gd name="T53" fmla="*/ 3 h 53"/>
                <a:gd name="T54" fmla="*/ 45 w 56"/>
                <a:gd name="T55" fmla="*/ 9 h 53"/>
                <a:gd name="T56" fmla="*/ 47 w 56"/>
                <a:gd name="T57" fmla="*/ 8 h 53"/>
                <a:gd name="T58" fmla="*/ 28 w 56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" h="53">
                  <a:moveTo>
                    <a:pt x="48" y="39"/>
                  </a:moveTo>
                  <a:cubicBezTo>
                    <a:pt x="47" y="41"/>
                    <a:pt x="46" y="42"/>
                    <a:pt x="44" y="44"/>
                  </a:cubicBezTo>
                  <a:cubicBezTo>
                    <a:pt x="41" y="47"/>
                    <a:pt x="37" y="49"/>
                    <a:pt x="32" y="50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8" y="51"/>
                    <a:pt x="42" y="49"/>
                    <a:pt x="46" y="46"/>
                  </a:cubicBezTo>
                  <a:cubicBezTo>
                    <a:pt x="48" y="44"/>
                    <a:pt x="49" y="42"/>
                    <a:pt x="50" y="41"/>
                  </a:cubicBezTo>
                  <a:cubicBezTo>
                    <a:pt x="48" y="39"/>
                    <a:pt x="48" y="39"/>
                    <a:pt x="48" y="39"/>
                  </a:cubicBezTo>
                  <a:moveTo>
                    <a:pt x="49" y="10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52" y="19"/>
                    <a:pt x="53" y="29"/>
                    <a:pt x="50" y="36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6" y="29"/>
                    <a:pt x="55" y="18"/>
                    <a:pt x="49" y="10"/>
                  </a:cubicBezTo>
                  <a:moveTo>
                    <a:pt x="20" y="2"/>
                  </a:moveTo>
                  <a:cubicBezTo>
                    <a:pt x="17" y="3"/>
                    <a:pt x="14" y="5"/>
                    <a:pt x="11" y="7"/>
                  </a:cubicBezTo>
                  <a:cubicBezTo>
                    <a:pt x="0" y="17"/>
                    <a:pt x="0" y="34"/>
                    <a:pt x="9" y="44"/>
                  </a:cubicBezTo>
                  <a:cubicBezTo>
                    <a:pt x="14" y="50"/>
                    <a:pt x="21" y="53"/>
                    <a:pt x="28" y="53"/>
                  </a:cubicBezTo>
                  <a:cubicBezTo>
                    <a:pt x="29" y="53"/>
                    <a:pt x="29" y="53"/>
                    <a:pt x="30" y="53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2" y="50"/>
                    <a:pt x="16" y="47"/>
                    <a:pt x="11" y="42"/>
                  </a:cubicBezTo>
                  <a:cubicBezTo>
                    <a:pt x="2" y="33"/>
                    <a:pt x="3" y="18"/>
                    <a:pt x="12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2"/>
                    <a:pt x="20" y="2"/>
                    <a:pt x="20" y="2"/>
                  </a:cubicBezTo>
                  <a:moveTo>
                    <a:pt x="28" y="0"/>
                  </a:moveTo>
                  <a:cubicBezTo>
                    <a:pt x="27" y="0"/>
                    <a:pt x="25" y="1"/>
                    <a:pt x="24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4" y="3"/>
                    <a:pt x="40" y="5"/>
                    <a:pt x="45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2" y="3"/>
                    <a:pt x="35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473"/>
            <p:cNvSpPr>
              <a:spLocks noEditPoints="1"/>
            </p:cNvSpPr>
            <p:nvPr/>
          </p:nvSpPr>
          <p:spPr bwMode="auto">
            <a:xfrm>
              <a:off x="3321050" y="2403475"/>
              <a:ext cx="153988" cy="250825"/>
            </a:xfrm>
            <a:custGeom>
              <a:avLst/>
              <a:gdLst>
                <a:gd name="T0" fmla="*/ 12 w 32"/>
                <a:gd name="T1" fmla="*/ 49 h 52"/>
                <a:gd name="T2" fmla="*/ 9 w 32"/>
                <a:gd name="T3" fmla="*/ 49 h 52"/>
                <a:gd name="T4" fmla="*/ 10 w 32"/>
                <a:gd name="T5" fmla="*/ 52 h 52"/>
                <a:gd name="T6" fmla="*/ 13 w 32"/>
                <a:gd name="T7" fmla="*/ 51 h 52"/>
                <a:gd name="T8" fmla="*/ 12 w 32"/>
                <a:gd name="T9" fmla="*/ 49 h 52"/>
                <a:gd name="T10" fmla="*/ 30 w 32"/>
                <a:gd name="T11" fmla="*/ 35 h 52"/>
                <a:gd name="T12" fmla="*/ 28 w 32"/>
                <a:gd name="T13" fmla="*/ 38 h 52"/>
                <a:gd name="T14" fmla="*/ 30 w 32"/>
                <a:gd name="T15" fmla="*/ 40 h 52"/>
                <a:gd name="T16" fmla="*/ 32 w 32"/>
                <a:gd name="T17" fmla="*/ 37 h 52"/>
                <a:gd name="T18" fmla="*/ 30 w 32"/>
                <a:gd name="T19" fmla="*/ 35 h 52"/>
                <a:gd name="T20" fmla="*/ 27 w 32"/>
                <a:gd name="T21" fmla="*/ 7 h 52"/>
                <a:gd name="T22" fmla="*/ 25 w 32"/>
                <a:gd name="T23" fmla="*/ 8 h 52"/>
                <a:gd name="T24" fmla="*/ 26 w 32"/>
                <a:gd name="T25" fmla="*/ 10 h 52"/>
                <a:gd name="T26" fmla="*/ 27 w 32"/>
                <a:gd name="T27" fmla="*/ 11 h 52"/>
                <a:gd name="T28" fmla="*/ 29 w 32"/>
                <a:gd name="T29" fmla="*/ 9 h 52"/>
                <a:gd name="T30" fmla="*/ 28 w 32"/>
                <a:gd name="T31" fmla="*/ 8 h 52"/>
                <a:gd name="T32" fmla="*/ 27 w 32"/>
                <a:gd name="T33" fmla="*/ 7 h 52"/>
                <a:gd name="T34" fmla="*/ 4 w 32"/>
                <a:gd name="T35" fmla="*/ 0 h 52"/>
                <a:gd name="T36" fmla="*/ 0 w 32"/>
                <a:gd name="T37" fmla="*/ 1 h 52"/>
                <a:gd name="T38" fmla="*/ 1 w 32"/>
                <a:gd name="T39" fmla="*/ 3 h 52"/>
                <a:gd name="T40" fmla="*/ 4 w 32"/>
                <a:gd name="T41" fmla="*/ 2 h 52"/>
                <a:gd name="T42" fmla="*/ 4 w 32"/>
                <a:gd name="T4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52">
                  <a:moveTo>
                    <a:pt x="12" y="49"/>
                  </a:moveTo>
                  <a:cubicBezTo>
                    <a:pt x="11" y="49"/>
                    <a:pt x="10" y="49"/>
                    <a:pt x="9" y="49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1"/>
                    <a:pt x="12" y="51"/>
                    <a:pt x="13" y="51"/>
                  </a:cubicBezTo>
                  <a:cubicBezTo>
                    <a:pt x="12" y="49"/>
                    <a:pt x="12" y="49"/>
                    <a:pt x="12" y="49"/>
                  </a:cubicBezTo>
                  <a:moveTo>
                    <a:pt x="30" y="35"/>
                  </a:moveTo>
                  <a:cubicBezTo>
                    <a:pt x="29" y="36"/>
                    <a:pt x="29" y="37"/>
                    <a:pt x="28" y="38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8"/>
                    <a:pt x="32" y="37"/>
                  </a:cubicBezTo>
                  <a:cubicBezTo>
                    <a:pt x="30" y="35"/>
                    <a:pt x="30" y="35"/>
                    <a:pt x="30" y="35"/>
                  </a:cubicBezTo>
                  <a:moveTo>
                    <a:pt x="27" y="7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6" y="10"/>
                  </a:cubicBezTo>
                  <a:cubicBezTo>
                    <a:pt x="26" y="10"/>
                    <a:pt x="26" y="10"/>
                    <a:pt x="27" y="11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7" y="7"/>
                    <a:pt x="27" y="7"/>
                    <a:pt x="27" y="7"/>
                  </a:cubicBezTo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474"/>
            <p:cNvSpPr>
              <a:spLocks noEditPoints="1"/>
            </p:cNvSpPr>
            <p:nvPr/>
          </p:nvSpPr>
          <p:spPr bwMode="auto">
            <a:xfrm>
              <a:off x="3614738" y="774700"/>
              <a:ext cx="371475" cy="357188"/>
            </a:xfrm>
            <a:custGeom>
              <a:avLst/>
              <a:gdLst>
                <a:gd name="T0" fmla="*/ 42 w 77"/>
                <a:gd name="T1" fmla="*/ 51 h 74"/>
                <a:gd name="T2" fmla="*/ 40 w 77"/>
                <a:gd name="T3" fmla="*/ 74 h 74"/>
                <a:gd name="T4" fmla="*/ 53 w 77"/>
                <a:gd name="T5" fmla="*/ 71 h 74"/>
                <a:gd name="T6" fmla="*/ 42 w 77"/>
                <a:gd name="T7" fmla="*/ 51 h 74"/>
                <a:gd name="T8" fmla="*/ 42 w 77"/>
                <a:gd name="T9" fmla="*/ 43 h 74"/>
                <a:gd name="T10" fmla="*/ 56 w 77"/>
                <a:gd name="T11" fmla="*/ 69 h 74"/>
                <a:gd name="T12" fmla="*/ 63 w 77"/>
                <a:gd name="T13" fmla="*/ 64 h 74"/>
                <a:gd name="T14" fmla="*/ 66 w 77"/>
                <a:gd name="T15" fmla="*/ 60 h 74"/>
                <a:gd name="T16" fmla="*/ 42 w 77"/>
                <a:gd name="T17" fmla="*/ 43 h 74"/>
                <a:gd name="T18" fmla="*/ 46 w 77"/>
                <a:gd name="T19" fmla="*/ 42 h 74"/>
                <a:gd name="T20" fmla="*/ 68 w 77"/>
                <a:gd name="T21" fmla="*/ 58 h 74"/>
                <a:gd name="T22" fmla="*/ 73 w 77"/>
                <a:gd name="T23" fmla="*/ 49 h 74"/>
                <a:gd name="T24" fmla="*/ 46 w 77"/>
                <a:gd name="T25" fmla="*/ 42 h 74"/>
                <a:gd name="T26" fmla="*/ 37 w 77"/>
                <a:gd name="T27" fmla="*/ 40 h 74"/>
                <a:gd name="T28" fmla="*/ 6 w 77"/>
                <a:gd name="T29" fmla="*/ 56 h 74"/>
                <a:gd name="T30" fmla="*/ 11 w 77"/>
                <a:gd name="T31" fmla="*/ 62 h 74"/>
                <a:gd name="T32" fmla="*/ 37 w 77"/>
                <a:gd name="T33" fmla="*/ 74 h 74"/>
                <a:gd name="T34" fmla="*/ 40 w 77"/>
                <a:gd name="T35" fmla="*/ 42 h 74"/>
                <a:gd name="T36" fmla="*/ 37 w 77"/>
                <a:gd name="T37" fmla="*/ 40 h 74"/>
                <a:gd name="T38" fmla="*/ 3 w 77"/>
                <a:gd name="T39" fmla="*/ 23 h 74"/>
                <a:gd name="T40" fmla="*/ 5 w 77"/>
                <a:gd name="T41" fmla="*/ 53 h 74"/>
                <a:gd name="T42" fmla="*/ 33 w 77"/>
                <a:gd name="T43" fmla="*/ 38 h 74"/>
                <a:gd name="T44" fmla="*/ 3 w 77"/>
                <a:gd name="T45" fmla="*/ 23 h 74"/>
                <a:gd name="T46" fmla="*/ 16 w 77"/>
                <a:gd name="T47" fmla="*/ 7 h 74"/>
                <a:gd name="T48" fmla="*/ 13 w 77"/>
                <a:gd name="T49" fmla="*/ 10 h 74"/>
                <a:gd name="T50" fmla="*/ 5 w 77"/>
                <a:gd name="T51" fmla="*/ 20 h 74"/>
                <a:gd name="T52" fmla="*/ 37 w 77"/>
                <a:gd name="T53" fmla="*/ 36 h 74"/>
                <a:gd name="T54" fmla="*/ 16 w 77"/>
                <a:gd name="T55" fmla="*/ 7 h 74"/>
                <a:gd name="T56" fmla="*/ 29 w 77"/>
                <a:gd name="T57" fmla="*/ 1 h 74"/>
                <a:gd name="T58" fmla="*/ 19 w 77"/>
                <a:gd name="T59" fmla="*/ 5 h 74"/>
                <a:gd name="T60" fmla="*/ 34 w 77"/>
                <a:gd name="T61" fmla="*/ 25 h 74"/>
                <a:gd name="T62" fmla="*/ 29 w 77"/>
                <a:gd name="T63" fmla="*/ 1 h 74"/>
                <a:gd name="T64" fmla="*/ 38 w 77"/>
                <a:gd name="T65" fmla="*/ 0 h 74"/>
                <a:gd name="T66" fmla="*/ 33 w 77"/>
                <a:gd name="T67" fmla="*/ 0 h 74"/>
                <a:gd name="T68" fmla="*/ 39 w 77"/>
                <a:gd name="T69" fmla="*/ 36 h 74"/>
                <a:gd name="T70" fmla="*/ 74 w 77"/>
                <a:gd name="T71" fmla="*/ 46 h 74"/>
                <a:gd name="T72" fmla="*/ 65 w 77"/>
                <a:gd name="T73" fmla="*/ 12 h 74"/>
                <a:gd name="T74" fmla="*/ 38 w 77"/>
                <a:gd name="T7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74">
                  <a:moveTo>
                    <a:pt x="42" y="51"/>
                  </a:moveTo>
                  <a:cubicBezTo>
                    <a:pt x="40" y="74"/>
                    <a:pt x="40" y="74"/>
                    <a:pt x="40" y="74"/>
                  </a:cubicBezTo>
                  <a:cubicBezTo>
                    <a:pt x="44" y="73"/>
                    <a:pt x="49" y="72"/>
                    <a:pt x="53" y="71"/>
                  </a:cubicBezTo>
                  <a:cubicBezTo>
                    <a:pt x="42" y="51"/>
                    <a:pt x="42" y="51"/>
                    <a:pt x="42" y="51"/>
                  </a:cubicBezTo>
                  <a:moveTo>
                    <a:pt x="42" y="43"/>
                  </a:moveTo>
                  <a:cubicBezTo>
                    <a:pt x="56" y="69"/>
                    <a:pt x="56" y="69"/>
                    <a:pt x="56" y="69"/>
                  </a:cubicBezTo>
                  <a:cubicBezTo>
                    <a:pt x="58" y="68"/>
                    <a:pt x="61" y="66"/>
                    <a:pt x="63" y="64"/>
                  </a:cubicBezTo>
                  <a:cubicBezTo>
                    <a:pt x="64" y="63"/>
                    <a:pt x="65" y="62"/>
                    <a:pt x="66" y="60"/>
                  </a:cubicBezTo>
                  <a:cubicBezTo>
                    <a:pt x="42" y="43"/>
                    <a:pt x="42" y="43"/>
                    <a:pt x="42" y="43"/>
                  </a:cubicBezTo>
                  <a:moveTo>
                    <a:pt x="46" y="42"/>
                  </a:moveTo>
                  <a:cubicBezTo>
                    <a:pt x="68" y="58"/>
                    <a:pt x="68" y="58"/>
                    <a:pt x="68" y="58"/>
                  </a:cubicBezTo>
                  <a:cubicBezTo>
                    <a:pt x="70" y="55"/>
                    <a:pt x="72" y="52"/>
                    <a:pt x="73" y="49"/>
                  </a:cubicBezTo>
                  <a:cubicBezTo>
                    <a:pt x="46" y="42"/>
                    <a:pt x="46" y="42"/>
                    <a:pt x="46" y="42"/>
                  </a:cubicBezTo>
                  <a:moveTo>
                    <a:pt x="37" y="40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8" y="58"/>
                    <a:pt x="9" y="60"/>
                    <a:pt x="11" y="62"/>
                  </a:cubicBezTo>
                  <a:cubicBezTo>
                    <a:pt x="18" y="70"/>
                    <a:pt x="27" y="73"/>
                    <a:pt x="37" y="74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7" y="40"/>
                    <a:pt x="37" y="40"/>
                    <a:pt x="37" y="40"/>
                  </a:cubicBezTo>
                  <a:moveTo>
                    <a:pt x="3" y="23"/>
                  </a:moveTo>
                  <a:cubicBezTo>
                    <a:pt x="0" y="33"/>
                    <a:pt x="0" y="44"/>
                    <a:pt x="5" y="5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16" y="7"/>
                  </a:moveTo>
                  <a:cubicBezTo>
                    <a:pt x="15" y="8"/>
                    <a:pt x="14" y="9"/>
                    <a:pt x="13" y="10"/>
                  </a:cubicBezTo>
                  <a:cubicBezTo>
                    <a:pt x="9" y="13"/>
                    <a:pt x="7" y="17"/>
                    <a:pt x="5" y="20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16" y="7"/>
                    <a:pt x="16" y="7"/>
                    <a:pt x="16" y="7"/>
                  </a:cubicBezTo>
                  <a:moveTo>
                    <a:pt x="29" y="1"/>
                  </a:moveTo>
                  <a:cubicBezTo>
                    <a:pt x="26" y="2"/>
                    <a:pt x="23" y="3"/>
                    <a:pt x="19" y="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8" y="0"/>
                  </a:moveTo>
                  <a:cubicBezTo>
                    <a:pt x="36" y="0"/>
                    <a:pt x="34" y="0"/>
                    <a:pt x="33" y="0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7" y="34"/>
                    <a:pt x="74" y="21"/>
                    <a:pt x="65" y="12"/>
                  </a:cubicBezTo>
                  <a:cubicBezTo>
                    <a:pt x="58" y="4"/>
                    <a:pt x="48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475"/>
            <p:cNvSpPr/>
            <p:nvPr/>
          </p:nvSpPr>
          <p:spPr bwMode="auto">
            <a:xfrm>
              <a:off x="3630613" y="774700"/>
              <a:ext cx="341313" cy="357188"/>
            </a:xfrm>
            <a:custGeom>
              <a:avLst/>
              <a:gdLst>
                <a:gd name="T0" fmla="*/ 30 w 71"/>
                <a:gd name="T1" fmla="*/ 0 h 74"/>
                <a:gd name="T2" fmla="*/ 26 w 71"/>
                <a:gd name="T3" fmla="*/ 1 h 74"/>
                <a:gd name="T4" fmla="*/ 31 w 71"/>
                <a:gd name="T5" fmla="*/ 25 h 74"/>
                <a:gd name="T6" fmla="*/ 16 w 71"/>
                <a:gd name="T7" fmla="*/ 5 h 74"/>
                <a:gd name="T8" fmla="*/ 13 w 71"/>
                <a:gd name="T9" fmla="*/ 7 h 74"/>
                <a:gd name="T10" fmla="*/ 34 w 71"/>
                <a:gd name="T11" fmla="*/ 36 h 74"/>
                <a:gd name="T12" fmla="*/ 2 w 71"/>
                <a:gd name="T13" fmla="*/ 20 h 74"/>
                <a:gd name="T14" fmla="*/ 0 w 71"/>
                <a:gd name="T15" fmla="*/ 23 h 74"/>
                <a:gd name="T16" fmla="*/ 30 w 71"/>
                <a:gd name="T17" fmla="*/ 38 h 74"/>
                <a:gd name="T18" fmla="*/ 2 w 71"/>
                <a:gd name="T19" fmla="*/ 53 h 74"/>
                <a:gd name="T20" fmla="*/ 3 w 71"/>
                <a:gd name="T21" fmla="*/ 56 h 74"/>
                <a:gd name="T22" fmla="*/ 34 w 71"/>
                <a:gd name="T23" fmla="*/ 40 h 74"/>
                <a:gd name="T24" fmla="*/ 37 w 71"/>
                <a:gd name="T25" fmla="*/ 42 h 74"/>
                <a:gd name="T26" fmla="*/ 34 w 71"/>
                <a:gd name="T27" fmla="*/ 74 h 74"/>
                <a:gd name="T28" fmla="*/ 35 w 71"/>
                <a:gd name="T29" fmla="*/ 74 h 74"/>
                <a:gd name="T30" fmla="*/ 37 w 71"/>
                <a:gd name="T31" fmla="*/ 74 h 74"/>
                <a:gd name="T32" fmla="*/ 39 w 71"/>
                <a:gd name="T33" fmla="*/ 51 h 74"/>
                <a:gd name="T34" fmla="*/ 50 w 71"/>
                <a:gd name="T35" fmla="*/ 71 h 74"/>
                <a:gd name="T36" fmla="*/ 53 w 71"/>
                <a:gd name="T37" fmla="*/ 69 h 74"/>
                <a:gd name="T38" fmla="*/ 39 w 71"/>
                <a:gd name="T39" fmla="*/ 43 h 74"/>
                <a:gd name="T40" fmla="*/ 63 w 71"/>
                <a:gd name="T41" fmla="*/ 60 h 74"/>
                <a:gd name="T42" fmla="*/ 65 w 71"/>
                <a:gd name="T43" fmla="*/ 58 h 74"/>
                <a:gd name="T44" fmla="*/ 43 w 71"/>
                <a:gd name="T45" fmla="*/ 42 h 74"/>
                <a:gd name="T46" fmla="*/ 70 w 71"/>
                <a:gd name="T47" fmla="*/ 49 h 74"/>
                <a:gd name="T48" fmla="*/ 71 w 71"/>
                <a:gd name="T49" fmla="*/ 46 h 74"/>
                <a:gd name="T50" fmla="*/ 36 w 71"/>
                <a:gd name="T51" fmla="*/ 36 h 74"/>
                <a:gd name="T52" fmla="*/ 30 w 71"/>
                <a:gd name="T5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74">
                  <a:moveTo>
                    <a:pt x="30" y="0"/>
                  </a:moveTo>
                  <a:cubicBezTo>
                    <a:pt x="29" y="1"/>
                    <a:pt x="28" y="1"/>
                    <a:pt x="26" y="1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6"/>
                    <a:pt x="13" y="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2"/>
                    <a:pt x="0" y="2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3" y="55"/>
                    <a:pt x="3" y="56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4"/>
                    <a:pt x="34" y="74"/>
                    <a:pt x="35" y="74"/>
                  </a:cubicBezTo>
                  <a:cubicBezTo>
                    <a:pt x="36" y="74"/>
                    <a:pt x="36" y="74"/>
                    <a:pt x="37" y="74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0"/>
                    <a:pt x="52" y="70"/>
                    <a:pt x="53" y="69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4" y="60"/>
                    <a:pt x="65" y="59"/>
                    <a:pt x="65" y="58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8"/>
                    <a:pt x="70" y="47"/>
                    <a:pt x="71" y="4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476"/>
            <p:cNvSpPr>
              <a:spLocks noEditPoints="1"/>
            </p:cNvSpPr>
            <p:nvPr/>
          </p:nvSpPr>
          <p:spPr bwMode="auto">
            <a:xfrm>
              <a:off x="3552825" y="715963"/>
              <a:ext cx="496888" cy="473075"/>
            </a:xfrm>
            <a:custGeom>
              <a:avLst/>
              <a:gdLst>
                <a:gd name="T0" fmla="*/ 69 w 103"/>
                <a:gd name="T1" fmla="*/ 89 h 98"/>
                <a:gd name="T2" fmla="*/ 52 w 103"/>
                <a:gd name="T3" fmla="*/ 93 h 98"/>
                <a:gd name="T4" fmla="*/ 52 w 103"/>
                <a:gd name="T5" fmla="*/ 98 h 98"/>
                <a:gd name="T6" fmla="*/ 71 w 103"/>
                <a:gd name="T7" fmla="*/ 94 h 98"/>
                <a:gd name="T8" fmla="*/ 69 w 103"/>
                <a:gd name="T9" fmla="*/ 89 h 98"/>
                <a:gd name="T10" fmla="*/ 85 w 103"/>
                <a:gd name="T11" fmla="*/ 77 h 98"/>
                <a:gd name="T12" fmla="*/ 81 w 103"/>
                <a:gd name="T13" fmla="*/ 81 h 98"/>
                <a:gd name="T14" fmla="*/ 72 w 103"/>
                <a:gd name="T15" fmla="*/ 88 h 98"/>
                <a:gd name="T16" fmla="*/ 74 w 103"/>
                <a:gd name="T17" fmla="*/ 92 h 98"/>
                <a:gd name="T18" fmla="*/ 84 w 103"/>
                <a:gd name="T19" fmla="*/ 85 h 98"/>
                <a:gd name="T20" fmla="*/ 89 w 103"/>
                <a:gd name="T21" fmla="*/ 80 h 98"/>
                <a:gd name="T22" fmla="*/ 85 w 103"/>
                <a:gd name="T23" fmla="*/ 77 h 98"/>
                <a:gd name="T24" fmla="*/ 13 w 103"/>
                <a:gd name="T25" fmla="*/ 72 h 98"/>
                <a:gd name="T26" fmla="*/ 8 w 103"/>
                <a:gd name="T27" fmla="*/ 74 h 98"/>
                <a:gd name="T28" fmla="*/ 15 w 103"/>
                <a:gd name="T29" fmla="*/ 82 h 98"/>
                <a:gd name="T30" fmla="*/ 48 w 103"/>
                <a:gd name="T31" fmla="*/ 98 h 98"/>
                <a:gd name="T32" fmla="*/ 49 w 103"/>
                <a:gd name="T33" fmla="*/ 93 h 98"/>
                <a:gd name="T34" fmla="*/ 18 w 103"/>
                <a:gd name="T35" fmla="*/ 79 h 98"/>
                <a:gd name="T36" fmla="*/ 13 w 103"/>
                <a:gd name="T37" fmla="*/ 72 h 98"/>
                <a:gd name="T38" fmla="*/ 93 w 103"/>
                <a:gd name="T39" fmla="*/ 63 h 98"/>
                <a:gd name="T40" fmla="*/ 87 w 103"/>
                <a:gd name="T41" fmla="*/ 74 h 98"/>
                <a:gd name="T42" fmla="*/ 91 w 103"/>
                <a:gd name="T43" fmla="*/ 77 h 98"/>
                <a:gd name="T44" fmla="*/ 98 w 103"/>
                <a:gd name="T45" fmla="*/ 64 h 98"/>
                <a:gd name="T46" fmla="*/ 93 w 103"/>
                <a:gd name="T47" fmla="*/ 63 h 98"/>
                <a:gd name="T48" fmla="*/ 5 w 103"/>
                <a:gd name="T49" fmla="*/ 30 h 98"/>
                <a:gd name="T50" fmla="*/ 7 w 103"/>
                <a:gd name="T51" fmla="*/ 71 h 98"/>
                <a:gd name="T52" fmla="*/ 11 w 103"/>
                <a:gd name="T53" fmla="*/ 69 h 98"/>
                <a:gd name="T54" fmla="*/ 10 w 103"/>
                <a:gd name="T55" fmla="*/ 32 h 98"/>
                <a:gd name="T56" fmla="*/ 5 w 103"/>
                <a:gd name="T57" fmla="*/ 30 h 98"/>
                <a:gd name="T58" fmla="*/ 22 w 103"/>
                <a:gd name="T59" fmla="*/ 9 h 98"/>
                <a:gd name="T60" fmla="*/ 17 w 103"/>
                <a:gd name="T61" fmla="*/ 13 h 98"/>
                <a:gd name="T62" fmla="*/ 7 w 103"/>
                <a:gd name="T63" fmla="*/ 27 h 98"/>
                <a:gd name="T64" fmla="*/ 11 w 103"/>
                <a:gd name="T65" fmla="*/ 29 h 98"/>
                <a:gd name="T66" fmla="*/ 21 w 103"/>
                <a:gd name="T67" fmla="*/ 16 h 98"/>
                <a:gd name="T68" fmla="*/ 25 w 103"/>
                <a:gd name="T69" fmla="*/ 13 h 98"/>
                <a:gd name="T70" fmla="*/ 22 w 103"/>
                <a:gd name="T71" fmla="*/ 9 h 98"/>
                <a:gd name="T72" fmla="*/ 40 w 103"/>
                <a:gd name="T73" fmla="*/ 1 h 98"/>
                <a:gd name="T74" fmla="*/ 25 w 103"/>
                <a:gd name="T75" fmla="*/ 7 h 98"/>
                <a:gd name="T76" fmla="*/ 28 w 103"/>
                <a:gd name="T77" fmla="*/ 11 h 98"/>
                <a:gd name="T78" fmla="*/ 41 w 103"/>
                <a:gd name="T79" fmla="*/ 6 h 98"/>
                <a:gd name="T80" fmla="*/ 40 w 103"/>
                <a:gd name="T81" fmla="*/ 1 h 98"/>
                <a:gd name="T82" fmla="*/ 51 w 103"/>
                <a:gd name="T83" fmla="*/ 0 h 98"/>
                <a:gd name="T84" fmla="*/ 44 w 103"/>
                <a:gd name="T85" fmla="*/ 0 h 98"/>
                <a:gd name="T86" fmla="*/ 44 w 103"/>
                <a:gd name="T87" fmla="*/ 5 h 98"/>
                <a:gd name="T88" fmla="*/ 51 w 103"/>
                <a:gd name="T89" fmla="*/ 5 h 98"/>
                <a:gd name="T90" fmla="*/ 83 w 103"/>
                <a:gd name="T91" fmla="*/ 19 h 98"/>
                <a:gd name="T92" fmla="*/ 94 w 103"/>
                <a:gd name="T93" fmla="*/ 60 h 98"/>
                <a:gd name="T94" fmla="*/ 99 w 103"/>
                <a:gd name="T95" fmla="*/ 61 h 98"/>
                <a:gd name="T96" fmla="*/ 87 w 103"/>
                <a:gd name="T97" fmla="*/ 15 h 98"/>
                <a:gd name="T98" fmla="*/ 51 w 103"/>
                <a:gd name="T9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98">
                  <a:moveTo>
                    <a:pt x="69" y="89"/>
                  </a:moveTo>
                  <a:cubicBezTo>
                    <a:pt x="64" y="92"/>
                    <a:pt x="58" y="93"/>
                    <a:pt x="52" y="93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9" y="98"/>
                    <a:pt x="65" y="97"/>
                    <a:pt x="71" y="94"/>
                  </a:cubicBezTo>
                  <a:cubicBezTo>
                    <a:pt x="69" y="89"/>
                    <a:pt x="69" y="89"/>
                    <a:pt x="69" y="89"/>
                  </a:cubicBezTo>
                  <a:moveTo>
                    <a:pt x="85" y="77"/>
                  </a:moveTo>
                  <a:cubicBezTo>
                    <a:pt x="84" y="78"/>
                    <a:pt x="82" y="80"/>
                    <a:pt x="81" y="81"/>
                  </a:cubicBezTo>
                  <a:cubicBezTo>
                    <a:pt x="78" y="84"/>
                    <a:pt x="75" y="86"/>
                    <a:pt x="72" y="88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8" y="90"/>
                    <a:pt x="81" y="88"/>
                    <a:pt x="84" y="85"/>
                  </a:cubicBezTo>
                  <a:cubicBezTo>
                    <a:pt x="86" y="83"/>
                    <a:pt x="88" y="82"/>
                    <a:pt x="89" y="80"/>
                  </a:cubicBezTo>
                  <a:cubicBezTo>
                    <a:pt x="85" y="77"/>
                    <a:pt x="85" y="77"/>
                    <a:pt x="85" y="77"/>
                  </a:cubicBezTo>
                  <a:moveTo>
                    <a:pt x="13" y="72"/>
                  </a:moveTo>
                  <a:cubicBezTo>
                    <a:pt x="8" y="74"/>
                    <a:pt x="8" y="74"/>
                    <a:pt x="8" y="74"/>
                  </a:cubicBezTo>
                  <a:cubicBezTo>
                    <a:pt x="10" y="77"/>
                    <a:pt x="12" y="80"/>
                    <a:pt x="15" y="82"/>
                  </a:cubicBezTo>
                  <a:cubicBezTo>
                    <a:pt x="24" y="92"/>
                    <a:pt x="36" y="98"/>
                    <a:pt x="48" y="98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38" y="93"/>
                    <a:pt x="27" y="88"/>
                    <a:pt x="18" y="79"/>
                  </a:cubicBezTo>
                  <a:cubicBezTo>
                    <a:pt x="16" y="77"/>
                    <a:pt x="14" y="74"/>
                    <a:pt x="13" y="72"/>
                  </a:cubicBezTo>
                  <a:moveTo>
                    <a:pt x="93" y="63"/>
                  </a:moveTo>
                  <a:cubicBezTo>
                    <a:pt x="91" y="67"/>
                    <a:pt x="90" y="71"/>
                    <a:pt x="87" y="74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4" y="73"/>
                    <a:pt x="96" y="69"/>
                    <a:pt x="98" y="64"/>
                  </a:cubicBezTo>
                  <a:cubicBezTo>
                    <a:pt x="93" y="63"/>
                    <a:pt x="93" y="63"/>
                    <a:pt x="93" y="63"/>
                  </a:cubicBezTo>
                  <a:moveTo>
                    <a:pt x="5" y="30"/>
                  </a:moveTo>
                  <a:cubicBezTo>
                    <a:pt x="0" y="43"/>
                    <a:pt x="0" y="58"/>
                    <a:pt x="7" y="71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57"/>
                    <a:pt x="5" y="44"/>
                    <a:pt x="10" y="32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2" y="9"/>
                  </a:moveTo>
                  <a:cubicBezTo>
                    <a:pt x="21" y="10"/>
                    <a:pt x="19" y="11"/>
                    <a:pt x="17" y="13"/>
                  </a:cubicBezTo>
                  <a:cubicBezTo>
                    <a:pt x="13" y="17"/>
                    <a:pt x="9" y="22"/>
                    <a:pt x="7" y="2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4" y="25"/>
                    <a:pt x="17" y="20"/>
                    <a:pt x="21" y="16"/>
                  </a:cubicBezTo>
                  <a:cubicBezTo>
                    <a:pt x="22" y="15"/>
                    <a:pt x="24" y="14"/>
                    <a:pt x="25" y="13"/>
                  </a:cubicBezTo>
                  <a:cubicBezTo>
                    <a:pt x="22" y="9"/>
                    <a:pt x="22" y="9"/>
                    <a:pt x="22" y="9"/>
                  </a:cubicBezTo>
                  <a:moveTo>
                    <a:pt x="40" y="1"/>
                  </a:moveTo>
                  <a:cubicBezTo>
                    <a:pt x="35" y="2"/>
                    <a:pt x="30" y="4"/>
                    <a:pt x="25" y="7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2" y="8"/>
                    <a:pt x="37" y="7"/>
                    <a:pt x="41" y="6"/>
                  </a:cubicBezTo>
                  <a:cubicBezTo>
                    <a:pt x="40" y="1"/>
                    <a:pt x="40" y="1"/>
                    <a:pt x="40" y="1"/>
                  </a:cubicBezTo>
                  <a:moveTo>
                    <a:pt x="51" y="0"/>
                  </a:moveTo>
                  <a:cubicBezTo>
                    <a:pt x="48" y="0"/>
                    <a:pt x="46" y="0"/>
                    <a:pt x="44" y="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7" y="5"/>
                    <a:pt x="49" y="5"/>
                    <a:pt x="51" y="5"/>
                  </a:cubicBezTo>
                  <a:cubicBezTo>
                    <a:pt x="63" y="5"/>
                    <a:pt x="75" y="9"/>
                    <a:pt x="83" y="19"/>
                  </a:cubicBezTo>
                  <a:cubicBezTo>
                    <a:pt x="94" y="30"/>
                    <a:pt x="97" y="46"/>
                    <a:pt x="94" y="60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3" y="45"/>
                    <a:pt x="99" y="28"/>
                    <a:pt x="87" y="15"/>
                  </a:cubicBezTo>
                  <a:cubicBezTo>
                    <a:pt x="77" y="5"/>
                    <a:pt x="64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477"/>
            <p:cNvSpPr>
              <a:spLocks noEditPoints="1"/>
            </p:cNvSpPr>
            <p:nvPr/>
          </p:nvSpPr>
          <p:spPr bwMode="auto">
            <a:xfrm>
              <a:off x="3576638" y="715963"/>
              <a:ext cx="454025" cy="473075"/>
            </a:xfrm>
            <a:custGeom>
              <a:avLst/>
              <a:gdLst>
                <a:gd name="T0" fmla="*/ 44 w 94"/>
                <a:gd name="T1" fmla="*/ 93 h 98"/>
                <a:gd name="T2" fmla="*/ 43 w 94"/>
                <a:gd name="T3" fmla="*/ 98 h 98"/>
                <a:gd name="T4" fmla="*/ 46 w 94"/>
                <a:gd name="T5" fmla="*/ 98 h 98"/>
                <a:gd name="T6" fmla="*/ 47 w 94"/>
                <a:gd name="T7" fmla="*/ 98 h 98"/>
                <a:gd name="T8" fmla="*/ 47 w 94"/>
                <a:gd name="T9" fmla="*/ 93 h 98"/>
                <a:gd name="T10" fmla="*/ 46 w 94"/>
                <a:gd name="T11" fmla="*/ 93 h 98"/>
                <a:gd name="T12" fmla="*/ 44 w 94"/>
                <a:gd name="T13" fmla="*/ 93 h 98"/>
                <a:gd name="T14" fmla="*/ 67 w 94"/>
                <a:gd name="T15" fmla="*/ 88 h 98"/>
                <a:gd name="T16" fmla="*/ 64 w 94"/>
                <a:gd name="T17" fmla="*/ 89 h 98"/>
                <a:gd name="T18" fmla="*/ 66 w 94"/>
                <a:gd name="T19" fmla="*/ 94 h 98"/>
                <a:gd name="T20" fmla="*/ 69 w 94"/>
                <a:gd name="T21" fmla="*/ 92 h 98"/>
                <a:gd name="T22" fmla="*/ 67 w 94"/>
                <a:gd name="T23" fmla="*/ 88 h 98"/>
                <a:gd name="T24" fmla="*/ 82 w 94"/>
                <a:gd name="T25" fmla="*/ 74 h 98"/>
                <a:gd name="T26" fmla="*/ 80 w 94"/>
                <a:gd name="T27" fmla="*/ 77 h 98"/>
                <a:gd name="T28" fmla="*/ 84 w 94"/>
                <a:gd name="T29" fmla="*/ 80 h 98"/>
                <a:gd name="T30" fmla="*/ 86 w 94"/>
                <a:gd name="T31" fmla="*/ 77 h 98"/>
                <a:gd name="T32" fmla="*/ 82 w 94"/>
                <a:gd name="T33" fmla="*/ 74 h 98"/>
                <a:gd name="T34" fmla="*/ 6 w 94"/>
                <a:gd name="T35" fmla="*/ 69 h 98"/>
                <a:gd name="T36" fmla="*/ 2 w 94"/>
                <a:gd name="T37" fmla="*/ 71 h 98"/>
                <a:gd name="T38" fmla="*/ 3 w 94"/>
                <a:gd name="T39" fmla="*/ 74 h 98"/>
                <a:gd name="T40" fmla="*/ 8 w 94"/>
                <a:gd name="T41" fmla="*/ 72 h 98"/>
                <a:gd name="T42" fmla="*/ 6 w 94"/>
                <a:gd name="T43" fmla="*/ 69 h 98"/>
                <a:gd name="T44" fmla="*/ 89 w 94"/>
                <a:gd name="T45" fmla="*/ 60 h 98"/>
                <a:gd name="T46" fmla="*/ 88 w 94"/>
                <a:gd name="T47" fmla="*/ 63 h 98"/>
                <a:gd name="T48" fmla="*/ 93 w 94"/>
                <a:gd name="T49" fmla="*/ 64 h 98"/>
                <a:gd name="T50" fmla="*/ 94 w 94"/>
                <a:gd name="T51" fmla="*/ 61 h 98"/>
                <a:gd name="T52" fmla="*/ 89 w 94"/>
                <a:gd name="T53" fmla="*/ 60 h 98"/>
                <a:gd name="T54" fmla="*/ 2 w 94"/>
                <a:gd name="T55" fmla="*/ 27 h 98"/>
                <a:gd name="T56" fmla="*/ 0 w 94"/>
                <a:gd name="T57" fmla="*/ 30 h 98"/>
                <a:gd name="T58" fmla="*/ 5 w 94"/>
                <a:gd name="T59" fmla="*/ 32 h 98"/>
                <a:gd name="T60" fmla="*/ 6 w 94"/>
                <a:gd name="T61" fmla="*/ 29 h 98"/>
                <a:gd name="T62" fmla="*/ 2 w 94"/>
                <a:gd name="T63" fmla="*/ 27 h 98"/>
                <a:gd name="T64" fmla="*/ 20 w 94"/>
                <a:gd name="T65" fmla="*/ 7 h 98"/>
                <a:gd name="T66" fmla="*/ 17 w 94"/>
                <a:gd name="T67" fmla="*/ 9 h 98"/>
                <a:gd name="T68" fmla="*/ 20 w 94"/>
                <a:gd name="T69" fmla="*/ 13 h 98"/>
                <a:gd name="T70" fmla="*/ 23 w 94"/>
                <a:gd name="T71" fmla="*/ 11 h 98"/>
                <a:gd name="T72" fmla="*/ 20 w 94"/>
                <a:gd name="T73" fmla="*/ 7 h 98"/>
                <a:gd name="T74" fmla="*/ 39 w 94"/>
                <a:gd name="T75" fmla="*/ 0 h 98"/>
                <a:gd name="T76" fmla="*/ 35 w 94"/>
                <a:gd name="T77" fmla="*/ 1 h 98"/>
                <a:gd name="T78" fmla="*/ 36 w 94"/>
                <a:gd name="T79" fmla="*/ 6 h 98"/>
                <a:gd name="T80" fmla="*/ 39 w 94"/>
                <a:gd name="T81" fmla="*/ 5 h 98"/>
                <a:gd name="T82" fmla="*/ 39 w 94"/>
                <a:gd name="T8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98">
                  <a:moveTo>
                    <a:pt x="44" y="93"/>
                  </a:moveTo>
                  <a:cubicBezTo>
                    <a:pt x="43" y="98"/>
                    <a:pt x="43" y="98"/>
                    <a:pt x="43" y="98"/>
                  </a:cubicBezTo>
                  <a:cubicBezTo>
                    <a:pt x="44" y="98"/>
                    <a:pt x="45" y="98"/>
                    <a:pt x="46" y="98"/>
                  </a:cubicBezTo>
                  <a:cubicBezTo>
                    <a:pt x="46" y="98"/>
                    <a:pt x="47" y="98"/>
                    <a:pt x="47" y="98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6" y="93"/>
                    <a:pt x="46" y="93"/>
                  </a:cubicBezTo>
                  <a:cubicBezTo>
                    <a:pt x="45" y="93"/>
                    <a:pt x="45" y="93"/>
                    <a:pt x="44" y="93"/>
                  </a:cubicBezTo>
                  <a:moveTo>
                    <a:pt x="67" y="88"/>
                  </a:moveTo>
                  <a:cubicBezTo>
                    <a:pt x="66" y="88"/>
                    <a:pt x="65" y="89"/>
                    <a:pt x="64" y="89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8" y="93"/>
                    <a:pt x="69" y="92"/>
                  </a:cubicBezTo>
                  <a:cubicBezTo>
                    <a:pt x="67" y="88"/>
                    <a:pt x="67" y="88"/>
                    <a:pt x="67" y="88"/>
                  </a:cubicBezTo>
                  <a:moveTo>
                    <a:pt x="82" y="74"/>
                  </a:moveTo>
                  <a:cubicBezTo>
                    <a:pt x="82" y="75"/>
                    <a:pt x="81" y="76"/>
                    <a:pt x="80" y="77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5" y="79"/>
                    <a:pt x="86" y="78"/>
                    <a:pt x="86" y="77"/>
                  </a:cubicBezTo>
                  <a:cubicBezTo>
                    <a:pt x="82" y="74"/>
                    <a:pt x="82" y="74"/>
                    <a:pt x="82" y="74"/>
                  </a:cubicBezTo>
                  <a:moveTo>
                    <a:pt x="6" y="69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3" y="73"/>
                    <a:pt x="3" y="74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1"/>
                    <a:pt x="7" y="70"/>
                    <a:pt x="6" y="69"/>
                  </a:cubicBezTo>
                  <a:moveTo>
                    <a:pt x="89" y="60"/>
                  </a:moveTo>
                  <a:cubicBezTo>
                    <a:pt x="88" y="61"/>
                    <a:pt x="88" y="62"/>
                    <a:pt x="88" y="63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3"/>
                    <a:pt x="93" y="62"/>
                    <a:pt x="94" y="61"/>
                  </a:cubicBezTo>
                  <a:cubicBezTo>
                    <a:pt x="89" y="60"/>
                    <a:pt x="89" y="60"/>
                    <a:pt x="89" y="60"/>
                  </a:cubicBezTo>
                  <a:moveTo>
                    <a:pt x="2" y="27"/>
                  </a:moveTo>
                  <a:cubicBezTo>
                    <a:pt x="1" y="28"/>
                    <a:pt x="1" y="29"/>
                    <a:pt x="0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6" y="30"/>
                    <a:pt x="6" y="29"/>
                  </a:cubicBezTo>
                  <a:cubicBezTo>
                    <a:pt x="2" y="27"/>
                    <a:pt x="2" y="27"/>
                    <a:pt x="2" y="27"/>
                  </a:cubicBezTo>
                  <a:moveTo>
                    <a:pt x="20" y="7"/>
                  </a:moveTo>
                  <a:cubicBezTo>
                    <a:pt x="19" y="7"/>
                    <a:pt x="18" y="8"/>
                    <a:pt x="17" y="9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2" y="12"/>
                    <a:pt x="23" y="11"/>
                  </a:cubicBezTo>
                  <a:cubicBezTo>
                    <a:pt x="20" y="7"/>
                    <a:pt x="20" y="7"/>
                    <a:pt x="20" y="7"/>
                  </a:cubicBezTo>
                  <a:moveTo>
                    <a:pt x="39" y="0"/>
                  </a:moveTo>
                  <a:cubicBezTo>
                    <a:pt x="37" y="0"/>
                    <a:pt x="36" y="1"/>
                    <a:pt x="35" y="1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5"/>
                    <a:pt x="38" y="5"/>
                    <a:pt x="39" y="5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478"/>
            <p:cNvSpPr>
              <a:spLocks noEditPoints="1"/>
            </p:cNvSpPr>
            <p:nvPr/>
          </p:nvSpPr>
          <p:spPr bwMode="auto">
            <a:xfrm>
              <a:off x="1176338" y="1690688"/>
              <a:ext cx="265113" cy="250825"/>
            </a:xfrm>
            <a:custGeom>
              <a:avLst/>
              <a:gdLst>
                <a:gd name="T0" fmla="*/ 34 w 55"/>
                <a:gd name="T1" fmla="*/ 30 h 52"/>
                <a:gd name="T2" fmla="*/ 40 w 55"/>
                <a:gd name="T3" fmla="*/ 50 h 52"/>
                <a:gd name="T4" fmla="*/ 47 w 55"/>
                <a:gd name="T5" fmla="*/ 45 h 52"/>
                <a:gd name="T6" fmla="*/ 49 w 55"/>
                <a:gd name="T7" fmla="*/ 43 h 52"/>
                <a:gd name="T8" fmla="*/ 34 w 55"/>
                <a:gd name="T9" fmla="*/ 30 h 52"/>
                <a:gd name="T10" fmla="*/ 36 w 55"/>
                <a:gd name="T11" fmla="*/ 28 h 52"/>
                <a:gd name="T12" fmla="*/ 51 w 55"/>
                <a:gd name="T13" fmla="*/ 40 h 52"/>
                <a:gd name="T14" fmla="*/ 55 w 55"/>
                <a:gd name="T15" fmla="*/ 30 h 52"/>
                <a:gd name="T16" fmla="*/ 36 w 55"/>
                <a:gd name="T17" fmla="*/ 28 h 52"/>
                <a:gd name="T18" fmla="*/ 50 w 55"/>
                <a:gd name="T19" fmla="*/ 12 h 52"/>
                <a:gd name="T20" fmla="*/ 35 w 55"/>
                <a:gd name="T21" fmla="*/ 24 h 52"/>
                <a:gd name="T22" fmla="*/ 55 w 55"/>
                <a:gd name="T23" fmla="*/ 27 h 52"/>
                <a:gd name="T24" fmla="*/ 50 w 55"/>
                <a:gd name="T25" fmla="*/ 12 h 52"/>
                <a:gd name="T26" fmla="*/ 41 w 55"/>
                <a:gd name="T27" fmla="*/ 3 h 52"/>
                <a:gd name="T28" fmla="*/ 34 w 55"/>
                <a:gd name="T29" fmla="*/ 20 h 52"/>
                <a:gd name="T30" fmla="*/ 48 w 55"/>
                <a:gd name="T31" fmla="*/ 9 h 52"/>
                <a:gd name="T32" fmla="*/ 48 w 55"/>
                <a:gd name="T33" fmla="*/ 9 h 52"/>
                <a:gd name="T34" fmla="*/ 41 w 55"/>
                <a:gd name="T35" fmla="*/ 3 h 52"/>
                <a:gd name="T36" fmla="*/ 21 w 55"/>
                <a:gd name="T37" fmla="*/ 2 h 52"/>
                <a:gd name="T38" fmla="*/ 11 w 55"/>
                <a:gd name="T39" fmla="*/ 7 h 52"/>
                <a:gd name="T40" fmla="*/ 10 w 55"/>
                <a:gd name="T41" fmla="*/ 44 h 52"/>
                <a:gd name="T42" fmla="*/ 29 w 55"/>
                <a:gd name="T43" fmla="*/ 52 h 52"/>
                <a:gd name="T44" fmla="*/ 37 w 55"/>
                <a:gd name="T45" fmla="*/ 51 h 52"/>
                <a:gd name="T46" fmla="*/ 29 w 55"/>
                <a:gd name="T47" fmla="*/ 27 h 52"/>
                <a:gd name="T48" fmla="*/ 26 w 55"/>
                <a:gd name="T49" fmla="*/ 26 h 52"/>
                <a:gd name="T50" fmla="*/ 29 w 55"/>
                <a:gd name="T51" fmla="*/ 25 h 52"/>
                <a:gd name="T52" fmla="*/ 21 w 55"/>
                <a:gd name="T53" fmla="*/ 2 h 52"/>
                <a:gd name="T54" fmla="*/ 29 w 55"/>
                <a:gd name="T55" fmla="*/ 0 h 52"/>
                <a:gd name="T56" fmla="*/ 25 w 55"/>
                <a:gd name="T57" fmla="*/ 1 h 52"/>
                <a:gd name="T58" fmla="*/ 31 w 55"/>
                <a:gd name="T59" fmla="*/ 20 h 52"/>
                <a:gd name="T60" fmla="*/ 38 w 55"/>
                <a:gd name="T61" fmla="*/ 2 h 52"/>
                <a:gd name="T62" fmla="*/ 29 w 55"/>
                <a:gd name="T6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2">
                  <a:moveTo>
                    <a:pt x="34" y="30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2" y="49"/>
                    <a:pt x="45" y="47"/>
                    <a:pt x="47" y="45"/>
                  </a:cubicBezTo>
                  <a:cubicBezTo>
                    <a:pt x="48" y="45"/>
                    <a:pt x="49" y="44"/>
                    <a:pt x="49" y="43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6" y="28"/>
                  </a:moveTo>
                  <a:cubicBezTo>
                    <a:pt x="51" y="40"/>
                    <a:pt x="51" y="40"/>
                    <a:pt x="51" y="40"/>
                  </a:cubicBezTo>
                  <a:cubicBezTo>
                    <a:pt x="53" y="37"/>
                    <a:pt x="54" y="33"/>
                    <a:pt x="55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50" y="12"/>
                  </a:moveTo>
                  <a:cubicBezTo>
                    <a:pt x="35" y="24"/>
                    <a:pt x="35" y="24"/>
                    <a:pt x="35" y="2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1"/>
                    <a:pt x="54" y="16"/>
                    <a:pt x="50" y="12"/>
                  </a:cubicBezTo>
                  <a:moveTo>
                    <a:pt x="41" y="3"/>
                  </a:moveTo>
                  <a:cubicBezTo>
                    <a:pt x="34" y="20"/>
                    <a:pt x="34" y="20"/>
                    <a:pt x="34" y="2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6" y="6"/>
                    <a:pt x="43" y="5"/>
                    <a:pt x="41" y="3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1" y="7"/>
                  </a:cubicBezTo>
                  <a:cubicBezTo>
                    <a:pt x="1" y="17"/>
                    <a:pt x="0" y="34"/>
                    <a:pt x="10" y="44"/>
                  </a:cubicBezTo>
                  <a:cubicBezTo>
                    <a:pt x="15" y="50"/>
                    <a:pt x="22" y="52"/>
                    <a:pt x="29" y="52"/>
                  </a:cubicBezTo>
                  <a:cubicBezTo>
                    <a:pt x="32" y="52"/>
                    <a:pt x="34" y="52"/>
                    <a:pt x="37" y="51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29" y="0"/>
                  </a:moveTo>
                  <a:cubicBezTo>
                    <a:pt x="28" y="0"/>
                    <a:pt x="26" y="1"/>
                    <a:pt x="25" y="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5" y="1"/>
                    <a:pt x="32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479"/>
            <p:cNvSpPr/>
            <p:nvPr/>
          </p:nvSpPr>
          <p:spPr bwMode="auto">
            <a:xfrm>
              <a:off x="1277938" y="1695450"/>
              <a:ext cx="163513" cy="241300"/>
            </a:xfrm>
            <a:custGeom>
              <a:avLst/>
              <a:gdLst>
                <a:gd name="T0" fmla="*/ 4 w 34"/>
                <a:gd name="T1" fmla="*/ 0 h 50"/>
                <a:gd name="T2" fmla="*/ 0 w 34"/>
                <a:gd name="T3" fmla="*/ 1 h 50"/>
                <a:gd name="T4" fmla="*/ 8 w 34"/>
                <a:gd name="T5" fmla="*/ 24 h 50"/>
                <a:gd name="T6" fmla="*/ 5 w 34"/>
                <a:gd name="T7" fmla="*/ 25 h 50"/>
                <a:gd name="T8" fmla="*/ 8 w 34"/>
                <a:gd name="T9" fmla="*/ 26 h 50"/>
                <a:gd name="T10" fmla="*/ 16 w 34"/>
                <a:gd name="T11" fmla="*/ 50 h 50"/>
                <a:gd name="T12" fmla="*/ 19 w 34"/>
                <a:gd name="T13" fmla="*/ 49 h 50"/>
                <a:gd name="T14" fmla="*/ 13 w 34"/>
                <a:gd name="T15" fmla="*/ 29 h 50"/>
                <a:gd name="T16" fmla="*/ 28 w 34"/>
                <a:gd name="T17" fmla="*/ 42 h 50"/>
                <a:gd name="T18" fmla="*/ 30 w 34"/>
                <a:gd name="T19" fmla="*/ 39 h 50"/>
                <a:gd name="T20" fmla="*/ 15 w 34"/>
                <a:gd name="T21" fmla="*/ 27 h 50"/>
                <a:gd name="T22" fmla="*/ 34 w 34"/>
                <a:gd name="T23" fmla="*/ 29 h 50"/>
                <a:gd name="T24" fmla="*/ 34 w 34"/>
                <a:gd name="T25" fmla="*/ 26 h 50"/>
                <a:gd name="T26" fmla="*/ 14 w 34"/>
                <a:gd name="T27" fmla="*/ 23 h 50"/>
                <a:gd name="T28" fmla="*/ 29 w 34"/>
                <a:gd name="T29" fmla="*/ 11 h 50"/>
                <a:gd name="T30" fmla="*/ 27 w 34"/>
                <a:gd name="T31" fmla="*/ 8 h 50"/>
                <a:gd name="T32" fmla="*/ 13 w 34"/>
                <a:gd name="T33" fmla="*/ 19 h 50"/>
                <a:gd name="T34" fmla="*/ 20 w 34"/>
                <a:gd name="T35" fmla="*/ 2 h 50"/>
                <a:gd name="T36" fmla="*/ 17 w 34"/>
                <a:gd name="T37" fmla="*/ 1 h 50"/>
                <a:gd name="T38" fmla="*/ 10 w 34"/>
                <a:gd name="T39" fmla="*/ 19 h 50"/>
                <a:gd name="T40" fmla="*/ 4 w 34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50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0"/>
                    <a:pt x="18" y="49"/>
                    <a:pt x="19" y="4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30" y="40"/>
                    <a:pt x="30" y="39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8"/>
                    <a:pt x="34" y="27"/>
                    <a:pt x="34" y="26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7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480"/>
            <p:cNvSpPr>
              <a:spLocks noEditPoints="1"/>
            </p:cNvSpPr>
            <p:nvPr/>
          </p:nvSpPr>
          <p:spPr bwMode="auto">
            <a:xfrm>
              <a:off x="1128713" y="1652588"/>
              <a:ext cx="355600" cy="331788"/>
            </a:xfrm>
            <a:custGeom>
              <a:avLst/>
              <a:gdLst>
                <a:gd name="T0" fmla="*/ 63 w 74"/>
                <a:gd name="T1" fmla="*/ 54 h 69"/>
                <a:gd name="T2" fmla="*/ 60 w 74"/>
                <a:gd name="T3" fmla="*/ 57 h 69"/>
                <a:gd name="T4" fmla="*/ 52 w 74"/>
                <a:gd name="T5" fmla="*/ 63 h 69"/>
                <a:gd name="T6" fmla="*/ 53 w 74"/>
                <a:gd name="T7" fmla="*/ 66 h 69"/>
                <a:gd name="T8" fmla="*/ 63 w 74"/>
                <a:gd name="T9" fmla="*/ 60 h 69"/>
                <a:gd name="T10" fmla="*/ 66 w 74"/>
                <a:gd name="T11" fmla="*/ 56 h 69"/>
                <a:gd name="T12" fmla="*/ 63 w 74"/>
                <a:gd name="T13" fmla="*/ 54 h 69"/>
                <a:gd name="T14" fmla="*/ 70 w 74"/>
                <a:gd name="T15" fmla="*/ 39 h 69"/>
                <a:gd name="T16" fmla="*/ 65 w 74"/>
                <a:gd name="T17" fmla="*/ 51 h 69"/>
                <a:gd name="T18" fmla="*/ 68 w 74"/>
                <a:gd name="T19" fmla="*/ 53 h 69"/>
                <a:gd name="T20" fmla="*/ 73 w 74"/>
                <a:gd name="T21" fmla="*/ 39 h 69"/>
                <a:gd name="T22" fmla="*/ 70 w 74"/>
                <a:gd name="T23" fmla="*/ 39 h 69"/>
                <a:gd name="T24" fmla="*/ 67 w 74"/>
                <a:gd name="T25" fmla="*/ 14 h 69"/>
                <a:gd name="T26" fmla="*/ 65 w 74"/>
                <a:gd name="T27" fmla="*/ 17 h 69"/>
                <a:gd name="T28" fmla="*/ 70 w 74"/>
                <a:gd name="T29" fmla="*/ 35 h 69"/>
                <a:gd name="T30" fmla="*/ 74 w 74"/>
                <a:gd name="T31" fmla="*/ 36 h 69"/>
                <a:gd name="T32" fmla="*/ 67 w 74"/>
                <a:gd name="T33" fmla="*/ 14 h 69"/>
                <a:gd name="T34" fmla="*/ 54 w 74"/>
                <a:gd name="T35" fmla="*/ 3 h 69"/>
                <a:gd name="T36" fmla="*/ 53 w 74"/>
                <a:gd name="T37" fmla="*/ 6 h 69"/>
                <a:gd name="T38" fmla="*/ 62 w 74"/>
                <a:gd name="T39" fmla="*/ 13 h 69"/>
                <a:gd name="T40" fmla="*/ 62 w 74"/>
                <a:gd name="T41" fmla="*/ 14 h 69"/>
                <a:gd name="T42" fmla="*/ 65 w 74"/>
                <a:gd name="T43" fmla="*/ 12 h 69"/>
                <a:gd name="T44" fmla="*/ 64 w 74"/>
                <a:gd name="T45" fmla="*/ 11 h 69"/>
                <a:gd name="T46" fmla="*/ 54 w 74"/>
                <a:gd name="T47" fmla="*/ 3 h 69"/>
                <a:gd name="T48" fmla="*/ 29 w 74"/>
                <a:gd name="T49" fmla="*/ 1 h 69"/>
                <a:gd name="T50" fmla="*/ 15 w 74"/>
                <a:gd name="T51" fmla="*/ 9 h 69"/>
                <a:gd name="T52" fmla="*/ 14 w 74"/>
                <a:gd name="T53" fmla="*/ 58 h 69"/>
                <a:gd name="T54" fmla="*/ 39 w 74"/>
                <a:gd name="T55" fmla="*/ 69 h 69"/>
                <a:gd name="T56" fmla="*/ 49 w 74"/>
                <a:gd name="T57" fmla="*/ 68 h 69"/>
                <a:gd name="T58" fmla="*/ 48 w 74"/>
                <a:gd name="T59" fmla="*/ 64 h 69"/>
                <a:gd name="T60" fmla="*/ 39 w 74"/>
                <a:gd name="T61" fmla="*/ 66 h 69"/>
                <a:gd name="T62" fmla="*/ 16 w 74"/>
                <a:gd name="T63" fmla="*/ 56 h 69"/>
                <a:gd name="T64" fmla="*/ 18 w 74"/>
                <a:gd name="T65" fmla="*/ 12 h 69"/>
                <a:gd name="T66" fmla="*/ 30 w 74"/>
                <a:gd name="T67" fmla="*/ 5 h 69"/>
                <a:gd name="T68" fmla="*/ 29 w 74"/>
                <a:gd name="T69" fmla="*/ 1 h 69"/>
                <a:gd name="T70" fmla="*/ 39 w 74"/>
                <a:gd name="T71" fmla="*/ 0 h 69"/>
                <a:gd name="T72" fmla="*/ 32 w 74"/>
                <a:gd name="T73" fmla="*/ 0 h 69"/>
                <a:gd name="T74" fmla="*/ 33 w 74"/>
                <a:gd name="T75" fmla="*/ 4 h 69"/>
                <a:gd name="T76" fmla="*/ 39 w 74"/>
                <a:gd name="T77" fmla="*/ 3 h 69"/>
                <a:gd name="T78" fmla="*/ 50 w 74"/>
                <a:gd name="T79" fmla="*/ 5 h 69"/>
                <a:gd name="T80" fmla="*/ 51 w 74"/>
                <a:gd name="T81" fmla="*/ 2 h 69"/>
                <a:gd name="T82" fmla="*/ 39 w 74"/>
                <a:gd name="T8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" h="69">
                  <a:moveTo>
                    <a:pt x="63" y="54"/>
                  </a:moveTo>
                  <a:cubicBezTo>
                    <a:pt x="62" y="55"/>
                    <a:pt x="61" y="56"/>
                    <a:pt x="60" y="57"/>
                  </a:cubicBezTo>
                  <a:cubicBezTo>
                    <a:pt x="58" y="60"/>
                    <a:pt x="55" y="62"/>
                    <a:pt x="52" y="63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6" y="65"/>
                    <a:pt x="60" y="63"/>
                    <a:pt x="63" y="60"/>
                  </a:cubicBezTo>
                  <a:cubicBezTo>
                    <a:pt x="64" y="59"/>
                    <a:pt x="65" y="57"/>
                    <a:pt x="66" y="56"/>
                  </a:cubicBezTo>
                  <a:cubicBezTo>
                    <a:pt x="63" y="54"/>
                    <a:pt x="63" y="54"/>
                    <a:pt x="63" y="54"/>
                  </a:cubicBezTo>
                  <a:moveTo>
                    <a:pt x="70" y="39"/>
                  </a:moveTo>
                  <a:cubicBezTo>
                    <a:pt x="69" y="43"/>
                    <a:pt x="68" y="47"/>
                    <a:pt x="65" y="51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71" y="49"/>
                    <a:pt x="73" y="44"/>
                    <a:pt x="73" y="39"/>
                  </a:cubicBezTo>
                  <a:cubicBezTo>
                    <a:pt x="70" y="39"/>
                    <a:pt x="70" y="39"/>
                    <a:pt x="70" y="39"/>
                  </a:cubicBezTo>
                  <a:moveTo>
                    <a:pt x="67" y="14"/>
                  </a:moveTo>
                  <a:cubicBezTo>
                    <a:pt x="65" y="17"/>
                    <a:pt x="65" y="17"/>
                    <a:pt x="65" y="17"/>
                  </a:cubicBezTo>
                  <a:cubicBezTo>
                    <a:pt x="68" y="22"/>
                    <a:pt x="70" y="29"/>
                    <a:pt x="70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28"/>
                    <a:pt x="72" y="21"/>
                    <a:pt x="67" y="14"/>
                  </a:cubicBezTo>
                  <a:moveTo>
                    <a:pt x="54" y="3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56" y="8"/>
                    <a:pt x="59" y="10"/>
                    <a:pt x="62" y="13"/>
                  </a:cubicBezTo>
                  <a:cubicBezTo>
                    <a:pt x="62" y="13"/>
                    <a:pt x="62" y="14"/>
                    <a:pt x="62" y="14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1"/>
                    <a:pt x="65" y="11"/>
                    <a:pt x="64" y="11"/>
                  </a:cubicBezTo>
                  <a:cubicBezTo>
                    <a:pt x="61" y="7"/>
                    <a:pt x="58" y="5"/>
                    <a:pt x="54" y="3"/>
                  </a:cubicBezTo>
                  <a:moveTo>
                    <a:pt x="29" y="1"/>
                  </a:moveTo>
                  <a:cubicBezTo>
                    <a:pt x="24" y="3"/>
                    <a:pt x="19" y="5"/>
                    <a:pt x="15" y="9"/>
                  </a:cubicBezTo>
                  <a:cubicBezTo>
                    <a:pt x="1" y="22"/>
                    <a:pt x="0" y="44"/>
                    <a:pt x="14" y="58"/>
                  </a:cubicBezTo>
                  <a:cubicBezTo>
                    <a:pt x="20" y="65"/>
                    <a:pt x="30" y="69"/>
                    <a:pt x="39" y="69"/>
                  </a:cubicBezTo>
                  <a:cubicBezTo>
                    <a:pt x="43" y="69"/>
                    <a:pt x="46" y="69"/>
                    <a:pt x="49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5" y="65"/>
                    <a:pt x="42" y="66"/>
                    <a:pt x="39" y="66"/>
                  </a:cubicBezTo>
                  <a:cubicBezTo>
                    <a:pt x="31" y="66"/>
                    <a:pt x="22" y="62"/>
                    <a:pt x="16" y="56"/>
                  </a:cubicBezTo>
                  <a:cubicBezTo>
                    <a:pt x="4" y="43"/>
                    <a:pt x="5" y="23"/>
                    <a:pt x="18" y="12"/>
                  </a:cubicBezTo>
                  <a:cubicBezTo>
                    <a:pt x="21" y="8"/>
                    <a:pt x="26" y="6"/>
                    <a:pt x="30" y="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9" y="0"/>
                  </a:moveTo>
                  <a:cubicBezTo>
                    <a:pt x="37" y="0"/>
                    <a:pt x="34" y="0"/>
                    <a:pt x="32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3"/>
                    <a:pt x="37" y="3"/>
                    <a:pt x="39" y="3"/>
                  </a:cubicBezTo>
                  <a:cubicBezTo>
                    <a:pt x="43" y="3"/>
                    <a:pt x="46" y="4"/>
                    <a:pt x="50" y="5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47" y="0"/>
                    <a:pt x="43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481"/>
            <p:cNvSpPr>
              <a:spLocks noEditPoints="1"/>
            </p:cNvSpPr>
            <p:nvPr/>
          </p:nvSpPr>
          <p:spPr bwMode="auto">
            <a:xfrm>
              <a:off x="1268413" y="1652588"/>
              <a:ext cx="215900" cy="327025"/>
            </a:xfrm>
            <a:custGeom>
              <a:avLst/>
              <a:gdLst>
                <a:gd name="T0" fmla="*/ 23 w 45"/>
                <a:gd name="T1" fmla="*/ 63 h 68"/>
                <a:gd name="T2" fmla="*/ 19 w 45"/>
                <a:gd name="T3" fmla="*/ 64 h 68"/>
                <a:gd name="T4" fmla="*/ 20 w 45"/>
                <a:gd name="T5" fmla="*/ 68 h 68"/>
                <a:gd name="T6" fmla="*/ 24 w 45"/>
                <a:gd name="T7" fmla="*/ 66 h 68"/>
                <a:gd name="T8" fmla="*/ 23 w 45"/>
                <a:gd name="T9" fmla="*/ 63 h 68"/>
                <a:gd name="T10" fmla="*/ 36 w 45"/>
                <a:gd name="T11" fmla="*/ 51 h 68"/>
                <a:gd name="T12" fmla="*/ 34 w 45"/>
                <a:gd name="T13" fmla="*/ 54 h 68"/>
                <a:gd name="T14" fmla="*/ 37 w 45"/>
                <a:gd name="T15" fmla="*/ 56 h 68"/>
                <a:gd name="T16" fmla="*/ 39 w 45"/>
                <a:gd name="T17" fmla="*/ 53 h 68"/>
                <a:gd name="T18" fmla="*/ 36 w 45"/>
                <a:gd name="T19" fmla="*/ 51 h 68"/>
                <a:gd name="T20" fmla="*/ 41 w 45"/>
                <a:gd name="T21" fmla="*/ 35 h 68"/>
                <a:gd name="T22" fmla="*/ 41 w 45"/>
                <a:gd name="T23" fmla="*/ 39 h 68"/>
                <a:gd name="T24" fmla="*/ 44 w 45"/>
                <a:gd name="T25" fmla="*/ 39 h 68"/>
                <a:gd name="T26" fmla="*/ 45 w 45"/>
                <a:gd name="T27" fmla="*/ 36 h 68"/>
                <a:gd name="T28" fmla="*/ 41 w 45"/>
                <a:gd name="T29" fmla="*/ 35 h 68"/>
                <a:gd name="T30" fmla="*/ 36 w 45"/>
                <a:gd name="T31" fmla="*/ 12 h 68"/>
                <a:gd name="T32" fmla="*/ 33 w 45"/>
                <a:gd name="T33" fmla="*/ 14 h 68"/>
                <a:gd name="T34" fmla="*/ 36 w 45"/>
                <a:gd name="T35" fmla="*/ 17 h 68"/>
                <a:gd name="T36" fmla="*/ 38 w 45"/>
                <a:gd name="T37" fmla="*/ 14 h 68"/>
                <a:gd name="T38" fmla="*/ 36 w 45"/>
                <a:gd name="T39" fmla="*/ 12 h 68"/>
                <a:gd name="T40" fmla="*/ 22 w 45"/>
                <a:gd name="T41" fmla="*/ 2 h 68"/>
                <a:gd name="T42" fmla="*/ 21 w 45"/>
                <a:gd name="T43" fmla="*/ 5 h 68"/>
                <a:gd name="T44" fmla="*/ 24 w 45"/>
                <a:gd name="T45" fmla="*/ 6 h 68"/>
                <a:gd name="T46" fmla="*/ 25 w 45"/>
                <a:gd name="T47" fmla="*/ 3 h 68"/>
                <a:gd name="T48" fmla="*/ 22 w 45"/>
                <a:gd name="T49" fmla="*/ 2 h 68"/>
                <a:gd name="T50" fmla="*/ 3 w 45"/>
                <a:gd name="T51" fmla="*/ 0 h 68"/>
                <a:gd name="T52" fmla="*/ 0 w 45"/>
                <a:gd name="T53" fmla="*/ 1 h 68"/>
                <a:gd name="T54" fmla="*/ 1 w 45"/>
                <a:gd name="T55" fmla="*/ 5 h 68"/>
                <a:gd name="T56" fmla="*/ 4 w 45"/>
                <a:gd name="T57" fmla="*/ 4 h 68"/>
                <a:gd name="T58" fmla="*/ 3 w 45"/>
                <a:gd name="T5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68">
                  <a:moveTo>
                    <a:pt x="23" y="63"/>
                  </a:moveTo>
                  <a:cubicBezTo>
                    <a:pt x="22" y="63"/>
                    <a:pt x="20" y="64"/>
                    <a:pt x="19" y="64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2" y="67"/>
                    <a:pt x="23" y="67"/>
                    <a:pt x="24" y="66"/>
                  </a:cubicBezTo>
                  <a:cubicBezTo>
                    <a:pt x="23" y="63"/>
                    <a:pt x="23" y="63"/>
                    <a:pt x="23" y="63"/>
                  </a:cubicBezTo>
                  <a:moveTo>
                    <a:pt x="36" y="51"/>
                  </a:moveTo>
                  <a:cubicBezTo>
                    <a:pt x="36" y="52"/>
                    <a:pt x="35" y="53"/>
                    <a:pt x="34" y="54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8" y="55"/>
                    <a:pt x="38" y="54"/>
                    <a:pt x="39" y="53"/>
                  </a:cubicBezTo>
                  <a:cubicBezTo>
                    <a:pt x="36" y="51"/>
                    <a:pt x="36" y="51"/>
                    <a:pt x="36" y="51"/>
                  </a:cubicBezTo>
                  <a:moveTo>
                    <a:pt x="41" y="35"/>
                  </a:moveTo>
                  <a:cubicBezTo>
                    <a:pt x="41" y="36"/>
                    <a:pt x="41" y="38"/>
                    <a:pt x="41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5" y="38"/>
                    <a:pt x="45" y="37"/>
                    <a:pt x="45" y="36"/>
                  </a:cubicBezTo>
                  <a:cubicBezTo>
                    <a:pt x="41" y="35"/>
                    <a:pt x="41" y="35"/>
                    <a:pt x="41" y="35"/>
                  </a:cubicBezTo>
                  <a:moveTo>
                    <a:pt x="36" y="12"/>
                  </a:moveTo>
                  <a:cubicBezTo>
                    <a:pt x="33" y="14"/>
                    <a:pt x="33" y="14"/>
                    <a:pt x="33" y="14"/>
                  </a:cubicBezTo>
                  <a:cubicBezTo>
                    <a:pt x="34" y="15"/>
                    <a:pt x="35" y="16"/>
                    <a:pt x="36" y="17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7" y="13"/>
                    <a:pt x="36" y="12"/>
                  </a:cubicBezTo>
                  <a:moveTo>
                    <a:pt x="22" y="2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6"/>
                    <a:pt x="24" y="6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482"/>
            <p:cNvSpPr>
              <a:spLocks noEditPoints="1"/>
            </p:cNvSpPr>
            <p:nvPr/>
          </p:nvSpPr>
          <p:spPr bwMode="auto">
            <a:xfrm>
              <a:off x="3514725" y="2559050"/>
              <a:ext cx="269875" cy="250825"/>
            </a:xfrm>
            <a:custGeom>
              <a:avLst/>
              <a:gdLst>
                <a:gd name="T0" fmla="*/ 30 w 56"/>
                <a:gd name="T1" fmla="*/ 31 h 52"/>
                <a:gd name="T2" fmla="*/ 27 w 56"/>
                <a:gd name="T3" fmla="*/ 52 h 52"/>
                <a:gd name="T4" fmla="*/ 28 w 56"/>
                <a:gd name="T5" fmla="*/ 52 h 52"/>
                <a:gd name="T6" fmla="*/ 45 w 56"/>
                <a:gd name="T7" fmla="*/ 45 h 52"/>
                <a:gd name="T8" fmla="*/ 48 w 56"/>
                <a:gd name="T9" fmla="*/ 41 h 52"/>
                <a:gd name="T10" fmla="*/ 30 w 56"/>
                <a:gd name="T11" fmla="*/ 31 h 52"/>
                <a:gd name="T12" fmla="*/ 4 w 56"/>
                <a:gd name="T13" fmla="*/ 15 h 52"/>
                <a:gd name="T14" fmla="*/ 9 w 56"/>
                <a:gd name="T15" fmla="*/ 43 h 52"/>
                <a:gd name="T16" fmla="*/ 24 w 56"/>
                <a:gd name="T17" fmla="*/ 51 h 52"/>
                <a:gd name="T18" fmla="*/ 27 w 56"/>
                <a:gd name="T19" fmla="*/ 28 h 52"/>
                <a:gd name="T20" fmla="*/ 4 w 56"/>
                <a:gd name="T21" fmla="*/ 15 h 52"/>
                <a:gd name="T22" fmla="*/ 31 w 56"/>
                <a:gd name="T23" fmla="*/ 0 h 52"/>
                <a:gd name="T24" fmla="*/ 28 w 56"/>
                <a:gd name="T25" fmla="*/ 27 h 52"/>
                <a:gd name="T26" fmla="*/ 50 w 56"/>
                <a:gd name="T27" fmla="*/ 39 h 52"/>
                <a:gd name="T28" fmla="*/ 47 w 56"/>
                <a:gd name="T29" fmla="*/ 8 h 52"/>
                <a:gd name="T30" fmla="*/ 31 w 56"/>
                <a:gd name="T31" fmla="*/ 0 h 52"/>
                <a:gd name="T32" fmla="*/ 28 w 56"/>
                <a:gd name="T33" fmla="*/ 0 h 52"/>
                <a:gd name="T34" fmla="*/ 10 w 56"/>
                <a:gd name="T35" fmla="*/ 7 h 52"/>
                <a:gd name="T36" fmla="*/ 6 w 56"/>
                <a:gd name="T37" fmla="*/ 12 h 52"/>
                <a:gd name="T38" fmla="*/ 25 w 56"/>
                <a:gd name="T39" fmla="*/ 23 h 52"/>
                <a:gd name="T40" fmla="*/ 28 w 56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52">
                  <a:moveTo>
                    <a:pt x="30" y="31"/>
                  </a:moveTo>
                  <a:cubicBezTo>
                    <a:pt x="27" y="52"/>
                    <a:pt x="27" y="52"/>
                    <a:pt x="27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34" y="52"/>
                    <a:pt x="40" y="49"/>
                    <a:pt x="45" y="45"/>
                  </a:cubicBezTo>
                  <a:cubicBezTo>
                    <a:pt x="47" y="44"/>
                    <a:pt x="48" y="43"/>
                    <a:pt x="48" y="41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4" y="15"/>
                  </a:moveTo>
                  <a:cubicBezTo>
                    <a:pt x="0" y="24"/>
                    <a:pt x="2" y="36"/>
                    <a:pt x="9" y="43"/>
                  </a:cubicBezTo>
                  <a:cubicBezTo>
                    <a:pt x="13" y="48"/>
                    <a:pt x="18" y="51"/>
                    <a:pt x="24" y="51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4" y="15"/>
                    <a:pt x="4" y="15"/>
                    <a:pt x="4" y="15"/>
                  </a:cubicBezTo>
                  <a:moveTo>
                    <a:pt x="31" y="0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6" y="29"/>
                    <a:pt x="55" y="17"/>
                    <a:pt x="47" y="8"/>
                  </a:cubicBezTo>
                  <a:cubicBezTo>
                    <a:pt x="43" y="4"/>
                    <a:pt x="37" y="1"/>
                    <a:pt x="31" y="0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8" y="8"/>
                    <a:pt x="7" y="10"/>
                    <a:pt x="6" y="1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483"/>
            <p:cNvSpPr/>
            <p:nvPr/>
          </p:nvSpPr>
          <p:spPr bwMode="auto">
            <a:xfrm>
              <a:off x="3533775" y="2559050"/>
              <a:ext cx="222250" cy="250825"/>
            </a:xfrm>
            <a:custGeom>
              <a:avLst/>
              <a:gdLst>
                <a:gd name="T0" fmla="*/ 24 w 46"/>
                <a:gd name="T1" fmla="*/ 0 h 52"/>
                <a:gd name="T2" fmla="*/ 24 w 46"/>
                <a:gd name="T3" fmla="*/ 0 h 52"/>
                <a:gd name="T4" fmla="*/ 21 w 46"/>
                <a:gd name="T5" fmla="*/ 23 h 52"/>
                <a:gd name="T6" fmla="*/ 2 w 46"/>
                <a:gd name="T7" fmla="*/ 12 h 52"/>
                <a:gd name="T8" fmla="*/ 0 w 46"/>
                <a:gd name="T9" fmla="*/ 15 h 52"/>
                <a:gd name="T10" fmla="*/ 23 w 46"/>
                <a:gd name="T11" fmla="*/ 28 h 52"/>
                <a:gd name="T12" fmla="*/ 20 w 46"/>
                <a:gd name="T13" fmla="*/ 51 h 52"/>
                <a:gd name="T14" fmla="*/ 23 w 46"/>
                <a:gd name="T15" fmla="*/ 52 h 52"/>
                <a:gd name="T16" fmla="*/ 26 w 46"/>
                <a:gd name="T17" fmla="*/ 31 h 52"/>
                <a:gd name="T18" fmla="*/ 44 w 46"/>
                <a:gd name="T19" fmla="*/ 41 h 52"/>
                <a:gd name="T20" fmla="*/ 46 w 46"/>
                <a:gd name="T21" fmla="*/ 39 h 52"/>
                <a:gd name="T22" fmla="*/ 24 w 46"/>
                <a:gd name="T23" fmla="*/ 27 h 52"/>
                <a:gd name="T24" fmla="*/ 27 w 46"/>
                <a:gd name="T25" fmla="*/ 0 h 52"/>
                <a:gd name="T26" fmla="*/ 24 w 46"/>
                <a:gd name="T2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52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1" y="52"/>
                    <a:pt x="22" y="52"/>
                    <a:pt x="23" y="5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5" y="41"/>
                    <a:pt x="46" y="40"/>
                    <a:pt x="46" y="3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484"/>
            <p:cNvSpPr>
              <a:spLocks noEditPoints="1"/>
            </p:cNvSpPr>
            <p:nvPr/>
          </p:nvSpPr>
          <p:spPr bwMode="auto">
            <a:xfrm>
              <a:off x="3470275" y="2514600"/>
              <a:ext cx="357188" cy="333375"/>
            </a:xfrm>
            <a:custGeom>
              <a:avLst/>
              <a:gdLst>
                <a:gd name="T0" fmla="*/ 62 w 74"/>
                <a:gd name="T1" fmla="*/ 53 h 69"/>
                <a:gd name="T2" fmla="*/ 58 w 74"/>
                <a:gd name="T3" fmla="*/ 58 h 69"/>
                <a:gd name="T4" fmla="*/ 37 w 74"/>
                <a:gd name="T5" fmla="*/ 66 h 69"/>
                <a:gd name="T6" fmla="*/ 36 w 74"/>
                <a:gd name="T7" fmla="*/ 66 h 69"/>
                <a:gd name="T8" fmla="*/ 35 w 74"/>
                <a:gd name="T9" fmla="*/ 69 h 69"/>
                <a:gd name="T10" fmla="*/ 37 w 74"/>
                <a:gd name="T11" fmla="*/ 69 h 69"/>
                <a:gd name="T12" fmla="*/ 60 w 74"/>
                <a:gd name="T13" fmla="*/ 60 h 69"/>
                <a:gd name="T14" fmla="*/ 65 w 74"/>
                <a:gd name="T15" fmla="*/ 55 h 69"/>
                <a:gd name="T16" fmla="*/ 62 w 74"/>
                <a:gd name="T17" fmla="*/ 53 h 69"/>
                <a:gd name="T18" fmla="*/ 5 w 74"/>
                <a:gd name="T19" fmla="*/ 20 h 69"/>
                <a:gd name="T20" fmla="*/ 11 w 74"/>
                <a:gd name="T21" fmla="*/ 58 h 69"/>
                <a:gd name="T22" fmla="*/ 32 w 74"/>
                <a:gd name="T23" fmla="*/ 69 h 69"/>
                <a:gd name="T24" fmla="*/ 33 w 74"/>
                <a:gd name="T25" fmla="*/ 66 h 69"/>
                <a:gd name="T26" fmla="*/ 14 w 74"/>
                <a:gd name="T27" fmla="*/ 56 h 69"/>
                <a:gd name="T28" fmla="*/ 9 w 74"/>
                <a:gd name="T29" fmla="*/ 22 h 69"/>
                <a:gd name="T30" fmla="*/ 5 w 74"/>
                <a:gd name="T31" fmla="*/ 20 h 69"/>
                <a:gd name="T32" fmla="*/ 41 w 74"/>
                <a:gd name="T33" fmla="*/ 0 h 69"/>
                <a:gd name="T34" fmla="*/ 41 w 74"/>
                <a:gd name="T35" fmla="*/ 4 h 69"/>
                <a:gd name="T36" fmla="*/ 60 w 74"/>
                <a:gd name="T37" fmla="*/ 14 h 69"/>
                <a:gd name="T38" fmla="*/ 64 w 74"/>
                <a:gd name="T39" fmla="*/ 50 h 69"/>
                <a:gd name="T40" fmla="*/ 67 w 74"/>
                <a:gd name="T41" fmla="*/ 52 h 69"/>
                <a:gd name="T42" fmla="*/ 62 w 74"/>
                <a:gd name="T43" fmla="*/ 11 h 69"/>
                <a:gd name="T44" fmla="*/ 41 w 74"/>
                <a:gd name="T45" fmla="*/ 0 h 69"/>
                <a:gd name="T46" fmla="*/ 37 w 74"/>
                <a:gd name="T47" fmla="*/ 0 h 69"/>
                <a:gd name="T48" fmla="*/ 13 w 74"/>
                <a:gd name="T49" fmla="*/ 9 h 69"/>
                <a:gd name="T50" fmla="*/ 7 w 74"/>
                <a:gd name="T51" fmla="*/ 17 h 69"/>
                <a:gd name="T52" fmla="*/ 10 w 74"/>
                <a:gd name="T53" fmla="*/ 19 h 69"/>
                <a:gd name="T54" fmla="*/ 16 w 74"/>
                <a:gd name="T55" fmla="*/ 12 h 69"/>
                <a:gd name="T56" fmla="*/ 37 w 74"/>
                <a:gd name="T57" fmla="*/ 4 h 69"/>
                <a:gd name="T58" fmla="*/ 37 w 74"/>
                <a:gd name="T59" fmla="*/ 4 h 69"/>
                <a:gd name="T60" fmla="*/ 38 w 74"/>
                <a:gd name="T61" fmla="*/ 0 h 69"/>
                <a:gd name="T62" fmla="*/ 37 w 74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69">
                  <a:moveTo>
                    <a:pt x="62" y="53"/>
                  </a:moveTo>
                  <a:cubicBezTo>
                    <a:pt x="61" y="55"/>
                    <a:pt x="59" y="56"/>
                    <a:pt x="58" y="58"/>
                  </a:cubicBezTo>
                  <a:cubicBezTo>
                    <a:pt x="52" y="63"/>
                    <a:pt x="44" y="66"/>
                    <a:pt x="37" y="66"/>
                  </a:cubicBezTo>
                  <a:cubicBezTo>
                    <a:pt x="37" y="66"/>
                    <a:pt x="36" y="66"/>
                    <a:pt x="36" y="66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6" y="69"/>
                    <a:pt x="36" y="69"/>
                    <a:pt x="37" y="69"/>
                  </a:cubicBezTo>
                  <a:cubicBezTo>
                    <a:pt x="45" y="69"/>
                    <a:pt x="54" y="66"/>
                    <a:pt x="60" y="60"/>
                  </a:cubicBezTo>
                  <a:cubicBezTo>
                    <a:pt x="62" y="58"/>
                    <a:pt x="64" y="57"/>
                    <a:pt x="65" y="55"/>
                  </a:cubicBezTo>
                  <a:cubicBezTo>
                    <a:pt x="62" y="53"/>
                    <a:pt x="62" y="53"/>
                    <a:pt x="62" y="53"/>
                  </a:cubicBezTo>
                  <a:moveTo>
                    <a:pt x="5" y="20"/>
                  </a:moveTo>
                  <a:cubicBezTo>
                    <a:pt x="0" y="32"/>
                    <a:pt x="2" y="48"/>
                    <a:pt x="11" y="58"/>
                  </a:cubicBezTo>
                  <a:cubicBezTo>
                    <a:pt x="17" y="64"/>
                    <a:pt x="24" y="68"/>
                    <a:pt x="32" y="69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26" y="65"/>
                    <a:pt x="19" y="61"/>
                    <a:pt x="14" y="56"/>
                  </a:cubicBezTo>
                  <a:cubicBezTo>
                    <a:pt x="5" y="46"/>
                    <a:pt x="3" y="33"/>
                    <a:pt x="9" y="22"/>
                  </a:cubicBezTo>
                  <a:cubicBezTo>
                    <a:pt x="5" y="20"/>
                    <a:pt x="5" y="20"/>
                    <a:pt x="5" y="20"/>
                  </a:cubicBezTo>
                  <a:moveTo>
                    <a:pt x="41" y="0"/>
                  </a:moveTo>
                  <a:cubicBezTo>
                    <a:pt x="41" y="4"/>
                    <a:pt x="41" y="4"/>
                    <a:pt x="41" y="4"/>
                  </a:cubicBezTo>
                  <a:cubicBezTo>
                    <a:pt x="48" y="5"/>
                    <a:pt x="54" y="8"/>
                    <a:pt x="60" y="14"/>
                  </a:cubicBezTo>
                  <a:cubicBezTo>
                    <a:pt x="69" y="24"/>
                    <a:pt x="70" y="39"/>
                    <a:pt x="64" y="50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74" y="39"/>
                    <a:pt x="73" y="23"/>
                    <a:pt x="62" y="11"/>
                  </a:cubicBezTo>
                  <a:cubicBezTo>
                    <a:pt x="56" y="5"/>
                    <a:pt x="49" y="1"/>
                    <a:pt x="41" y="0"/>
                  </a:cubicBezTo>
                  <a:moveTo>
                    <a:pt x="37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11" y="12"/>
                    <a:pt x="9" y="14"/>
                    <a:pt x="7" y="17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2" y="16"/>
                    <a:pt x="13" y="14"/>
                    <a:pt x="16" y="12"/>
                  </a:cubicBezTo>
                  <a:cubicBezTo>
                    <a:pt x="22" y="6"/>
                    <a:pt x="29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485"/>
            <p:cNvSpPr>
              <a:spLocks noEditPoints="1"/>
            </p:cNvSpPr>
            <p:nvPr/>
          </p:nvSpPr>
          <p:spPr bwMode="auto">
            <a:xfrm>
              <a:off x="3495675" y="2514600"/>
              <a:ext cx="298450" cy="333375"/>
            </a:xfrm>
            <a:custGeom>
              <a:avLst/>
              <a:gdLst>
                <a:gd name="T0" fmla="*/ 28 w 62"/>
                <a:gd name="T1" fmla="*/ 66 h 69"/>
                <a:gd name="T2" fmla="*/ 27 w 62"/>
                <a:gd name="T3" fmla="*/ 69 h 69"/>
                <a:gd name="T4" fmla="*/ 30 w 62"/>
                <a:gd name="T5" fmla="*/ 69 h 69"/>
                <a:gd name="T6" fmla="*/ 31 w 62"/>
                <a:gd name="T7" fmla="*/ 66 h 69"/>
                <a:gd name="T8" fmla="*/ 28 w 62"/>
                <a:gd name="T9" fmla="*/ 66 h 69"/>
                <a:gd name="T10" fmla="*/ 59 w 62"/>
                <a:gd name="T11" fmla="*/ 50 h 69"/>
                <a:gd name="T12" fmla="*/ 57 w 62"/>
                <a:gd name="T13" fmla="*/ 53 h 69"/>
                <a:gd name="T14" fmla="*/ 60 w 62"/>
                <a:gd name="T15" fmla="*/ 55 h 69"/>
                <a:gd name="T16" fmla="*/ 62 w 62"/>
                <a:gd name="T17" fmla="*/ 52 h 69"/>
                <a:gd name="T18" fmla="*/ 59 w 62"/>
                <a:gd name="T19" fmla="*/ 50 h 69"/>
                <a:gd name="T20" fmla="*/ 2 w 62"/>
                <a:gd name="T21" fmla="*/ 17 h 69"/>
                <a:gd name="T22" fmla="*/ 0 w 62"/>
                <a:gd name="T23" fmla="*/ 20 h 69"/>
                <a:gd name="T24" fmla="*/ 4 w 62"/>
                <a:gd name="T25" fmla="*/ 22 h 69"/>
                <a:gd name="T26" fmla="*/ 5 w 62"/>
                <a:gd name="T27" fmla="*/ 19 h 69"/>
                <a:gd name="T28" fmla="*/ 2 w 62"/>
                <a:gd name="T29" fmla="*/ 17 h 69"/>
                <a:gd name="T30" fmla="*/ 33 w 62"/>
                <a:gd name="T31" fmla="*/ 0 h 69"/>
                <a:gd name="T32" fmla="*/ 32 w 62"/>
                <a:gd name="T33" fmla="*/ 4 h 69"/>
                <a:gd name="T34" fmla="*/ 36 w 62"/>
                <a:gd name="T35" fmla="*/ 4 h 69"/>
                <a:gd name="T36" fmla="*/ 36 w 62"/>
                <a:gd name="T37" fmla="*/ 0 h 69"/>
                <a:gd name="T38" fmla="*/ 33 w 62"/>
                <a:gd name="T3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69">
                  <a:moveTo>
                    <a:pt x="28" y="66"/>
                  </a:move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0" y="66"/>
                    <a:pt x="29" y="66"/>
                    <a:pt x="28" y="66"/>
                  </a:cubicBezTo>
                  <a:moveTo>
                    <a:pt x="59" y="50"/>
                  </a:moveTo>
                  <a:cubicBezTo>
                    <a:pt x="58" y="51"/>
                    <a:pt x="58" y="52"/>
                    <a:pt x="57" y="53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1" y="54"/>
                    <a:pt x="61" y="53"/>
                    <a:pt x="62" y="52"/>
                  </a:cubicBezTo>
                  <a:cubicBezTo>
                    <a:pt x="59" y="50"/>
                    <a:pt x="59" y="50"/>
                    <a:pt x="59" y="50"/>
                  </a:cubicBezTo>
                  <a:moveTo>
                    <a:pt x="2" y="17"/>
                  </a:moveTo>
                  <a:cubicBezTo>
                    <a:pt x="1" y="18"/>
                    <a:pt x="1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33" y="0"/>
                  </a:moveTo>
                  <a:cubicBezTo>
                    <a:pt x="32" y="4"/>
                    <a:pt x="32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486"/>
            <p:cNvSpPr>
              <a:spLocks noEditPoints="1"/>
            </p:cNvSpPr>
            <p:nvPr/>
          </p:nvSpPr>
          <p:spPr bwMode="auto">
            <a:xfrm>
              <a:off x="2603500" y="2940050"/>
              <a:ext cx="182563" cy="177800"/>
            </a:xfrm>
            <a:custGeom>
              <a:avLst/>
              <a:gdLst>
                <a:gd name="T0" fmla="*/ 23 w 38"/>
                <a:gd name="T1" fmla="*/ 21 h 37"/>
                <a:gd name="T2" fmla="*/ 23 w 38"/>
                <a:gd name="T3" fmla="*/ 36 h 37"/>
                <a:gd name="T4" fmla="*/ 31 w 38"/>
                <a:gd name="T5" fmla="*/ 32 h 37"/>
                <a:gd name="T6" fmla="*/ 35 w 38"/>
                <a:gd name="T7" fmla="*/ 27 h 37"/>
                <a:gd name="T8" fmla="*/ 23 w 38"/>
                <a:gd name="T9" fmla="*/ 21 h 37"/>
                <a:gd name="T10" fmla="*/ 19 w 38"/>
                <a:gd name="T11" fmla="*/ 21 h 37"/>
                <a:gd name="T12" fmla="*/ 2 w 38"/>
                <a:gd name="T13" fmla="*/ 26 h 37"/>
                <a:gd name="T14" fmla="*/ 5 w 38"/>
                <a:gd name="T15" fmla="*/ 31 h 37"/>
                <a:gd name="T16" fmla="*/ 19 w 38"/>
                <a:gd name="T17" fmla="*/ 37 h 37"/>
                <a:gd name="T18" fmla="*/ 20 w 38"/>
                <a:gd name="T19" fmla="*/ 37 h 37"/>
                <a:gd name="T20" fmla="*/ 19 w 38"/>
                <a:gd name="T21" fmla="*/ 21 h 37"/>
                <a:gd name="T22" fmla="*/ 5 w 38"/>
                <a:gd name="T23" fmla="*/ 6 h 37"/>
                <a:gd name="T24" fmla="*/ 1 w 38"/>
                <a:gd name="T25" fmla="*/ 22 h 37"/>
                <a:gd name="T26" fmla="*/ 17 w 38"/>
                <a:gd name="T27" fmla="*/ 18 h 37"/>
                <a:gd name="T28" fmla="*/ 5 w 38"/>
                <a:gd name="T29" fmla="*/ 6 h 37"/>
                <a:gd name="T30" fmla="*/ 29 w 38"/>
                <a:gd name="T31" fmla="*/ 4 h 37"/>
                <a:gd name="T32" fmla="*/ 23 w 38"/>
                <a:gd name="T33" fmla="*/ 18 h 37"/>
                <a:gd name="T34" fmla="*/ 36 w 38"/>
                <a:gd name="T35" fmla="*/ 23 h 37"/>
                <a:gd name="T36" fmla="*/ 32 w 38"/>
                <a:gd name="T37" fmla="*/ 6 h 37"/>
                <a:gd name="T38" fmla="*/ 29 w 38"/>
                <a:gd name="T39" fmla="*/ 4 h 37"/>
                <a:gd name="T40" fmla="*/ 19 w 38"/>
                <a:gd name="T41" fmla="*/ 0 h 37"/>
                <a:gd name="T42" fmla="*/ 8 w 38"/>
                <a:gd name="T43" fmla="*/ 4 h 37"/>
                <a:gd name="T44" fmla="*/ 20 w 38"/>
                <a:gd name="T45" fmla="*/ 16 h 37"/>
                <a:gd name="T46" fmla="*/ 27 w 38"/>
                <a:gd name="T47" fmla="*/ 2 h 37"/>
                <a:gd name="T48" fmla="*/ 19 w 38"/>
                <a:gd name="T4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37">
                  <a:moveTo>
                    <a:pt x="23" y="21"/>
                  </a:moveTo>
                  <a:cubicBezTo>
                    <a:pt x="23" y="36"/>
                    <a:pt x="23" y="36"/>
                    <a:pt x="23" y="36"/>
                  </a:cubicBezTo>
                  <a:cubicBezTo>
                    <a:pt x="26" y="35"/>
                    <a:pt x="29" y="34"/>
                    <a:pt x="31" y="32"/>
                  </a:cubicBezTo>
                  <a:cubicBezTo>
                    <a:pt x="33" y="30"/>
                    <a:pt x="34" y="28"/>
                    <a:pt x="35" y="27"/>
                  </a:cubicBezTo>
                  <a:cubicBezTo>
                    <a:pt x="23" y="21"/>
                    <a:pt x="23" y="21"/>
                    <a:pt x="23" y="21"/>
                  </a:cubicBezTo>
                  <a:moveTo>
                    <a:pt x="19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4" y="29"/>
                    <a:pt x="5" y="31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0" y="37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5" y="6"/>
                  </a:moveTo>
                  <a:cubicBezTo>
                    <a:pt x="1" y="11"/>
                    <a:pt x="0" y="17"/>
                    <a:pt x="1" y="2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9" y="4"/>
                  </a:moveTo>
                  <a:cubicBezTo>
                    <a:pt x="23" y="18"/>
                    <a:pt x="23" y="18"/>
                    <a:pt x="2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18"/>
                    <a:pt x="36" y="11"/>
                    <a:pt x="32" y="6"/>
                  </a:cubicBezTo>
                  <a:cubicBezTo>
                    <a:pt x="31" y="5"/>
                    <a:pt x="30" y="5"/>
                    <a:pt x="29" y="4"/>
                  </a:cubicBezTo>
                  <a:moveTo>
                    <a:pt x="19" y="0"/>
                  </a:moveTo>
                  <a:cubicBezTo>
                    <a:pt x="15" y="0"/>
                    <a:pt x="11" y="2"/>
                    <a:pt x="8" y="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487"/>
            <p:cNvSpPr/>
            <p:nvPr/>
          </p:nvSpPr>
          <p:spPr bwMode="auto">
            <a:xfrm>
              <a:off x="2608263" y="2949575"/>
              <a:ext cx="168275" cy="168275"/>
            </a:xfrm>
            <a:custGeom>
              <a:avLst/>
              <a:gdLst>
                <a:gd name="T0" fmla="*/ 26 w 35"/>
                <a:gd name="T1" fmla="*/ 0 h 35"/>
                <a:gd name="T2" fmla="*/ 19 w 35"/>
                <a:gd name="T3" fmla="*/ 14 h 35"/>
                <a:gd name="T4" fmla="*/ 7 w 35"/>
                <a:gd name="T5" fmla="*/ 2 h 35"/>
                <a:gd name="T6" fmla="*/ 5 w 35"/>
                <a:gd name="T7" fmla="*/ 3 h 35"/>
                <a:gd name="T8" fmla="*/ 4 w 35"/>
                <a:gd name="T9" fmla="*/ 4 h 35"/>
                <a:gd name="T10" fmla="*/ 16 w 35"/>
                <a:gd name="T11" fmla="*/ 16 h 35"/>
                <a:gd name="T12" fmla="*/ 0 w 35"/>
                <a:gd name="T13" fmla="*/ 20 h 35"/>
                <a:gd name="T14" fmla="*/ 1 w 35"/>
                <a:gd name="T15" fmla="*/ 24 h 35"/>
                <a:gd name="T16" fmla="*/ 18 w 35"/>
                <a:gd name="T17" fmla="*/ 19 h 35"/>
                <a:gd name="T18" fmla="*/ 19 w 35"/>
                <a:gd name="T19" fmla="*/ 35 h 35"/>
                <a:gd name="T20" fmla="*/ 22 w 35"/>
                <a:gd name="T21" fmla="*/ 34 h 35"/>
                <a:gd name="T22" fmla="*/ 22 w 35"/>
                <a:gd name="T23" fmla="*/ 19 h 35"/>
                <a:gd name="T24" fmla="*/ 34 w 35"/>
                <a:gd name="T25" fmla="*/ 25 h 35"/>
                <a:gd name="T26" fmla="*/ 35 w 35"/>
                <a:gd name="T27" fmla="*/ 21 h 35"/>
                <a:gd name="T28" fmla="*/ 22 w 35"/>
                <a:gd name="T29" fmla="*/ 16 h 35"/>
                <a:gd name="T30" fmla="*/ 28 w 35"/>
                <a:gd name="T31" fmla="*/ 2 h 35"/>
                <a:gd name="T32" fmla="*/ 26 w 35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26" y="0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1" y="34"/>
                    <a:pt x="22" y="34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4"/>
                    <a:pt x="35" y="23"/>
                    <a:pt x="35" y="21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488"/>
            <p:cNvSpPr>
              <a:spLocks noEditPoints="1"/>
            </p:cNvSpPr>
            <p:nvPr/>
          </p:nvSpPr>
          <p:spPr bwMode="auto">
            <a:xfrm>
              <a:off x="2570163" y="2909888"/>
              <a:ext cx="244475" cy="236538"/>
            </a:xfrm>
            <a:custGeom>
              <a:avLst/>
              <a:gdLst>
                <a:gd name="T0" fmla="*/ 45 w 51"/>
                <a:gd name="T1" fmla="*/ 34 h 49"/>
                <a:gd name="T2" fmla="*/ 41 w 51"/>
                <a:gd name="T3" fmla="*/ 40 h 49"/>
                <a:gd name="T4" fmla="*/ 30 w 51"/>
                <a:gd name="T5" fmla="*/ 46 h 49"/>
                <a:gd name="T6" fmla="*/ 30 w 51"/>
                <a:gd name="T7" fmla="*/ 48 h 49"/>
                <a:gd name="T8" fmla="*/ 42 w 51"/>
                <a:gd name="T9" fmla="*/ 42 h 49"/>
                <a:gd name="T10" fmla="*/ 48 w 51"/>
                <a:gd name="T11" fmla="*/ 35 h 49"/>
                <a:gd name="T12" fmla="*/ 45 w 51"/>
                <a:gd name="T13" fmla="*/ 34 h 49"/>
                <a:gd name="T14" fmla="*/ 6 w 51"/>
                <a:gd name="T15" fmla="*/ 32 h 49"/>
                <a:gd name="T16" fmla="*/ 3 w 51"/>
                <a:gd name="T17" fmla="*/ 33 h 49"/>
                <a:gd name="T18" fmla="*/ 8 w 51"/>
                <a:gd name="T19" fmla="*/ 41 h 49"/>
                <a:gd name="T20" fmla="*/ 26 w 51"/>
                <a:gd name="T21" fmla="*/ 49 h 49"/>
                <a:gd name="T22" fmla="*/ 27 w 51"/>
                <a:gd name="T23" fmla="*/ 49 h 49"/>
                <a:gd name="T24" fmla="*/ 27 w 51"/>
                <a:gd name="T25" fmla="*/ 46 h 49"/>
                <a:gd name="T26" fmla="*/ 26 w 51"/>
                <a:gd name="T27" fmla="*/ 46 h 49"/>
                <a:gd name="T28" fmla="*/ 10 w 51"/>
                <a:gd name="T29" fmla="*/ 39 h 49"/>
                <a:gd name="T30" fmla="*/ 6 w 51"/>
                <a:gd name="T31" fmla="*/ 32 h 49"/>
                <a:gd name="T32" fmla="*/ 8 w 51"/>
                <a:gd name="T33" fmla="*/ 8 h 49"/>
                <a:gd name="T34" fmla="*/ 2 w 51"/>
                <a:gd name="T35" fmla="*/ 30 h 49"/>
                <a:gd name="T36" fmla="*/ 5 w 51"/>
                <a:gd name="T37" fmla="*/ 29 h 49"/>
                <a:gd name="T38" fmla="*/ 10 w 51"/>
                <a:gd name="T39" fmla="*/ 10 h 49"/>
                <a:gd name="T40" fmla="*/ 8 w 51"/>
                <a:gd name="T41" fmla="*/ 8 h 49"/>
                <a:gd name="T42" fmla="*/ 39 w 51"/>
                <a:gd name="T43" fmla="*/ 4 h 49"/>
                <a:gd name="T44" fmla="*/ 38 w 51"/>
                <a:gd name="T45" fmla="*/ 7 h 49"/>
                <a:gd name="T46" fmla="*/ 42 w 51"/>
                <a:gd name="T47" fmla="*/ 10 h 49"/>
                <a:gd name="T48" fmla="*/ 47 w 51"/>
                <a:gd name="T49" fmla="*/ 31 h 49"/>
                <a:gd name="T50" fmla="*/ 49 w 51"/>
                <a:gd name="T51" fmla="*/ 32 h 49"/>
                <a:gd name="T52" fmla="*/ 44 w 51"/>
                <a:gd name="T53" fmla="*/ 8 h 49"/>
                <a:gd name="T54" fmla="*/ 39 w 51"/>
                <a:gd name="T55" fmla="*/ 4 h 49"/>
                <a:gd name="T56" fmla="*/ 26 w 51"/>
                <a:gd name="T57" fmla="*/ 0 h 49"/>
                <a:gd name="T58" fmla="*/ 10 w 51"/>
                <a:gd name="T59" fmla="*/ 6 h 49"/>
                <a:gd name="T60" fmla="*/ 12 w 51"/>
                <a:gd name="T61" fmla="*/ 8 h 49"/>
                <a:gd name="T62" fmla="*/ 26 w 51"/>
                <a:gd name="T63" fmla="*/ 3 h 49"/>
                <a:gd name="T64" fmla="*/ 35 w 51"/>
                <a:gd name="T65" fmla="*/ 5 h 49"/>
                <a:gd name="T66" fmla="*/ 36 w 51"/>
                <a:gd name="T67" fmla="*/ 3 h 49"/>
                <a:gd name="T68" fmla="*/ 26 w 51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9">
                  <a:moveTo>
                    <a:pt x="45" y="34"/>
                  </a:moveTo>
                  <a:cubicBezTo>
                    <a:pt x="44" y="36"/>
                    <a:pt x="43" y="39"/>
                    <a:pt x="41" y="40"/>
                  </a:cubicBezTo>
                  <a:cubicBezTo>
                    <a:pt x="38" y="43"/>
                    <a:pt x="34" y="45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5" y="47"/>
                    <a:pt x="39" y="45"/>
                    <a:pt x="42" y="42"/>
                  </a:cubicBezTo>
                  <a:cubicBezTo>
                    <a:pt x="45" y="40"/>
                    <a:pt x="46" y="38"/>
                    <a:pt x="48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6" y="32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4" y="36"/>
                    <a:pt x="6" y="39"/>
                    <a:pt x="8" y="41"/>
                  </a:cubicBezTo>
                  <a:cubicBezTo>
                    <a:pt x="13" y="46"/>
                    <a:pt x="19" y="49"/>
                    <a:pt x="26" y="49"/>
                  </a:cubicBezTo>
                  <a:cubicBezTo>
                    <a:pt x="26" y="49"/>
                    <a:pt x="27" y="49"/>
                    <a:pt x="27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cubicBezTo>
                    <a:pt x="8" y="37"/>
                    <a:pt x="6" y="35"/>
                    <a:pt x="6" y="32"/>
                  </a:cubicBezTo>
                  <a:moveTo>
                    <a:pt x="8" y="8"/>
                  </a:moveTo>
                  <a:cubicBezTo>
                    <a:pt x="2" y="14"/>
                    <a:pt x="0" y="22"/>
                    <a:pt x="2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3" y="23"/>
                    <a:pt x="5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39" y="4"/>
                  </a:move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41" y="8"/>
                    <a:pt x="42" y="10"/>
                  </a:cubicBezTo>
                  <a:cubicBezTo>
                    <a:pt x="47" y="16"/>
                    <a:pt x="49" y="24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1" y="24"/>
                    <a:pt x="50" y="15"/>
                    <a:pt x="44" y="8"/>
                  </a:cubicBezTo>
                  <a:cubicBezTo>
                    <a:pt x="42" y="7"/>
                    <a:pt x="41" y="5"/>
                    <a:pt x="39" y="4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6" y="4"/>
                    <a:pt x="21" y="3"/>
                    <a:pt x="26" y="3"/>
                  </a:cubicBezTo>
                  <a:cubicBezTo>
                    <a:pt x="29" y="3"/>
                    <a:pt x="32" y="3"/>
                    <a:pt x="35" y="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489"/>
            <p:cNvSpPr>
              <a:spLocks noEditPoints="1"/>
            </p:cNvSpPr>
            <p:nvPr/>
          </p:nvSpPr>
          <p:spPr bwMode="auto">
            <a:xfrm>
              <a:off x="2579688" y="2925763"/>
              <a:ext cx="225425" cy="220663"/>
            </a:xfrm>
            <a:custGeom>
              <a:avLst/>
              <a:gdLst>
                <a:gd name="T0" fmla="*/ 28 w 47"/>
                <a:gd name="T1" fmla="*/ 43 h 46"/>
                <a:gd name="T2" fmla="*/ 25 w 47"/>
                <a:gd name="T3" fmla="*/ 43 h 46"/>
                <a:gd name="T4" fmla="*/ 25 w 47"/>
                <a:gd name="T5" fmla="*/ 46 h 46"/>
                <a:gd name="T6" fmla="*/ 28 w 47"/>
                <a:gd name="T7" fmla="*/ 45 h 46"/>
                <a:gd name="T8" fmla="*/ 28 w 47"/>
                <a:gd name="T9" fmla="*/ 43 h 46"/>
                <a:gd name="T10" fmla="*/ 45 w 47"/>
                <a:gd name="T11" fmla="*/ 28 h 46"/>
                <a:gd name="T12" fmla="*/ 43 w 47"/>
                <a:gd name="T13" fmla="*/ 31 h 46"/>
                <a:gd name="T14" fmla="*/ 46 w 47"/>
                <a:gd name="T15" fmla="*/ 32 h 46"/>
                <a:gd name="T16" fmla="*/ 47 w 47"/>
                <a:gd name="T17" fmla="*/ 29 h 46"/>
                <a:gd name="T18" fmla="*/ 45 w 47"/>
                <a:gd name="T19" fmla="*/ 28 h 46"/>
                <a:gd name="T20" fmla="*/ 3 w 47"/>
                <a:gd name="T21" fmla="*/ 26 h 46"/>
                <a:gd name="T22" fmla="*/ 0 w 47"/>
                <a:gd name="T23" fmla="*/ 27 h 46"/>
                <a:gd name="T24" fmla="*/ 1 w 47"/>
                <a:gd name="T25" fmla="*/ 30 h 46"/>
                <a:gd name="T26" fmla="*/ 4 w 47"/>
                <a:gd name="T27" fmla="*/ 29 h 46"/>
                <a:gd name="T28" fmla="*/ 3 w 47"/>
                <a:gd name="T29" fmla="*/ 26 h 46"/>
                <a:gd name="T30" fmla="*/ 8 w 47"/>
                <a:gd name="T31" fmla="*/ 3 h 46"/>
                <a:gd name="T32" fmla="*/ 7 w 47"/>
                <a:gd name="T33" fmla="*/ 4 h 46"/>
                <a:gd name="T34" fmla="*/ 6 w 47"/>
                <a:gd name="T35" fmla="*/ 5 h 46"/>
                <a:gd name="T36" fmla="*/ 8 w 47"/>
                <a:gd name="T37" fmla="*/ 7 h 46"/>
                <a:gd name="T38" fmla="*/ 9 w 47"/>
                <a:gd name="T39" fmla="*/ 6 h 46"/>
                <a:gd name="T40" fmla="*/ 10 w 47"/>
                <a:gd name="T41" fmla="*/ 5 h 46"/>
                <a:gd name="T42" fmla="*/ 8 w 47"/>
                <a:gd name="T43" fmla="*/ 3 h 46"/>
                <a:gd name="T44" fmla="*/ 34 w 47"/>
                <a:gd name="T45" fmla="*/ 0 h 46"/>
                <a:gd name="T46" fmla="*/ 33 w 47"/>
                <a:gd name="T47" fmla="*/ 2 h 46"/>
                <a:gd name="T48" fmla="*/ 36 w 47"/>
                <a:gd name="T49" fmla="*/ 4 h 46"/>
                <a:gd name="T50" fmla="*/ 37 w 47"/>
                <a:gd name="T51" fmla="*/ 1 h 46"/>
                <a:gd name="T52" fmla="*/ 34 w 47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" h="46">
                  <a:moveTo>
                    <a:pt x="28" y="43"/>
                  </a:moveTo>
                  <a:cubicBezTo>
                    <a:pt x="27" y="43"/>
                    <a:pt x="26" y="43"/>
                    <a:pt x="25" y="43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6" y="46"/>
                    <a:pt x="27" y="45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moveTo>
                    <a:pt x="45" y="28"/>
                  </a:moveTo>
                  <a:cubicBezTo>
                    <a:pt x="44" y="29"/>
                    <a:pt x="44" y="30"/>
                    <a:pt x="43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1"/>
                    <a:pt x="46" y="30"/>
                    <a:pt x="47" y="29"/>
                  </a:cubicBezTo>
                  <a:cubicBezTo>
                    <a:pt x="45" y="28"/>
                    <a:pt x="45" y="28"/>
                    <a:pt x="45" y="28"/>
                  </a:cubicBezTo>
                  <a:moveTo>
                    <a:pt x="3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1" y="29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3"/>
                  </a:move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6" y="5"/>
                    <a:pt x="6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8" y="3"/>
                    <a:pt x="8" y="3"/>
                    <a:pt x="8" y="3"/>
                  </a:cubicBezTo>
                  <a:moveTo>
                    <a:pt x="34" y="0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34" y="2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490"/>
            <p:cNvSpPr>
              <a:spLocks noEditPoints="1"/>
            </p:cNvSpPr>
            <p:nvPr/>
          </p:nvSpPr>
          <p:spPr bwMode="auto">
            <a:xfrm>
              <a:off x="1619250" y="3730625"/>
              <a:ext cx="193675" cy="177800"/>
            </a:xfrm>
            <a:custGeom>
              <a:avLst/>
              <a:gdLst>
                <a:gd name="T0" fmla="*/ 23 w 40"/>
                <a:gd name="T1" fmla="*/ 23 h 37"/>
                <a:gd name="T2" fmla="*/ 28 w 40"/>
                <a:gd name="T3" fmla="*/ 35 h 37"/>
                <a:gd name="T4" fmla="*/ 33 w 40"/>
                <a:gd name="T5" fmla="*/ 32 h 37"/>
                <a:gd name="T6" fmla="*/ 35 w 40"/>
                <a:gd name="T7" fmla="*/ 29 h 37"/>
                <a:gd name="T8" fmla="*/ 23 w 40"/>
                <a:gd name="T9" fmla="*/ 23 h 37"/>
                <a:gd name="T10" fmla="*/ 10 w 40"/>
                <a:gd name="T11" fmla="*/ 3 h 37"/>
                <a:gd name="T12" fmla="*/ 8 w 40"/>
                <a:gd name="T13" fmla="*/ 5 h 37"/>
                <a:gd name="T14" fmla="*/ 7 w 40"/>
                <a:gd name="T15" fmla="*/ 31 h 37"/>
                <a:gd name="T16" fmla="*/ 20 w 40"/>
                <a:gd name="T17" fmla="*/ 37 h 37"/>
                <a:gd name="T18" fmla="*/ 25 w 40"/>
                <a:gd name="T19" fmla="*/ 36 h 37"/>
                <a:gd name="T20" fmla="*/ 18 w 40"/>
                <a:gd name="T21" fmla="*/ 20 h 37"/>
                <a:gd name="T22" fmla="*/ 17 w 40"/>
                <a:gd name="T23" fmla="*/ 20 h 37"/>
                <a:gd name="T24" fmla="*/ 17 w 40"/>
                <a:gd name="T25" fmla="*/ 19 h 37"/>
                <a:gd name="T26" fmla="*/ 10 w 40"/>
                <a:gd name="T27" fmla="*/ 3 h 37"/>
                <a:gd name="T28" fmla="*/ 25 w 40"/>
                <a:gd name="T29" fmla="*/ 1 h 37"/>
                <a:gd name="T30" fmla="*/ 21 w 40"/>
                <a:gd name="T31" fmla="*/ 18 h 37"/>
                <a:gd name="T32" fmla="*/ 37 w 40"/>
                <a:gd name="T33" fmla="*/ 26 h 37"/>
                <a:gd name="T34" fmla="*/ 34 w 40"/>
                <a:gd name="T35" fmla="*/ 6 h 37"/>
                <a:gd name="T36" fmla="*/ 25 w 40"/>
                <a:gd name="T37" fmla="*/ 1 h 37"/>
                <a:gd name="T38" fmla="*/ 20 w 40"/>
                <a:gd name="T39" fmla="*/ 0 h 37"/>
                <a:gd name="T40" fmla="*/ 13 w 40"/>
                <a:gd name="T41" fmla="*/ 2 h 37"/>
                <a:gd name="T42" fmla="*/ 19 w 40"/>
                <a:gd name="T43" fmla="*/ 14 h 37"/>
                <a:gd name="T44" fmla="*/ 22 w 40"/>
                <a:gd name="T45" fmla="*/ 0 h 37"/>
                <a:gd name="T46" fmla="*/ 20 w 40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37">
                  <a:moveTo>
                    <a:pt x="23" y="23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30" y="34"/>
                    <a:pt x="31" y="33"/>
                    <a:pt x="33" y="32"/>
                  </a:cubicBezTo>
                  <a:cubicBezTo>
                    <a:pt x="34" y="31"/>
                    <a:pt x="34" y="30"/>
                    <a:pt x="35" y="29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10" y="3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1" y="12"/>
                    <a:pt x="0" y="23"/>
                    <a:pt x="7" y="31"/>
                  </a:cubicBezTo>
                  <a:cubicBezTo>
                    <a:pt x="11" y="35"/>
                    <a:pt x="15" y="37"/>
                    <a:pt x="20" y="37"/>
                  </a:cubicBezTo>
                  <a:cubicBezTo>
                    <a:pt x="22" y="37"/>
                    <a:pt x="23" y="36"/>
                    <a:pt x="25" y="3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0" y="20"/>
                    <a:pt x="39" y="12"/>
                    <a:pt x="34" y="6"/>
                  </a:cubicBezTo>
                  <a:cubicBezTo>
                    <a:pt x="31" y="4"/>
                    <a:pt x="28" y="2"/>
                    <a:pt x="25" y="1"/>
                  </a:cubicBezTo>
                  <a:moveTo>
                    <a:pt x="20" y="0"/>
                  </a:moveTo>
                  <a:cubicBezTo>
                    <a:pt x="18" y="0"/>
                    <a:pt x="15" y="1"/>
                    <a:pt x="13" y="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491"/>
            <p:cNvSpPr/>
            <p:nvPr/>
          </p:nvSpPr>
          <p:spPr bwMode="auto">
            <a:xfrm>
              <a:off x="1668463" y="3730625"/>
              <a:ext cx="130175" cy="173038"/>
            </a:xfrm>
            <a:custGeom>
              <a:avLst/>
              <a:gdLst>
                <a:gd name="T0" fmla="*/ 12 w 27"/>
                <a:gd name="T1" fmla="*/ 0 h 36"/>
                <a:gd name="T2" fmla="*/ 9 w 27"/>
                <a:gd name="T3" fmla="*/ 14 h 36"/>
                <a:gd name="T4" fmla="*/ 3 w 27"/>
                <a:gd name="T5" fmla="*/ 2 h 36"/>
                <a:gd name="T6" fmla="*/ 0 w 27"/>
                <a:gd name="T7" fmla="*/ 3 h 36"/>
                <a:gd name="T8" fmla="*/ 7 w 27"/>
                <a:gd name="T9" fmla="*/ 19 h 36"/>
                <a:gd name="T10" fmla="*/ 7 w 27"/>
                <a:gd name="T11" fmla="*/ 20 h 36"/>
                <a:gd name="T12" fmla="*/ 8 w 27"/>
                <a:gd name="T13" fmla="*/ 20 h 36"/>
                <a:gd name="T14" fmla="*/ 15 w 27"/>
                <a:gd name="T15" fmla="*/ 36 h 36"/>
                <a:gd name="T16" fmla="*/ 18 w 27"/>
                <a:gd name="T17" fmla="*/ 35 h 36"/>
                <a:gd name="T18" fmla="*/ 13 w 27"/>
                <a:gd name="T19" fmla="*/ 23 h 36"/>
                <a:gd name="T20" fmla="*/ 25 w 27"/>
                <a:gd name="T21" fmla="*/ 29 h 36"/>
                <a:gd name="T22" fmla="*/ 27 w 27"/>
                <a:gd name="T23" fmla="*/ 26 h 36"/>
                <a:gd name="T24" fmla="*/ 11 w 27"/>
                <a:gd name="T25" fmla="*/ 18 h 36"/>
                <a:gd name="T26" fmla="*/ 15 w 27"/>
                <a:gd name="T27" fmla="*/ 1 h 36"/>
                <a:gd name="T28" fmla="*/ 12 w 27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6">
                  <a:moveTo>
                    <a:pt x="12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7" y="35"/>
                    <a:pt x="18" y="35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28"/>
                    <a:pt x="26" y="27"/>
                    <a:pt x="27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492"/>
            <p:cNvSpPr>
              <a:spLocks noEditPoints="1"/>
            </p:cNvSpPr>
            <p:nvPr/>
          </p:nvSpPr>
          <p:spPr bwMode="auto">
            <a:xfrm>
              <a:off x="1590675" y="3702050"/>
              <a:ext cx="250825" cy="234950"/>
            </a:xfrm>
            <a:custGeom>
              <a:avLst/>
              <a:gdLst>
                <a:gd name="T0" fmla="*/ 44 w 52"/>
                <a:gd name="T1" fmla="*/ 37 h 49"/>
                <a:gd name="T2" fmla="*/ 41 w 52"/>
                <a:gd name="T3" fmla="*/ 40 h 49"/>
                <a:gd name="T4" fmla="*/ 35 w 52"/>
                <a:gd name="T5" fmla="*/ 44 h 49"/>
                <a:gd name="T6" fmla="*/ 36 w 52"/>
                <a:gd name="T7" fmla="*/ 46 h 49"/>
                <a:gd name="T8" fmla="*/ 43 w 52"/>
                <a:gd name="T9" fmla="*/ 42 h 49"/>
                <a:gd name="T10" fmla="*/ 47 w 52"/>
                <a:gd name="T11" fmla="*/ 38 h 49"/>
                <a:gd name="T12" fmla="*/ 44 w 52"/>
                <a:gd name="T13" fmla="*/ 37 h 49"/>
                <a:gd name="T14" fmla="*/ 14 w 52"/>
                <a:gd name="T15" fmla="*/ 4 h 49"/>
                <a:gd name="T16" fmla="*/ 10 w 52"/>
                <a:gd name="T17" fmla="*/ 7 h 49"/>
                <a:gd name="T18" fmla="*/ 9 w 52"/>
                <a:gd name="T19" fmla="*/ 41 h 49"/>
                <a:gd name="T20" fmla="*/ 26 w 52"/>
                <a:gd name="T21" fmla="*/ 49 h 49"/>
                <a:gd name="T22" fmla="*/ 33 w 52"/>
                <a:gd name="T23" fmla="*/ 48 h 49"/>
                <a:gd name="T24" fmla="*/ 32 w 52"/>
                <a:gd name="T25" fmla="*/ 45 h 49"/>
                <a:gd name="T26" fmla="*/ 26 w 52"/>
                <a:gd name="T27" fmla="*/ 46 h 49"/>
                <a:gd name="T28" fmla="*/ 10 w 52"/>
                <a:gd name="T29" fmla="*/ 39 h 49"/>
                <a:gd name="T30" fmla="*/ 12 w 52"/>
                <a:gd name="T31" fmla="*/ 8 h 49"/>
                <a:gd name="T32" fmla="*/ 15 w 52"/>
                <a:gd name="T33" fmla="*/ 6 h 49"/>
                <a:gd name="T34" fmla="*/ 14 w 52"/>
                <a:gd name="T35" fmla="*/ 4 h 49"/>
                <a:gd name="T36" fmla="*/ 33 w 52"/>
                <a:gd name="T37" fmla="*/ 1 h 49"/>
                <a:gd name="T38" fmla="*/ 32 w 52"/>
                <a:gd name="T39" fmla="*/ 3 h 49"/>
                <a:gd name="T40" fmla="*/ 42 w 52"/>
                <a:gd name="T41" fmla="*/ 10 h 49"/>
                <a:gd name="T42" fmla="*/ 46 w 52"/>
                <a:gd name="T43" fmla="*/ 34 h 49"/>
                <a:gd name="T44" fmla="*/ 48 w 52"/>
                <a:gd name="T45" fmla="*/ 35 h 49"/>
                <a:gd name="T46" fmla="*/ 44 w 52"/>
                <a:gd name="T47" fmla="*/ 8 h 49"/>
                <a:gd name="T48" fmla="*/ 33 w 52"/>
                <a:gd name="T49" fmla="*/ 1 h 49"/>
                <a:gd name="T50" fmla="*/ 26 w 52"/>
                <a:gd name="T51" fmla="*/ 0 h 49"/>
                <a:gd name="T52" fmla="*/ 17 w 52"/>
                <a:gd name="T53" fmla="*/ 2 h 49"/>
                <a:gd name="T54" fmla="*/ 18 w 52"/>
                <a:gd name="T55" fmla="*/ 4 h 49"/>
                <a:gd name="T56" fmla="*/ 26 w 52"/>
                <a:gd name="T57" fmla="*/ 3 h 49"/>
                <a:gd name="T58" fmla="*/ 29 w 52"/>
                <a:gd name="T59" fmla="*/ 3 h 49"/>
                <a:gd name="T60" fmla="*/ 29 w 52"/>
                <a:gd name="T61" fmla="*/ 0 h 49"/>
                <a:gd name="T62" fmla="*/ 26 w 52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49">
                  <a:moveTo>
                    <a:pt x="44" y="37"/>
                  </a:moveTo>
                  <a:cubicBezTo>
                    <a:pt x="43" y="38"/>
                    <a:pt x="42" y="39"/>
                    <a:pt x="41" y="40"/>
                  </a:cubicBezTo>
                  <a:cubicBezTo>
                    <a:pt x="39" y="42"/>
                    <a:pt x="38" y="43"/>
                    <a:pt x="35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1" y="44"/>
                    <a:pt x="43" y="42"/>
                  </a:cubicBezTo>
                  <a:cubicBezTo>
                    <a:pt x="44" y="41"/>
                    <a:pt x="46" y="39"/>
                    <a:pt x="47" y="38"/>
                  </a:cubicBezTo>
                  <a:cubicBezTo>
                    <a:pt x="44" y="37"/>
                    <a:pt x="44" y="37"/>
                    <a:pt x="44" y="37"/>
                  </a:cubicBezTo>
                  <a:moveTo>
                    <a:pt x="14" y="4"/>
                  </a:moveTo>
                  <a:cubicBezTo>
                    <a:pt x="12" y="5"/>
                    <a:pt x="11" y="6"/>
                    <a:pt x="10" y="7"/>
                  </a:cubicBezTo>
                  <a:cubicBezTo>
                    <a:pt x="0" y="16"/>
                    <a:pt x="0" y="31"/>
                    <a:pt x="9" y="41"/>
                  </a:cubicBezTo>
                  <a:cubicBezTo>
                    <a:pt x="13" y="46"/>
                    <a:pt x="20" y="49"/>
                    <a:pt x="26" y="49"/>
                  </a:cubicBezTo>
                  <a:cubicBezTo>
                    <a:pt x="29" y="49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6" y="46"/>
                  </a:cubicBezTo>
                  <a:cubicBezTo>
                    <a:pt x="20" y="46"/>
                    <a:pt x="15" y="44"/>
                    <a:pt x="10" y="39"/>
                  </a:cubicBezTo>
                  <a:cubicBezTo>
                    <a:pt x="2" y="30"/>
                    <a:pt x="3" y="17"/>
                    <a:pt x="12" y="8"/>
                  </a:cubicBezTo>
                  <a:cubicBezTo>
                    <a:pt x="13" y="8"/>
                    <a:pt x="14" y="7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6" y="4"/>
                    <a:pt x="39" y="7"/>
                    <a:pt x="42" y="10"/>
                  </a:cubicBezTo>
                  <a:cubicBezTo>
                    <a:pt x="48" y="16"/>
                    <a:pt x="50" y="26"/>
                    <a:pt x="46" y="34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2" y="26"/>
                    <a:pt x="51" y="15"/>
                    <a:pt x="44" y="8"/>
                  </a:cubicBezTo>
                  <a:cubicBezTo>
                    <a:pt x="41" y="4"/>
                    <a:pt x="37" y="2"/>
                    <a:pt x="33" y="1"/>
                  </a:cubicBezTo>
                  <a:moveTo>
                    <a:pt x="26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3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493"/>
            <p:cNvSpPr>
              <a:spLocks noEditPoints="1"/>
            </p:cNvSpPr>
            <p:nvPr/>
          </p:nvSpPr>
          <p:spPr bwMode="auto">
            <a:xfrm>
              <a:off x="1658938" y="3702050"/>
              <a:ext cx="163513" cy="230188"/>
            </a:xfrm>
            <a:custGeom>
              <a:avLst/>
              <a:gdLst>
                <a:gd name="T0" fmla="*/ 21 w 34"/>
                <a:gd name="T1" fmla="*/ 44 h 48"/>
                <a:gd name="T2" fmla="*/ 18 w 34"/>
                <a:gd name="T3" fmla="*/ 45 h 48"/>
                <a:gd name="T4" fmla="*/ 19 w 34"/>
                <a:gd name="T5" fmla="*/ 48 h 48"/>
                <a:gd name="T6" fmla="*/ 22 w 34"/>
                <a:gd name="T7" fmla="*/ 46 h 48"/>
                <a:gd name="T8" fmla="*/ 21 w 34"/>
                <a:gd name="T9" fmla="*/ 44 h 48"/>
                <a:gd name="T10" fmla="*/ 32 w 34"/>
                <a:gd name="T11" fmla="*/ 34 h 48"/>
                <a:gd name="T12" fmla="*/ 30 w 34"/>
                <a:gd name="T13" fmla="*/ 37 h 48"/>
                <a:gd name="T14" fmla="*/ 33 w 34"/>
                <a:gd name="T15" fmla="*/ 38 h 48"/>
                <a:gd name="T16" fmla="*/ 34 w 34"/>
                <a:gd name="T17" fmla="*/ 35 h 48"/>
                <a:gd name="T18" fmla="*/ 32 w 34"/>
                <a:gd name="T19" fmla="*/ 34 h 48"/>
                <a:gd name="T20" fmla="*/ 3 w 34"/>
                <a:gd name="T21" fmla="*/ 2 h 48"/>
                <a:gd name="T22" fmla="*/ 0 w 34"/>
                <a:gd name="T23" fmla="*/ 4 h 48"/>
                <a:gd name="T24" fmla="*/ 1 w 34"/>
                <a:gd name="T25" fmla="*/ 6 h 48"/>
                <a:gd name="T26" fmla="*/ 4 w 34"/>
                <a:gd name="T27" fmla="*/ 4 h 48"/>
                <a:gd name="T28" fmla="*/ 3 w 34"/>
                <a:gd name="T29" fmla="*/ 2 h 48"/>
                <a:gd name="T30" fmla="*/ 15 w 34"/>
                <a:gd name="T31" fmla="*/ 0 h 48"/>
                <a:gd name="T32" fmla="*/ 15 w 34"/>
                <a:gd name="T33" fmla="*/ 3 h 48"/>
                <a:gd name="T34" fmla="*/ 18 w 34"/>
                <a:gd name="T35" fmla="*/ 3 h 48"/>
                <a:gd name="T36" fmla="*/ 19 w 34"/>
                <a:gd name="T37" fmla="*/ 1 h 48"/>
                <a:gd name="T38" fmla="*/ 15 w 34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8">
                  <a:moveTo>
                    <a:pt x="21" y="44"/>
                  </a:moveTo>
                  <a:cubicBezTo>
                    <a:pt x="20" y="45"/>
                    <a:pt x="19" y="45"/>
                    <a:pt x="18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0" y="47"/>
                    <a:pt x="21" y="47"/>
                    <a:pt x="22" y="46"/>
                  </a:cubicBezTo>
                  <a:cubicBezTo>
                    <a:pt x="21" y="44"/>
                    <a:pt x="21" y="44"/>
                    <a:pt x="21" y="44"/>
                  </a:cubicBezTo>
                  <a:moveTo>
                    <a:pt x="32" y="34"/>
                  </a:moveTo>
                  <a:cubicBezTo>
                    <a:pt x="32" y="35"/>
                    <a:pt x="31" y="36"/>
                    <a:pt x="30" y="37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4" y="36"/>
                    <a:pt x="34" y="35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5"/>
                    <a:pt x="4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5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8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494"/>
            <p:cNvSpPr>
              <a:spLocks noEditPoints="1"/>
            </p:cNvSpPr>
            <p:nvPr/>
          </p:nvSpPr>
          <p:spPr bwMode="auto">
            <a:xfrm>
              <a:off x="4719638" y="2722563"/>
              <a:ext cx="158750" cy="144463"/>
            </a:xfrm>
            <a:custGeom>
              <a:avLst/>
              <a:gdLst>
                <a:gd name="T0" fmla="*/ 25 w 33"/>
                <a:gd name="T1" fmla="*/ 2 h 30"/>
                <a:gd name="T2" fmla="*/ 11 w 33"/>
                <a:gd name="T3" fmla="*/ 19 h 30"/>
                <a:gd name="T4" fmla="*/ 4 w 33"/>
                <a:gd name="T5" fmla="*/ 6 h 30"/>
                <a:gd name="T6" fmla="*/ 5 w 33"/>
                <a:gd name="T7" fmla="*/ 25 h 30"/>
                <a:gd name="T8" fmla="*/ 16 w 33"/>
                <a:gd name="T9" fmla="*/ 30 h 30"/>
                <a:gd name="T10" fmla="*/ 26 w 33"/>
                <a:gd name="T11" fmla="*/ 26 h 30"/>
                <a:gd name="T12" fmla="*/ 27 w 33"/>
                <a:gd name="T13" fmla="*/ 5 h 30"/>
                <a:gd name="T14" fmla="*/ 25 w 33"/>
                <a:gd name="T15" fmla="*/ 2 h 30"/>
                <a:gd name="T16" fmla="*/ 16 w 33"/>
                <a:gd name="T17" fmla="*/ 0 h 30"/>
                <a:gd name="T18" fmla="*/ 6 w 33"/>
                <a:gd name="T19" fmla="*/ 3 h 30"/>
                <a:gd name="T20" fmla="*/ 12 w 33"/>
                <a:gd name="T21" fmla="*/ 13 h 30"/>
                <a:gd name="T22" fmla="*/ 21 w 33"/>
                <a:gd name="T23" fmla="*/ 1 h 30"/>
                <a:gd name="T24" fmla="*/ 16 w 33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0">
                  <a:moveTo>
                    <a:pt x="25" y="2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0" y="12"/>
                    <a:pt x="0" y="20"/>
                    <a:pt x="5" y="25"/>
                  </a:cubicBezTo>
                  <a:cubicBezTo>
                    <a:pt x="8" y="28"/>
                    <a:pt x="12" y="30"/>
                    <a:pt x="16" y="30"/>
                  </a:cubicBezTo>
                  <a:cubicBezTo>
                    <a:pt x="20" y="30"/>
                    <a:pt x="24" y="29"/>
                    <a:pt x="26" y="26"/>
                  </a:cubicBezTo>
                  <a:cubicBezTo>
                    <a:pt x="33" y="20"/>
                    <a:pt x="33" y="11"/>
                    <a:pt x="27" y="5"/>
                  </a:cubicBezTo>
                  <a:cubicBezTo>
                    <a:pt x="26" y="4"/>
                    <a:pt x="26" y="3"/>
                    <a:pt x="25" y="2"/>
                  </a:cubicBezTo>
                  <a:moveTo>
                    <a:pt x="16" y="0"/>
                  </a:moveTo>
                  <a:cubicBezTo>
                    <a:pt x="13" y="0"/>
                    <a:pt x="9" y="1"/>
                    <a:pt x="6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8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495"/>
            <p:cNvSpPr/>
            <p:nvPr/>
          </p:nvSpPr>
          <p:spPr bwMode="auto">
            <a:xfrm>
              <a:off x="4738688" y="2727325"/>
              <a:ext cx="101600" cy="87313"/>
            </a:xfrm>
            <a:custGeom>
              <a:avLst/>
              <a:gdLst>
                <a:gd name="T0" fmla="*/ 17 w 21"/>
                <a:gd name="T1" fmla="*/ 0 h 18"/>
                <a:gd name="T2" fmla="*/ 8 w 21"/>
                <a:gd name="T3" fmla="*/ 12 h 18"/>
                <a:gd name="T4" fmla="*/ 2 w 21"/>
                <a:gd name="T5" fmla="*/ 2 h 18"/>
                <a:gd name="T6" fmla="*/ 2 w 21"/>
                <a:gd name="T7" fmla="*/ 3 h 18"/>
                <a:gd name="T8" fmla="*/ 0 w 21"/>
                <a:gd name="T9" fmla="*/ 5 h 18"/>
                <a:gd name="T10" fmla="*/ 7 w 21"/>
                <a:gd name="T11" fmla="*/ 18 h 18"/>
                <a:gd name="T12" fmla="*/ 21 w 21"/>
                <a:gd name="T13" fmla="*/ 1 h 18"/>
                <a:gd name="T14" fmla="*/ 17 w 21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8">
                  <a:moveTo>
                    <a:pt x="17" y="0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0" y="5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4" name="Freeform 496"/>
            <p:cNvSpPr>
              <a:spLocks noEditPoints="1"/>
            </p:cNvSpPr>
            <p:nvPr/>
          </p:nvSpPr>
          <p:spPr bwMode="auto">
            <a:xfrm>
              <a:off x="4641850" y="2654300"/>
              <a:ext cx="314325" cy="280988"/>
            </a:xfrm>
            <a:custGeom>
              <a:avLst/>
              <a:gdLst>
                <a:gd name="T0" fmla="*/ 49 w 65"/>
                <a:gd name="T1" fmla="*/ 5 h 58"/>
                <a:gd name="T2" fmla="*/ 46 w 65"/>
                <a:gd name="T3" fmla="*/ 9 h 58"/>
                <a:gd name="T4" fmla="*/ 50 w 65"/>
                <a:gd name="T5" fmla="*/ 13 h 58"/>
                <a:gd name="T6" fmla="*/ 49 w 65"/>
                <a:gd name="T7" fmla="*/ 47 h 58"/>
                <a:gd name="T8" fmla="*/ 32 w 65"/>
                <a:gd name="T9" fmla="*/ 53 h 58"/>
                <a:gd name="T10" fmla="*/ 15 w 65"/>
                <a:gd name="T11" fmla="*/ 45 h 58"/>
                <a:gd name="T12" fmla="*/ 15 w 65"/>
                <a:gd name="T13" fmla="*/ 12 h 58"/>
                <a:gd name="T14" fmla="*/ 13 w 65"/>
                <a:gd name="T15" fmla="*/ 7 h 58"/>
                <a:gd name="T16" fmla="*/ 12 w 65"/>
                <a:gd name="T17" fmla="*/ 8 h 58"/>
                <a:gd name="T18" fmla="*/ 11 w 65"/>
                <a:gd name="T19" fmla="*/ 49 h 58"/>
                <a:gd name="T20" fmla="*/ 32 w 65"/>
                <a:gd name="T21" fmla="*/ 58 h 58"/>
                <a:gd name="T22" fmla="*/ 52 w 65"/>
                <a:gd name="T23" fmla="*/ 50 h 58"/>
                <a:gd name="T24" fmla="*/ 54 w 65"/>
                <a:gd name="T25" fmla="*/ 9 h 58"/>
                <a:gd name="T26" fmla="*/ 49 w 65"/>
                <a:gd name="T27" fmla="*/ 5 h 58"/>
                <a:gd name="T28" fmla="*/ 32 w 65"/>
                <a:gd name="T29" fmla="*/ 0 h 58"/>
                <a:gd name="T30" fmla="*/ 16 w 65"/>
                <a:gd name="T31" fmla="*/ 5 h 58"/>
                <a:gd name="T32" fmla="*/ 18 w 65"/>
                <a:gd name="T33" fmla="*/ 10 h 58"/>
                <a:gd name="T34" fmla="*/ 32 w 65"/>
                <a:gd name="T35" fmla="*/ 5 h 58"/>
                <a:gd name="T36" fmla="*/ 43 w 65"/>
                <a:gd name="T37" fmla="*/ 8 h 58"/>
                <a:gd name="T38" fmla="*/ 46 w 65"/>
                <a:gd name="T39" fmla="*/ 3 h 58"/>
                <a:gd name="T40" fmla="*/ 32 w 65"/>
                <a:gd name="T4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58">
                  <a:moveTo>
                    <a:pt x="49" y="5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47" y="10"/>
                    <a:pt x="49" y="11"/>
                    <a:pt x="50" y="13"/>
                  </a:cubicBezTo>
                  <a:cubicBezTo>
                    <a:pt x="59" y="22"/>
                    <a:pt x="58" y="38"/>
                    <a:pt x="49" y="47"/>
                  </a:cubicBezTo>
                  <a:cubicBezTo>
                    <a:pt x="44" y="51"/>
                    <a:pt x="38" y="53"/>
                    <a:pt x="32" y="53"/>
                  </a:cubicBezTo>
                  <a:cubicBezTo>
                    <a:pt x="26" y="53"/>
                    <a:pt x="19" y="50"/>
                    <a:pt x="15" y="45"/>
                  </a:cubicBezTo>
                  <a:cubicBezTo>
                    <a:pt x="6" y="36"/>
                    <a:pt x="6" y="21"/>
                    <a:pt x="15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2" y="7"/>
                    <a:pt x="12" y="8"/>
                  </a:cubicBezTo>
                  <a:cubicBezTo>
                    <a:pt x="0" y="19"/>
                    <a:pt x="0" y="37"/>
                    <a:pt x="11" y="49"/>
                  </a:cubicBezTo>
                  <a:cubicBezTo>
                    <a:pt x="17" y="55"/>
                    <a:pt x="24" y="58"/>
                    <a:pt x="32" y="58"/>
                  </a:cubicBezTo>
                  <a:cubicBezTo>
                    <a:pt x="39" y="58"/>
                    <a:pt x="47" y="56"/>
                    <a:pt x="52" y="50"/>
                  </a:cubicBezTo>
                  <a:cubicBezTo>
                    <a:pt x="64" y="39"/>
                    <a:pt x="65" y="21"/>
                    <a:pt x="54" y="9"/>
                  </a:cubicBezTo>
                  <a:cubicBezTo>
                    <a:pt x="52" y="8"/>
                    <a:pt x="51" y="6"/>
                    <a:pt x="49" y="5"/>
                  </a:cubicBezTo>
                  <a:moveTo>
                    <a:pt x="32" y="0"/>
                  </a:moveTo>
                  <a:cubicBezTo>
                    <a:pt x="26" y="0"/>
                    <a:pt x="21" y="1"/>
                    <a:pt x="16" y="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2" y="6"/>
                    <a:pt x="27" y="5"/>
                    <a:pt x="32" y="5"/>
                  </a:cubicBezTo>
                  <a:cubicBezTo>
                    <a:pt x="36" y="5"/>
                    <a:pt x="40" y="6"/>
                    <a:pt x="43" y="8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2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5" name="Freeform 497"/>
            <p:cNvSpPr>
              <a:spLocks noEditPoints="1"/>
            </p:cNvSpPr>
            <p:nvPr/>
          </p:nvSpPr>
          <p:spPr bwMode="auto">
            <a:xfrm>
              <a:off x="4705350" y="2670175"/>
              <a:ext cx="173038" cy="42863"/>
            </a:xfrm>
            <a:custGeom>
              <a:avLst/>
              <a:gdLst>
                <a:gd name="T0" fmla="*/ 3 w 36"/>
                <a:gd name="T1" fmla="*/ 2 h 9"/>
                <a:gd name="T2" fmla="*/ 0 w 36"/>
                <a:gd name="T3" fmla="*/ 4 h 9"/>
                <a:gd name="T4" fmla="*/ 2 w 36"/>
                <a:gd name="T5" fmla="*/ 9 h 9"/>
                <a:gd name="T6" fmla="*/ 3 w 36"/>
                <a:gd name="T7" fmla="*/ 8 h 9"/>
                <a:gd name="T8" fmla="*/ 5 w 36"/>
                <a:gd name="T9" fmla="*/ 7 h 9"/>
                <a:gd name="T10" fmla="*/ 3 w 36"/>
                <a:gd name="T11" fmla="*/ 2 h 9"/>
                <a:gd name="T12" fmla="*/ 33 w 36"/>
                <a:gd name="T13" fmla="*/ 0 h 9"/>
                <a:gd name="T14" fmla="*/ 30 w 36"/>
                <a:gd name="T15" fmla="*/ 5 h 9"/>
                <a:gd name="T16" fmla="*/ 33 w 36"/>
                <a:gd name="T17" fmla="*/ 6 h 9"/>
                <a:gd name="T18" fmla="*/ 36 w 36"/>
                <a:gd name="T19" fmla="*/ 2 h 9"/>
                <a:gd name="T20" fmla="*/ 33 w 3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9"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3" y="0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2" y="6"/>
                    <a:pt x="33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6" name="Freeform 498"/>
            <p:cNvSpPr>
              <a:spLocks noEditPoints="1"/>
            </p:cNvSpPr>
            <p:nvPr/>
          </p:nvSpPr>
          <p:spPr bwMode="auto">
            <a:xfrm>
              <a:off x="5268913" y="2008188"/>
              <a:ext cx="168275" cy="165100"/>
            </a:xfrm>
            <a:custGeom>
              <a:avLst/>
              <a:gdLst>
                <a:gd name="T0" fmla="*/ 10 w 35"/>
                <a:gd name="T1" fmla="*/ 24 h 34"/>
                <a:gd name="T2" fmla="*/ 6 w 35"/>
                <a:gd name="T3" fmla="*/ 30 h 34"/>
                <a:gd name="T4" fmla="*/ 7 w 35"/>
                <a:gd name="T5" fmla="*/ 31 h 34"/>
                <a:gd name="T6" fmla="*/ 10 w 35"/>
                <a:gd name="T7" fmla="*/ 24 h 34"/>
                <a:gd name="T8" fmla="*/ 12 w 35"/>
                <a:gd name="T9" fmla="*/ 16 h 34"/>
                <a:gd name="T10" fmla="*/ 0 w 35"/>
                <a:gd name="T11" fmla="*/ 20 h 34"/>
                <a:gd name="T12" fmla="*/ 3 w 35"/>
                <a:gd name="T13" fmla="*/ 27 h 34"/>
                <a:gd name="T14" fmla="*/ 12 w 35"/>
                <a:gd name="T15" fmla="*/ 16 h 34"/>
                <a:gd name="T16" fmla="*/ 31 w 35"/>
                <a:gd name="T17" fmla="*/ 7 h 34"/>
                <a:gd name="T18" fmla="*/ 19 w 35"/>
                <a:gd name="T19" fmla="*/ 14 h 34"/>
                <a:gd name="T20" fmla="*/ 19 w 35"/>
                <a:gd name="T21" fmla="*/ 14 h 34"/>
                <a:gd name="T22" fmla="*/ 18 w 35"/>
                <a:gd name="T23" fmla="*/ 14 h 34"/>
                <a:gd name="T24" fmla="*/ 10 w 35"/>
                <a:gd name="T25" fmla="*/ 33 h 34"/>
                <a:gd name="T26" fmla="*/ 17 w 35"/>
                <a:gd name="T27" fmla="*/ 34 h 34"/>
                <a:gd name="T28" fmla="*/ 28 w 35"/>
                <a:gd name="T29" fmla="*/ 29 h 34"/>
                <a:gd name="T30" fmla="*/ 31 w 35"/>
                <a:gd name="T31" fmla="*/ 7 h 34"/>
                <a:gd name="T32" fmla="*/ 4 w 35"/>
                <a:gd name="T33" fmla="*/ 6 h 34"/>
                <a:gd name="T34" fmla="*/ 0 w 35"/>
                <a:gd name="T35" fmla="*/ 17 h 34"/>
                <a:gd name="T36" fmla="*/ 13 w 35"/>
                <a:gd name="T37" fmla="*/ 12 h 34"/>
                <a:gd name="T38" fmla="*/ 4 w 35"/>
                <a:gd name="T39" fmla="*/ 6 h 34"/>
                <a:gd name="T40" fmla="*/ 7 w 35"/>
                <a:gd name="T41" fmla="*/ 3 h 34"/>
                <a:gd name="T42" fmla="*/ 6 w 35"/>
                <a:gd name="T43" fmla="*/ 3 h 34"/>
                <a:gd name="T44" fmla="*/ 10 w 35"/>
                <a:gd name="T45" fmla="*/ 6 h 34"/>
                <a:gd name="T46" fmla="*/ 7 w 35"/>
                <a:gd name="T47" fmla="*/ 3 h 34"/>
                <a:gd name="T48" fmla="*/ 17 w 35"/>
                <a:gd name="T49" fmla="*/ 0 h 34"/>
                <a:gd name="T50" fmla="*/ 10 w 35"/>
                <a:gd name="T51" fmla="*/ 1 h 34"/>
                <a:gd name="T52" fmla="*/ 17 w 35"/>
                <a:gd name="T53" fmla="*/ 11 h 34"/>
                <a:gd name="T54" fmla="*/ 28 w 35"/>
                <a:gd name="T55" fmla="*/ 4 h 34"/>
                <a:gd name="T56" fmla="*/ 17 w 35"/>
                <a:gd name="T5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4">
                  <a:moveTo>
                    <a:pt x="10" y="24"/>
                  </a:move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7" y="31"/>
                    <a:pt x="7" y="31"/>
                  </a:cubicBezTo>
                  <a:cubicBezTo>
                    <a:pt x="10" y="24"/>
                    <a:pt x="10" y="24"/>
                    <a:pt x="10" y="24"/>
                  </a:cubicBezTo>
                  <a:moveTo>
                    <a:pt x="12" y="16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5"/>
                    <a:pt x="3" y="27"/>
                  </a:cubicBezTo>
                  <a:cubicBezTo>
                    <a:pt x="12" y="16"/>
                    <a:pt x="12" y="16"/>
                    <a:pt x="12" y="16"/>
                  </a:cubicBezTo>
                  <a:moveTo>
                    <a:pt x="31" y="7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4" y="34"/>
                    <a:pt x="17" y="34"/>
                  </a:cubicBezTo>
                  <a:cubicBezTo>
                    <a:pt x="21" y="34"/>
                    <a:pt x="25" y="32"/>
                    <a:pt x="28" y="29"/>
                  </a:cubicBezTo>
                  <a:cubicBezTo>
                    <a:pt x="35" y="23"/>
                    <a:pt x="35" y="14"/>
                    <a:pt x="31" y="7"/>
                  </a:cubicBezTo>
                  <a:moveTo>
                    <a:pt x="4" y="6"/>
                  </a:moveTo>
                  <a:cubicBezTo>
                    <a:pt x="1" y="9"/>
                    <a:pt x="0" y="13"/>
                    <a:pt x="0" y="1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7" y="3"/>
                  </a:moveTo>
                  <a:cubicBezTo>
                    <a:pt x="7" y="3"/>
                    <a:pt x="7" y="3"/>
                    <a:pt x="6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7" y="3"/>
                    <a:pt x="7" y="3"/>
                    <a:pt x="7" y="3"/>
                  </a:cubicBezTo>
                  <a:moveTo>
                    <a:pt x="17" y="0"/>
                  </a:moveTo>
                  <a:cubicBezTo>
                    <a:pt x="15" y="0"/>
                    <a:pt x="12" y="0"/>
                    <a:pt x="10" y="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1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7" name="Freeform 499"/>
            <p:cNvSpPr/>
            <p:nvPr/>
          </p:nvSpPr>
          <p:spPr bwMode="auto">
            <a:xfrm>
              <a:off x="5268913" y="2012950"/>
              <a:ext cx="149225" cy="155575"/>
            </a:xfrm>
            <a:custGeom>
              <a:avLst/>
              <a:gdLst>
                <a:gd name="T0" fmla="*/ 10 w 31"/>
                <a:gd name="T1" fmla="*/ 0 h 32"/>
                <a:gd name="T2" fmla="*/ 7 w 31"/>
                <a:gd name="T3" fmla="*/ 2 h 32"/>
                <a:gd name="T4" fmla="*/ 10 w 31"/>
                <a:gd name="T5" fmla="*/ 5 h 32"/>
                <a:gd name="T6" fmla="*/ 6 w 31"/>
                <a:gd name="T7" fmla="*/ 2 h 32"/>
                <a:gd name="T8" fmla="*/ 5 w 31"/>
                <a:gd name="T9" fmla="*/ 3 h 32"/>
                <a:gd name="T10" fmla="*/ 4 w 31"/>
                <a:gd name="T11" fmla="*/ 5 h 32"/>
                <a:gd name="T12" fmla="*/ 13 w 31"/>
                <a:gd name="T13" fmla="*/ 11 h 32"/>
                <a:gd name="T14" fmla="*/ 0 w 31"/>
                <a:gd name="T15" fmla="*/ 16 h 32"/>
                <a:gd name="T16" fmla="*/ 0 w 31"/>
                <a:gd name="T17" fmla="*/ 19 h 32"/>
                <a:gd name="T18" fmla="*/ 12 w 31"/>
                <a:gd name="T19" fmla="*/ 15 h 32"/>
                <a:gd name="T20" fmla="*/ 3 w 31"/>
                <a:gd name="T21" fmla="*/ 26 h 32"/>
                <a:gd name="T22" fmla="*/ 4 w 31"/>
                <a:gd name="T23" fmla="*/ 27 h 32"/>
                <a:gd name="T24" fmla="*/ 6 w 31"/>
                <a:gd name="T25" fmla="*/ 29 h 32"/>
                <a:gd name="T26" fmla="*/ 10 w 31"/>
                <a:gd name="T27" fmla="*/ 23 h 32"/>
                <a:gd name="T28" fmla="*/ 7 w 31"/>
                <a:gd name="T29" fmla="*/ 30 h 32"/>
                <a:gd name="T30" fmla="*/ 10 w 31"/>
                <a:gd name="T31" fmla="*/ 32 h 32"/>
                <a:gd name="T32" fmla="*/ 18 w 31"/>
                <a:gd name="T33" fmla="*/ 13 h 32"/>
                <a:gd name="T34" fmla="*/ 19 w 31"/>
                <a:gd name="T35" fmla="*/ 13 h 32"/>
                <a:gd name="T36" fmla="*/ 19 w 31"/>
                <a:gd name="T37" fmla="*/ 13 h 32"/>
                <a:gd name="T38" fmla="*/ 31 w 31"/>
                <a:gd name="T39" fmla="*/ 6 h 32"/>
                <a:gd name="T40" fmla="*/ 29 w 31"/>
                <a:gd name="T41" fmla="*/ 4 h 32"/>
                <a:gd name="T42" fmla="*/ 28 w 31"/>
                <a:gd name="T43" fmla="*/ 3 h 32"/>
                <a:gd name="T44" fmla="*/ 17 w 31"/>
                <a:gd name="T45" fmla="*/ 10 h 32"/>
                <a:gd name="T46" fmla="*/ 10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10" y="0"/>
                  </a:moveTo>
                  <a:cubicBezTo>
                    <a:pt x="9" y="0"/>
                    <a:pt x="8" y="1"/>
                    <a:pt x="7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5" y="28"/>
                    <a:pt x="6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5"/>
                    <a:pt x="30" y="5"/>
                    <a:pt x="29" y="4"/>
                  </a:cubicBezTo>
                  <a:cubicBezTo>
                    <a:pt x="29" y="4"/>
                    <a:pt x="29" y="4"/>
                    <a:pt x="28" y="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8" name="Freeform 500"/>
            <p:cNvSpPr>
              <a:spLocks noEditPoints="1"/>
            </p:cNvSpPr>
            <p:nvPr/>
          </p:nvSpPr>
          <p:spPr bwMode="auto">
            <a:xfrm>
              <a:off x="5202238" y="1946275"/>
              <a:ext cx="307975" cy="288925"/>
            </a:xfrm>
            <a:custGeom>
              <a:avLst/>
              <a:gdLst>
                <a:gd name="T0" fmla="*/ 13 w 64"/>
                <a:gd name="T1" fmla="*/ 51 h 60"/>
                <a:gd name="T2" fmla="*/ 11 w 64"/>
                <a:gd name="T3" fmla="*/ 53 h 60"/>
                <a:gd name="T4" fmla="*/ 16 w 64"/>
                <a:gd name="T5" fmla="*/ 56 h 60"/>
                <a:gd name="T6" fmla="*/ 17 w 64"/>
                <a:gd name="T7" fmla="*/ 53 h 60"/>
                <a:gd name="T8" fmla="*/ 13 w 64"/>
                <a:gd name="T9" fmla="*/ 51 h 60"/>
                <a:gd name="T10" fmla="*/ 4 w 64"/>
                <a:gd name="T11" fmla="*/ 36 h 60"/>
                <a:gd name="T12" fmla="*/ 1 w 64"/>
                <a:gd name="T13" fmla="*/ 37 h 60"/>
                <a:gd name="T14" fmla="*/ 9 w 64"/>
                <a:gd name="T15" fmla="*/ 50 h 60"/>
                <a:gd name="T16" fmla="*/ 9 w 64"/>
                <a:gd name="T17" fmla="*/ 51 h 60"/>
                <a:gd name="T18" fmla="*/ 11 w 64"/>
                <a:gd name="T19" fmla="*/ 48 h 60"/>
                <a:gd name="T20" fmla="*/ 11 w 64"/>
                <a:gd name="T21" fmla="*/ 48 h 60"/>
                <a:gd name="T22" fmla="*/ 4 w 64"/>
                <a:gd name="T23" fmla="*/ 36 h 60"/>
                <a:gd name="T24" fmla="*/ 56 w 64"/>
                <a:gd name="T25" fmla="*/ 14 h 60"/>
                <a:gd name="T26" fmla="*/ 53 w 64"/>
                <a:gd name="T27" fmla="*/ 15 h 60"/>
                <a:gd name="T28" fmla="*/ 49 w 64"/>
                <a:gd name="T29" fmla="*/ 50 h 60"/>
                <a:gd name="T30" fmla="*/ 31 w 64"/>
                <a:gd name="T31" fmla="*/ 57 h 60"/>
                <a:gd name="T32" fmla="*/ 20 w 64"/>
                <a:gd name="T33" fmla="*/ 55 h 60"/>
                <a:gd name="T34" fmla="*/ 19 w 64"/>
                <a:gd name="T35" fmla="*/ 58 h 60"/>
                <a:gd name="T36" fmla="*/ 31 w 64"/>
                <a:gd name="T37" fmla="*/ 60 h 60"/>
                <a:gd name="T38" fmla="*/ 51 w 64"/>
                <a:gd name="T39" fmla="*/ 52 h 60"/>
                <a:gd name="T40" fmla="*/ 56 w 64"/>
                <a:gd name="T41" fmla="*/ 14 h 60"/>
                <a:gd name="T42" fmla="*/ 7 w 64"/>
                <a:gd name="T43" fmla="*/ 11 h 60"/>
                <a:gd name="T44" fmla="*/ 1 w 64"/>
                <a:gd name="T45" fmla="*/ 34 h 60"/>
                <a:gd name="T46" fmla="*/ 4 w 64"/>
                <a:gd name="T47" fmla="*/ 33 h 60"/>
                <a:gd name="T48" fmla="*/ 10 w 64"/>
                <a:gd name="T49" fmla="*/ 13 h 60"/>
                <a:gd name="T50" fmla="*/ 7 w 64"/>
                <a:gd name="T51" fmla="*/ 11 h 60"/>
                <a:gd name="T52" fmla="*/ 14 w 64"/>
                <a:gd name="T53" fmla="*/ 5 h 60"/>
                <a:gd name="T54" fmla="*/ 10 w 64"/>
                <a:gd name="T55" fmla="*/ 8 h 60"/>
                <a:gd name="T56" fmla="*/ 9 w 64"/>
                <a:gd name="T57" fmla="*/ 9 h 60"/>
                <a:gd name="T58" fmla="*/ 12 w 64"/>
                <a:gd name="T59" fmla="*/ 10 h 60"/>
                <a:gd name="T60" fmla="*/ 12 w 64"/>
                <a:gd name="T61" fmla="*/ 10 h 60"/>
                <a:gd name="T62" fmla="*/ 16 w 64"/>
                <a:gd name="T63" fmla="*/ 7 h 60"/>
                <a:gd name="T64" fmla="*/ 14 w 64"/>
                <a:gd name="T65" fmla="*/ 5 h 60"/>
                <a:gd name="T66" fmla="*/ 31 w 64"/>
                <a:gd name="T67" fmla="*/ 0 h 60"/>
                <a:gd name="T68" fmla="*/ 17 w 64"/>
                <a:gd name="T69" fmla="*/ 3 h 60"/>
                <a:gd name="T70" fmla="*/ 19 w 64"/>
                <a:gd name="T71" fmla="*/ 6 h 60"/>
                <a:gd name="T72" fmla="*/ 31 w 64"/>
                <a:gd name="T73" fmla="*/ 3 h 60"/>
                <a:gd name="T74" fmla="*/ 51 w 64"/>
                <a:gd name="T75" fmla="*/ 11 h 60"/>
                <a:gd name="T76" fmla="*/ 51 w 64"/>
                <a:gd name="T77" fmla="*/ 12 h 60"/>
                <a:gd name="T78" fmla="*/ 54 w 64"/>
                <a:gd name="T79" fmla="*/ 11 h 60"/>
                <a:gd name="T80" fmla="*/ 53 w 64"/>
                <a:gd name="T81" fmla="*/ 9 h 60"/>
                <a:gd name="T82" fmla="*/ 31 w 64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0">
                  <a:moveTo>
                    <a:pt x="13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3" y="54"/>
                    <a:pt x="14" y="55"/>
                    <a:pt x="16" y="56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6" y="53"/>
                    <a:pt x="15" y="52"/>
                    <a:pt x="13" y="51"/>
                  </a:cubicBezTo>
                  <a:moveTo>
                    <a:pt x="4" y="36"/>
                  </a:moveTo>
                  <a:cubicBezTo>
                    <a:pt x="1" y="37"/>
                    <a:pt x="1" y="37"/>
                    <a:pt x="1" y="37"/>
                  </a:cubicBezTo>
                  <a:cubicBezTo>
                    <a:pt x="3" y="42"/>
                    <a:pt x="5" y="47"/>
                    <a:pt x="9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8" y="45"/>
                    <a:pt x="5" y="41"/>
                    <a:pt x="4" y="36"/>
                  </a:cubicBezTo>
                  <a:moveTo>
                    <a:pt x="56" y="14"/>
                  </a:moveTo>
                  <a:cubicBezTo>
                    <a:pt x="53" y="15"/>
                    <a:pt x="53" y="15"/>
                    <a:pt x="53" y="15"/>
                  </a:cubicBezTo>
                  <a:cubicBezTo>
                    <a:pt x="60" y="26"/>
                    <a:pt x="59" y="41"/>
                    <a:pt x="49" y="50"/>
                  </a:cubicBezTo>
                  <a:cubicBezTo>
                    <a:pt x="44" y="55"/>
                    <a:pt x="37" y="57"/>
                    <a:pt x="31" y="57"/>
                  </a:cubicBezTo>
                  <a:cubicBezTo>
                    <a:pt x="27" y="57"/>
                    <a:pt x="23" y="56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3" y="59"/>
                    <a:pt x="27" y="60"/>
                    <a:pt x="31" y="60"/>
                  </a:cubicBezTo>
                  <a:cubicBezTo>
                    <a:pt x="38" y="60"/>
                    <a:pt x="45" y="57"/>
                    <a:pt x="51" y="52"/>
                  </a:cubicBezTo>
                  <a:cubicBezTo>
                    <a:pt x="62" y="42"/>
                    <a:pt x="64" y="26"/>
                    <a:pt x="56" y="14"/>
                  </a:cubicBezTo>
                  <a:moveTo>
                    <a:pt x="7" y="11"/>
                  </a:moveTo>
                  <a:cubicBezTo>
                    <a:pt x="2" y="18"/>
                    <a:pt x="0" y="26"/>
                    <a:pt x="1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26"/>
                    <a:pt x="5" y="19"/>
                    <a:pt x="10" y="13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14" y="5"/>
                  </a:moveTo>
                  <a:cubicBezTo>
                    <a:pt x="13" y="6"/>
                    <a:pt x="11" y="7"/>
                    <a:pt x="10" y="8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4" y="8"/>
                    <a:pt x="16" y="7"/>
                  </a:cubicBezTo>
                  <a:cubicBezTo>
                    <a:pt x="14" y="5"/>
                    <a:pt x="14" y="5"/>
                    <a:pt x="14" y="5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2" y="4"/>
                    <a:pt x="26" y="3"/>
                    <a:pt x="31" y="3"/>
                  </a:cubicBezTo>
                  <a:cubicBezTo>
                    <a:pt x="38" y="3"/>
                    <a:pt x="45" y="6"/>
                    <a:pt x="51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3" y="10"/>
                    <a:pt x="53" y="9"/>
                  </a:cubicBezTo>
                  <a:cubicBezTo>
                    <a:pt x="47" y="3"/>
                    <a:pt x="39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9" name="Freeform 501"/>
            <p:cNvSpPr>
              <a:spLocks noEditPoints="1"/>
            </p:cNvSpPr>
            <p:nvPr/>
          </p:nvSpPr>
          <p:spPr bwMode="auto">
            <a:xfrm>
              <a:off x="5207000" y="1960563"/>
              <a:ext cx="265113" cy="265113"/>
            </a:xfrm>
            <a:custGeom>
              <a:avLst/>
              <a:gdLst>
                <a:gd name="T0" fmla="*/ 16 w 55"/>
                <a:gd name="T1" fmla="*/ 50 h 55"/>
                <a:gd name="T2" fmla="*/ 15 w 55"/>
                <a:gd name="T3" fmla="*/ 53 h 55"/>
                <a:gd name="T4" fmla="*/ 18 w 55"/>
                <a:gd name="T5" fmla="*/ 55 h 55"/>
                <a:gd name="T6" fmla="*/ 19 w 55"/>
                <a:gd name="T7" fmla="*/ 52 h 55"/>
                <a:gd name="T8" fmla="*/ 16 w 55"/>
                <a:gd name="T9" fmla="*/ 50 h 55"/>
                <a:gd name="T10" fmla="*/ 10 w 55"/>
                <a:gd name="T11" fmla="*/ 45 h 55"/>
                <a:gd name="T12" fmla="*/ 8 w 55"/>
                <a:gd name="T13" fmla="*/ 48 h 55"/>
                <a:gd name="T14" fmla="*/ 10 w 55"/>
                <a:gd name="T15" fmla="*/ 50 h 55"/>
                <a:gd name="T16" fmla="*/ 12 w 55"/>
                <a:gd name="T17" fmla="*/ 48 h 55"/>
                <a:gd name="T18" fmla="*/ 10 w 55"/>
                <a:gd name="T19" fmla="*/ 45 h 55"/>
                <a:gd name="T20" fmla="*/ 3 w 55"/>
                <a:gd name="T21" fmla="*/ 30 h 55"/>
                <a:gd name="T22" fmla="*/ 0 w 55"/>
                <a:gd name="T23" fmla="*/ 31 h 55"/>
                <a:gd name="T24" fmla="*/ 0 w 55"/>
                <a:gd name="T25" fmla="*/ 34 h 55"/>
                <a:gd name="T26" fmla="*/ 3 w 55"/>
                <a:gd name="T27" fmla="*/ 33 h 55"/>
                <a:gd name="T28" fmla="*/ 3 w 55"/>
                <a:gd name="T29" fmla="*/ 30 h 55"/>
                <a:gd name="T30" fmla="*/ 53 w 55"/>
                <a:gd name="T31" fmla="*/ 8 h 55"/>
                <a:gd name="T32" fmla="*/ 50 w 55"/>
                <a:gd name="T33" fmla="*/ 9 h 55"/>
                <a:gd name="T34" fmla="*/ 52 w 55"/>
                <a:gd name="T35" fmla="*/ 12 h 55"/>
                <a:gd name="T36" fmla="*/ 55 w 55"/>
                <a:gd name="T37" fmla="*/ 11 h 55"/>
                <a:gd name="T38" fmla="*/ 53 w 55"/>
                <a:gd name="T39" fmla="*/ 8 h 55"/>
                <a:gd name="T40" fmla="*/ 8 w 55"/>
                <a:gd name="T41" fmla="*/ 6 h 55"/>
                <a:gd name="T42" fmla="*/ 6 w 55"/>
                <a:gd name="T43" fmla="*/ 8 h 55"/>
                <a:gd name="T44" fmla="*/ 9 w 55"/>
                <a:gd name="T45" fmla="*/ 10 h 55"/>
                <a:gd name="T46" fmla="*/ 11 w 55"/>
                <a:gd name="T47" fmla="*/ 7 h 55"/>
                <a:gd name="T48" fmla="*/ 8 w 55"/>
                <a:gd name="T49" fmla="*/ 6 h 55"/>
                <a:gd name="T50" fmla="*/ 16 w 55"/>
                <a:gd name="T51" fmla="*/ 0 h 55"/>
                <a:gd name="T52" fmla="*/ 13 w 55"/>
                <a:gd name="T53" fmla="*/ 2 h 55"/>
                <a:gd name="T54" fmla="*/ 15 w 55"/>
                <a:gd name="T55" fmla="*/ 4 h 55"/>
                <a:gd name="T56" fmla="*/ 18 w 55"/>
                <a:gd name="T57" fmla="*/ 3 h 55"/>
                <a:gd name="T58" fmla="*/ 16 w 55"/>
                <a:gd name="T5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55">
                  <a:moveTo>
                    <a:pt x="16" y="50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6" y="54"/>
                    <a:pt x="17" y="54"/>
                    <a:pt x="18" y="55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8" y="51"/>
                    <a:pt x="17" y="51"/>
                    <a:pt x="16" y="50"/>
                  </a:cubicBezTo>
                  <a:moveTo>
                    <a:pt x="10" y="45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9"/>
                    <a:pt x="10" y="49"/>
                    <a:pt x="10" y="5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7"/>
                    <a:pt x="11" y="46"/>
                    <a:pt x="10" y="45"/>
                  </a:cubicBezTo>
                  <a:moveTo>
                    <a:pt x="3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3" y="31"/>
                    <a:pt x="3" y="30"/>
                  </a:cubicBezTo>
                  <a:moveTo>
                    <a:pt x="53" y="8"/>
                  </a:moveTo>
                  <a:cubicBezTo>
                    <a:pt x="50" y="9"/>
                    <a:pt x="50" y="9"/>
                    <a:pt x="50" y="9"/>
                  </a:cubicBezTo>
                  <a:cubicBezTo>
                    <a:pt x="51" y="10"/>
                    <a:pt x="52" y="11"/>
                    <a:pt x="52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4" y="10"/>
                    <a:pt x="54" y="9"/>
                    <a:pt x="53" y="8"/>
                  </a:cubicBezTo>
                  <a:moveTo>
                    <a:pt x="8" y="6"/>
                  </a:moveTo>
                  <a:cubicBezTo>
                    <a:pt x="7" y="6"/>
                    <a:pt x="7" y="7"/>
                    <a:pt x="6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10" y="8"/>
                    <a:pt x="11" y="7"/>
                  </a:cubicBezTo>
                  <a:cubicBezTo>
                    <a:pt x="8" y="6"/>
                    <a:pt x="8" y="6"/>
                    <a:pt x="8" y="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0" name="Freeform 502"/>
            <p:cNvSpPr>
              <a:spLocks noEditPoints="1"/>
            </p:cNvSpPr>
            <p:nvPr/>
          </p:nvSpPr>
          <p:spPr bwMode="auto">
            <a:xfrm>
              <a:off x="4646613" y="3205163"/>
              <a:ext cx="269875" cy="250825"/>
            </a:xfrm>
            <a:custGeom>
              <a:avLst/>
              <a:gdLst>
                <a:gd name="T0" fmla="*/ 5 w 56"/>
                <a:gd name="T1" fmla="*/ 13 h 52"/>
                <a:gd name="T2" fmla="*/ 7 w 56"/>
                <a:gd name="T3" fmla="*/ 42 h 52"/>
                <a:gd name="T4" fmla="*/ 29 w 56"/>
                <a:gd name="T5" fmla="*/ 26 h 52"/>
                <a:gd name="T6" fmla="*/ 5 w 56"/>
                <a:gd name="T7" fmla="*/ 13 h 52"/>
                <a:gd name="T8" fmla="*/ 43 w 56"/>
                <a:gd name="T9" fmla="*/ 5 h 52"/>
                <a:gd name="T10" fmla="*/ 33 w 56"/>
                <a:gd name="T11" fmla="*/ 28 h 52"/>
                <a:gd name="T12" fmla="*/ 32 w 56"/>
                <a:gd name="T13" fmla="*/ 28 h 52"/>
                <a:gd name="T14" fmla="*/ 9 w 56"/>
                <a:gd name="T15" fmla="*/ 44 h 52"/>
                <a:gd name="T16" fmla="*/ 27 w 56"/>
                <a:gd name="T17" fmla="*/ 52 h 52"/>
                <a:gd name="T18" fmla="*/ 45 w 56"/>
                <a:gd name="T19" fmla="*/ 45 h 52"/>
                <a:gd name="T20" fmla="*/ 46 w 56"/>
                <a:gd name="T21" fmla="*/ 8 h 52"/>
                <a:gd name="T22" fmla="*/ 43 w 56"/>
                <a:gd name="T23" fmla="*/ 5 h 52"/>
                <a:gd name="T24" fmla="*/ 27 w 56"/>
                <a:gd name="T25" fmla="*/ 0 h 52"/>
                <a:gd name="T26" fmla="*/ 10 w 56"/>
                <a:gd name="T27" fmla="*/ 7 h 52"/>
                <a:gd name="T28" fmla="*/ 7 w 56"/>
                <a:gd name="T29" fmla="*/ 10 h 52"/>
                <a:gd name="T30" fmla="*/ 31 w 56"/>
                <a:gd name="T31" fmla="*/ 24 h 52"/>
                <a:gd name="T32" fmla="*/ 40 w 56"/>
                <a:gd name="T33" fmla="*/ 3 h 52"/>
                <a:gd name="T34" fmla="*/ 27 w 56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52">
                  <a:moveTo>
                    <a:pt x="5" y="13"/>
                  </a:moveTo>
                  <a:cubicBezTo>
                    <a:pt x="0" y="22"/>
                    <a:pt x="0" y="33"/>
                    <a:pt x="7" y="42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43" y="5"/>
                  </a:moveTo>
                  <a:cubicBezTo>
                    <a:pt x="33" y="28"/>
                    <a:pt x="33" y="28"/>
                    <a:pt x="33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4" y="49"/>
                    <a:pt x="21" y="52"/>
                    <a:pt x="27" y="52"/>
                  </a:cubicBezTo>
                  <a:cubicBezTo>
                    <a:pt x="34" y="52"/>
                    <a:pt x="40" y="50"/>
                    <a:pt x="45" y="45"/>
                  </a:cubicBezTo>
                  <a:cubicBezTo>
                    <a:pt x="55" y="35"/>
                    <a:pt x="56" y="19"/>
                    <a:pt x="46" y="8"/>
                  </a:cubicBezTo>
                  <a:cubicBezTo>
                    <a:pt x="45" y="7"/>
                    <a:pt x="44" y="6"/>
                    <a:pt x="43" y="5"/>
                  </a:cubicBezTo>
                  <a:moveTo>
                    <a:pt x="27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6" y="1"/>
                    <a:pt x="32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1" name="Freeform 503"/>
            <p:cNvSpPr/>
            <p:nvPr/>
          </p:nvSpPr>
          <p:spPr bwMode="auto">
            <a:xfrm>
              <a:off x="4672013" y="3219450"/>
              <a:ext cx="182563" cy="196850"/>
            </a:xfrm>
            <a:custGeom>
              <a:avLst/>
              <a:gdLst>
                <a:gd name="T0" fmla="*/ 35 w 38"/>
                <a:gd name="T1" fmla="*/ 0 h 41"/>
                <a:gd name="T2" fmla="*/ 26 w 38"/>
                <a:gd name="T3" fmla="*/ 21 h 41"/>
                <a:gd name="T4" fmla="*/ 2 w 38"/>
                <a:gd name="T5" fmla="*/ 7 h 41"/>
                <a:gd name="T6" fmla="*/ 0 w 38"/>
                <a:gd name="T7" fmla="*/ 10 h 41"/>
                <a:gd name="T8" fmla="*/ 24 w 38"/>
                <a:gd name="T9" fmla="*/ 23 h 41"/>
                <a:gd name="T10" fmla="*/ 2 w 38"/>
                <a:gd name="T11" fmla="*/ 39 h 41"/>
                <a:gd name="T12" fmla="*/ 3 w 38"/>
                <a:gd name="T13" fmla="*/ 41 h 41"/>
                <a:gd name="T14" fmla="*/ 4 w 38"/>
                <a:gd name="T15" fmla="*/ 41 h 41"/>
                <a:gd name="T16" fmla="*/ 27 w 38"/>
                <a:gd name="T17" fmla="*/ 25 h 41"/>
                <a:gd name="T18" fmla="*/ 28 w 38"/>
                <a:gd name="T19" fmla="*/ 25 h 41"/>
                <a:gd name="T20" fmla="*/ 38 w 38"/>
                <a:gd name="T21" fmla="*/ 2 h 41"/>
                <a:gd name="T22" fmla="*/ 35 w 38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1">
                  <a:moveTo>
                    <a:pt x="35" y="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3" y="40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2" name="Freeform 504"/>
            <p:cNvSpPr>
              <a:spLocks noEditPoints="1"/>
            </p:cNvSpPr>
            <p:nvPr/>
          </p:nvSpPr>
          <p:spPr bwMode="auto">
            <a:xfrm>
              <a:off x="4598988" y="3160713"/>
              <a:ext cx="366713" cy="338138"/>
            </a:xfrm>
            <a:custGeom>
              <a:avLst/>
              <a:gdLst>
                <a:gd name="T0" fmla="*/ 7 w 76"/>
                <a:gd name="T1" fmla="*/ 18 h 70"/>
                <a:gd name="T2" fmla="*/ 10 w 76"/>
                <a:gd name="T3" fmla="*/ 56 h 70"/>
                <a:gd name="T4" fmla="*/ 12 w 76"/>
                <a:gd name="T5" fmla="*/ 54 h 70"/>
                <a:gd name="T6" fmla="*/ 10 w 76"/>
                <a:gd name="T7" fmla="*/ 19 h 70"/>
                <a:gd name="T8" fmla="*/ 7 w 76"/>
                <a:gd name="T9" fmla="*/ 18 h 70"/>
                <a:gd name="T10" fmla="*/ 56 w 76"/>
                <a:gd name="T11" fmla="*/ 6 h 70"/>
                <a:gd name="T12" fmla="*/ 55 w 76"/>
                <a:gd name="T13" fmla="*/ 9 h 70"/>
                <a:gd name="T14" fmla="*/ 60 w 76"/>
                <a:gd name="T15" fmla="*/ 14 h 70"/>
                <a:gd name="T16" fmla="*/ 58 w 76"/>
                <a:gd name="T17" fmla="*/ 58 h 70"/>
                <a:gd name="T18" fmla="*/ 37 w 76"/>
                <a:gd name="T19" fmla="*/ 66 h 70"/>
                <a:gd name="T20" fmla="*/ 15 w 76"/>
                <a:gd name="T21" fmla="*/ 56 h 70"/>
                <a:gd name="T22" fmla="*/ 12 w 76"/>
                <a:gd name="T23" fmla="*/ 58 h 70"/>
                <a:gd name="T24" fmla="*/ 12 w 76"/>
                <a:gd name="T25" fmla="*/ 59 h 70"/>
                <a:gd name="T26" fmla="*/ 37 w 76"/>
                <a:gd name="T27" fmla="*/ 70 h 70"/>
                <a:gd name="T28" fmla="*/ 61 w 76"/>
                <a:gd name="T29" fmla="*/ 60 h 70"/>
                <a:gd name="T30" fmla="*/ 63 w 76"/>
                <a:gd name="T31" fmla="*/ 12 h 70"/>
                <a:gd name="T32" fmla="*/ 56 w 76"/>
                <a:gd name="T33" fmla="*/ 6 h 70"/>
                <a:gd name="T34" fmla="*/ 37 w 76"/>
                <a:gd name="T35" fmla="*/ 0 h 70"/>
                <a:gd name="T36" fmla="*/ 14 w 76"/>
                <a:gd name="T37" fmla="*/ 10 h 70"/>
                <a:gd name="T38" fmla="*/ 9 w 76"/>
                <a:gd name="T39" fmla="*/ 15 h 70"/>
                <a:gd name="T40" fmla="*/ 12 w 76"/>
                <a:gd name="T41" fmla="*/ 17 h 70"/>
                <a:gd name="T42" fmla="*/ 16 w 76"/>
                <a:gd name="T43" fmla="*/ 12 h 70"/>
                <a:gd name="T44" fmla="*/ 37 w 76"/>
                <a:gd name="T45" fmla="*/ 4 h 70"/>
                <a:gd name="T46" fmla="*/ 52 w 76"/>
                <a:gd name="T47" fmla="*/ 8 h 70"/>
                <a:gd name="T48" fmla="*/ 53 w 76"/>
                <a:gd name="T49" fmla="*/ 4 h 70"/>
                <a:gd name="T50" fmla="*/ 37 w 76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70">
                  <a:moveTo>
                    <a:pt x="7" y="18"/>
                  </a:moveTo>
                  <a:cubicBezTo>
                    <a:pt x="0" y="30"/>
                    <a:pt x="1" y="45"/>
                    <a:pt x="10" y="56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5" y="44"/>
                    <a:pt x="4" y="30"/>
                    <a:pt x="10" y="19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56" y="6"/>
                  </a:moveTo>
                  <a:cubicBezTo>
                    <a:pt x="55" y="9"/>
                    <a:pt x="55" y="9"/>
                    <a:pt x="55" y="9"/>
                  </a:cubicBezTo>
                  <a:cubicBezTo>
                    <a:pt x="57" y="11"/>
                    <a:pt x="58" y="12"/>
                    <a:pt x="60" y="14"/>
                  </a:cubicBezTo>
                  <a:cubicBezTo>
                    <a:pt x="72" y="26"/>
                    <a:pt x="71" y="46"/>
                    <a:pt x="58" y="58"/>
                  </a:cubicBezTo>
                  <a:cubicBezTo>
                    <a:pt x="52" y="63"/>
                    <a:pt x="45" y="66"/>
                    <a:pt x="37" y="66"/>
                  </a:cubicBezTo>
                  <a:cubicBezTo>
                    <a:pt x="29" y="66"/>
                    <a:pt x="21" y="63"/>
                    <a:pt x="15" y="56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9" y="66"/>
                    <a:pt x="28" y="70"/>
                    <a:pt x="37" y="70"/>
                  </a:cubicBezTo>
                  <a:cubicBezTo>
                    <a:pt x="46" y="70"/>
                    <a:pt x="54" y="67"/>
                    <a:pt x="61" y="60"/>
                  </a:cubicBezTo>
                  <a:cubicBezTo>
                    <a:pt x="75" y="47"/>
                    <a:pt x="76" y="26"/>
                    <a:pt x="63" y="12"/>
                  </a:cubicBezTo>
                  <a:cubicBezTo>
                    <a:pt x="61" y="9"/>
                    <a:pt x="59" y="8"/>
                    <a:pt x="56" y="6"/>
                  </a:cubicBezTo>
                  <a:moveTo>
                    <a:pt x="37" y="0"/>
                  </a:moveTo>
                  <a:cubicBezTo>
                    <a:pt x="29" y="0"/>
                    <a:pt x="20" y="4"/>
                    <a:pt x="14" y="10"/>
                  </a:cubicBezTo>
                  <a:cubicBezTo>
                    <a:pt x="12" y="11"/>
                    <a:pt x="10" y="13"/>
                    <a:pt x="9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5"/>
                    <a:pt x="15" y="14"/>
                    <a:pt x="16" y="12"/>
                  </a:cubicBezTo>
                  <a:cubicBezTo>
                    <a:pt x="22" y="7"/>
                    <a:pt x="30" y="4"/>
                    <a:pt x="37" y="4"/>
                  </a:cubicBezTo>
                  <a:cubicBezTo>
                    <a:pt x="42" y="4"/>
                    <a:pt x="47" y="5"/>
                    <a:pt x="52" y="8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2"/>
                    <a:pt x="43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3" name="Freeform 505"/>
            <p:cNvSpPr>
              <a:spLocks noEditPoints="1"/>
            </p:cNvSpPr>
            <p:nvPr/>
          </p:nvSpPr>
          <p:spPr bwMode="auto">
            <a:xfrm>
              <a:off x="4632325" y="3181350"/>
              <a:ext cx="236538" cy="260350"/>
            </a:xfrm>
            <a:custGeom>
              <a:avLst/>
              <a:gdLst>
                <a:gd name="T0" fmla="*/ 5 w 49"/>
                <a:gd name="T1" fmla="*/ 50 h 54"/>
                <a:gd name="T2" fmla="*/ 3 w 49"/>
                <a:gd name="T3" fmla="*/ 52 h 54"/>
                <a:gd name="T4" fmla="*/ 5 w 49"/>
                <a:gd name="T5" fmla="*/ 54 h 54"/>
                <a:gd name="T6" fmla="*/ 8 w 49"/>
                <a:gd name="T7" fmla="*/ 52 h 54"/>
                <a:gd name="T8" fmla="*/ 7 w 49"/>
                <a:gd name="T9" fmla="*/ 52 h 54"/>
                <a:gd name="T10" fmla="*/ 5 w 49"/>
                <a:gd name="T11" fmla="*/ 50 h 54"/>
                <a:gd name="T12" fmla="*/ 2 w 49"/>
                <a:gd name="T13" fmla="*/ 11 h 54"/>
                <a:gd name="T14" fmla="*/ 0 w 49"/>
                <a:gd name="T15" fmla="*/ 14 h 54"/>
                <a:gd name="T16" fmla="*/ 3 w 49"/>
                <a:gd name="T17" fmla="*/ 15 h 54"/>
                <a:gd name="T18" fmla="*/ 5 w 49"/>
                <a:gd name="T19" fmla="*/ 13 h 54"/>
                <a:gd name="T20" fmla="*/ 2 w 49"/>
                <a:gd name="T21" fmla="*/ 11 h 54"/>
                <a:gd name="T22" fmla="*/ 46 w 49"/>
                <a:gd name="T23" fmla="*/ 0 h 54"/>
                <a:gd name="T24" fmla="*/ 45 w 49"/>
                <a:gd name="T25" fmla="*/ 4 h 54"/>
                <a:gd name="T26" fmla="*/ 48 w 49"/>
                <a:gd name="T27" fmla="*/ 5 h 54"/>
                <a:gd name="T28" fmla="*/ 49 w 49"/>
                <a:gd name="T29" fmla="*/ 2 h 54"/>
                <a:gd name="T30" fmla="*/ 46 w 49"/>
                <a:gd name="T3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54">
                  <a:moveTo>
                    <a:pt x="5" y="50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7" y="52"/>
                  </a:cubicBezTo>
                  <a:cubicBezTo>
                    <a:pt x="7" y="51"/>
                    <a:pt x="6" y="51"/>
                    <a:pt x="5" y="50"/>
                  </a:cubicBezTo>
                  <a:moveTo>
                    <a:pt x="2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5" y="14"/>
                    <a:pt x="5" y="13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46" y="0"/>
                  </a:move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4" name="Freeform 506"/>
            <p:cNvSpPr>
              <a:spLocks noEditPoints="1"/>
            </p:cNvSpPr>
            <p:nvPr/>
          </p:nvSpPr>
          <p:spPr bwMode="auto">
            <a:xfrm>
              <a:off x="3379788" y="4125913"/>
              <a:ext cx="265113" cy="250825"/>
            </a:xfrm>
            <a:custGeom>
              <a:avLst/>
              <a:gdLst>
                <a:gd name="T0" fmla="*/ 49 w 55"/>
                <a:gd name="T1" fmla="*/ 13 h 52"/>
                <a:gd name="T2" fmla="*/ 21 w 55"/>
                <a:gd name="T3" fmla="*/ 32 h 52"/>
                <a:gd name="T4" fmla="*/ 21 w 55"/>
                <a:gd name="T5" fmla="*/ 36 h 52"/>
                <a:gd name="T6" fmla="*/ 19 w 55"/>
                <a:gd name="T7" fmla="*/ 33 h 52"/>
                <a:gd name="T8" fmla="*/ 2 w 55"/>
                <a:gd name="T9" fmla="*/ 35 h 52"/>
                <a:gd name="T10" fmla="*/ 8 w 55"/>
                <a:gd name="T11" fmla="*/ 44 h 52"/>
                <a:gd name="T12" fmla="*/ 27 w 55"/>
                <a:gd name="T13" fmla="*/ 52 h 52"/>
                <a:gd name="T14" fmla="*/ 44 w 55"/>
                <a:gd name="T15" fmla="*/ 45 h 52"/>
                <a:gd name="T16" fmla="*/ 49 w 55"/>
                <a:gd name="T17" fmla="*/ 13 h 52"/>
                <a:gd name="T18" fmla="*/ 6 w 55"/>
                <a:gd name="T19" fmla="*/ 11 h 52"/>
                <a:gd name="T20" fmla="*/ 1 w 55"/>
                <a:gd name="T21" fmla="*/ 31 h 52"/>
                <a:gd name="T22" fmla="*/ 17 w 55"/>
                <a:gd name="T23" fmla="*/ 30 h 52"/>
                <a:gd name="T24" fmla="*/ 6 w 55"/>
                <a:gd name="T25" fmla="*/ 11 h 52"/>
                <a:gd name="T26" fmla="*/ 21 w 55"/>
                <a:gd name="T27" fmla="*/ 1 h 52"/>
                <a:gd name="T28" fmla="*/ 9 w 55"/>
                <a:gd name="T29" fmla="*/ 7 h 52"/>
                <a:gd name="T30" fmla="*/ 8 w 55"/>
                <a:gd name="T31" fmla="*/ 8 h 52"/>
                <a:gd name="T32" fmla="*/ 19 w 55"/>
                <a:gd name="T33" fmla="*/ 26 h 52"/>
                <a:gd name="T34" fmla="*/ 21 w 55"/>
                <a:gd name="T35" fmla="*/ 1 h 52"/>
                <a:gd name="T36" fmla="*/ 27 w 55"/>
                <a:gd name="T37" fmla="*/ 0 h 52"/>
                <a:gd name="T38" fmla="*/ 25 w 55"/>
                <a:gd name="T39" fmla="*/ 0 h 52"/>
                <a:gd name="T40" fmla="*/ 22 w 55"/>
                <a:gd name="T41" fmla="*/ 28 h 52"/>
                <a:gd name="T42" fmla="*/ 47 w 55"/>
                <a:gd name="T43" fmla="*/ 10 h 52"/>
                <a:gd name="T44" fmla="*/ 46 w 55"/>
                <a:gd name="T45" fmla="*/ 9 h 52"/>
                <a:gd name="T46" fmla="*/ 27 w 55"/>
                <a:gd name="T4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2">
                  <a:moveTo>
                    <a:pt x="49" y="13"/>
                  </a:moveTo>
                  <a:cubicBezTo>
                    <a:pt x="21" y="32"/>
                    <a:pt x="21" y="32"/>
                    <a:pt x="21" y="32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5" y="41"/>
                    <a:pt x="8" y="44"/>
                  </a:cubicBezTo>
                  <a:cubicBezTo>
                    <a:pt x="13" y="49"/>
                    <a:pt x="20" y="52"/>
                    <a:pt x="27" y="52"/>
                  </a:cubicBezTo>
                  <a:cubicBezTo>
                    <a:pt x="33" y="52"/>
                    <a:pt x="39" y="50"/>
                    <a:pt x="44" y="45"/>
                  </a:cubicBezTo>
                  <a:cubicBezTo>
                    <a:pt x="53" y="37"/>
                    <a:pt x="55" y="23"/>
                    <a:pt x="49" y="13"/>
                  </a:cubicBezTo>
                  <a:moveTo>
                    <a:pt x="6" y="11"/>
                  </a:moveTo>
                  <a:cubicBezTo>
                    <a:pt x="1" y="17"/>
                    <a:pt x="0" y="24"/>
                    <a:pt x="1" y="31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21" y="1"/>
                  </a:moveTo>
                  <a:cubicBezTo>
                    <a:pt x="17" y="2"/>
                    <a:pt x="13" y="4"/>
                    <a:pt x="9" y="7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5" y="0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5" name="Freeform 507"/>
            <p:cNvSpPr/>
            <p:nvPr/>
          </p:nvSpPr>
          <p:spPr bwMode="auto">
            <a:xfrm>
              <a:off x="3384550" y="4125913"/>
              <a:ext cx="230188" cy="173038"/>
            </a:xfrm>
            <a:custGeom>
              <a:avLst/>
              <a:gdLst>
                <a:gd name="T0" fmla="*/ 24 w 48"/>
                <a:gd name="T1" fmla="*/ 0 h 36"/>
                <a:gd name="T2" fmla="*/ 20 w 48"/>
                <a:gd name="T3" fmla="*/ 1 h 36"/>
                <a:gd name="T4" fmla="*/ 18 w 48"/>
                <a:gd name="T5" fmla="*/ 26 h 36"/>
                <a:gd name="T6" fmla="*/ 7 w 48"/>
                <a:gd name="T7" fmla="*/ 8 h 36"/>
                <a:gd name="T8" fmla="*/ 5 w 48"/>
                <a:gd name="T9" fmla="*/ 11 h 36"/>
                <a:gd name="T10" fmla="*/ 16 w 48"/>
                <a:gd name="T11" fmla="*/ 30 h 36"/>
                <a:gd name="T12" fmla="*/ 0 w 48"/>
                <a:gd name="T13" fmla="*/ 31 h 36"/>
                <a:gd name="T14" fmla="*/ 1 w 48"/>
                <a:gd name="T15" fmla="*/ 35 h 36"/>
                <a:gd name="T16" fmla="*/ 18 w 48"/>
                <a:gd name="T17" fmla="*/ 33 h 36"/>
                <a:gd name="T18" fmla="*/ 20 w 48"/>
                <a:gd name="T19" fmla="*/ 36 h 36"/>
                <a:gd name="T20" fmla="*/ 20 w 48"/>
                <a:gd name="T21" fmla="*/ 32 h 36"/>
                <a:gd name="T22" fmla="*/ 48 w 48"/>
                <a:gd name="T23" fmla="*/ 13 h 36"/>
                <a:gd name="T24" fmla="*/ 46 w 48"/>
                <a:gd name="T25" fmla="*/ 10 h 36"/>
                <a:gd name="T26" fmla="*/ 21 w 48"/>
                <a:gd name="T27" fmla="*/ 28 h 36"/>
                <a:gd name="T28" fmla="*/ 24 w 48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36">
                  <a:moveTo>
                    <a:pt x="24" y="0"/>
                  </a:moveTo>
                  <a:cubicBezTo>
                    <a:pt x="23" y="0"/>
                    <a:pt x="22" y="1"/>
                    <a:pt x="20" y="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5" y="10"/>
                    <a:pt x="5" y="1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1" y="34"/>
                    <a:pt x="1" y="35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7" y="12"/>
                    <a:pt x="46" y="11"/>
                    <a:pt x="46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6" name="Freeform 508"/>
            <p:cNvSpPr>
              <a:spLocks noEditPoints="1"/>
            </p:cNvSpPr>
            <p:nvPr/>
          </p:nvSpPr>
          <p:spPr bwMode="auto">
            <a:xfrm>
              <a:off x="3335338" y="4087813"/>
              <a:ext cx="357188" cy="331788"/>
            </a:xfrm>
            <a:custGeom>
              <a:avLst/>
              <a:gdLst>
                <a:gd name="T0" fmla="*/ 65 w 74"/>
                <a:gd name="T1" fmla="*/ 16 h 69"/>
                <a:gd name="T2" fmla="*/ 62 w 74"/>
                <a:gd name="T3" fmla="*/ 18 h 69"/>
                <a:gd name="T4" fmla="*/ 57 w 74"/>
                <a:gd name="T5" fmla="*/ 57 h 69"/>
                <a:gd name="T6" fmla="*/ 36 w 74"/>
                <a:gd name="T7" fmla="*/ 65 h 69"/>
                <a:gd name="T8" fmla="*/ 13 w 74"/>
                <a:gd name="T9" fmla="*/ 55 h 69"/>
                <a:gd name="T10" fmla="*/ 6 w 74"/>
                <a:gd name="T11" fmla="*/ 43 h 69"/>
                <a:gd name="T12" fmla="*/ 2 w 74"/>
                <a:gd name="T13" fmla="*/ 44 h 69"/>
                <a:gd name="T14" fmla="*/ 10 w 74"/>
                <a:gd name="T15" fmla="*/ 58 h 69"/>
                <a:gd name="T16" fmla="*/ 36 w 74"/>
                <a:gd name="T17" fmla="*/ 69 h 69"/>
                <a:gd name="T18" fmla="*/ 59 w 74"/>
                <a:gd name="T19" fmla="*/ 60 h 69"/>
                <a:gd name="T20" fmla="*/ 65 w 74"/>
                <a:gd name="T21" fmla="*/ 16 h 69"/>
                <a:gd name="T22" fmla="*/ 10 w 74"/>
                <a:gd name="T23" fmla="*/ 11 h 69"/>
                <a:gd name="T24" fmla="*/ 2 w 74"/>
                <a:gd name="T25" fmla="*/ 40 h 69"/>
                <a:gd name="T26" fmla="*/ 5 w 74"/>
                <a:gd name="T27" fmla="*/ 40 h 69"/>
                <a:gd name="T28" fmla="*/ 12 w 74"/>
                <a:gd name="T29" fmla="*/ 14 h 69"/>
                <a:gd name="T30" fmla="*/ 10 w 74"/>
                <a:gd name="T31" fmla="*/ 11 h 69"/>
                <a:gd name="T32" fmla="*/ 31 w 74"/>
                <a:gd name="T33" fmla="*/ 0 h 69"/>
                <a:gd name="T34" fmla="*/ 13 w 74"/>
                <a:gd name="T35" fmla="*/ 8 h 69"/>
                <a:gd name="T36" fmla="*/ 14 w 74"/>
                <a:gd name="T37" fmla="*/ 12 h 69"/>
                <a:gd name="T38" fmla="*/ 14 w 74"/>
                <a:gd name="T39" fmla="*/ 11 h 69"/>
                <a:gd name="T40" fmla="*/ 31 w 74"/>
                <a:gd name="T41" fmla="*/ 3 h 69"/>
                <a:gd name="T42" fmla="*/ 31 w 74"/>
                <a:gd name="T43" fmla="*/ 0 h 69"/>
                <a:gd name="T44" fmla="*/ 36 w 74"/>
                <a:gd name="T45" fmla="*/ 0 h 69"/>
                <a:gd name="T46" fmla="*/ 35 w 74"/>
                <a:gd name="T47" fmla="*/ 0 h 69"/>
                <a:gd name="T48" fmla="*/ 34 w 74"/>
                <a:gd name="T49" fmla="*/ 3 h 69"/>
                <a:gd name="T50" fmla="*/ 36 w 74"/>
                <a:gd name="T51" fmla="*/ 3 h 69"/>
                <a:gd name="T52" fmla="*/ 58 w 74"/>
                <a:gd name="T53" fmla="*/ 13 h 69"/>
                <a:gd name="T54" fmla="*/ 60 w 74"/>
                <a:gd name="T55" fmla="*/ 15 h 69"/>
                <a:gd name="T56" fmla="*/ 63 w 74"/>
                <a:gd name="T57" fmla="*/ 13 h 69"/>
                <a:gd name="T58" fmla="*/ 61 w 74"/>
                <a:gd name="T59" fmla="*/ 11 h 69"/>
                <a:gd name="T60" fmla="*/ 36 w 74"/>
                <a:gd name="T6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4" h="69">
                  <a:moveTo>
                    <a:pt x="65" y="16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70" y="30"/>
                    <a:pt x="68" y="47"/>
                    <a:pt x="57" y="57"/>
                  </a:cubicBezTo>
                  <a:cubicBezTo>
                    <a:pt x="51" y="63"/>
                    <a:pt x="43" y="65"/>
                    <a:pt x="36" y="65"/>
                  </a:cubicBezTo>
                  <a:cubicBezTo>
                    <a:pt x="27" y="65"/>
                    <a:pt x="19" y="62"/>
                    <a:pt x="13" y="55"/>
                  </a:cubicBezTo>
                  <a:cubicBezTo>
                    <a:pt x="9" y="52"/>
                    <a:pt x="7" y="48"/>
                    <a:pt x="6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4" y="49"/>
                    <a:pt x="6" y="54"/>
                    <a:pt x="10" y="58"/>
                  </a:cubicBezTo>
                  <a:cubicBezTo>
                    <a:pt x="17" y="65"/>
                    <a:pt x="26" y="69"/>
                    <a:pt x="36" y="69"/>
                  </a:cubicBezTo>
                  <a:cubicBezTo>
                    <a:pt x="44" y="69"/>
                    <a:pt x="53" y="66"/>
                    <a:pt x="59" y="60"/>
                  </a:cubicBezTo>
                  <a:cubicBezTo>
                    <a:pt x="72" y="48"/>
                    <a:pt x="74" y="29"/>
                    <a:pt x="65" y="16"/>
                  </a:cubicBezTo>
                  <a:moveTo>
                    <a:pt x="10" y="11"/>
                  </a:moveTo>
                  <a:cubicBezTo>
                    <a:pt x="3" y="19"/>
                    <a:pt x="0" y="30"/>
                    <a:pt x="2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3" y="31"/>
                    <a:pt x="6" y="21"/>
                    <a:pt x="12" y="14"/>
                  </a:cubicBezTo>
                  <a:cubicBezTo>
                    <a:pt x="10" y="11"/>
                    <a:pt x="10" y="11"/>
                    <a:pt x="10" y="11"/>
                  </a:cubicBezTo>
                  <a:moveTo>
                    <a:pt x="31" y="0"/>
                  </a:moveTo>
                  <a:cubicBezTo>
                    <a:pt x="25" y="1"/>
                    <a:pt x="18" y="4"/>
                    <a:pt x="13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7"/>
                    <a:pt x="25" y="4"/>
                    <a:pt x="31" y="3"/>
                  </a:cubicBezTo>
                  <a:cubicBezTo>
                    <a:pt x="31" y="0"/>
                    <a:pt x="31" y="0"/>
                    <a:pt x="31" y="0"/>
                  </a:cubicBezTo>
                  <a:moveTo>
                    <a:pt x="36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44" y="3"/>
                    <a:pt x="52" y="6"/>
                    <a:pt x="58" y="13"/>
                  </a:cubicBezTo>
                  <a:cubicBezTo>
                    <a:pt x="59" y="14"/>
                    <a:pt x="59" y="14"/>
                    <a:pt x="60" y="15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11"/>
                    <a:pt x="61" y="11"/>
                  </a:cubicBezTo>
                  <a:cubicBezTo>
                    <a:pt x="54" y="3"/>
                    <a:pt x="45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7" name="Freeform 509"/>
            <p:cNvSpPr>
              <a:spLocks noEditPoints="1"/>
            </p:cNvSpPr>
            <p:nvPr/>
          </p:nvSpPr>
          <p:spPr bwMode="auto">
            <a:xfrm>
              <a:off x="3344863" y="4087813"/>
              <a:ext cx="304800" cy="211138"/>
            </a:xfrm>
            <a:custGeom>
              <a:avLst/>
              <a:gdLst>
                <a:gd name="T0" fmla="*/ 3 w 63"/>
                <a:gd name="T1" fmla="*/ 40 h 44"/>
                <a:gd name="T2" fmla="*/ 0 w 63"/>
                <a:gd name="T3" fmla="*/ 40 h 44"/>
                <a:gd name="T4" fmla="*/ 0 w 63"/>
                <a:gd name="T5" fmla="*/ 44 h 44"/>
                <a:gd name="T6" fmla="*/ 4 w 63"/>
                <a:gd name="T7" fmla="*/ 43 h 44"/>
                <a:gd name="T8" fmla="*/ 3 w 63"/>
                <a:gd name="T9" fmla="*/ 40 h 44"/>
                <a:gd name="T10" fmla="*/ 61 w 63"/>
                <a:gd name="T11" fmla="*/ 13 h 44"/>
                <a:gd name="T12" fmla="*/ 58 w 63"/>
                <a:gd name="T13" fmla="*/ 15 h 44"/>
                <a:gd name="T14" fmla="*/ 60 w 63"/>
                <a:gd name="T15" fmla="*/ 18 h 44"/>
                <a:gd name="T16" fmla="*/ 63 w 63"/>
                <a:gd name="T17" fmla="*/ 16 h 44"/>
                <a:gd name="T18" fmla="*/ 61 w 63"/>
                <a:gd name="T19" fmla="*/ 13 h 44"/>
                <a:gd name="T20" fmla="*/ 11 w 63"/>
                <a:gd name="T21" fmla="*/ 8 h 44"/>
                <a:gd name="T22" fmla="*/ 10 w 63"/>
                <a:gd name="T23" fmla="*/ 9 h 44"/>
                <a:gd name="T24" fmla="*/ 8 w 63"/>
                <a:gd name="T25" fmla="*/ 11 h 44"/>
                <a:gd name="T26" fmla="*/ 10 w 63"/>
                <a:gd name="T27" fmla="*/ 14 h 44"/>
                <a:gd name="T28" fmla="*/ 12 w 63"/>
                <a:gd name="T29" fmla="*/ 12 h 44"/>
                <a:gd name="T30" fmla="*/ 11 w 63"/>
                <a:gd name="T31" fmla="*/ 8 h 44"/>
                <a:gd name="T32" fmla="*/ 33 w 63"/>
                <a:gd name="T33" fmla="*/ 0 h 44"/>
                <a:gd name="T34" fmla="*/ 29 w 63"/>
                <a:gd name="T35" fmla="*/ 0 h 44"/>
                <a:gd name="T36" fmla="*/ 29 w 63"/>
                <a:gd name="T37" fmla="*/ 3 h 44"/>
                <a:gd name="T38" fmla="*/ 32 w 63"/>
                <a:gd name="T39" fmla="*/ 3 h 44"/>
                <a:gd name="T40" fmla="*/ 33 w 63"/>
                <a:gd name="T4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44">
                  <a:moveTo>
                    <a:pt x="3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3"/>
                    <a:pt x="0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2"/>
                    <a:pt x="3" y="41"/>
                    <a:pt x="3" y="40"/>
                  </a:cubicBezTo>
                  <a:moveTo>
                    <a:pt x="61" y="13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2" y="15"/>
                    <a:pt x="62" y="14"/>
                    <a:pt x="61" y="13"/>
                  </a:cubicBezTo>
                  <a:moveTo>
                    <a:pt x="11" y="8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10"/>
                    <a:pt x="8" y="1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33" y="0"/>
                  </a:moveTo>
                  <a:cubicBezTo>
                    <a:pt x="32" y="0"/>
                    <a:pt x="31" y="0"/>
                    <a:pt x="29" y="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8" name="Freeform 510"/>
            <p:cNvSpPr>
              <a:spLocks noEditPoints="1"/>
            </p:cNvSpPr>
            <p:nvPr/>
          </p:nvSpPr>
          <p:spPr bwMode="auto">
            <a:xfrm>
              <a:off x="2679700" y="4251325"/>
              <a:ext cx="174625" cy="173038"/>
            </a:xfrm>
            <a:custGeom>
              <a:avLst/>
              <a:gdLst>
                <a:gd name="T0" fmla="*/ 36 w 36"/>
                <a:gd name="T1" fmla="*/ 20 h 36"/>
                <a:gd name="T2" fmla="*/ 18 w 36"/>
                <a:gd name="T3" fmla="*/ 22 h 36"/>
                <a:gd name="T4" fmla="*/ 18 w 36"/>
                <a:gd name="T5" fmla="*/ 23 h 36"/>
                <a:gd name="T6" fmla="*/ 16 w 36"/>
                <a:gd name="T7" fmla="*/ 22 h 36"/>
                <a:gd name="T8" fmla="*/ 2 w 36"/>
                <a:gd name="T9" fmla="*/ 26 h 36"/>
                <a:gd name="T10" fmla="*/ 5 w 36"/>
                <a:gd name="T11" fmla="*/ 31 h 36"/>
                <a:gd name="T12" fmla="*/ 18 w 36"/>
                <a:gd name="T13" fmla="*/ 36 h 36"/>
                <a:gd name="T14" fmla="*/ 30 w 36"/>
                <a:gd name="T15" fmla="*/ 32 h 36"/>
                <a:gd name="T16" fmla="*/ 36 w 36"/>
                <a:gd name="T17" fmla="*/ 20 h 36"/>
                <a:gd name="T18" fmla="*/ 0 w 36"/>
                <a:gd name="T19" fmla="*/ 14 h 36"/>
                <a:gd name="T20" fmla="*/ 0 w 36"/>
                <a:gd name="T21" fmla="*/ 23 h 36"/>
                <a:gd name="T22" fmla="*/ 12 w 36"/>
                <a:gd name="T23" fmla="*/ 20 h 36"/>
                <a:gd name="T24" fmla="*/ 0 w 36"/>
                <a:gd name="T25" fmla="*/ 14 h 36"/>
                <a:gd name="T26" fmla="*/ 14 w 36"/>
                <a:gd name="T27" fmla="*/ 1 h 36"/>
                <a:gd name="T28" fmla="*/ 6 w 36"/>
                <a:gd name="T29" fmla="*/ 5 h 36"/>
                <a:gd name="T30" fmla="*/ 1 w 36"/>
                <a:gd name="T31" fmla="*/ 11 h 36"/>
                <a:gd name="T32" fmla="*/ 14 w 36"/>
                <a:gd name="T33" fmla="*/ 17 h 36"/>
                <a:gd name="T34" fmla="*/ 14 w 36"/>
                <a:gd name="T35" fmla="*/ 1 h 36"/>
                <a:gd name="T36" fmla="*/ 18 w 36"/>
                <a:gd name="T37" fmla="*/ 0 h 36"/>
                <a:gd name="T38" fmla="*/ 17 w 36"/>
                <a:gd name="T39" fmla="*/ 0 h 36"/>
                <a:gd name="T40" fmla="*/ 18 w 36"/>
                <a:gd name="T41" fmla="*/ 18 h 36"/>
                <a:gd name="T42" fmla="*/ 36 w 36"/>
                <a:gd name="T43" fmla="*/ 17 h 36"/>
                <a:gd name="T44" fmla="*/ 31 w 36"/>
                <a:gd name="T45" fmla="*/ 6 h 36"/>
                <a:gd name="T46" fmla="*/ 18 w 36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36">
                  <a:moveTo>
                    <a:pt x="36" y="20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3" y="29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7" y="35"/>
                    <a:pt x="30" y="32"/>
                  </a:cubicBezTo>
                  <a:cubicBezTo>
                    <a:pt x="34" y="28"/>
                    <a:pt x="36" y="24"/>
                    <a:pt x="36" y="20"/>
                  </a:cubicBezTo>
                  <a:moveTo>
                    <a:pt x="0" y="14"/>
                  </a:moveTo>
                  <a:cubicBezTo>
                    <a:pt x="0" y="17"/>
                    <a:pt x="0" y="20"/>
                    <a:pt x="0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14" y="1"/>
                  </a:moveTo>
                  <a:cubicBezTo>
                    <a:pt x="11" y="1"/>
                    <a:pt x="8" y="3"/>
                    <a:pt x="6" y="5"/>
                  </a:cubicBezTo>
                  <a:cubicBezTo>
                    <a:pt x="4" y="7"/>
                    <a:pt x="2" y="9"/>
                    <a:pt x="1" y="1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3"/>
                    <a:pt x="34" y="9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9" name="Freeform 511"/>
            <p:cNvSpPr/>
            <p:nvPr/>
          </p:nvSpPr>
          <p:spPr bwMode="auto">
            <a:xfrm>
              <a:off x="2679700" y="4251325"/>
              <a:ext cx="174625" cy="125413"/>
            </a:xfrm>
            <a:custGeom>
              <a:avLst/>
              <a:gdLst>
                <a:gd name="T0" fmla="*/ 17 w 36"/>
                <a:gd name="T1" fmla="*/ 0 h 26"/>
                <a:gd name="T2" fmla="*/ 14 w 36"/>
                <a:gd name="T3" fmla="*/ 1 h 26"/>
                <a:gd name="T4" fmla="*/ 14 w 36"/>
                <a:gd name="T5" fmla="*/ 17 h 26"/>
                <a:gd name="T6" fmla="*/ 1 w 36"/>
                <a:gd name="T7" fmla="*/ 11 h 26"/>
                <a:gd name="T8" fmla="*/ 0 w 36"/>
                <a:gd name="T9" fmla="*/ 14 h 26"/>
                <a:gd name="T10" fmla="*/ 12 w 36"/>
                <a:gd name="T11" fmla="*/ 20 h 26"/>
                <a:gd name="T12" fmla="*/ 0 w 36"/>
                <a:gd name="T13" fmla="*/ 23 h 26"/>
                <a:gd name="T14" fmla="*/ 2 w 36"/>
                <a:gd name="T15" fmla="*/ 26 h 26"/>
                <a:gd name="T16" fmla="*/ 16 w 36"/>
                <a:gd name="T17" fmla="*/ 22 h 26"/>
                <a:gd name="T18" fmla="*/ 18 w 36"/>
                <a:gd name="T19" fmla="*/ 23 h 26"/>
                <a:gd name="T20" fmla="*/ 18 w 36"/>
                <a:gd name="T21" fmla="*/ 22 h 26"/>
                <a:gd name="T22" fmla="*/ 36 w 36"/>
                <a:gd name="T23" fmla="*/ 20 h 26"/>
                <a:gd name="T24" fmla="*/ 36 w 36"/>
                <a:gd name="T25" fmla="*/ 17 h 26"/>
                <a:gd name="T26" fmla="*/ 18 w 36"/>
                <a:gd name="T27" fmla="*/ 18 h 26"/>
                <a:gd name="T28" fmla="*/ 17 w 36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6">
                  <a:moveTo>
                    <a:pt x="17" y="0"/>
                  </a:moveTo>
                  <a:cubicBezTo>
                    <a:pt x="16" y="0"/>
                    <a:pt x="15" y="0"/>
                    <a:pt x="14" y="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3"/>
                    <a:pt x="0" y="1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9"/>
                    <a:pt x="36" y="18"/>
                    <a:pt x="36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0" name="Freeform 512"/>
            <p:cNvSpPr>
              <a:spLocks noEditPoints="1"/>
            </p:cNvSpPr>
            <p:nvPr/>
          </p:nvSpPr>
          <p:spPr bwMode="auto">
            <a:xfrm>
              <a:off x="2646363" y="4222750"/>
              <a:ext cx="236538" cy="236538"/>
            </a:xfrm>
            <a:custGeom>
              <a:avLst/>
              <a:gdLst>
                <a:gd name="T0" fmla="*/ 49 w 49"/>
                <a:gd name="T1" fmla="*/ 25 h 49"/>
                <a:gd name="T2" fmla="*/ 47 w 49"/>
                <a:gd name="T3" fmla="*/ 26 h 49"/>
                <a:gd name="T4" fmla="*/ 40 w 49"/>
                <a:gd name="T5" fmla="*/ 40 h 49"/>
                <a:gd name="T6" fmla="*/ 25 w 49"/>
                <a:gd name="T7" fmla="*/ 46 h 49"/>
                <a:gd name="T8" fmla="*/ 9 w 49"/>
                <a:gd name="T9" fmla="*/ 39 h 49"/>
                <a:gd name="T10" fmla="*/ 5 w 49"/>
                <a:gd name="T11" fmla="*/ 33 h 49"/>
                <a:gd name="T12" fmla="*/ 3 w 49"/>
                <a:gd name="T13" fmla="*/ 34 h 49"/>
                <a:gd name="T14" fmla="*/ 7 w 49"/>
                <a:gd name="T15" fmla="*/ 41 h 49"/>
                <a:gd name="T16" fmla="*/ 25 w 49"/>
                <a:gd name="T17" fmla="*/ 49 h 49"/>
                <a:gd name="T18" fmla="*/ 41 w 49"/>
                <a:gd name="T19" fmla="*/ 42 h 49"/>
                <a:gd name="T20" fmla="*/ 49 w 49"/>
                <a:gd name="T21" fmla="*/ 25 h 49"/>
                <a:gd name="T22" fmla="*/ 2 w 49"/>
                <a:gd name="T23" fmla="*/ 17 h 49"/>
                <a:gd name="T24" fmla="*/ 2 w 49"/>
                <a:gd name="T25" fmla="*/ 31 h 49"/>
                <a:gd name="T26" fmla="*/ 4 w 49"/>
                <a:gd name="T27" fmla="*/ 30 h 49"/>
                <a:gd name="T28" fmla="*/ 4 w 49"/>
                <a:gd name="T29" fmla="*/ 18 h 49"/>
                <a:gd name="T30" fmla="*/ 2 w 49"/>
                <a:gd name="T31" fmla="*/ 17 h 49"/>
                <a:gd name="T32" fmla="*/ 21 w 49"/>
                <a:gd name="T33" fmla="*/ 0 h 49"/>
                <a:gd name="T34" fmla="*/ 8 w 49"/>
                <a:gd name="T35" fmla="*/ 7 h 49"/>
                <a:gd name="T36" fmla="*/ 3 w 49"/>
                <a:gd name="T37" fmla="*/ 14 h 49"/>
                <a:gd name="T38" fmla="*/ 5 w 49"/>
                <a:gd name="T39" fmla="*/ 15 h 49"/>
                <a:gd name="T40" fmla="*/ 10 w 49"/>
                <a:gd name="T41" fmla="*/ 8 h 49"/>
                <a:gd name="T42" fmla="*/ 21 w 49"/>
                <a:gd name="T43" fmla="*/ 3 h 49"/>
                <a:gd name="T44" fmla="*/ 21 w 49"/>
                <a:gd name="T45" fmla="*/ 0 h 49"/>
                <a:gd name="T46" fmla="*/ 25 w 49"/>
                <a:gd name="T47" fmla="*/ 0 h 49"/>
                <a:gd name="T48" fmla="*/ 24 w 49"/>
                <a:gd name="T49" fmla="*/ 0 h 49"/>
                <a:gd name="T50" fmla="*/ 24 w 49"/>
                <a:gd name="T51" fmla="*/ 3 h 49"/>
                <a:gd name="T52" fmla="*/ 25 w 49"/>
                <a:gd name="T53" fmla="*/ 3 h 49"/>
                <a:gd name="T54" fmla="*/ 41 w 49"/>
                <a:gd name="T55" fmla="*/ 10 h 49"/>
                <a:gd name="T56" fmla="*/ 47 w 49"/>
                <a:gd name="T57" fmla="*/ 22 h 49"/>
                <a:gd name="T58" fmla="*/ 49 w 49"/>
                <a:gd name="T59" fmla="*/ 22 h 49"/>
                <a:gd name="T60" fmla="*/ 43 w 49"/>
                <a:gd name="T61" fmla="*/ 8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9" y="25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6" y="31"/>
                    <a:pt x="44" y="36"/>
                    <a:pt x="40" y="40"/>
                  </a:cubicBezTo>
                  <a:cubicBezTo>
                    <a:pt x="35" y="44"/>
                    <a:pt x="30" y="46"/>
                    <a:pt x="25" y="46"/>
                  </a:cubicBezTo>
                  <a:cubicBezTo>
                    <a:pt x="19" y="46"/>
                    <a:pt x="13" y="44"/>
                    <a:pt x="9" y="39"/>
                  </a:cubicBezTo>
                  <a:cubicBezTo>
                    <a:pt x="7" y="37"/>
                    <a:pt x="6" y="35"/>
                    <a:pt x="5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6"/>
                    <a:pt x="5" y="39"/>
                    <a:pt x="7" y="41"/>
                  </a:cubicBezTo>
                  <a:cubicBezTo>
                    <a:pt x="12" y="46"/>
                    <a:pt x="18" y="49"/>
                    <a:pt x="25" y="49"/>
                  </a:cubicBezTo>
                  <a:cubicBezTo>
                    <a:pt x="31" y="49"/>
                    <a:pt x="37" y="46"/>
                    <a:pt x="41" y="42"/>
                  </a:cubicBezTo>
                  <a:cubicBezTo>
                    <a:pt x="46" y="38"/>
                    <a:pt x="49" y="31"/>
                    <a:pt x="49" y="25"/>
                  </a:cubicBezTo>
                  <a:moveTo>
                    <a:pt x="2" y="17"/>
                  </a:moveTo>
                  <a:cubicBezTo>
                    <a:pt x="0" y="22"/>
                    <a:pt x="0" y="26"/>
                    <a:pt x="2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26"/>
                    <a:pt x="3" y="22"/>
                    <a:pt x="4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8" y="7"/>
                  </a:cubicBezTo>
                  <a:cubicBezTo>
                    <a:pt x="6" y="9"/>
                    <a:pt x="4" y="11"/>
                    <a:pt x="3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7" y="4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5" y="3"/>
                    <a:pt x="25" y="3"/>
                  </a:cubicBezTo>
                  <a:cubicBezTo>
                    <a:pt x="31" y="3"/>
                    <a:pt x="37" y="5"/>
                    <a:pt x="41" y="10"/>
                  </a:cubicBezTo>
                  <a:cubicBezTo>
                    <a:pt x="44" y="13"/>
                    <a:pt x="46" y="18"/>
                    <a:pt x="47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7"/>
                    <a:pt x="46" y="12"/>
                    <a:pt x="43" y="8"/>
                  </a:cubicBezTo>
                  <a:cubicBezTo>
                    <a:pt x="38" y="3"/>
                    <a:pt x="31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1" name="Freeform 513"/>
            <p:cNvSpPr>
              <a:spLocks noEditPoints="1"/>
            </p:cNvSpPr>
            <p:nvPr/>
          </p:nvSpPr>
          <p:spPr bwMode="auto">
            <a:xfrm>
              <a:off x="2655888" y="4222750"/>
              <a:ext cx="227013" cy="163513"/>
            </a:xfrm>
            <a:custGeom>
              <a:avLst/>
              <a:gdLst>
                <a:gd name="T0" fmla="*/ 2 w 47"/>
                <a:gd name="T1" fmla="*/ 30 h 34"/>
                <a:gd name="T2" fmla="*/ 0 w 47"/>
                <a:gd name="T3" fmla="*/ 31 h 34"/>
                <a:gd name="T4" fmla="*/ 1 w 47"/>
                <a:gd name="T5" fmla="*/ 34 h 34"/>
                <a:gd name="T6" fmla="*/ 3 w 47"/>
                <a:gd name="T7" fmla="*/ 33 h 34"/>
                <a:gd name="T8" fmla="*/ 2 w 47"/>
                <a:gd name="T9" fmla="*/ 30 h 34"/>
                <a:gd name="T10" fmla="*/ 47 w 47"/>
                <a:gd name="T11" fmla="*/ 22 h 34"/>
                <a:gd name="T12" fmla="*/ 45 w 47"/>
                <a:gd name="T13" fmla="*/ 22 h 34"/>
                <a:gd name="T14" fmla="*/ 45 w 47"/>
                <a:gd name="T15" fmla="*/ 26 h 34"/>
                <a:gd name="T16" fmla="*/ 47 w 47"/>
                <a:gd name="T17" fmla="*/ 25 h 34"/>
                <a:gd name="T18" fmla="*/ 47 w 47"/>
                <a:gd name="T19" fmla="*/ 22 h 34"/>
                <a:gd name="T20" fmla="*/ 1 w 47"/>
                <a:gd name="T21" fmla="*/ 14 h 34"/>
                <a:gd name="T22" fmla="*/ 0 w 47"/>
                <a:gd name="T23" fmla="*/ 17 h 34"/>
                <a:gd name="T24" fmla="*/ 2 w 47"/>
                <a:gd name="T25" fmla="*/ 18 h 34"/>
                <a:gd name="T26" fmla="*/ 3 w 47"/>
                <a:gd name="T27" fmla="*/ 15 h 34"/>
                <a:gd name="T28" fmla="*/ 1 w 47"/>
                <a:gd name="T29" fmla="*/ 14 h 34"/>
                <a:gd name="T30" fmla="*/ 22 w 47"/>
                <a:gd name="T31" fmla="*/ 0 h 34"/>
                <a:gd name="T32" fmla="*/ 19 w 47"/>
                <a:gd name="T33" fmla="*/ 0 h 34"/>
                <a:gd name="T34" fmla="*/ 19 w 47"/>
                <a:gd name="T35" fmla="*/ 3 h 34"/>
                <a:gd name="T36" fmla="*/ 22 w 47"/>
                <a:gd name="T37" fmla="*/ 3 h 34"/>
                <a:gd name="T38" fmla="*/ 22 w 47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4">
                  <a:moveTo>
                    <a:pt x="2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2" y="31"/>
                    <a:pt x="2" y="30"/>
                  </a:cubicBezTo>
                  <a:moveTo>
                    <a:pt x="47" y="22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45" y="23"/>
                    <a:pt x="45" y="24"/>
                    <a:pt x="45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3"/>
                    <a:pt x="47" y="22"/>
                  </a:cubicBezTo>
                  <a:moveTo>
                    <a:pt x="1" y="14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2" name="Freeform 514"/>
            <p:cNvSpPr>
              <a:spLocks noEditPoints="1"/>
            </p:cNvSpPr>
            <p:nvPr/>
          </p:nvSpPr>
          <p:spPr bwMode="auto">
            <a:xfrm>
              <a:off x="4445000" y="2259013"/>
              <a:ext cx="182563" cy="174625"/>
            </a:xfrm>
            <a:custGeom>
              <a:avLst/>
              <a:gdLst>
                <a:gd name="T0" fmla="*/ 0 w 38"/>
                <a:gd name="T1" fmla="*/ 17 h 36"/>
                <a:gd name="T2" fmla="*/ 5 w 38"/>
                <a:gd name="T3" fmla="*/ 31 h 36"/>
                <a:gd name="T4" fmla="*/ 18 w 38"/>
                <a:gd name="T5" fmla="*/ 36 h 36"/>
                <a:gd name="T6" fmla="*/ 24 w 38"/>
                <a:gd name="T7" fmla="*/ 35 h 36"/>
                <a:gd name="T8" fmla="*/ 15 w 38"/>
                <a:gd name="T9" fmla="*/ 18 h 36"/>
                <a:gd name="T10" fmla="*/ 14 w 38"/>
                <a:gd name="T11" fmla="*/ 19 h 36"/>
                <a:gd name="T12" fmla="*/ 14 w 38"/>
                <a:gd name="T13" fmla="*/ 19 h 36"/>
                <a:gd name="T14" fmla="*/ 0 w 38"/>
                <a:gd name="T15" fmla="*/ 17 h 36"/>
                <a:gd name="T16" fmla="*/ 35 w 38"/>
                <a:gd name="T17" fmla="*/ 12 h 36"/>
                <a:gd name="T18" fmla="*/ 18 w 38"/>
                <a:gd name="T19" fmla="*/ 17 h 36"/>
                <a:gd name="T20" fmla="*/ 27 w 38"/>
                <a:gd name="T21" fmla="*/ 34 h 36"/>
                <a:gd name="T22" fmla="*/ 30 w 38"/>
                <a:gd name="T23" fmla="*/ 32 h 36"/>
                <a:gd name="T24" fmla="*/ 35 w 38"/>
                <a:gd name="T25" fmla="*/ 12 h 36"/>
                <a:gd name="T26" fmla="*/ 7 w 38"/>
                <a:gd name="T27" fmla="*/ 4 h 36"/>
                <a:gd name="T28" fmla="*/ 6 w 38"/>
                <a:gd name="T29" fmla="*/ 5 h 36"/>
                <a:gd name="T30" fmla="*/ 1 w 38"/>
                <a:gd name="T31" fmla="*/ 14 h 36"/>
                <a:gd name="T32" fmla="*/ 13 w 38"/>
                <a:gd name="T33" fmla="*/ 15 h 36"/>
                <a:gd name="T34" fmla="*/ 7 w 38"/>
                <a:gd name="T35" fmla="*/ 4 h 36"/>
                <a:gd name="T36" fmla="*/ 18 w 38"/>
                <a:gd name="T37" fmla="*/ 0 h 36"/>
                <a:gd name="T38" fmla="*/ 10 w 38"/>
                <a:gd name="T39" fmla="*/ 2 h 36"/>
                <a:gd name="T40" fmla="*/ 17 w 38"/>
                <a:gd name="T41" fmla="*/ 14 h 36"/>
                <a:gd name="T42" fmla="*/ 34 w 38"/>
                <a:gd name="T43" fmla="*/ 9 h 36"/>
                <a:gd name="T44" fmla="*/ 31 w 38"/>
                <a:gd name="T45" fmla="*/ 6 h 36"/>
                <a:gd name="T46" fmla="*/ 18 w 38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36">
                  <a:moveTo>
                    <a:pt x="0" y="17"/>
                  </a:moveTo>
                  <a:cubicBezTo>
                    <a:pt x="0" y="22"/>
                    <a:pt x="1" y="27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0" y="36"/>
                    <a:pt x="22" y="36"/>
                    <a:pt x="24" y="35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35" y="12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9" y="33"/>
                    <a:pt x="30" y="32"/>
                    <a:pt x="30" y="32"/>
                  </a:cubicBezTo>
                  <a:cubicBezTo>
                    <a:pt x="36" y="26"/>
                    <a:pt x="38" y="19"/>
                    <a:pt x="35" y="12"/>
                  </a:cubicBezTo>
                  <a:moveTo>
                    <a:pt x="7" y="4"/>
                  </a:moveTo>
                  <a:cubicBezTo>
                    <a:pt x="7" y="4"/>
                    <a:pt x="6" y="5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3" y="1"/>
                    <a:pt x="10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8"/>
                    <a:pt x="32" y="7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3" name="Freeform 515"/>
            <p:cNvSpPr/>
            <p:nvPr/>
          </p:nvSpPr>
          <p:spPr bwMode="auto">
            <a:xfrm>
              <a:off x="4445000" y="2268538"/>
              <a:ext cx="168275" cy="160338"/>
            </a:xfrm>
            <a:custGeom>
              <a:avLst/>
              <a:gdLst>
                <a:gd name="T0" fmla="*/ 10 w 35"/>
                <a:gd name="T1" fmla="*/ 0 h 33"/>
                <a:gd name="T2" fmla="*/ 7 w 35"/>
                <a:gd name="T3" fmla="*/ 2 h 33"/>
                <a:gd name="T4" fmla="*/ 13 w 35"/>
                <a:gd name="T5" fmla="*/ 13 h 33"/>
                <a:gd name="T6" fmla="*/ 1 w 35"/>
                <a:gd name="T7" fmla="*/ 12 h 33"/>
                <a:gd name="T8" fmla="*/ 0 w 35"/>
                <a:gd name="T9" fmla="*/ 15 h 33"/>
                <a:gd name="T10" fmla="*/ 14 w 35"/>
                <a:gd name="T11" fmla="*/ 17 h 33"/>
                <a:gd name="T12" fmla="*/ 14 w 35"/>
                <a:gd name="T13" fmla="*/ 17 h 33"/>
                <a:gd name="T14" fmla="*/ 15 w 35"/>
                <a:gd name="T15" fmla="*/ 16 h 33"/>
                <a:gd name="T16" fmla="*/ 24 w 35"/>
                <a:gd name="T17" fmla="*/ 33 h 33"/>
                <a:gd name="T18" fmla="*/ 27 w 35"/>
                <a:gd name="T19" fmla="*/ 32 h 33"/>
                <a:gd name="T20" fmla="*/ 18 w 35"/>
                <a:gd name="T21" fmla="*/ 15 h 33"/>
                <a:gd name="T22" fmla="*/ 35 w 35"/>
                <a:gd name="T23" fmla="*/ 10 h 33"/>
                <a:gd name="T24" fmla="*/ 34 w 35"/>
                <a:gd name="T25" fmla="*/ 7 h 33"/>
                <a:gd name="T26" fmla="*/ 17 w 35"/>
                <a:gd name="T27" fmla="*/ 12 h 33"/>
                <a:gd name="T28" fmla="*/ 10 w 35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33">
                  <a:moveTo>
                    <a:pt x="10" y="0"/>
                  </a:moveTo>
                  <a:cubicBezTo>
                    <a:pt x="9" y="1"/>
                    <a:pt x="8" y="1"/>
                    <a:pt x="7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6" y="32"/>
                    <a:pt x="27" y="32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4" y="8"/>
                    <a:pt x="34" y="7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4" name="Freeform 516"/>
            <p:cNvSpPr>
              <a:spLocks noEditPoints="1"/>
            </p:cNvSpPr>
            <p:nvPr/>
          </p:nvSpPr>
          <p:spPr bwMode="auto">
            <a:xfrm>
              <a:off x="4416425" y="2230438"/>
              <a:ext cx="239713" cy="236538"/>
            </a:xfrm>
            <a:custGeom>
              <a:avLst/>
              <a:gdLst>
                <a:gd name="T0" fmla="*/ 0 w 50"/>
                <a:gd name="T1" fmla="*/ 23 h 49"/>
                <a:gd name="T2" fmla="*/ 6 w 50"/>
                <a:gd name="T3" fmla="*/ 41 h 49"/>
                <a:gd name="T4" fmla="*/ 24 w 50"/>
                <a:gd name="T5" fmla="*/ 49 h 49"/>
                <a:gd name="T6" fmla="*/ 33 w 50"/>
                <a:gd name="T7" fmla="*/ 47 h 49"/>
                <a:gd name="T8" fmla="*/ 32 w 50"/>
                <a:gd name="T9" fmla="*/ 45 h 49"/>
                <a:gd name="T10" fmla="*/ 24 w 50"/>
                <a:gd name="T11" fmla="*/ 46 h 49"/>
                <a:gd name="T12" fmla="*/ 8 w 50"/>
                <a:gd name="T13" fmla="*/ 39 h 49"/>
                <a:gd name="T14" fmla="*/ 2 w 50"/>
                <a:gd name="T15" fmla="*/ 23 h 49"/>
                <a:gd name="T16" fmla="*/ 0 w 50"/>
                <a:gd name="T17" fmla="*/ 23 h 49"/>
                <a:gd name="T18" fmla="*/ 47 w 50"/>
                <a:gd name="T19" fmla="*/ 16 h 49"/>
                <a:gd name="T20" fmla="*/ 45 w 50"/>
                <a:gd name="T21" fmla="*/ 17 h 49"/>
                <a:gd name="T22" fmla="*/ 39 w 50"/>
                <a:gd name="T23" fmla="*/ 40 h 49"/>
                <a:gd name="T24" fmla="*/ 35 w 50"/>
                <a:gd name="T25" fmla="*/ 43 h 49"/>
                <a:gd name="T26" fmla="*/ 36 w 50"/>
                <a:gd name="T27" fmla="*/ 45 h 49"/>
                <a:gd name="T28" fmla="*/ 41 w 50"/>
                <a:gd name="T29" fmla="*/ 42 h 49"/>
                <a:gd name="T30" fmla="*/ 47 w 50"/>
                <a:gd name="T31" fmla="*/ 16 h 49"/>
                <a:gd name="T32" fmla="*/ 10 w 50"/>
                <a:gd name="T33" fmla="*/ 5 h 49"/>
                <a:gd name="T34" fmla="*/ 8 w 50"/>
                <a:gd name="T35" fmla="*/ 7 h 49"/>
                <a:gd name="T36" fmla="*/ 0 w 50"/>
                <a:gd name="T37" fmla="*/ 20 h 49"/>
                <a:gd name="T38" fmla="*/ 3 w 50"/>
                <a:gd name="T39" fmla="*/ 20 h 49"/>
                <a:gd name="T40" fmla="*/ 9 w 50"/>
                <a:gd name="T41" fmla="*/ 8 h 49"/>
                <a:gd name="T42" fmla="*/ 11 w 50"/>
                <a:gd name="T43" fmla="*/ 7 h 49"/>
                <a:gd name="T44" fmla="*/ 10 w 50"/>
                <a:gd name="T45" fmla="*/ 5 h 49"/>
                <a:gd name="T46" fmla="*/ 24 w 50"/>
                <a:gd name="T47" fmla="*/ 0 h 49"/>
                <a:gd name="T48" fmla="*/ 13 w 50"/>
                <a:gd name="T49" fmla="*/ 3 h 49"/>
                <a:gd name="T50" fmla="*/ 14 w 50"/>
                <a:gd name="T51" fmla="*/ 5 h 49"/>
                <a:gd name="T52" fmla="*/ 24 w 50"/>
                <a:gd name="T53" fmla="*/ 3 h 49"/>
                <a:gd name="T54" fmla="*/ 40 w 50"/>
                <a:gd name="T55" fmla="*/ 10 h 49"/>
                <a:gd name="T56" fmla="*/ 43 w 50"/>
                <a:gd name="T57" fmla="*/ 14 h 49"/>
                <a:gd name="T58" fmla="*/ 46 w 50"/>
                <a:gd name="T59" fmla="*/ 13 h 49"/>
                <a:gd name="T60" fmla="*/ 42 w 50"/>
                <a:gd name="T61" fmla="*/ 8 h 49"/>
                <a:gd name="T62" fmla="*/ 24 w 50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49">
                  <a:moveTo>
                    <a:pt x="0" y="23"/>
                  </a:moveTo>
                  <a:cubicBezTo>
                    <a:pt x="0" y="29"/>
                    <a:pt x="2" y="36"/>
                    <a:pt x="6" y="41"/>
                  </a:cubicBezTo>
                  <a:cubicBezTo>
                    <a:pt x="11" y="46"/>
                    <a:pt x="18" y="49"/>
                    <a:pt x="24" y="49"/>
                  </a:cubicBezTo>
                  <a:cubicBezTo>
                    <a:pt x="27" y="49"/>
                    <a:pt x="30" y="48"/>
                    <a:pt x="33" y="47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7" y="46"/>
                    <a:pt x="24" y="46"/>
                  </a:cubicBezTo>
                  <a:cubicBezTo>
                    <a:pt x="18" y="46"/>
                    <a:pt x="13" y="44"/>
                    <a:pt x="8" y="39"/>
                  </a:cubicBezTo>
                  <a:cubicBezTo>
                    <a:pt x="4" y="35"/>
                    <a:pt x="2" y="29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7" y="16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8" y="25"/>
                    <a:pt x="46" y="34"/>
                    <a:pt x="39" y="40"/>
                  </a:cubicBezTo>
                  <a:cubicBezTo>
                    <a:pt x="38" y="41"/>
                    <a:pt x="37" y="42"/>
                    <a:pt x="35" y="4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44"/>
                    <a:pt x="39" y="43"/>
                    <a:pt x="41" y="42"/>
                  </a:cubicBezTo>
                  <a:cubicBezTo>
                    <a:pt x="48" y="35"/>
                    <a:pt x="50" y="25"/>
                    <a:pt x="47" y="16"/>
                  </a:cubicBezTo>
                  <a:moveTo>
                    <a:pt x="10" y="5"/>
                  </a:moveTo>
                  <a:cubicBezTo>
                    <a:pt x="9" y="5"/>
                    <a:pt x="9" y="6"/>
                    <a:pt x="8" y="7"/>
                  </a:cubicBezTo>
                  <a:cubicBezTo>
                    <a:pt x="4" y="10"/>
                    <a:pt x="1" y="15"/>
                    <a:pt x="0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9" y="8"/>
                  </a:cubicBezTo>
                  <a:cubicBezTo>
                    <a:pt x="10" y="8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24" y="0"/>
                  </a:moveTo>
                  <a:cubicBezTo>
                    <a:pt x="20" y="0"/>
                    <a:pt x="17" y="1"/>
                    <a:pt x="13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7" y="3"/>
                    <a:pt x="21" y="3"/>
                    <a:pt x="24" y="3"/>
                  </a:cubicBezTo>
                  <a:cubicBezTo>
                    <a:pt x="30" y="3"/>
                    <a:pt x="36" y="5"/>
                    <a:pt x="40" y="10"/>
                  </a:cubicBezTo>
                  <a:cubicBezTo>
                    <a:pt x="41" y="11"/>
                    <a:pt x="42" y="12"/>
                    <a:pt x="43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1"/>
                    <a:pt x="43" y="9"/>
                    <a:pt x="42" y="8"/>
                  </a:cubicBezTo>
                  <a:cubicBezTo>
                    <a:pt x="37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5" name="Freeform 517"/>
            <p:cNvSpPr>
              <a:spLocks noEditPoints="1"/>
            </p:cNvSpPr>
            <p:nvPr/>
          </p:nvSpPr>
          <p:spPr bwMode="auto">
            <a:xfrm>
              <a:off x="4416425" y="2244725"/>
              <a:ext cx="225425" cy="212725"/>
            </a:xfrm>
            <a:custGeom>
              <a:avLst/>
              <a:gdLst>
                <a:gd name="T0" fmla="*/ 35 w 47"/>
                <a:gd name="T1" fmla="*/ 40 h 44"/>
                <a:gd name="T2" fmla="*/ 32 w 47"/>
                <a:gd name="T3" fmla="*/ 42 h 44"/>
                <a:gd name="T4" fmla="*/ 33 w 47"/>
                <a:gd name="T5" fmla="*/ 44 h 44"/>
                <a:gd name="T6" fmla="*/ 36 w 47"/>
                <a:gd name="T7" fmla="*/ 42 h 44"/>
                <a:gd name="T8" fmla="*/ 35 w 47"/>
                <a:gd name="T9" fmla="*/ 40 h 44"/>
                <a:gd name="T10" fmla="*/ 0 w 47"/>
                <a:gd name="T11" fmla="*/ 17 h 44"/>
                <a:gd name="T12" fmla="*/ 0 w 47"/>
                <a:gd name="T13" fmla="*/ 20 h 44"/>
                <a:gd name="T14" fmla="*/ 2 w 47"/>
                <a:gd name="T15" fmla="*/ 20 h 44"/>
                <a:gd name="T16" fmla="*/ 3 w 47"/>
                <a:gd name="T17" fmla="*/ 17 h 44"/>
                <a:gd name="T18" fmla="*/ 0 w 47"/>
                <a:gd name="T19" fmla="*/ 17 h 44"/>
                <a:gd name="T20" fmla="*/ 46 w 47"/>
                <a:gd name="T21" fmla="*/ 10 h 44"/>
                <a:gd name="T22" fmla="*/ 43 w 47"/>
                <a:gd name="T23" fmla="*/ 11 h 44"/>
                <a:gd name="T24" fmla="*/ 45 w 47"/>
                <a:gd name="T25" fmla="*/ 14 h 44"/>
                <a:gd name="T26" fmla="*/ 47 w 47"/>
                <a:gd name="T27" fmla="*/ 13 h 44"/>
                <a:gd name="T28" fmla="*/ 46 w 47"/>
                <a:gd name="T29" fmla="*/ 10 h 44"/>
                <a:gd name="T30" fmla="*/ 13 w 47"/>
                <a:gd name="T31" fmla="*/ 0 h 44"/>
                <a:gd name="T32" fmla="*/ 10 w 47"/>
                <a:gd name="T33" fmla="*/ 2 h 44"/>
                <a:gd name="T34" fmla="*/ 11 w 47"/>
                <a:gd name="T35" fmla="*/ 4 h 44"/>
                <a:gd name="T36" fmla="*/ 14 w 47"/>
                <a:gd name="T37" fmla="*/ 2 h 44"/>
                <a:gd name="T38" fmla="*/ 13 w 47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35" y="40"/>
                  </a:moveTo>
                  <a:cubicBezTo>
                    <a:pt x="34" y="41"/>
                    <a:pt x="33" y="41"/>
                    <a:pt x="32" y="4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3"/>
                    <a:pt x="35" y="43"/>
                    <a:pt x="36" y="42"/>
                  </a:cubicBezTo>
                  <a:cubicBezTo>
                    <a:pt x="35" y="40"/>
                    <a:pt x="35" y="40"/>
                    <a:pt x="35" y="40"/>
                  </a:cubicBezTo>
                  <a:moveTo>
                    <a:pt x="0" y="17"/>
                  </a:moveTo>
                  <a:cubicBezTo>
                    <a:pt x="0" y="18"/>
                    <a:pt x="0" y="19"/>
                    <a:pt x="0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6" y="10"/>
                  </a:moveTo>
                  <a:cubicBezTo>
                    <a:pt x="43" y="11"/>
                    <a:pt x="43" y="11"/>
                    <a:pt x="43" y="11"/>
                  </a:cubicBezTo>
                  <a:cubicBezTo>
                    <a:pt x="44" y="12"/>
                    <a:pt x="44" y="13"/>
                    <a:pt x="45" y="14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2"/>
                    <a:pt x="46" y="11"/>
                    <a:pt x="46" y="10"/>
                  </a:cubicBezTo>
                  <a:moveTo>
                    <a:pt x="13" y="0"/>
                  </a:moveTo>
                  <a:cubicBezTo>
                    <a:pt x="12" y="0"/>
                    <a:pt x="11" y="1"/>
                    <a:pt x="10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6" name="Freeform 518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close/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close/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close/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close/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close/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close/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close/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close/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close/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close/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close/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close/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close/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close/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close/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close/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close/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close/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close/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close/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close/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close/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close/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close/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close/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close/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close/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close/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close/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close/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close/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close/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close/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close/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close/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7" name="Freeform 519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8" name="Freeform 520"/>
            <p:cNvSpPr>
              <a:spLocks noEditPoints="1"/>
            </p:cNvSpPr>
            <p:nvPr/>
          </p:nvSpPr>
          <p:spPr bwMode="auto">
            <a:xfrm>
              <a:off x="3808413" y="6899275"/>
              <a:ext cx="173038" cy="173038"/>
            </a:xfrm>
            <a:custGeom>
              <a:avLst/>
              <a:gdLst>
                <a:gd name="T0" fmla="*/ 17 w 36"/>
                <a:gd name="T1" fmla="*/ 19 h 36"/>
                <a:gd name="T2" fmla="*/ 1 w 36"/>
                <a:gd name="T3" fmla="*/ 23 h 36"/>
                <a:gd name="T4" fmla="*/ 18 w 36"/>
                <a:gd name="T5" fmla="*/ 36 h 36"/>
                <a:gd name="T6" fmla="*/ 21 w 36"/>
                <a:gd name="T7" fmla="*/ 36 h 36"/>
                <a:gd name="T8" fmla="*/ 30 w 36"/>
                <a:gd name="T9" fmla="*/ 32 h 36"/>
                <a:gd name="T10" fmla="*/ 17 w 36"/>
                <a:gd name="T11" fmla="*/ 19 h 36"/>
                <a:gd name="T12" fmla="*/ 21 w 36"/>
                <a:gd name="T13" fmla="*/ 19 h 36"/>
                <a:gd name="T14" fmla="*/ 32 w 36"/>
                <a:gd name="T15" fmla="*/ 30 h 36"/>
                <a:gd name="T16" fmla="*/ 36 w 36"/>
                <a:gd name="T17" fmla="*/ 20 h 36"/>
                <a:gd name="T18" fmla="*/ 21 w 36"/>
                <a:gd name="T19" fmla="*/ 19 h 36"/>
                <a:gd name="T20" fmla="*/ 1 w 36"/>
                <a:gd name="T21" fmla="*/ 13 h 36"/>
                <a:gd name="T22" fmla="*/ 1 w 36"/>
                <a:gd name="T23" fmla="*/ 20 h 36"/>
                <a:gd name="T24" fmla="*/ 1 w 36"/>
                <a:gd name="T25" fmla="*/ 21 h 36"/>
                <a:gd name="T26" fmla="*/ 13 w 36"/>
                <a:gd name="T27" fmla="*/ 18 h 36"/>
                <a:gd name="T28" fmla="*/ 1 w 36"/>
                <a:gd name="T29" fmla="*/ 13 h 36"/>
                <a:gd name="T30" fmla="*/ 19 w 36"/>
                <a:gd name="T31" fmla="*/ 0 h 36"/>
                <a:gd name="T32" fmla="*/ 16 w 36"/>
                <a:gd name="T33" fmla="*/ 1 h 36"/>
                <a:gd name="T34" fmla="*/ 3 w 36"/>
                <a:gd name="T35" fmla="*/ 10 h 36"/>
                <a:gd name="T36" fmla="*/ 17 w 36"/>
                <a:gd name="T37" fmla="*/ 17 h 36"/>
                <a:gd name="T38" fmla="*/ 36 w 36"/>
                <a:gd name="T39" fmla="*/ 17 h 36"/>
                <a:gd name="T40" fmla="*/ 36 w 36"/>
                <a:gd name="T41" fmla="*/ 16 h 36"/>
                <a:gd name="T42" fmla="*/ 19 w 36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6">
                  <a:moveTo>
                    <a:pt x="17" y="19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4" y="31"/>
                    <a:pt x="11" y="36"/>
                    <a:pt x="18" y="36"/>
                  </a:cubicBezTo>
                  <a:cubicBezTo>
                    <a:pt x="19" y="36"/>
                    <a:pt x="20" y="36"/>
                    <a:pt x="21" y="36"/>
                  </a:cubicBezTo>
                  <a:cubicBezTo>
                    <a:pt x="24" y="36"/>
                    <a:pt x="27" y="34"/>
                    <a:pt x="30" y="32"/>
                  </a:cubicBezTo>
                  <a:cubicBezTo>
                    <a:pt x="17" y="19"/>
                    <a:pt x="17" y="19"/>
                    <a:pt x="17" y="19"/>
                  </a:cubicBezTo>
                  <a:moveTo>
                    <a:pt x="21" y="19"/>
                  </a:moveTo>
                  <a:cubicBezTo>
                    <a:pt x="32" y="30"/>
                    <a:pt x="32" y="30"/>
                    <a:pt x="32" y="30"/>
                  </a:cubicBezTo>
                  <a:cubicBezTo>
                    <a:pt x="34" y="27"/>
                    <a:pt x="36" y="24"/>
                    <a:pt x="36" y="20"/>
                  </a:cubicBezTo>
                  <a:cubicBezTo>
                    <a:pt x="21" y="19"/>
                    <a:pt x="21" y="19"/>
                    <a:pt x="21" y="19"/>
                  </a:cubicBezTo>
                  <a:moveTo>
                    <a:pt x="1" y="13"/>
                  </a:moveTo>
                  <a:cubicBezTo>
                    <a:pt x="1" y="15"/>
                    <a:pt x="0" y="18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1"/>
                  </a:cubicBezTo>
                  <a:cubicBezTo>
                    <a:pt x="10" y="1"/>
                    <a:pt x="5" y="5"/>
                    <a:pt x="3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6"/>
                  </a:cubicBezTo>
                  <a:cubicBezTo>
                    <a:pt x="35" y="7"/>
                    <a:pt x="28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9" name="Freeform 521"/>
            <p:cNvSpPr/>
            <p:nvPr/>
          </p:nvSpPr>
          <p:spPr bwMode="auto">
            <a:xfrm>
              <a:off x="3813175" y="6946900"/>
              <a:ext cx="168275" cy="106363"/>
            </a:xfrm>
            <a:custGeom>
              <a:avLst/>
              <a:gdLst>
                <a:gd name="T0" fmla="*/ 2 w 35"/>
                <a:gd name="T1" fmla="*/ 0 h 22"/>
                <a:gd name="T2" fmla="*/ 0 w 35"/>
                <a:gd name="T3" fmla="*/ 3 h 22"/>
                <a:gd name="T4" fmla="*/ 12 w 35"/>
                <a:gd name="T5" fmla="*/ 8 h 22"/>
                <a:gd name="T6" fmla="*/ 0 w 35"/>
                <a:gd name="T7" fmla="*/ 11 h 22"/>
                <a:gd name="T8" fmla="*/ 0 w 35"/>
                <a:gd name="T9" fmla="*/ 13 h 22"/>
                <a:gd name="T10" fmla="*/ 16 w 35"/>
                <a:gd name="T11" fmla="*/ 9 h 22"/>
                <a:gd name="T12" fmla="*/ 29 w 35"/>
                <a:gd name="T13" fmla="*/ 22 h 22"/>
                <a:gd name="T14" fmla="*/ 31 w 35"/>
                <a:gd name="T15" fmla="*/ 20 h 22"/>
                <a:gd name="T16" fmla="*/ 20 w 35"/>
                <a:gd name="T17" fmla="*/ 9 h 22"/>
                <a:gd name="T18" fmla="*/ 35 w 35"/>
                <a:gd name="T19" fmla="*/ 10 h 22"/>
                <a:gd name="T20" fmla="*/ 35 w 35"/>
                <a:gd name="T21" fmla="*/ 7 h 22"/>
                <a:gd name="T22" fmla="*/ 16 w 35"/>
                <a:gd name="T23" fmla="*/ 7 h 22"/>
                <a:gd name="T24" fmla="*/ 2 w 35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22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0" y="22"/>
                    <a:pt x="30" y="21"/>
                    <a:pt x="31" y="2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0" name="Freeform 522"/>
            <p:cNvSpPr>
              <a:spLocks noEditPoints="1"/>
            </p:cNvSpPr>
            <p:nvPr/>
          </p:nvSpPr>
          <p:spPr bwMode="auto">
            <a:xfrm>
              <a:off x="4391025" y="6951663"/>
              <a:ext cx="111125" cy="115888"/>
            </a:xfrm>
            <a:custGeom>
              <a:avLst/>
              <a:gdLst>
                <a:gd name="T0" fmla="*/ 0 w 23"/>
                <a:gd name="T1" fmla="*/ 13 h 24"/>
                <a:gd name="T2" fmla="*/ 0 w 23"/>
                <a:gd name="T3" fmla="*/ 13 h 24"/>
                <a:gd name="T4" fmla="*/ 11 w 23"/>
                <a:gd name="T5" fmla="*/ 24 h 24"/>
                <a:gd name="T6" fmla="*/ 13 w 23"/>
                <a:gd name="T7" fmla="*/ 24 h 24"/>
                <a:gd name="T8" fmla="*/ 14 w 23"/>
                <a:gd name="T9" fmla="*/ 23 h 24"/>
                <a:gd name="T10" fmla="*/ 11 w 23"/>
                <a:gd name="T11" fmla="*/ 13 h 24"/>
                <a:gd name="T12" fmla="*/ 0 w 23"/>
                <a:gd name="T13" fmla="*/ 13 h 24"/>
                <a:gd name="T14" fmla="*/ 21 w 23"/>
                <a:gd name="T15" fmla="*/ 5 h 24"/>
                <a:gd name="T16" fmla="*/ 13 w 23"/>
                <a:gd name="T17" fmla="*/ 12 h 24"/>
                <a:gd name="T18" fmla="*/ 16 w 23"/>
                <a:gd name="T19" fmla="*/ 23 h 24"/>
                <a:gd name="T20" fmla="*/ 23 w 23"/>
                <a:gd name="T21" fmla="*/ 11 h 24"/>
                <a:gd name="T22" fmla="*/ 21 w 23"/>
                <a:gd name="T23" fmla="*/ 5 h 24"/>
                <a:gd name="T24" fmla="*/ 9 w 23"/>
                <a:gd name="T25" fmla="*/ 1 h 24"/>
                <a:gd name="T26" fmla="*/ 0 w 23"/>
                <a:gd name="T27" fmla="*/ 10 h 24"/>
                <a:gd name="T28" fmla="*/ 10 w 23"/>
                <a:gd name="T29" fmla="*/ 10 h 24"/>
                <a:gd name="T30" fmla="*/ 9 w 23"/>
                <a:gd name="T31" fmla="*/ 1 h 24"/>
                <a:gd name="T32" fmla="*/ 11 w 23"/>
                <a:gd name="T33" fmla="*/ 0 h 24"/>
                <a:gd name="T34" fmla="*/ 13 w 23"/>
                <a:gd name="T35" fmla="*/ 9 h 24"/>
                <a:gd name="T36" fmla="*/ 19 w 23"/>
                <a:gd name="T37" fmla="*/ 3 h 24"/>
                <a:gd name="T38" fmla="*/ 11 w 23"/>
                <a:gd name="T3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24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9"/>
                    <a:pt x="5" y="24"/>
                    <a:pt x="11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4"/>
                    <a:pt x="14" y="2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1" y="5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1" y="21"/>
                    <a:pt x="23" y="16"/>
                    <a:pt x="23" y="11"/>
                  </a:cubicBezTo>
                  <a:cubicBezTo>
                    <a:pt x="23" y="9"/>
                    <a:pt x="22" y="7"/>
                    <a:pt x="21" y="5"/>
                  </a:cubicBezTo>
                  <a:moveTo>
                    <a:pt x="9" y="1"/>
                  </a:moveTo>
                  <a:cubicBezTo>
                    <a:pt x="4" y="2"/>
                    <a:pt x="0" y="5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1" y="0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1" name="Freeform 523"/>
            <p:cNvSpPr/>
            <p:nvPr/>
          </p:nvSpPr>
          <p:spPr bwMode="auto">
            <a:xfrm>
              <a:off x="4386263" y="6951663"/>
              <a:ext cx="106363" cy="111125"/>
            </a:xfrm>
            <a:custGeom>
              <a:avLst/>
              <a:gdLst>
                <a:gd name="T0" fmla="*/ 12 w 22"/>
                <a:gd name="T1" fmla="*/ 0 h 23"/>
                <a:gd name="T2" fmla="*/ 11 w 22"/>
                <a:gd name="T3" fmla="*/ 0 h 23"/>
                <a:gd name="T4" fmla="*/ 10 w 22"/>
                <a:gd name="T5" fmla="*/ 1 h 23"/>
                <a:gd name="T6" fmla="*/ 11 w 22"/>
                <a:gd name="T7" fmla="*/ 10 h 23"/>
                <a:gd name="T8" fmla="*/ 1 w 22"/>
                <a:gd name="T9" fmla="*/ 10 h 23"/>
                <a:gd name="T10" fmla="*/ 1 w 22"/>
                <a:gd name="T11" fmla="*/ 13 h 23"/>
                <a:gd name="T12" fmla="*/ 12 w 22"/>
                <a:gd name="T13" fmla="*/ 13 h 23"/>
                <a:gd name="T14" fmla="*/ 15 w 22"/>
                <a:gd name="T15" fmla="*/ 23 h 23"/>
                <a:gd name="T16" fmla="*/ 17 w 22"/>
                <a:gd name="T17" fmla="*/ 23 h 23"/>
                <a:gd name="T18" fmla="*/ 14 w 22"/>
                <a:gd name="T19" fmla="*/ 12 h 23"/>
                <a:gd name="T20" fmla="*/ 22 w 22"/>
                <a:gd name="T21" fmla="*/ 5 h 23"/>
                <a:gd name="T22" fmla="*/ 20 w 22"/>
                <a:gd name="T23" fmla="*/ 3 h 23"/>
                <a:gd name="T24" fmla="*/ 14 w 22"/>
                <a:gd name="T25" fmla="*/ 9 h 23"/>
                <a:gd name="T26" fmla="*/ 12 w 22"/>
                <a:gd name="T27" fmla="*/ 0 h 23"/>
                <a:gd name="T28" fmla="*/ 12 w 22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3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6" y="23"/>
                    <a:pt x="17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4"/>
                    <a:pt x="20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2" name="Freeform 524"/>
            <p:cNvSpPr>
              <a:spLocks noEditPoints="1"/>
            </p:cNvSpPr>
            <p:nvPr/>
          </p:nvSpPr>
          <p:spPr bwMode="auto">
            <a:xfrm>
              <a:off x="4338638" y="6899275"/>
              <a:ext cx="222250" cy="220663"/>
            </a:xfrm>
            <a:custGeom>
              <a:avLst/>
              <a:gdLst>
                <a:gd name="T0" fmla="*/ 0 w 46"/>
                <a:gd name="T1" fmla="*/ 23 h 46"/>
                <a:gd name="T2" fmla="*/ 0 w 46"/>
                <a:gd name="T3" fmla="*/ 26 h 46"/>
                <a:gd name="T4" fmla="*/ 22 w 46"/>
                <a:gd name="T5" fmla="*/ 46 h 46"/>
                <a:gd name="T6" fmla="*/ 25 w 46"/>
                <a:gd name="T7" fmla="*/ 46 h 46"/>
                <a:gd name="T8" fmla="*/ 27 w 46"/>
                <a:gd name="T9" fmla="*/ 45 h 46"/>
                <a:gd name="T10" fmla="*/ 26 w 46"/>
                <a:gd name="T11" fmla="*/ 41 h 46"/>
                <a:gd name="T12" fmla="*/ 24 w 46"/>
                <a:gd name="T13" fmla="*/ 41 h 46"/>
                <a:gd name="T14" fmla="*/ 22 w 46"/>
                <a:gd name="T15" fmla="*/ 42 h 46"/>
                <a:gd name="T16" fmla="*/ 4 w 46"/>
                <a:gd name="T17" fmla="*/ 25 h 46"/>
                <a:gd name="T18" fmla="*/ 4 w 46"/>
                <a:gd name="T19" fmla="*/ 23 h 46"/>
                <a:gd name="T20" fmla="*/ 0 w 46"/>
                <a:gd name="T21" fmla="*/ 23 h 46"/>
                <a:gd name="T22" fmla="*/ 40 w 46"/>
                <a:gd name="T23" fmla="*/ 9 h 46"/>
                <a:gd name="T24" fmla="*/ 37 w 46"/>
                <a:gd name="T25" fmla="*/ 11 h 46"/>
                <a:gd name="T26" fmla="*/ 41 w 46"/>
                <a:gd name="T27" fmla="*/ 21 h 46"/>
                <a:gd name="T28" fmla="*/ 29 w 46"/>
                <a:gd name="T29" fmla="*/ 40 h 46"/>
                <a:gd name="T30" fmla="*/ 30 w 46"/>
                <a:gd name="T31" fmla="*/ 44 h 46"/>
                <a:gd name="T32" fmla="*/ 45 w 46"/>
                <a:gd name="T33" fmla="*/ 20 h 46"/>
                <a:gd name="T34" fmla="*/ 40 w 46"/>
                <a:gd name="T35" fmla="*/ 9 h 46"/>
                <a:gd name="T36" fmla="*/ 18 w 46"/>
                <a:gd name="T37" fmla="*/ 1 h 46"/>
                <a:gd name="T38" fmla="*/ 0 w 46"/>
                <a:gd name="T39" fmla="*/ 21 h 46"/>
                <a:gd name="T40" fmla="*/ 4 w 46"/>
                <a:gd name="T41" fmla="*/ 21 h 46"/>
                <a:gd name="T42" fmla="*/ 18 w 46"/>
                <a:gd name="T43" fmla="*/ 5 h 46"/>
                <a:gd name="T44" fmla="*/ 18 w 46"/>
                <a:gd name="T45" fmla="*/ 1 h 46"/>
                <a:gd name="T46" fmla="*/ 22 w 46"/>
                <a:gd name="T47" fmla="*/ 0 h 46"/>
                <a:gd name="T48" fmla="*/ 20 w 46"/>
                <a:gd name="T49" fmla="*/ 0 h 46"/>
                <a:gd name="T50" fmla="*/ 21 w 46"/>
                <a:gd name="T51" fmla="*/ 4 h 46"/>
                <a:gd name="T52" fmla="*/ 22 w 46"/>
                <a:gd name="T53" fmla="*/ 4 h 46"/>
                <a:gd name="T54" fmla="*/ 35 w 46"/>
                <a:gd name="T55" fmla="*/ 9 h 46"/>
                <a:gd name="T56" fmla="*/ 38 w 46"/>
                <a:gd name="T57" fmla="*/ 7 h 46"/>
                <a:gd name="T58" fmla="*/ 22 w 46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6">
                  <a:moveTo>
                    <a:pt x="0" y="23"/>
                  </a:moveTo>
                  <a:cubicBezTo>
                    <a:pt x="0" y="24"/>
                    <a:pt x="0" y="25"/>
                    <a:pt x="0" y="26"/>
                  </a:cubicBezTo>
                  <a:cubicBezTo>
                    <a:pt x="1" y="37"/>
                    <a:pt x="11" y="46"/>
                    <a:pt x="22" y="46"/>
                  </a:cubicBezTo>
                  <a:cubicBezTo>
                    <a:pt x="23" y="46"/>
                    <a:pt x="24" y="46"/>
                    <a:pt x="25" y="46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5" y="41"/>
                    <a:pt x="24" y="41"/>
                  </a:cubicBezTo>
                  <a:cubicBezTo>
                    <a:pt x="24" y="42"/>
                    <a:pt x="23" y="42"/>
                    <a:pt x="22" y="42"/>
                  </a:cubicBezTo>
                  <a:cubicBezTo>
                    <a:pt x="13" y="42"/>
                    <a:pt x="5" y="35"/>
                    <a:pt x="4" y="25"/>
                  </a:cubicBezTo>
                  <a:cubicBezTo>
                    <a:pt x="4" y="25"/>
                    <a:pt x="4" y="24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0" y="9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9" y="14"/>
                    <a:pt x="40" y="17"/>
                    <a:pt x="41" y="21"/>
                  </a:cubicBezTo>
                  <a:cubicBezTo>
                    <a:pt x="42" y="29"/>
                    <a:pt x="37" y="37"/>
                    <a:pt x="29" y="40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40" y="41"/>
                    <a:pt x="46" y="31"/>
                    <a:pt x="45" y="20"/>
                  </a:cubicBezTo>
                  <a:cubicBezTo>
                    <a:pt x="44" y="16"/>
                    <a:pt x="42" y="12"/>
                    <a:pt x="40" y="9"/>
                  </a:cubicBezTo>
                  <a:moveTo>
                    <a:pt x="18" y="1"/>
                  </a:moveTo>
                  <a:cubicBezTo>
                    <a:pt x="8" y="3"/>
                    <a:pt x="1" y="1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3"/>
                    <a:pt x="11" y="6"/>
                    <a:pt x="18" y="5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2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2" y="4"/>
                    <a:pt x="22" y="4"/>
                  </a:cubicBezTo>
                  <a:cubicBezTo>
                    <a:pt x="27" y="4"/>
                    <a:pt x="31" y="6"/>
                    <a:pt x="35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4" y="3"/>
                    <a:pt x="28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3" name="Freeform 525"/>
            <p:cNvSpPr>
              <a:spLocks noEditPoints="1"/>
            </p:cNvSpPr>
            <p:nvPr/>
          </p:nvSpPr>
          <p:spPr bwMode="auto">
            <a:xfrm>
              <a:off x="4338638" y="6899275"/>
              <a:ext cx="192088" cy="215900"/>
            </a:xfrm>
            <a:custGeom>
              <a:avLst/>
              <a:gdLst>
                <a:gd name="T0" fmla="*/ 29 w 40"/>
                <a:gd name="T1" fmla="*/ 40 h 45"/>
                <a:gd name="T2" fmla="*/ 26 w 40"/>
                <a:gd name="T3" fmla="*/ 41 h 45"/>
                <a:gd name="T4" fmla="*/ 27 w 40"/>
                <a:gd name="T5" fmla="*/ 45 h 45"/>
                <a:gd name="T6" fmla="*/ 30 w 40"/>
                <a:gd name="T7" fmla="*/ 44 h 45"/>
                <a:gd name="T8" fmla="*/ 29 w 40"/>
                <a:gd name="T9" fmla="*/ 40 h 45"/>
                <a:gd name="T10" fmla="*/ 0 w 40"/>
                <a:gd name="T11" fmla="*/ 21 h 45"/>
                <a:gd name="T12" fmla="*/ 0 w 40"/>
                <a:gd name="T13" fmla="*/ 23 h 45"/>
                <a:gd name="T14" fmla="*/ 4 w 40"/>
                <a:gd name="T15" fmla="*/ 23 h 45"/>
                <a:gd name="T16" fmla="*/ 4 w 40"/>
                <a:gd name="T17" fmla="*/ 21 h 45"/>
                <a:gd name="T18" fmla="*/ 0 w 40"/>
                <a:gd name="T19" fmla="*/ 21 h 45"/>
                <a:gd name="T20" fmla="*/ 38 w 40"/>
                <a:gd name="T21" fmla="*/ 7 h 45"/>
                <a:gd name="T22" fmla="*/ 35 w 40"/>
                <a:gd name="T23" fmla="*/ 9 h 45"/>
                <a:gd name="T24" fmla="*/ 37 w 40"/>
                <a:gd name="T25" fmla="*/ 11 h 45"/>
                <a:gd name="T26" fmla="*/ 40 w 40"/>
                <a:gd name="T27" fmla="*/ 9 h 45"/>
                <a:gd name="T28" fmla="*/ 38 w 40"/>
                <a:gd name="T29" fmla="*/ 7 h 45"/>
                <a:gd name="T30" fmla="*/ 20 w 40"/>
                <a:gd name="T31" fmla="*/ 0 h 45"/>
                <a:gd name="T32" fmla="*/ 20 w 40"/>
                <a:gd name="T33" fmla="*/ 0 h 45"/>
                <a:gd name="T34" fmla="*/ 18 w 40"/>
                <a:gd name="T35" fmla="*/ 1 h 45"/>
                <a:gd name="T36" fmla="*/ 18 w 40"/>
                <a:gd name="T37" fmla="*/ 5 h 45"/>
                <a:gd name="T38" fmla="*/ 20 w 40"/>
                <a:gd name="T39" fmla="*/ 5 h 45"/>
                <a:gd name="T40" fmla="*/ 21 w 40"/>
                <a:gd name="T41" fmla="*/ 4 h 45"/>
                <a:gd name="T42" fmla="*/ 20 w 40"/>
                <a:gd name="T4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45">
                  <a:moveTo>
                    <a:pt x="29" y="40"/>
                  </a:moveTo>
                  <a:cubicBezTo>
                    <a:pt x="28" y="41"/>
                    <a:pt x="27" y="41"/>
                    <a:pt x="26" y="41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4"/>
                  </a:cubicBezTo>
                  <a:cubicBezTo>
                    <a:pt x="29" y="40"/>
                    <a:pt x="29" y="40"/>
                    <a:pt x="29" y="40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8" y="7"/>
                  </a:moveTo>
                  <a:cubicBezTo>
                    <a:pt x="35" y="9"/>
                    <a:pt x="35" y="9"/>
                    <a:pt x="35" y="9"/>
                  </a:cubicBezTo>
                  <a:cubicBezTo>
                    <a:pt x="36" y="10"/>
                    <a:pt x="36" y="11"/>
                    <a:pt x="37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8"/>
                    <a:pt x="38" y="7"/>
                    <a:pt x="38" y="7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20" y="5"/>
                  </a:cubicBezTo>
                  <a:cubicBezTo>
                    <a:pt x="20" y="4"/>
                    <a:pt x="21" y="4"/>
                    <a:pt x="21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4" name="Freeform 526"/>
            <p:cNvSpPr>
              <a:spLocks noEditPoints="1"/>
            </p:cNvSpPr>
            <p:nvPr/>
          </p:nvSpPr>
          <p:spPr bwMode="auto">
            <a:xfrm>
              <a:off x="2544763" y="7964488"/>
              <a:ext cx="115888" cy="111125"/>
            </a:xfrm>
            <a:custGeom>
              <a:avLst/>
              <a:gdLst>
                <a:gd name="T0" fmla="*/ 9 w 24"/>
                <a:gd name="T1" fmla="*/ 16 h 23"/>
                <a:gd name="T2" fmla="*/ 3 w 24"/>
                <a:gd name="T3" fmla="*/ 18 h 23"/>
                <a:gd name="T4" fmla="*/ 12 w 24"/>
                <a:gd name="T5" fmla="*/ 23 h 23"/>
                <a:gd name="T6" fmla="*/ 13 w 24"/>
                <a:gd name="T7" fmla="*/ 23 h 23"/>
                <a:gd name="T8" fmla="*/ 19 w 24"/>
                <a:gd name="T9" fmla="*/ 21 h 23"/>
                <a:gd name="T10" fmla="*/ 11 w 24"/>
                <a:gd name="T11" fmla="*/ 17 h 23"/>
                <a:gd name="T12" fmla="*/ 11 w 24"/>
                <a:gd name="T13" fmla="*/ 19 h 23"/>
                <a:gd name="T14" fmla="*/ 9 w 24"/>
                <a:gd name="T15" fmla="*/ 16 h 23"/>
                <a:gd name="T16" fmla="*/ 23 w 24"/>
                <a:gd name="T17" fmla="*/ 7 h 23"/>
                <a:gd name="T18" fmla="*/ 12 w 24"/>
                <a:gd name="T19" fmla="*/ 15 h 23"/>
                <a:gd name="T20" fmla="*/ 21 w 24"/>
                <a:gd name="T21" fmla="*/ 19 h 23"/>
                <a:gd name="T22" fmla="*/ 23 w 24"/>
                <a:gd name="T23" fmla="*/ 10 h 23"/>
                <a:gd name="T24" fmla="*/ 23 w 24"/>
                <a:gd name="T25" fmla="*/ 7 h 23"/>
                <a:gd name="T26" fmla="*/ 2 w 24"/>
                <a:gd name="T27" fmla="*/ 5 h 23"/>
                <a:gd name="T28" fmla="*/ 0 w 24"/>
                <a:gd name="T29" fmla="*/ 13 h 23"/>
                <a:gd name="T30" fmla="*/ 1 w 24"/>
                <a:gd name="T31" fmla="*/ 16 h 23"/>
                <a:gd name="T32" fmla="*/ 8 w 24"/>
                <a:gd name="T33" fmla="*/ 14 h 23"/>
                <a:gd name="T34" fmla="*/ 2 w 24"/>
                <a:gd name="T35" fmla="*/ 5 h 23"/>
                <a:gd name="T36" fmla="*/ 9 w 24"/>
                <a:gd name="T37" fmla="*/ 0 h 23"/>
                <a:gd name="T38" fmla="*/ 4 w 24"/>
                <a:gd name="T39" fmla="*/ 3 h 23"/>
                <a:gd name="T40" fmla="*/ 9 w 24"/>
                <a:gd name="T41" fmla="*/ 10 h 23"/>
                <a:gd name="T42" fmla="*/ 9 w 24"/>
                <a:gd name="T43" fmla="*/ 0 h 23"/>
                <a:gd name="T44" fmla="*/ 12 w 24"/>
                <a:gd name="T45" fmla="*/ 0 h 23"/>
                <a:gd name="T46" fmla="*/ 11 w 24"/>
                <a:gd name="T47" fmla="*/ 0 h 23"/>
                <a:gd name="T48" fmla="*/ 11 w 24"/>
                <a:gd name="T49" fmla="*/ 12 h 23"/>
                <a:gd name="T50" fmla="*/ 21 w 24"/>
                <a:gd name="T51" fmla="*/ 4 h 23"/>
                <a:gd name="T52" fmla="*/ 12 w 24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3">
                  <a:moveTo>
                    <a:pt x="9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5" y="21"/>
                    <a:pt x="8" y="23"/>
                    <a:pt x="12" y="23"/>
                  </a:cubicBezTo>
                  <a:cubicBezTo>
                    <a:pt x="12" y="23"/>
                    <a:pt x="13" y="23"/>
                    <a:pt x="13" y="23"/>
                  </a:cubicBezTo>
                  <a:cubicBezTo>
                    <a:pt x="15" y="23"/>
                    <a:pt x="17" y="22"/>
                    <a:pt x="19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23" y="7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6"/>
                    <a:pt x="24" y="13"/>
                    <a:pt x="23" y="10"/>
                  </a:cubicBezTo>
                  <a:cubicBezTo>
                    <a:pt x="23" y="9"/>
                    <a:pt x="23" y="8"/>
                    <a:pt x="23" y="7"/>
                  </a:cubicBezTo>
                  <a:moveTo>
                    <a:pt x="2" y="5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9" y="0"/>
                  </a:moveTo>
                  <a:cubicBezTo>
                    <a:pt x="7" y="1"/>
                    <a:pt x="5" y="2"/>
                    <a:pt x="4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5" name="Freeform 527"/>
            <p:cNvSpPr/>
            <p:nvPr/>
          </p:nvSpPr>
          <p:spPr bwMode="auto">
            <a:xfrm>
              <a:off x="2549525" y="7964488"/>
              <a:ext cx="106363" cy="101600"/>
            </a:xfrm>
            <a:custGeom>
              <a:avLst/>
              <a:gdLst>
                <a:gd name="T0" fmla="*/ 10 w 22"/>
                <a:gd name="T1" fmla="*/ 0 h 21"/>
                <a:gd name="T2" fmla="*/ 9 w 22"/>
                <a:gd name="T3" fmla="*/ 0 h 21"/>
                <a:gd name="T4" fmla="*/ 8 w 22"/>
                <a:gd name="T5" fmla="*/ 0 h 21"/>
                <a:gd name="T6" fmla="*/ 8 w 22"/>
                <a:gd name="T7" fmla="*/ 10 h 21"/>
                <a:gd name="T8" fmla="*/ 3 w 22"/>
                <a:gd name="T9" fmla="*/ 3 h 21"/>
                <a:gd name="T10" fmla="*/ 1 w 22"/>
                <a:gd name="T11" fmla="*/ 5 h 21"/>
                <a:gd name="T12" fmla="*/ 7 w 22"/>
                <a:gd name="T13" fmla="*/ 14 h 21"/>
                <a:gd name="T14" fmla="*/ 0 w 22"/>
                <a:gd name="T15" fmla="*/ 16 h 21"/>
                <a:gd name="T16" fmla="*/ 2 w 22"/>
                <a:gd name="T17" fmla="*/ 18 h 21"/>
                <a:gd name="T18" fmla="*/ 8 w 22"/>
                <a:gd name="T19" fmla="*/ 16 h 21"/>
                <a:gd name="T20" fmla="*/ 10 w 22"/>
                <a:gd name="T21" fmla="*/ 19 h 21"/>
                <a:gd name="T22" fmla="*/ 10 w 22"/>
                <a:gd name="T23" fmla="*/ 17 h 21"/>
                <a:gd name="T24" fmla="*/ 18 w 22"/>
                <a:gd name="T25" fmla="*/ 21 h 21"/>
                <a:gd name="T26" fmla="*/ 20 w 22"/>
                <a:gd name="T27" fmla="*/ 19 h 21"/>
                <a:gd name="T28" fmla="*/ 11 w 22"/>
                <a:gd name="T29" fmla="*/ 15 h 21"/>
                <a:gd name="T30" fmla="*/ 22 w 22"/>
                <a:gd name="T31" fmla="*/ 7 h 21"/>
                <a:gd name="T32" fmla="*/ 20 w 22"/>
                <a:gd name="T33" fmla="*/ 4 h 21"/>
                <a:gd name="T34" fmla="*/ 10 w 22"/>
                <a:gd name="T35" fmla="*/ 12 h 21"/>
                <a:gd name="T36" fmla="*/ 10 w 22"/>
                <a:gd name="T3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1"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19" y="19"/>
                    <a:pt x="20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6"/>
                    <a:pt x="21" y="5"/>
                    <a:pt x="20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6" name="Freeform 528"/>
            <p:cNvSpPr>
              <a:spLocks noEditPoints="1"/>
            </p:cNvSpPr>
            <p:nvPr/>
          </p:nvSpPr>
          <p:spPr bwMode="auto">
            <a:xfrm>
              <a:off x="2487613" y="7910513"/>
              <a:ext cx="227013" cy="217488"/>
            </a:xfrm>
            <a:custGeom>
              <a:avLst/>
              <a:gdLst>
                <a:gd name="T0" fmla="*/ 8 w 47"/>
                <a:gd name="T1" fmla="*/ 31 h 45"/>
                <a:gd name="T2" fmla="*/ 4 w 47"/>
                <a:gd name="T3" fmla="*/ 33 h 45"/>
                <a:gd name="T4" fmla="*/ 24 w 47"/>
                <a:gd name="T5" fmla="*/ 45 h 45"/>
                <a:gd name="T6" fmla="*/ 26 w 47"/>
                <a:gd name="T7" fmla="*/ 45 h 45"/>
                <a:gd name="T8" fmla="*/ 41 w 47"/>
                <a:gd name="T9" fmla="*/ 37 h 45"/>
                <a:gd name="T10" fmla="*/ 38 w 47"/>
                <a:gd name="T11" fmla="*/ 35 h 45"/>
                <a:gd name="T12" fmla="*/ 26 w 47"/>
                <a:gd name="T13" fmla="*/ 41 h 45"/>
                <a:gd name="T14" fmla="*/ 24 w 47"/>
                <a:gd name="T15" fmla="*/ 41 h 45"/>
                <a:gd name="T16" fmla="*/ 8 w 47"/>
                <a:gd name="T17" fmla="*/ 31 h 45"/>
                <a:gd name="T18" fmla="*/ 43 w 47"/>
                <a:gd name="T19" fmla="*/ 11 h 45"/>
                <a:gd name="T20" fmla="*/ 40 w 47"/>
                <a:gd name="T21" fmla="*/ 13 h 45"/>
                <a:gd name="T22" fmla="*/ 42 w 47"/>
                <a:gd name="T23" fmla="*/ 20 h 45"/>
                <a:gd name="T24" fmla="*/ 39 w 47"/>
                <a:gd name="T25" fmla="*/ 33 h 45"/>
                <a:gd name="T26" fmla="*/ 43 w 47"/>
                <a:gd name="T27" fmla="*/ 34 h 45"/>
                <a:gd name="T28" fmla="*/ 46 w 47"/>
                <a:gd name="T29" fmla="*/ 20 h 45"/>
                <a:gd name="T30" fmla="*/ 43 w 47"/>
                <a:gd name="T31" fmla="*/ 11 h 45"/>
                <a:gd name="T32" fmla="*/ 7 w 47"/>
                <a:gd name="T33" fmla="*/ 7 h 45"/>
                <a:gd name="T34" fmla="*/ 1 w 47"/>
                <a:gd name="T35" fmla="*/ 25 h 45"/>
                <a:gd name="T36" fmla="*/ 3 w 47"/>
                <a:gd name="T37" fmla="*/ 30 h 45"/>
                <a:gd name="T38" fmla="*/ 6 w 47"/>
                <a:gd name="T39" fmla="*/ 29 h 45"/>
                <a:gd name="T40" fmla="*/ 5 w 47"/>
                <a:gd name="T41" fmla="*/ 24 h 45"/>
                <a:gd name="T42" fmla="*/ 10 w 47"/>
                <a:gd name="T43" fmla="*/ 10 h 45"/>
                <a:gd name="T44" fmla="*/ 7 w 47"/>
                <a:gd name="T45" fmla="*/ 7 h 45"/>
                <a:gd name="T46" fmla="*/ 21 w 47"/>
                <a:gd name="T47" fmla="*/ 0 h 45"/>
                <a:gd name="T48" fmla="*/ 9 w 47"/>
                <a:gd name="T49" fmla="*/ 5 h 45"/>
                <a:gd name="T50" fmla="*/ 12 w 47"/>
                <a:gd name="T51" fmla="*/ 8 h 45"/>
                <a:gd name="T52" fmla="*/ 21 w 47"/>
                <a:gd name="T53" fmla="*/ 4 h 45"/>
                <a:gd name="T54" fmla="*/ 21 w 47"/>
                <a:gd name="T55" fmla="*/ 0 h 45"/>
                <a:gd name="T56" fmla="*/ 24 w 47"/>
                <a:gd name="T57" fmla="*/ 0 h 45"/>
                <a:gd name="T58" fmla="*/ 23 w 47"/>
                <a:gd name="T59" fmla="*/ 0 h 45"/>
                <a:gd name="T60" fmla="*/ 23 w 47"/>
                <a:gd name="T61" fmla="*/ 4 h 45"/>
                <a:gd name="T62" fmla="*/ 24 w 47"/>
                <a:gd name="T63" fmla="*/ 4 h 45"/>
                <a:gd name="T64" fmla="*/ 39 w 47"/>
                <a:gd name="T65" fmla="*/ 11 h 45"/>
                <a:gd name="T66" fmla="*/ 42 w 47"/>
                <a:gd name="T67" fmla="*/ 9 h 45"/>
                <a:gd name="T68" fmla="*/ 24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8" y="31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7" y="40"/>
                    <a:pt x="15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3" y="44"/>
                    <a:pt x="38" y="41"/>
                    <a:pt x="41" y="37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5" y="38"/>
                    <a:pt x="31" y="40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17" y="41"/>
                    <a:pt x="11" y="37"/>
                    <a:pt x="8" y="31"/>
                  </a:cubicBezTo>
                  <a:moveTo>
                    <a:pt x="43" y="11"/>
                  </a:moveTo>
                  <a:cubicBezTo>
                    <a:pt x="40" y="13"/>
                    <a:pt x="40" y="13"/>
                    <a:pt x="40" y="13"/>
                  </a:cubicBezTo>
                  <a:cubicBezTo>
                    <a:pt x="41" y="15"/>
                    <a:pt x="42" y="18"/>
                    <a:pt x="42" y="20"/>
                  </a:cubicBezTo>
                  <a:cubicBezTo>
                    <a:pt x="43" y="25"/>
                    <a:pt x="42" y="29"/>
                    <a:pt x="39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6" y="30"/>
                    <a:pt x="47" y="25"/>
                    <a:pt x="46" y="20"/>
                  </a:cubicBezTo>
                  <a:cubicBezTo>
                    <a:pt x="46" y="17"/>
                    <a:pt x="45" y="14"/>
                    <a:pt x="43" y="11"/>
                  </a:cubicBezTo>
                  <a:moveTo>
                    <a:pt x="7" y="7"/>
                  </a:moveTo>
                  <a:cubicBezTo>
                    <a:pt x="3" y="11"/>
                    <a:pt x="0" y="18"/>
                    <a:pt x="1" y="25"/>
                  </a:cubicBezTo>
                  <a:cubicBezTo>
                    <a:pt x="1" y="27"/>
                    <a:pt x="2" y="28"/>
                    <a:pt x="3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5" y="26"/>
                    <a:pt x="5" y="24"/>
                  </a:cubicBezTo>
                  <a:cubicBezTo>
                    <a:pt x="5" y="19"/>
                    <a:pt x="6" y="14"/>
                    <a:pt x="10" y="1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1" y="0"/>
                  </a:moveTo>
                  <a:cubicBezTo>
                    <a:pt x="16" y="0"/>
                    <a:pt x="13" y="2"/>
                    <a:pt x="9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6"/>
                    <a:pt x="17" y="5"/>
                    <a:pt x="21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0" y="4"/>
                    <a:pt x="35" y="7"/>
                    <a:pt x="39" y="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8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7" name="Freeform 529"/>
            <p:cNvSpPr>
              <a:spLocks noEditPoints="1"/>
            </p:cNvSpPr>
            <p:nvPr/>
          </p:nvSpPr>
          <p:spPr bwMode="auto">
            <a:xfrm>
              <a:off x="2501900" y="7910513"/>
              <a:ext cx="192088" cy="179388"/>
            </a:xfrm>
            <a:custGeom>
              <a:avLst/>
              <a:gdLst>
                <a:gd name="T0" fmla="*/ 36 w 40"/>
                <a:gd name="T1" fmla="*/ 33 h 37"/>
                <a:gd name="T2" fmla="*/ 35 w 40"/>
                <a:gd name="T3" fmla="*/ 35 h 37"/>
                <a:gd name="T4" fmla="*/ 38 w 40"/>
                <a:gd name="T5" fmla="*/ 37 h 37"/>
                <a:gd name="T6" fmla="*/ 40 w 40"/>
                <a:gd name="T7" fmla="*/ 34 h 37"/>
                <a:gd name="T8" fmla="*/ 36 w 40"/>
                <a:gd name="T9" fmla="*/ 33 h 37"/>
                <a:gd name="T10" fmla="*/ 3 w 40"/>
                <a:gd name="T11" fmla="*/ 29 h 37"/>
                <a:gd name="T12" fmla="*/ 0 w 40"/>
                <a:gd name="T13" fmla="*/ 30 h 37"/>
                <a:gd name="T14" fmla="*/ 1 w 40"/>
                <a:gd name="T15" fmla="*/ 33 h 37"/>
                <a:gd name="T16" fmla="*/ 5 w 40"/>
                <a:gd name="T17" fmla="*/ 31 h 37"/>
                <a:gd name="T18" fmla="*/ 3 w 40"/>
                <a:gd name="T19" fmla="*/ 29 h 37"/>
                <a:gd name="T20" fmla="*/ 39 w 40"/>
                <a:gd name="T21" fmla="*/ 9 h 37"/>
                <a:gd name="T22" fmla="*/ 36 w 40"/>
                <a:gd name="T23" fmla="*/ 11 h 37"/>
                <a:gd name="T24" fmla="*/ 37 w 40"/>
                <a:gd name="T25" fmla="*/ 13 h 37"/>
                <a:gd name="T26" fmla="*/ 40 w 40"/>
                <a:gd name="T27" fmla="*/ 11 h 37"/>
                <a:gd name="T28" fmla="*/ 39 w 40"/>
                <a:gd name="T29" fmla="*/ 9 h 37"/>
                <a:gd name="T30" fmla="*/ 6 w 40"/>
                <a:gd name="T31" fmla="*/ 5 h 37"/>
                <a:gd name="T32" fmla="*/ 4 w 40"/>
                <a:gd name="T33" fmla="*/ 7 h 37"/>
                <a:gd name="T34" fmla="*/ 7 w 40"/>
                <a:gd name="T35" fmla="*/ 10 h 37"/>
                <a:gd name="T36" fmla="*/ 9 w 40"/>
                <a:gd name="T37" fmla="*/ 8 h 37"/>
                <a:gd name="T38" fmla="*/ 6 w 40"/>
                <a:gd name="T39" fmla="*/ 5 h 37"/>
                <a:gd name="T40" fmla="*/ 20 w 40"/>
                <a:gd name="T41" fmla="*/ 0 h 37"/>
                <a:gd name="T42" fmla="*/ 18 w 40"/>
                <a:gd name="T43" fmla="*/ 0 h 37"/>
                <a:gd name="T44" fmla="*/ 18 w 40"/>
                <a:gd name="T45" fmla="*/ 0 h 37"/>
                <a:gd name="T46" fmla="*/ 18 w 40"/>
                <a:gd name="T47" fmla="*/ 4 h 37"/>
                <a:gd name="T48" fmla="*/ 19 w 40"/>
                <a:gd name="T49" fmla="*/ 4 h 37"/>
                <a:gd name="T50" fmla="*/ 20 w 40"/>
                <a:gd name="T51" fmla="*/ 4 h 37"/>
                <a:gd name="T52" fmla="*/ 20 w 40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37">
                  <a:moveTo>
                    <a:pt x="36" y="33"/>
                  </a:moveTo>
                  <a:cubicBezTo>
                    <a:pt x="36" y="33"/>
                    <a:pt x="35" y="34"/>
                    <a:pt x="35" y="35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6"/>
                    <a:pt x="40" y="35"/>
                    <a:pt x="40" y="34"/>
                  </a:cubicBezTo>
                  <a:cubicBezTo>
                    <a:pt x="36" y="33"/>
                    <a:pt x="36" y="33"/>
                    <a:pt x="36" y="33"/>
                  </a:cubicBezTo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9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2"/>
                    <a:pt x="37" y="13"/>
                    <a:pt x="37" y="13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0"/>
                    <a:pt x="39" y="9"/>
                    <a:pt x="39" y="9"/>
                  </a:cubicBezTo>
                  <a:moveTo>
                    <a:pt x="6" y="5"/>
                  </a:moveTo>
                  <a:cubicBezTo>
                    <a:pt x="6" y="5"/>
                    <a:pt x="5" y="6"/>
                    <a:pt x="4" y="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6" y="5"/>
                    <a:pt x="6" y="5"/>
                    <a:pt x="6" y="5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8" name="Freeform 530"/>
            <p:cNvSpPr>
              <a:spLocks noEditPoints="1"/>
            </p:cNvSpPr>
            <p:nvPr/>
          </p:nvSpPr>
          <p:spPr bwMode="auto">
            <a:xfrm>
              <a:off x="4681538" y="7275513"/>
              <a:ext cx="120650" cy="109538"/>
            </a:xfrm>
            <a:custGeom>
              <a:avLst/>
              <a:gdLst>
                <a:gd name="T0" fmla="*/ 13 w 25"/>
                <a:gd name="T1" fmla="*/ 18 h 23"/>
                <a:gd name="T2" fmla="*/ 11 w 25"/>
                <a:gd name="T3" fmla="*/ 23 h 23"/>
                <a:gd name="T4" fmla="*/ 11 w 25"/>
                <a:gd name="T5" fmla="*/ 23 h 23"/>
                <a:gd name="T6" fmla="*/ 13 w 25"/>
                <a:gd name="T7" fmla="*/ 23 h 23"/>
                <a:gd name="T8" fmla="*/ 14 w 25"/>
                <a:gd name="T9" fmla="*/ 23 h 23"/>
                <a:gd name="T10" fmla="*/ 17 w 25"/>
                <a:gd name="T11" fmla="*/ 22 h 23"/>
                <a:gd name="T12" fmla="*/ 13 w 25"/>
                <a:gd name="T13" fmla="*/ 18 h 23"/>
                <a:gd name="T14" fmla="*/ 24 w 25"/>
                <a:gd name="T15" fmla="*/ 8 h 23"/>
                <a:gd name="T16" fmla="*/ 14 w 25"/>
                <a:gd name="T17" fmla="*/ 16 h 23"/>
                <a:gd name="T18" fmla="*/ 20 w 25"/>
                <a:gd name="T19" fmla="*/ 21 h 23"/>
                <a:gd name="T20" fmla="*/ 24 w 25"/>
                <a:gd name="T21" fmla="*/ 10 h 23"/>
                <a:gd name="T22" fmla="*/ 24 w 25"/>
                <a:gd name="T23" fmla="*/ 8 h 23"/>
                <a:gd name="T24" fmla="*/ 17 w 25"/>
                <a:gd name="T25" fmla="*/ 1 h 23"/>
                <a:gd name="T26" fmla="*/ 14 w 25"/>
                <a:gd name="T27" fmla="*/ 12 h 23"/>
                <a:gd name="T28" fmla="*/ 23 w 25"/>
                <a:gd name="T29" fmla="*/ 5 h 23"/>
                <a:gd name="T30" fmla="*/ 17 w 25"/>
                <a:gd name="T31" fmla="*/ 1 h 23"/>
                <a:gd name="T32" fmla="*/ 13 w 25"/>
                <a:gd name="T33" fmla="*/ 0 h 23"/>
                <a:gd name="T34" fmla="*/ 11 w 25"/>
                <a:gd name="T35" fmla="*/ 0 h 23"/>
                <a:gd name="T36" fmla="*/ 1 w 25"/>
                <a:gd name="T37" fmla="*/ 13 h 23"/>
                <a:gd name="T38" fmla="*/ 8 w 25"/>
                <a:gd name="T39" fmla="*/ 23 h 23"/>
                <a:gd name="T40" fmla="*/ 9 w 25"/>
                <a:gd name="T41" fmla="*/ 22 h 23"/>
                <a:gd name="T42" fmla="*/ 10 w 25"/>
                <a:gd name="T43" fmla="*/ 16 h 23"/>
                <a:gd name="T44" fmla="*/ 10 w 25"/>
                <a:gd name="T45" fmla="*/ 15 h 23"/>
                <a:gd name="T46" fmla="*/ 11 w 25"/>
                <a:gd name="T47" fmla="*/ 15 h 23"/>
                <a:gd name="T48" fmla="*/ 15 w 25"/>
                <a:gd name="T49" fmla="*/ 0 h 23"/>
                <a:gd name="T50" fmla="*/ 13 w 25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" h="23">
                  <a:moveTo>
                    <a:pt x="13" y="18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13" y="23"/>
                    <a:pt x="14" y="23"/>
                    <a:pt x="14" y="23"/>
                  </a:cubicBezTo>
                  <a:cubicBezTo>
                    <a:pt x="15" y="23"/>
                    <a:pt x="16" y="23"/>
                    <a:pt x="17" y="22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24" y="8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19"/>
                    <a:pt x="25" y="15"/>
                    <a:pt x="24" y="10"/>
                  </a:cubicBezTo>
                  <a:cubicBezTo>
                    <a:pt x="24" y="10"/>
                    <a:pt x="24" y="9"/>
                    <a:pt x="24" y="8"/>
                  </a:cubicBezTo>
                  <a:moveTo>
                    <a:pt x="17" y="1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3"/>
                    <a:pt x="19" y="2"/>
                    <a:pt x="17" y="1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2" y="18"/>
                    <a:pt x="5" y="21"/>
                    <a:pt x="8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9" name="Freeform 531"/>
            <p:cNvSpPr/>
            <p:nvPr/>
          </p:nvSpPr>
          <p:spPr bwMode="auto">
            <a:xfrm>
              <a:off x="4719638" y="7275513"/>
              <a:ext cx="76200" cy="109538"/>
            </a:xfrm>
            <a:custGeom>
              <a:avLst/>
              <a:gdLst>
                <a:gd name="T0" fmla="*/ 7 w 16"/>
                <a:gd name="T1" fmla="*/ 0 h 23"/>
                <a:gd name="T2" fmla="*/ 3 w 16"/>
                <a:gd name="T3" fmla="*/ 15 h 23"/>
                <a:gd name="T4" fmla="*/ 2 w 16"/>
                <a:gd name="T5" fmla="*/ 15 h 23"/>
                <a:gd name="T6" fmla="*/ 2 w 16"/>
                <a:gd name="T7" fmla="*/ 16 h 23"/>
                <a:gd name="T8" fmla="*/ 1 w 16"/>
                <a:gd name="T9" fmla="*/ 22 h 23"/>
                <a:gd name="T10" fmla="*/ 0 w 16"/>
                <a:gd name="T11" fmla="*/ 23 h 23"/>
                <a:gd name="T12" fmla="*/ 3 w 16"/>
                <a:gd name="T13" fmla="*/ 23 h 23"/>
                <a:gd name="T14" fmla="*/ 3 w 16"/>
                <a:gd name="T15" fmla="*/ 23 h 23"/>
                <a:gd name="T16" fmla="*/ 5 w 16"/>
                <a:gd name="T17" fmla="*/ 18 h 23"/>
                <a:gd name="T18" fmla="*/ 9 w 16"/>
                <a:gd name="T19" fmla="*/ 22 h 23"/>
                <a:gd name="T20" fmla="*/ 12 w 16"/>
                <a:gd name="T21" fmla="*/ 21 h 23"/>
                <a:gd name="T22" fmla="*/ 6 w 16"/>
                <a:gd name="T23" fmla="*/ 16 h 23"/>
                <a:gd name="T24" fmla="*/ 16 w 16"/>
                <a:gd name="T25" fmla="*/ 8 h 23"/>
                <a:gd name="T26" fmla="*/ 15 w 16"/>
                <a:gd name="T27" fmla="*/ 5 h 23"/>
                <a:gd name="T28" fmla="*/ 6 w 16"/>
                <a:gd name="T29" fmla="*/ 12 h 23"/>
                <a:gd name="T30" fmla="*/ 9 w 16"/>
                <a:gd name="T31" fmla="*/ 1 h 23"/>
                <a:gd name="T32" fmla="*/ 7 w 16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3">
                  <a:moveTo>
                    <a:pt x="7" y="0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1" y="22"/>
                    <a:pt x="12" y="2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0" name="Freeform 532"/>
            <p:cNvSpPr>
              <a:spLocks noEditPoints="1"/>
            </p:cNvSpPr>
            <p:nvPr/>
          </p:nvSpPr>
          <p:spPr bwMode="auto">
            <a:xfrm>
              <a:off x="4627563" y="7221538"/>
              <a:ext cx="227013" cy="217488"/>
            </a:xfrm>
            <a:custGeom>
              <a:avLst/>
              <a:gdLst>
                <a:gd name="T0" fmla="*/ 34 w 47"/>
                <a:gd name="T1" fmla="*/ 38 h 45"/>
                <a:gd name="T2" fmla="*/ 26 w 47"/>
                <a:gd name="T3" fmla="*/ 41 h 45"/>
                <a:gd name="T4" fmla="*/ 24 w 47"/>
                <a:gd name="T5" fmla="*/ 41 h 45"/>
                <a:gd name="T6" fmla="*/ 20 w 47"/>
                <a:gd name="T7" fmla="*/ 41 h 45"/>
                <a:gd name="T8" fmla="*/ 18 w 47"/>
                <a:gd name="T9" fmla="*/ 45 h 45"/>
                <a:gd name="T10" fmla="*/ 24 w 47"/>
                <a:gd name="T11" fmla="*/ 45 h 45"/>
                <a:gd name="T12" fmla="*/ 26 w 47"/>
                <a:gd name="T13" fmla="*/ 45 h 45"/>
                <a:gd name="T14" fmla="*/ 37 w 47"/>
                <a:gd name="T15" fmla="*/ 41 h 45"/>
                <a:gd name="T16" fmla="*/ 34 w 47"/>
                <a:gd name="T17" fmla="*/ 38 h 45"/>
                <a:gd name="T18" fmla="*/ 44 w 47"/>
                <a:gd name="T19" fmla="*/ 12 h 45"/>
                <a:gd name="T20" fmla="*/ 40 w 47"/>
                <a:gd name="T21" fmla="*/ 15 h 45"/>
                <a:gd name="T22" fmla="*/ 42 w 47"/>
                <a:gd name="T23" fmla="*/ 21 h 45"/>
                <a:gd name="T24" fmla="*/ 36 w 47"/>
                <a:gd name="T25" fmla="*/ 37 h 45"/>
                <a:gd name="T26" fmla="*/ 39 w 47"/>
                <a:gd name="T27" fmla="*/ 39 h 45"/>
                <a:gd name="T28" fmla="*/ 46 w 47"/>
                <a:gd name="T29" fmla="*/ 20 h 45"/>
                <a:gd name="T30" fmla="*/ 44 w 47"/>
                <a:gd name="T31" fmla="*/ 12 h 45"/>
                <a:gd name="T32" fmla="*/ 31 w 47"/>
                <a:gd name="T33" fmla="*/ 1 h 45"/>
                <a:gd name="T34" fmla="*/ 30 w 47"/>
                <a:gd name="T35" fmla="*/ 5 h 45"/>
                <a:gd name="T36" fmla="*/ 39 w 47"/>
                <a:gd name="T37" fmla="*/ 12 h 45"/>
                <a:gd name="T38" fmla="*/ 42 w 47"/>
                <a:gd name="T39" fmla="*/ 10 h 45"/>
                <a:gd name="T40" fmla="*/ 31 w 47"/>
                <a:gd name="T41" fmla="*/ 1 h 45"/>
                <a:gd name="T42" fmla="*/ 24 w 47"/>
                <a:gd name="T43" fmla="*/ 0 h 45"/>
                <a:gd name="T44" fmla="*/ 21 w 47"/>
                <a:gd name="T45" fmla="*/ 0 h 45"/>
                <a:gd name="T46" fmla="*/ 1 w 47"/>
                <a:gd name="T47" fmla="*/ 25 h 45"/>
                <a:gd name="T48" fmla="*/ 16 w 47"/>
                <a:gd name="T49" fmla="*/ 44 h 45"/>
                <a:gd name="T50" fmla="*/ 17 w 47"/>
                <a:gd name="T51" fmla="*/ 40 h 45"/>
                <a:gd name="T52" fmla="*/ 5 w 47"/>
                <a:gd name="T53" fmla="*/ 25 h 45"/>
                <a:gd name="T54" fmla="*/ 22 w 47"/>
                <a:gd name="T55" fmla="*/ 4 h 45"/>
                <a:gd name="T56" fmla="*/ 24 w 47"/>
                <a:gd name="T57" fmla="*/ 4 h 45"/>
                <a:gd name="T58" fmla="*/ 27 w 47"/>
                <a:gd name="T59" fmla="*/ 5 h 45"/>
                <a:gd name="T60" fmla="*/ 29 w 47"/>
                <a:gd name="T61" fmla="*/ 1 h 45"/>
                <a:gd name="T62" fmla="*/ 24 w 4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45">
                  <a:moveTo>
                    <a:pt x="34" y="38"/>
                  </a:moveTo>
                  <a:cubicBezTo>
                    <a:pt x="32" y="40"/>
                    <a:pt x="29" y="41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20" y="45"/>
                    <a:pt x="22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4" y="43"/>
                    <a:pt x="37" y="41"/>
                  </a:cubicBezTo>
                  <a:cubicBezTo>
                    <a:pt x="34" y="38"/>
                    <a:pt x="34" y="38"/>
                    <a:pt x="34" y="38"/>
                  </a:cubicBezTo>
                  <a:moveTo>
                    <a:pt x="44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6"/>
                    <a:pt x="42" y="18"/>
                    <a:pt x="42" y="21"/>
                  </a:cubicBezTo>
                  <a:cubicBezTo>
                    <a:pt x="43" y="27"/>
                    <a:pt x="40" y="33"/>
                    <a:pt x="36" y="37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44" y="35"/>
                    <a:pt x="47" y="28"/>
                    <a:pt x="46" y="20"/>
                  </a:cubicBezTo>
                  <a:cubicBezTo>
                    <a:pt x="46" y="17"/>
                    <a:pt x="45" y="14"/>
                    <a:pt x="44" y="12"/>
                  </a:cubicBezTo>
                  <a:moveTo>
                    <a:pt x="31" y="1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7"/>
                    <a:pt x="37" y="9"/>
                    <a:pt x="39" y="1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6"/>
                    <a:pt x="36" y="3"/>
                    <a:pt x="31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0" y="13"/>
                    <a:pt x="1" y="25"/>
                  </a:cubicBezTo>
                  <a:cubicBezTo>
                    <a:pt x="2" y="34"/>
                    <a:pt x="8" y="41"/>
                    <a:pt x="16" y="44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1" y="38"/>
                    <a:pt x="6" y="32"/>
                    <a:pt x="5" y="25"/>
                  </a:cubicBezTo>
                  <a:cubicBezTo>
                    <a:pt x="4" y="15"/>
                    <a:pt x="11" y="5"/>
                    <a:pt x="22" y="4"/>
                  </a:cubicBezTo>
                  <a:cubicBezTo>
                    <a:pt x="22" y="4"/>
                    <a:pt x="23" y="4"/>
                    <a:pt x="24" y="4"/>
                  </a:cubicBezTo>
                  <a:cubicBezTo>
                    <a:pt x="25" y="4"/>
                    <a:pt x="26" y="4"/>
                    <a:pt x="27" y="5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1" name="Freeform 533"/>
            <p:cNvSpPr>
              <a:spLocks noEditPoints="1"/>
            </p:cNvSpPr>
            <p:nvPr/>
          </p:nvSpPr>
          <p:spPr bwMode="auto">
            <a:xfrm>
              <a:off x="4705350" y="7226300"/>
              <a:ext cx="134938" cy="212725"/>
            </a:xfrm>
            <a:custGeom>
              <a:avLst/>
              <a:gdLst>
                <a:gd name="T0" fmla="*/ 1 w 28"/>
                <a:gd name="T1" fmla="*/ 39 h 44"/>
                <a:gd name="T2" fmla="*/ 0 w 28"/>
                <a:gd name="T3" fmla="*/ 43 h 44"/>
                <a:gd name="T4" fmla="*/ 2 w 28"/>
                <a:gd name="T5" fmla="*/ 44 h 44"/>
                <a:gd name="T6" fmla="*/ 4 w 28"/>
                <a:gd name="T7" fmla="*/ 40 h 44"/>
                <a:gd name="T8" fmla="*/ 1 w 28"/>
                <a:gd name="T9" fmla="*/ 39 h 44"/>
                <a:gd name="T10" fmla="*/ 20 w 28"/>
                <a:gd name="T11" fmla="*/ 36 h 44"/>
                <a:gd name="T12" fmla="*/ 18 w 28"/>
                <a:gd name="T13" fmla="*/ 37 h 44"/>
                <a:gd name="T14" fmla="*/ 21 w 28"/>
                <a:gd name="T15" fmla="*/ 40 h 44"/>
                <a:gd name="T16" fmla="*/ 23 w 28"/>
                <a:gd name="T17" fmla="*/ 38 h 44"/>
                <a:gd name="T18" fmla="*/ 20 w 28"/>
                <a:gd name="T19" fmla="*/ 36 h 44"/>
                <a:gd name="T20" fmla="*/ 26 w 28"/>
                <a:gd name="T21" fmla="*/ 9 h 44"/>
                <a:gd name="T22" fmla="*/ 23 w 28"/>
                <a:gd name="T23" fmla="*/ 11 h 44"/>
                <a:gd name="T24" fmla="*/ 24 w 28"/>
                <a:gd name="T25" fmla="*/ 14 h 44"/>
                <a:gd name="T26" fmla="*/ 28 w 28"/>
                <a:gd name="T27" fmla="*/ 11 h 44"/>
                <a:gd name="T28" fmla="*/ 26 w 28"/>
                <a:gd name="T29" fmla="*/ 9 h 44"/>
                <a:gd name="T30" fmla="*/ 13 w 28"/>
                <a:gd name="T31" fmla="*/ 0 h 44"/>
                <a:gd name="T32" fmla="*/ 11 w 28"/>
                <a:gd name="T33" fmla="*/ 4 h 44"/>
                <a:gd name="T34" fmla="*/ 14 w 28"/>
                <a:gd name="T35" fmla="*/ 4 h 44"/>
                <a:gd name="T36" fmla="*/ 15 w 28"/>
                <a:gd name="T37" fmla="*/ 0 h 44"/>
                <a:gd name="T38" fmla="*/ 13 w 2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44">
                  <a:moveTo>
                    <a:pt x="1" y="39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" y="43"/>
                    <a:pt x="2" y="44"/>
                    <a:pt x="2" y="44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2" y="40"/>
                    <a:pt x="1" y="39"/>
                  </a:cubicBezTo>
                  <a:moveTo>
                    <a:pt x="20" y="36"/>
                  </a:moveTo>
                  <a:cubicBezTo>
                    <a:pt x="19" y="36"/>
                    <a:pt x="19" y="37"/>
                    <a:pt x="18" y="37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2" y="39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moveTo>
                    <a:pt x="26" y="9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4" y="13"/>
                    <a:pt x="24" y="14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0"/>
                    <a:pt x="27" y="9"/>
                    <a:pt x="26" y="9"/>
                  </a:cubicBezTo>
                  <a:moveTo>
                    <a:pt x="13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2" name="Freeform 534"/>
            <p:cNvSpPr>
              <a:spLocks noEditPoints="1"/>
            </p:cNvSpPr>
            <p:nvPr/>
          </p:nvSpPr>
          <p:spPr bwMode="auto">
            <a:xfrm>
              <a:off x="3263900" y="6203950"/>
              <a:ext cx="85725" cy="87313"/>
            </a:xfrm>
            <a:custGeom>
              <a:avLst/>
              <a:gdLst>
                <a:gd name="T0" fmla="*/ 12 w 18"/>
                <a:gd name="T1" fmla="*/ 11 h 18"/>
                <a:gd name="T2" fmla="*/ 7 w 18"/>
                <a:gd name="T3" fmla="*/ 17 h 18"/>
                <a:gd name="T4" fmla="*/ 9 w 18"/>
                <a:gd name="T5" fmla="*/ 18 h 18"/>
                <a:gd name="T6" fmla="*/ 10 w 18"/>
                <a:gd name="T7" fmla="*/ 18 h 18"/>
                <a:gd name="T8" fmla="*/ 18 w 18"/>
                <a:gd name="T9" fmla="*/ 11 h 18"/>
                <a:gd name="T10" fmla="*/ 12 w 18"/>
                <a:gd name="T11" fmla="*/ 11 h 18"/>
                <a:gd name="T12" fmla="*/ 1 w 18"/>
                <a:gd name="T13" fmla="*/ 7 h 18"/>
                <a:gd name="T14" fmla="*/ 0 w 18"/>
                <a:gd name="T15" fmla="*/ 10 h 18"/>
                <a:gd name="T16" fmla="*/ 4 w 18"/>
                <a:gd name="T17" fmla="*/ 16 h 18"/>
                <a:gd name="T18" fmla="*/ 9 w 18"/>
                <a:gd name="T19" fmla="*/ 11 h 18"/>
                <a:gd name="T20" fmla="*/ 5 w 18"/>
                <a:gd name="T21" fmla="*/ 11 h 18"/>
                <a:gd name="T22" fmla="*/ 1 w 18"/>
                <a:gd name="T23" fmla="*/ 7 h 18"/>
                <a:gd name="T24" fmla="*/ 17 w 18"/>
                <a:gd name="T25" fmla="*/ 5 h 18"/>
                <a:gd name="T26" fmla="*/ 15 w 18"/>
                <a:gd name="T27" fmla="*/ 8 h 18"/>
                <a:gd name="T28" fmla="*/ 18 w 18"/>
                <a:gd name="T29" fmla="*/ 9 h 18"/>
                <a:gd name="T30" fmla="*/ 18 w 18"/>
                <a:gd name="T31" fmla="*/ 8 h 18"/>
                <a:gd name="T32" fmla="*/ 17 w 18"/>
                <a:gd name="T33" fmla="*/ 5 h 18"/>
                <a:gd name="T34" fmla="*/ 9 w 18"/>
                <a:gd name="T35" fmla="*/ 0 h 18"/>
                <a:gd name="T36" fmla="*/ 8 w 18"/>
                <a:gd name="T37" fmla="*/ 0 h 18"/>
                <a:gd name="T38" fmla="*/ 2 w 18"/>
                <a:gd name="T39" fmla="*/ 4 h 18"/>
                <a:gd name="T40" fmla="*/ 6 w 18"/>
                <a:gd name="T41" fmla="*/ 8 h 18"/>
                <a:gd name="T42" fmla="*/ 11 w 18"/>
                <a:gd name="T43" fmla="*/ 8 h 18"/>
                <a:gd name="T44" fmla="*/ 16 w 18"/>
                <a:gd name="T45" fmla="*/ 3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12" y="11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4" y="17"/>
                    <a:pt x="17" y="15"/>
                    <a:pt x="18" y="11"/>
                  </a:cubicBezTo>
                  <a:cubicBezTo>
                    <a:pt x="12" y="11"/>
                    <a:pt x="12" y="11"/>
                    <a:pt x="12" y="11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5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6"/>
                    <a:pt x="17" y="5"/>
                  </a:cubicBezTo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3" name="Freeform 535"/>
            <p:cNvSpPr/>
            <p:nvPr/>
          </p:nvSpPr>
          <p:spPr bwMode="auto">
            <a:xfrm>
              <a:off x="3268663" y="6218238"/>
              <a:ext cx="80963" cy="68263"/>
            </a:xfrm>
            <a:custGeom>
              <a:avLst/>
              <a:gdLst>
                <a:gd name="T0" fmla="*/ 15 w 17"/>
                <a:gd name="T1" fmla="*/ 0 h 14"/>
                <a:gd name="T2" fmla="*/ 10 w 17"/>
                <a:gd name="T3" fmla="*/ 5 h 14"/>
                <a:gd name="T4" fmla="*/ 5 w 17"/>
                <a:gd name="T5" fmla="*/ 5 h 14"/>
                <a:gd name="T6" fmla="*/ 1 w 17"/>
                <a:gd name="T7" fmla="*/ 1 h 14"/>
                <a:gd name="T8" fmla="*/ 0 w 17"/>
                <a:gd name="T9" fmla="*/ 4 h 14"/>
                <a:gd name="T10" fmla="*/ 4 w 17"/>
                <a:gd name="T11" fmla="*/ 8 h 14"/>
                <a:gd name="T12" fmla="*/ 8 w 17"/>
                <a:gd name="T13" fmla="*/ 8 h 14"/>
                <a:gd name="T14" fmla="*/ 3 w 17"/>
                <a:gd name="T15" fmla="*/ 13 h 14"/>
                <a:gd name="T16" fmla="*/ 6 w 17"/>
                <a:gd name="T17" fmla="*/ 14 h 14"/>
                <a:gd name="T18" fmla="*/ 11 w 17"/>
                <a:gd name="T19" fmla="*/ 8 h 14"/>
                <a:gd name="T20" fmla="*/ 17 w 17"/>
                <a:gd name="T21" fmla="*/ 8 h 14"/>
                <a:gd name="T22" fmla="*/ 17 w 17"/>
                <a:gd name="T23" fmla="*/ 6 h 14"/>
                <a:gd name="T24" fmla="*/ 14 w 17"/>
                <a:gd name="T25" fmla="*/ 5 h 14"/>
                <a:gd name="T26" fmla="*/ 16 w 17"/>
                <a:gd name="T27" fmla="*/ 2 h 14"/>
                <a:gd name="T28" fmla="*/ 15 w 17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4">
                  <a:moveTo>
                    <a:pt x="15" y="0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4" name="Freeform 536"/>
            <p:cNvSpPr>
              <a:spLocks noEditPoints="1"/>
            </p:cNvSpPr>
            <p:nvPr/>
          </p:nvSpPr>
          <p:spPr bwMode="auto">
            <a:xfrm>
              <a:off x="3225800" y="6165850"/>
              <a:ext cx="163513" cy="163513"/>
            </a:xfrm>
            <a:custGeom>
              <a:avLst/>
              <a:gdLst>
                <a:gd name="T0" fmla="*/ 31 w 34"/>
                <a:gd name="T1" fmla="*/ 19 h 34"/>
                <a:gd name="T2" fmla="*/ 19 w 34"/>
                <a:gd name="T3" fmla="*/ 31 h 34"/>
                <a:gd name="T4" fmla="*/ 17 w 34"/>
                <a:gd name="T5" fmla="*/ 31 h 34"/>
                <a:gd name="T6" fmla="*/ 11 w 34"/>
                <a:gd name="T7" fmla="*/ 29 h 34"/>
                <a:gd name="T8" fmla="*/ 9 w 34"/>
                <a:gd name="T9" fmla="*/ 32 h 34"/>
                <a:gd name="T10" fmla="*/ 17 w 34"/>
                <a:gd name="T11" fmla="*/ 34 h 34"/>
                <a:gd name="T12" fmla="*/ 19 w 34"/>
                <a:gd name="T13" fmla="*/ 34 h 34"/>
                <a:gd name="T14" fmla="*/ 34 w 34"/>
                <a:gd name="T15" fmla="*/ 19 h 34"/>
                <a:gd name="T16" fmla="*/ 31 w 34"/>
                <a:gd name="T17" fmla="*/ 19 h 34"/>
                <a:gd name="T18" fmla="*/ 2 w 34"/>
                <a:gd name="T19" fmla="*/ 9 h 34"/>
                <a:gd name="T20" fmla="*/ 0 w 34"/>
                <a:gd name="T21" fmla="*/ 19 h 34"/>
                <a:gd name="T22" fmla="*/ 6 w 34"/>
                <a:gd name="T23" fmla="*/ 30 h 34"/>
                <a:gd name="T24" fmla="*/ 8 w 34"/>
                <a:gd name="T25" fmla="*/ 28 h 34"/>
                <a:gd name="T26" fmla="*/ 3 w 34"/>
                <a:gd name="T27" fmla="*/ 18 h 34"/>
                <a:gd name="T28" fmla="*/ 4 w 34"/>
                <a:gd name="T29" fmla="*/ 11 h 34"/>
                <a:gd name="T30" fmla="*/ 2 w 34"/>
                <a:gd name="T31" fmla="*/ 9 h 34"/>
                <a:gd name="T32" fmla="*/ 31 w 34"/>
                <a:gd name="T33" fmla="*/ 7 h 34"/>
                <a:gd name="T34" fmla="*/ 29 w 34"/>
                <a:gd name="T35" fmla="*/ 9 h 34"/>
                <a:gd name="T36" fmla="*/ 31 w 34"/>
                <a:gd name="T37" fmla="*/ 15 h 34"/>
                <a:gd name="T38" fmla="*/ 31 w 34"/>
                <a:gd name="T39" fmla="*/ 17 h 34"/>
                <a:gd name="T40" fmla="*/ 34 w 34"/>
                <a:gd name="T41" fmla="*/ 17 h 34"/>
                <a:gd name="T42" fmla="*/ 34 w 34"/>
                <a:gd name="T43" fmla="*/ 15 h 34"/>
                <a:gd name="T44" fmla="*/ 31 w 34"/>
                <a:gd name="T45" fmla="*/ 7 h 34"/>
                <a:gd name="T46" fmla="*/ 17 w 34"/>
                <a:gd name="T47" fmla="*/ 0 h 34"/>
                <a:gd name="T48" fmla="*/ 15 w 34"/>
                <a:gd name="T49" fmla="*/ 0 h 34"/>
                <a:gd name="T50" fmla="*/ 3 w 34"/>
                <a:gd name="T51" fmla="*/ 6 h 34"/>
                <a:gd name="T52" fmla="*/ 6 w 34"/>
                <a:gd name="T53" fmla="*/ 9 h 34"/>
                <a:gd name="T54" fmla="*/ 16 w 34"/>
                <a:gd name="T55" fmla="*/ 3 h 34"/>
                <a:gd name="T56" fmla="*/ 17 w 34"/>
                <a:gd name="T57" fmla="*/ 3 h 34"/>
                <a:gd name="T58" fmla="*/ 27 w 34"/>
                <a:gd name="T59" fmla="*/ 7 h 34"/>
                <a:gd name="T60" fmla="*/ 29 w 34"/>
                <a:gd name="T61" fmla="*/ 5 h 34"/>
                <a:gd name="T62" fmla="*/ 17 w 34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" h="34">
                  <a:moveTo>
                    <a:pt x="31" y="19"/>
                  </a:moveTo>
                  <a:cubicBezTo>
                    <a:pt x="30" y="25"/>
                    <a:pt x="25" y="30"/>
                    <a:pt x="19" y="31"/>
                  </a:cubicBezTo>
                  <a:cubicBezTo>
                    <a:pt x="18" y="31"/>
                    <a:pt x="18" y="31"/>
                    <a:pt x="17" y="31"/>
                  </a:cubicBezTo>
                  <a:cubicBezTo>
                    <a:pt x="15" y="31"/>
                    <a:pt x="13" y="30"/>
                    <a:pt x="11" y="29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3"/>
                    <a:pt x="14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7" y="33"/>
                    <a:pt x="33" y="27"/>
                    <a:pt x="34" y="19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" y="9"/>
                  </a:moveTo>
                  <a:cubicBezTo>
                    <a:pt x="0" y="12"/>
                    <a:pt x="0" y="15"/>
                    <a:pt x="0" y="19"/>
                  </a:cubicBezTo>
                  <a:cubicBezTo>
                    <a:pt x="1" y="24"/>
                    <a:pt x="3" y="28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6" y="26"/>
                    <a:pt x="4" y="22"/>
                    <a:pt x="3" y="18"/>
                  </a:cubicBezTo>
                  <a:cubicBezTo>
                    <a:pt x="3" y="16"/>
                    <a:pt x="3" y="13"/>
                    <a:pt x="4" y="11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1" y="7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30" y="11"/>
                    <a:pt x="31" y="13"/>
                    <a:pt x="31" y="15"/>
                  </a:cubicBezTo>
                  <a:cubicBezTo>
                    <a:pt x="31" y="16"/>
                    <a:pt x="31" y="16"/>
                    <a:pt x="31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6"/>
                    <a:pt x="34" y="16"/>
                    <a:pt x="34" y="15"/>
                  </a:cubicBezTo>
                  <a:cubicBezTo>
                    <a:pt x="34" y="12"/>
                    <a:pt x="33" y="9"/>
                    <a:pt x="31" y="7"/>
                  </a:cubicBezTo>
                  <a:moveTo>
                    <a:pt x="17" y="0"/>
                  </a:moveTo>
                  <a:cubicBezTo>
                    <a:pt x="17" y="0"/>
                    <a:pt x="16" y="0"/>
                    <a:pt x="15" y="0"/>
                  </a:cubicBezTo>
                  <a:cubicBezTo>
                    <a:pt x="10" y="0"/>
                    <a:pt x="6" y="3"/>
                    <a:pt x="3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5"/>
                    <a:pt x="12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21" y="3"/>
                    <a:pt x="25" y="4"/>
                    <a:pt x="27" y="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2"/>
                    <a:pt x="22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5" name="Freeform 537"/>
            <p:cNvSpPr>
              <a:spLocks noEditPoints="1"/>
            </p:cNvSpPr>
            <p:nvPr/>
          </p:nvSpPr>
          <p:spPr bwMode="auto">
            <a:xfrm>
              <a:off x="3235325" y="6189663"/>
              <a:ext cx="158750" cy="130175"/>
            </a:xfrm>
            <a:custGeom>
              <a:avLst/>
              <a:gdLst>
                <a:gd name="T0" fmla="*/ 6 w 33"/>
                <a:gd name="T1" fmla="*/ 23 h 27"/>
                <a:gd name="T2" fmla="*/ 4 w 33"/>
                <a:gd name="T3" fmla="*/ 25 h 27"/>
                <a:gd name="T4" fmla="*/ 7 w 33"/>
                <a:gd name="T5" fmla="*/ 27 h 27"/>
                <a:gd name="T6" fmla="*/ 9 w 33"/>
                <a:gd name="T7" fmla="*/ 24 h 27"/>
                <a:gd name="T8" fmla="*/ 6 w 33"/>
                <a:gd name="T9" fmla="*/ 23 h 27"/>
                <a:gd name="T10" fmla="*/ 29 w 33"/>
                <a:gd name="T11" fmla="*/ 12 h 27"/>
                <a:gd name="T12" fmla="*/ 29 w 33"/>
                <a:gd name="T13" fmla="*/ 14 h 27"/>
                <a:gd name="T14" fmla="*/ 32 w 33"/>
                <a:gd name="T15" fmla="*/ 14 h 27"/>
                <a:gd name="T16" fmla="*/ 32 w 33"/>
                <a:gd name="T17" fmla="*/ 12 h 27"/>
                <a:gd name="T18" fmla="*/ 29 w 33"/>
                <a:gd name="T19" fmla="*/ 12 h 27"/>
                <a:gd name="T20" fmla="*/ 1 w 33"/>
                <a:gd name="T21" fmla="*/ 1 h 27"/>
                <a:gd name="T22" fmla="*/ 0 w 33"/>
                <a:gd name="T23" fmla="*/ 4 h 27"/>
                <a:gd name="T24" fmla="*/ 2 w 33"/>
                <a:gd name="T25" fmla="*/ 6 h 27"/>
                <a:gd name="T26" fmla="*/ 4 w 33"/>
                <a:gd name="T27" fmla="*/ 4 h 27"/>
                <a:gd name="T28" fmla="*/ 1 w 33"/>
                <a:gd name="T29" fmla="*/ 1 h 27"/>
                <a:gd name="T30" fmla="*/ 27 w 33"/>
                <a:gd name="T31" fmla="*/ 0 h 27"/>
                <a:gd name="T32" fmla="*/ 25 w 33"/>
                <a:gd name="T33" fmla="*/ 2 h 27"/>
                <a:gd name="T34" fmla="*/ 27 w 33"/>
                <a:gd name="T35" fmla="*/ 4 h 27"/>
                <a:gd name="T36" fmla="*/ 29 w 33"/>
                <a:gd name="T37" fmla="*/ 2 h 27"/>
                <a:gd name="T38" fmla="*/ 27 w 3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27">
                  <a:moveTo>
                    <a:pt x="6" y="23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5" y="26"/>
                    <a:pt x="6" y="26"/>
                    <a:pt x="7" y="2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moveTo>
                    <a:pt x="29" y="12"/>
                  </a:moveTo>
                  <a:cubicBezTo>
                    <a:pt x="29" y="13"/>
                    <a:pt x="29" y="14"/>
                    <a:pt x="29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3" y="13"/>
                    <a:pt x="32" y="12"/>
                  </a:cubicBezTo>
                  <a:cubicBezTo>
                    <a:pt x="29" y="12"/>
                    <a:pt x="29" y="12"/>
                    <a:pt x="29" y="12"/>
                  </a:cubicBezTo>
                  <a:moveTo>
                    <a:pt x="1" y="1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4"/>
                    <a:pt x="4" y="4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3"/>
                    <a:pt x="27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6" name="Freeform 538"/>
            <p:cNvSpPr>
              <a:spLocks noEditPoints="1"/>
            </p:cNvSpPr>
            <p:nvPr/>
          </p:nvSpPr>
          <p:spPr bwMode="auto">
            <a:xfrm>
              <a:off x="2082800" y="6407150"/>
              <a:ext cx="85725" cy="80963"/>
            </a:xfrm>
            <a:custGeom>
              <a:avLst/>
              <a:gdLst>
                <a:gd name="T0" fmla="*/ 9 w 18"/>
                <a:gd name="T1" fmla="*/ 11 h 17"/>
                <a:gd name="T2" fmla="*/ 10 w 18"/>
                <a:gd name="T3" fmla="*/ 17 h 17"/>
                <a:gd name="T4" fmla="*/ 13 w 18"/>
                <a:gd name="T5" fmla="*/ 16 h 17"/>
                <a:gd name="T6" fmla="*/ 9 w 18"/>
                <a:gd name="T7" fmla="*/ 11 h 17"/>
                <a:gd name="T8" fmla="*/ 3 w 18"/>
                <a:gd name="T9" fmla="*/ 2 h 17"/>
                <a:gd name="T10" fmla="*/ 0 w 18"/>
                <a:gd name="T11" fmla="*/ 10 h 17"/>
                <a:gd name="T12" fmla="*/ 8 w 18"/>
                <a:gd name="T13" fmla="*/ 17 h 17"/>
                <a:gd name="T14" fmla="*/ 6 w 18"/>
                <a:gd name="T15" fmla="*/ 7 h 17"/>
                <a:gd name="T16" fmla="*/ 6 w 18"/>
                <a:gd name="T17" fmla="*/ 7 h 17"/>
                <a:gd name="T18" fmla="*/ 6 w 18"/>
                <a:gd name="T19" fmla="*/ 7 h 17"/>
                <a:gd name="T20" fmla="*/ 3 w 18"/>
                <a:gd name="T21" fmla="*/ 2 h 17"/>
                <a:gd name="T22" fmla="*/ 6 w 18"/>
                <a:gd name="T23" fmla="*/ 0 h 17"/>
                <a:gd name="T24" fmla="*/ 5 w 18"/>
                <a:gd name="T25" fmla="*/ 0 h 17"/>
                <a:gd name="T26" fmla="*/ 6 w 18"/>
                <a:gd name="T27" fmla="*/ 1 h 17"/>
                <a:gd name="T28" fmla="*/ 6 w 18"/>
                <a:gd name="T29" fmla="*/ 0 h 17"/>
                <a:gd name="T30" fmla="*/ 9 w 18"/>
                <a:gd name="T31" fmla="*/ 0 h 17"/>
                <a:gd name="T32" fmla="*/ 9 w 18"/>
                <a:gd name="T33" fmla="*/ 0 h 17"/>
                <a:gd name="T34" fmla="*/ 9 w 18"/>
                <a:gd name="T35" fmla="*/ 6 h 17"/>
                <a:gd name="T36" fmla="*/ 16 w 18"/>
                <a:gd name="T37" fmla="*/ 15 h 17"/>
                <a:gd name="T38" fmla="*/ 18 w 18"/>
                <a:gd name="T39" fmla="*/ 8 h 17"/>
                <a:gd name="T40" fmla="*/ 9 w 18"/>
                <a:gd name="T4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9" y="11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2" y="17"/>
                    <a:pt x="13" y="17"/>
                    <a:pt x="13" y="16"/>
                  </a:cubicBezTo>
                  <a:cubicBezTo>
                    <a:pt x="9" y="11"/>
                    <a:pt x="9" y="11"/>
                    <a:pt x="9" y="11"/>
                  </a:cubicBezTo>
                  <a:moveTo>
                    <a:pt x="3" y="2"/>
                  </a:moveTo>
                  <a:cubicBezTo>
                    <a:pt x="1" y="4"/>
                    <a:pt x="0" y="7"/>
                    <a:pt x="0" y="10"/>
                  </a:cubicBezTo>
                  <a:cubicBezTo>
                    <a:pt x="1" y="14"/>
                    <a:pt x="4" y="17"/>
                    <a:pt x="8" y="1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3"/>
                    <a:pt x="18" y="10"/>
                    <a:pt x="18" y="8"/>
                  </a:cubicBezTo>
                  <a:cubicBezTo>
                    <a:pt x="18" y="3"/>
                    <a:pt x="14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7" name="Freeform 539"/>
            <p:cNvSpPr/>
            <p:nvPr/>
          </p:nvSpPr>
          <p:spPr bwMode="auto">
            <a:xfrm>
              <a:off x="2097088" y="6407150"/>
              <a:ext cx="61913" cy="80963"/>
            </a:xfrm>
            <a:custGeom>
              <a:avLst/>
              <a:gdLst>
                <a:gd name="T0" fmla="*/ 6 w 13"/>
                <a:gd name="T1" fmla="*/ 0 h 17"/>
                <a:gd name="T2" fmla="*/ 5 w 13"/>
                <a:gd name="T3" fmla="*/ 0 h 17"/>
                <a:gd name="T4" fmla="*/ 3 w 13"/>
                <a:gd name="T5" fmla="*/ 0 h 17"/>
                <a:gd name="T6" fmla="*/ 3 w 13"/>
                <a:gd name="T7" fmla="*/ 1 h 17"/>
                <a:gd name="T8" fmla="*/ 2 w 13"/>
                <a:gd name="T9" fmla="*/ 0 h 17"/>
                <a:gd name="T10" fmla="*/ 0 w 13"/>
                <a:gd name="T11" fmla="*/ 2 h 17"/>
                <a:gd name="T12" fmla="*/ 3 w 13"/>
                <a:gd name="T13" fmla="*/ 7 h 17"/>
                <a:gd name="T14" fmla="*/ 3 w 13"/>
                <a:gd name="T15" fmla="*/ 7 h 17"/>
                <a:gd name="T16" fmla="*/ 3 w 13"/>
                <a:gd name="T17" fmla="*/ 7 h 17"/>
                <a:gd name="T18" fmla="*/ 5 w 13"/>
                <a:gd name="T19" fmla="*/ 17 h 17"/>
                <a:gd name="T20" fmla="*/ 6 w 13"/>
                <a:gd name="T21" fmla="*/ 17 h 17"/>
                <a:gd name="T22" fmla="*/ 7 w 13"/>
                <a:gd name="T23" fmla="*/ 17 h 17"/>
                <a:gd name="T24" fmla="*/ 7 w 13"/>
                <a:gd name="T25" fmla="*/ 17 h 17"/>
                <a:gd name="T26" fmla="*/ 6 w 13"/>
                <a:gd name="T27" fmla="*/ 11 h 17"/>
                <a:gd name="T28" fmla="*/ 10 w 13"/>
                <a:gd name="T29" fmla="*/ 16 h 17"/>
                <a:gd name="T30" fmla="*/ 13 w 13"/>
                <a:gd name="T31" fmla="*/ 15 h 17"/>
                <a:gd name="T32" fmla="*/ 6 w 13"/>
                <a:gd name="T33" fmla="*/ 6 h 17"/>
                <a:gd name="T34" fmla="*/ 6 w 13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7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5"/>
                    <a:pt x="13" y="1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540"/>
            <p:cNvSpPr>
              <a:spLocks noEditPoints="1"/>
            </p:cNvSpPr>
            <p:nvPr/>
          </p:nvSpPr>
          <p:spPr bwMode="auto">
            <a:xfrm>
              <a:off x="2038350" y="6362700"/>
              <a:ext cx="174625" cy="169863"/>
            </a:xfrm>
            <a:custGeom>
              <a:avLst/>
              <a:gdLst>
                <a:gd name="T0" fmla="*/ 26 w 36"/>
                <a:gd name="T1" fmla="*/ 30 h 35"/>
                <a:gd name="T2" fmla="*/ 20 w 36"/>
                <a:gd name="T3" fmla="*/ 32 h 35"/>
                <a:gd name="T4" fmla="*/ 21 w 36"/>
                <a:gd name="T5" fmla="*/ 35 h 35"/>
                <a:gd name="T6" fmla="*/ 28 w 36"/>
                <a:gd name="T7" fmla="*/ 32 h 35"/>
                <a:gd name="T8" fmla="*/ 26 w 36"/>
                <a:gd name="T9" fmla="*/ 30 h 35"/>
                <a:gd name="T10" fmla="*/ 8 w 36"/>
                <a:gd name="T11" fmla="*/ 4 h 35"/>
                <a:gd name="T12" fmla="*/ 1 w 36"/>
                <a:gd name="T13" fmla="*/ 20 h 35"/>
                <a:gd name="T14" fmla="*/ 18 w 36"/>
                <a:gd name="T15" fmla="*/ 35 h 35"/>
                <a:gd name="T16" fmla="*/ 18 w 36"/>
                <a:gd name="T17" fmla="*/ 32 h 35"/>
                <a:gd name="T18" fmla="*/ 4 w 36"/>
                <a:gd name="T19" fmla="*/ 19 h 35"/>
                <a:gd name="T20" fmla="*/ 10 w 36"/>
                <a:gd name="T21" fmla="*/ 6 h 35"/>
                <a:gd name="T22" fmla="*/ 8 w 36"/>
                <a:gd name="T23" fmla="*/ 4 h 35"/>
                <a:gd name="T24" fmla="*/ 15 w 36"/>
                <a:gd name="T25" fmla="*/ 1 h 35"/>
                <a:gd name="T26" fmla="*/ 10 w 36"/>
                <a:gd name="T27" fmla="*/ 2 h 35"/>
                <a:gd name="T28" fmla="*/ 12 w 36"/>
                <a:gd name="T29" fmla="*/ 5 h 35"/>
                <a:gd name="T30" fmla="*/ 15 w 36"/>
                <a:gd name="T31" fmla="*/ 4 h 35"/>
                <a:gd name="T32" fmla="*/ 15 w 36"/>
                <a:gd name="T33" fmla="*/ 1 h 35"/>
                <a:gd name="T34" fmla="*/ 18 w 36"/>
                <a:gd name="T35" fmla="*/ 0 h 35"/>
                <a:gd name="T36" fmla="*/ 18 w 36"/>
                <a:gd name="T37" fmla="*/ 0 h 35"/>
                <a:gd name="T38" fmla="*/ 18 w 36"/>
                <a:gd name="T39" fmla="*/ 3 h 35"/>
                <a:gd name="T40" fmla="*/ 18 w 36"/>
                <a:gd name="T41" fmla="*/ 3 h 35"/>
                <a:gd name="T42" fmla="*/ 32 w 36"/>
                <a:gd name="T43" fmla="*/ 16 h 35"/>
                <a:gd name="T44" fmla="*/ 28 w 36"/>
                <a:gd name="T45" fmla="*/ 28 h 35"/>
                <a:gd name="T46" fmla="*/ 30 w 36"/>
                <a:gd name="T47" fmla="*/ 30 h 35"/>
                <a:gd name="T48" fmla="*/ 35 w 36"/>
                <a:gd name="T49" fmla="*/ 16 h 35"/>
                <a:gd name="T50" fmla="*/ 18 w 36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35">
                  <a:moveTo>
                    <a:pt x="26" y="30"/>
                  </a:moveTo>
                  <a:cubicBezTo>
                    <a:pt x="24" y="31"/>
                    <a:pt x="22" y="31"/>
                    <a:pt x="20" y="32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3" y="34"/>
                    <a:pt x="26" y="33"/>
                    <a:pt x="28" y="32"/>
                  </a:cubicBezTo>
                  <a:cubicBezTo>
                    <a:pt x="26" y="30"/>
                    <a:pt x="26" y="30"/>
                    <a:pt x="26" y="30"/>
                  </a:cubicBezTo>
                  <a:moveTo>
                    <a:pt x="8" y="4"/>
                  </a:moveTo>
                  <a:cubicBezTo>
                    <a:pt x="3" y="7"/>
                    <a:pt x="0" y="13"/>
                    <a:pt x="1" y="20"/>
                  </a:cubicBezTo>
                  <a:cubicBezTo>
                    <a:pt x="2" y="28"/>
                    <a:pt x="10" y="35"/>
                    <a:pt x="18" y="35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1" y="31"/>
                    <a:pt x="5" y="26"/>
                    <a:pt x="4" y="19"/>
                  </a:cubicBezTo>
                  <a:cubicBezTo>
                    <a:pt x="4" y="14"/>
                    <a:pt x="6" y="9"/>
                    <a:pt x="10" y="6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5" y="1"/>
                  </a:moveTo>
                  <a:cubicBezTo>
                    <a:pt x="13" y="1"/>
                    <a:pt x="12" y="1"/>
                    <a:pt x="10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4" y="4"/>
                    <a:pt x="15" y="4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5" y="3"/>
                    <a:pt x="31" y="9"/>
                    <a:pt x="32" y="16"/>
                  </a:cubicBezTo>
                  <a:cubicBezTo>
                    <a:pt x="33" y="21"/>
                    <a:pt x="31" y="25"/>
                    <a:pt x="28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4" y="27"/>
                    <a:pt x="36" y="21"/>
                    <a:pt x="35" y="16"/>
                  </a:cubicBezTo>
                  <a:cubicBezTo>
                    <a:pt x="34" y="7"/>
                    <a:pt x="27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41"/>
            <p:cNvSpPr>
              <a:spLocks noEditPoints="1"/>
            </p:cNvSpPr>
            <p:nvPr/>
          </p:nvSpPr>
          <p:spPr bwMode="auto">
            <a:xfrm>
              <a:off x="2078038" y="6362700"/>
              <a:ext cx="106363" cy="169863"/>
            </a:xfrm>
            <a:custGeom>
              <a:avLst/>
              <a:gdLst>
                <a:gd name="T0" fmla="*/ 12 w 22"/>
                <a:gd name="T1" fmla="*/ 32 h 35"/>
                <a:gd name="T2" fmla="*/ 12 w 22"/>
                <a:gd name="T3" fmla="*/ 32 h 35"/>
                <a:gd name="T4" fmla="*/ 10 w 22"/>
                <a:gd name="T5" fmla="*/ 32 h 35"/>
                <a:gd name="T6" fmla="*/ 10 w 22"/>
                <a:gd name="T7" fmla="*/ 32 h 35"/>
                <a:gd name="T8" fmla="*/ 10 w 22"/>
                <a:gd name="T9" fmla="*/ 35 h 35"/>
                <a:gd name="T10" fmla="*/ 10 w 22"/>
                <a:gd name="T11" fmla="*/ 35 h 35"/>
                <a:gd name="T12" fmla="*/ 12 w 22"/>
                <a:gd name="T13" fmla="*/ 35 h 35"/>
                <a:gd name="T14" fmla="*/ 13 w 22"/>
                <a:gd name="T15" fmla="*/ 35 h 35"/>
                <a:gd name="T16" fmla="*/ 12 w 22"/>
                <a:gd name="T17" fmla="*/ 32 h 35"/>
                <a:gd name="T18" fmla="*/ 20 w 22"/>
                <a:gd name="T19" fmla="*/ 28 h 35"/>
                <a:gd name="T20" fmla="*/ 18 w 22"/>
                <a:gd name="T21" fmla="*/ 30 h 35"/>
                <a:gd name="T22" fmla="*/ 20 w 22"/>
                <a:gd name="T23" fmla="*/ 32 h 35"/>
                <a:gd name="T24" fmla="*/ 22 w 22"/>
                <a:gd name="T25" fmla="*/ 30 h 35"/>
                <a:gd name="T26" fmla="*/ 20 w 22"/>
                <a:gd name="T27" fmla="*/ 28 h 35"/>
                <a:gd name="T28" fmla="*/ 2 w 22"/>
                <a:gd name="T29" fmla="*/ 2 h 35"/>
                <a:gd name="T30" fmla="*/ 0 w 22"/>
                <a:gd name="T31" fmla="*/ 4 h 35"/>
                <a:gd name="T32" fmla="*/ 2 w 22"/>
                <a:gd name="T33" fmla="*/ 6 h 35"/>
                <a:gd name="T34" fmla="*/ 4 w 22"/>
                <a:gd name="T35" fmla="*/ 5 h 35"/>
                <a:gd name="T36" fmla="*/ 2 w 22"/>
                <a:gd name="T37" fmla="*/ 2 h 35"/>
                <a:gd name="T38" fmla="*/ 10 w 22"/>
                <a:gd name="T39" fmla="*/ 0 h 35"/>
                <a:gd name="T40" fmla="*/ 8 w 22"/>
                <a:gd name="T41" fmla="*/ 0 h 35"/>
                <a:gd name="T42" fmla="*/ 7 w 22"/>
                <a:gd name="T43" fmla="*/ 1 h 35"/>
                <a:gd name="T44" fmla="*/ 7 w 22"/>
                <a:gd name="T45" fmla="*/ 4 h 35"/>
                <a:gd name="T46" fmla="*/ 9 w 22"/>
                <a:gd name="T47" fmla="*/ 3 h 35"/>
                <a:gd name="T48" fmla="*/ 10 w 22"/>
                <a:gd name="T49" fmla="*/ 3 h 35"/>
                <a:gd name="T50" fmla="*/ 10 w 22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5">
                  <a:moveTo>
                    <a:pt x="1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1" y="32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12" y="35"/>
                    <a:pt x="13" y="35"/>
                    <a:pt x="13" y="35"/>
                  </a:cubicBezTo>
                  <a:cubicBezTo>
                    <a:pt x="12" y="32"/>
                    <a:pt x="12" y="32"/>
                    <a:pt x="12" y="32"/>
                  </a:cubicBezTo>
                  <a:moveTo>
                    <a:pt x="20" y="28"/>
                  </a:moveTo>
                  <a:cubicBezTo>
                    <a:pt x="19" y="29"/>
                    <a:pt x="19" y="29"/>
                    <a:pt x="18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1"/>
                    <a:pt x="21" y="31"/>
                    <a:pt x="22" y="30"/>
                  </a:cubicBezTo>
                  <a:cubicBezTo>
                    <a:pt x="20" y="28"/>
                    <a:pt x="20" y="28"/>
                    <a:pt x="20" y="28"/>
                  </a:cubicBezTo>
                  <a:moveTo>
                    <a:pt x="2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5"/>
                  </a:cubicBezTo>
                  <a:cubicBezTo>
                    <a:pt x="2" y="2"/>
                    <a:pt x="2" y="2"/>
                    <a:pt x="2" y="2"/>
                  </a:cubicBezTo>
                  <a:moveTo>
                    <a:pt x="10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9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42"/>
            <p:cNvSpPr>
              <a:spLocks noEditPoints="1"/>
            </p:cNvSpPr>
            <p:nvPr/>
          </p:nvSpPr>
          <p:spPr bwMode="auto">
            <a:xfrm>
              <a:off x="1562100" y="5514975"/>
              <a:ext cx="85725" cy="80963"/>
            </a:xfrm>
            <a:custGeom>
              <a:avLst/>
              <a:gdLst>
                <a:gd name="T0" fmla="*/ 13 w 18"/>
                <a:gd name="T1" fmla="*/ 6 h 17"/>
                <a:gd name="T2" fmla="*/ 17 w 18"/>
                <a:gd name="T3" fmla="*/ 12 h 17"/>
                <a:gd name="T4" fmla="*/ 18 w 18"/>
                <a:gd name="T5" fmla="*/ 8 h 17"/>
                <a:gd name="T6" fmla="*/ 18 w 18"/>
                <a:gd name="T7" fmla="*/ 6 h 17"/>
                <a:gd name="T8" fmla="*/ 13 w 18"/>
                <a:gd name="T9" fmla="*/ 6 h 17"/>
                <a:gd name="T10" fmla="*/ 9 w 18"/>
                <a:gd name="T11" fmla="*/ 0 h 17"/>
                <a:gd name="T12" fmla="*/ 8 w 18"/>
                <a:gd name="T13" fmla="*/ 0 h 17"/>
                <a:gd name="T14" fmla="*/ 0 w 18"/>
                <a:gd name="T15" fmla="*/ 10 h 17"/>
                <a:gd name="T16" fmla="*/ 9 w 18"/>
                <a:gd name="T17" fmla="*/ 17 h 17"/>
                <a:gd name="T18" fmla="*/ 10 w 18"/>
                <a:gd name="T19" fmla="*/ 17 h 17"/>
                <a:gd name="T20" fmla="*/ 15 w 18"/>
                <a:gd name="T21" fmla="*/ 15 h 17"/>
                <a:gd name="T22" fmla="*/ 8 w 18"/>
                <a:gd name="T23" fmla="*/ 2 h 17"/>
                <a:gd name="T24" fmla="*/ 16 w 18"/>
                <a:gd name="T25" fmla="*/ 3 h 17"/>
                <a:gd name="T26" fmla="*/ 9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3" y="6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8" y="11"/>
                    <a:pt x="18" y="9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3" y="0"/>
                    <a:pt x="0" y="5"/>
                    <a:pt x="0" y="10"/>
                  </a:cubicBezTo>
                  <a:cubicBezTo>
                    <a:pt x="1" y="14"/>
                    <a:pt x="4" y="17"/>
                    <a:pt x="9" y="17"/>
                  </a:cubicBezTo>
                  <a:cubicBezTo>
                    <a:pt x="9" y="17"/>
                    <a:pt x="10" y="17"/>
                    <a:pt x="10" y="17"/>
                  </a:cubicBezTo>
                  <a:cubicBezTo>
                    <a:pt x="12" y="17"/>
                    <a:pt x="14" y="16"/>
                    <a:pt x="15" y="1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543"/>
            <p:cNvSpPr/>
            <p:nvPr/>
          </p:nvSpPr>
          <p:spPr bwMode="auto">
            <a:xfrm>
              <a:off x="1600200" y="5524500"/>
              <a:ext cx="47625" cy="61913"/>
            </a:xfrm>
            <a:custGeom>
              <a:avLst/>
              <a:gdLst>
                <a:gd name="T0" fmla="*/ 0 w 10"/>
                <a:gd name="T1" fmla="*/ 0 h 13"/>
                <a:gd name="T2" fmla="*/ 7 w 10"/>
                <a:gd name="T3" fmla="*/ 13 h 13"/>
                <a:gd name="T4" fmla="*/ 9 w 10"/>
                <a:gd name="T5" fmla="*/ 10 h 13"/>
                <a:gd name="T6" fmla="*/ 5 w 10"/>
                <a:gd name="T7" fmla="*/ 4 h 13"/>
                <a:gd name="T8" fmla="*/ 10 w 10"/>
                <a:gd name="T9" fmla="*/ 4 h 13"/>
                <a:gd name="T10" fmla="*/ 8 w 10"/>
                <a:gd name="T11" fmla="*/ 1 h 13"/>
                <a:gd name="T12" fmla="*/ 0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8" y="12"/>
                    <a:pt x="9" y="11"/>
                    <a:pt x="9" y="1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2"/>
                    <a:pt x="8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544"/>
            <p:cNvSpPr>
              <a:spLocks noEditPoints="1"/>
            </p:cNvSpPr>
            <p:nvPr/>
          </p:nvSpPr>
          <p:spPr bwMode="auto">
            <a:xfrm>
              <a:off x="1519238" y="5470525"/>
              <a:ext cx="173038" cy="169863"/>
            </a:xfrm>
            <a:custGeom>
              <a:avLst/>
              <a:gdLst>
                <a:gd name="T0" fmla="*/ 32 w 36"/>
                <a:gd name="T1" fmla="*/ 16 h 35"/>
                <a:gd name="T2" fmla="*/ 32 w 36"/>
                <a:gd name="T3" fmla="*/ 16 h 35"/>
                <a:gd name="T4" fmla="*/ 29 w 36"/>
                <a:gd name="T5" fmla="*/ 27 h 35"/>
                <a:gd name="T6" fmla="*/ 30 w 36"/>
                <a:gd name="T7" fmla="*/ 29 h 35"/>
                <a:gd name="T8" fmla="*/ 35 w 36"/>
                <a:gd name="T9" fmla="*/ 16 h 35"/>
                <a:gd name="T10" fmla="*/ 32 w 36"/>
                <a:gd name="T11" fmla="*/ 16 h 35"/>
                <a:gd name="T12" fmla="*/ 18 w 36"/>
                <a:gd name="T13" fmla="*/ 0 h 35"/>
                <a:gd name="T14" fmla="*/ 16 w 36"/>
                <a:gd name="T15" fmla="*/ 0 h 35"/>
                <a:gd name="T16" fmla="*/ 1 w 36"/>
                <a:gd name="T17" fmla="*/ 20 h 35"/>
                <a:gd name="T18" fmla="*/ 18 w 36"/>
                <a:gd name="T19" fmla="*/ 35 h 35"/>
                <a:gd name="T20" fmla="*/ 20 w 36"/>
                <a:gd name="T21" fmla="*/ 35 h 35"/>
                <a:gd name="T22" fmla="*/ 28 w 36"/>
                <a:gd name="T23" fmla="*/ 31 h 35"/>
                <a:gd name="T24" fmla="*/ 27 w 36"/>
                <a:gd name="T25" fmla="*/ 29 h 35"/>
                <a:gd name="T26" fmla="*/ 20 w 36"/>
                <a:gd name="T27" fmla="*/ 32 h 35"/>
                <a:gd name="T28" fmla="*/ 18 w 36"/>
                <a:gd name="T29" fmla="*/ 32 h 35"/>
                <a:gd name="T30" fmla="*/ 4 w 36"/>
                <a:gd name="T31" fmla="*/ 19 h 35"/>
                <a:gd name="T32" fmla="*/ 16 w 36"/>
                <a:gd name="T33" fmla="*/ 4 h 35"/>
                <a:gd name="T34" fmla="*/ 18 w 36"/>
                <a:gd name="T35" fmla="*/ 3 h 35"/>
                <a:gd name="T36" fmla="*/ 31 w 36"/>
                <a:gd name="T37" fmla="*/ 13 h 35"/>
                <a:gd name="T38" fmla="*/ 35 w 36"/>
                <a:gd name="T39" fmla="*/ 13 h 35"/>
                <a:gd name="T40" fmla="*/ 18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20"/>
                    <a:pt x="31" y="24"/>
                    <a:pt x="2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4" y="26"/>
                    <a:pt x="36" y="21"/>
                    <a:pt x="35" y="16"/>
                  </a:cubicBezTo>
                  <a:cubicBezTo>
                    <a:pt x="32" y="16"/>
                    <a:pt x="32" y="16"/>
                    <a:pt x="32" y="16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7" y="2"/>
                    <a:pt x="0" y="10"/>
                    <a:pt x="1" y="20"/>
                  </a:cubicBezTo>
                  <a:cubicBezTo>
                    <a:pt x="2" y="28"/>
                    <a:pt x="9" y="35"/>
                    <a:pt x="18" y="35"/>
                  </a:cubicBezTo>
                  <a:cubicBezTo>
                    <a:pt x="19" y="35"/>
                    <a:pt x="19" y="35"/>
                    <a:pt x="20" y="35"/>
                  </a:cubicBezTo>
                  <a:cubicBezTo>
                    <a:pt x="23" y="34"/>
                    <a:pt x="26" y="33"/>
                    <a:pt x="28" y="31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5" y="30"/>
                    <a:pt x="22" y="31"/>
                    <a:pt x="20" y="32"/>
                  </a:cubicBezTo>
                  <a:cubicBezTo>
                    <a:pt x="19" y="32"/>
                    <a:pt x="18" y="32"/>
                    <a:pt x="18" y="32"/>
                  </a:cubicBezTo>
                  <a:cubicBezTo>
                    <a:pt x="11" y="32"/>
                    <a:pt x="5" y="26"/>
                    <a:pt x="4" y="19"/>
                  </a:cubicBezTo>
                  <a:cubicBezTo>
                    <a:pt x="3" y="11"/>
                    <a:pt x="9" y="4"/>
                    <a:pt x="16" y="4"/>
                  </a:cubicBezTo>
                  <a:cubicBezTo>
                    <a:pt x="17" y="3"/>
                    <a:pt x="17" y="3"/>
                    <a:pt x="18" y="3"/>
                  </a:cubicBezTo>
                  <a:cubicBezTo>
                    <a:pt x="24" y="3"/>
                    <a:pt x="29" y="7"/>
                    <a:pt x="31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6"/>
                    <a:pt x="26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545"/>
            <p:cNvSpPr>
              <a:spLocks noEditPoints="1"/>
            </p:cNvSpPr>
            <p:nvPr/>
          </p:nvSpPr>
          <p:spPr bwMode="auto">
            <a:xfrm>
              <a:off x="1647825" y="5534025"/>
              <a:ext cx="39688" cy="87313"/>
            </a:xfrm>
            <a:custGeom>
              <a:avLst/>
              <a:gdLst>
                <a:gd name="T0" fmla="*/ 2 w 8"/>
                <a:gd name="T1" fmla="*/ 14 h 18"/>
                <a:gd name="T2" fmla="*/ 0 w 8"/>
                <a:gd name="T3" fmla="*/ 16 h 18"/>
                <a:gd name="T4" fmla="*/ 1 w 8"/>
                <a:gd name="T5" fmla="*/ 18 h 18"/>
                <a:gd name="T6" fmla="*/ 3 w 8"/>
                <a:gd name="T7" fmla="*/ 16 h 18"/>
                <a:gd name="T8" fmla="*/ 2 w 8"/>
                <a:gd name="T9" fmla="*/ 14 h 18"/>
                <a:gd name="T10" fmla="*/ 4 w 8"/>
                <a:gd name="T11" fmla="*/ 0 h 18"/>
                <a:gd name="T12" fmla="*/ 5 w 8"/>
                <a:gd name="T13" fmla="*/ 3 h 18"/>
                <a:gd name="T14" fmla="*/ 8 w 8"/>
                <a:gd name="T15" fmla="*/ 3 h 18"/>
                <a:gd name="T16" fmla="*/ 8 w 8"/>
                <a:gd name="T17" fmla="*/ 3 h 18"/>
                <a:gd name="T18" fmla="*/ 8 w 8"/>
                <a:gd name="T19" fmla="*/ 0 h 18"/>
                <a:gd name="T20" fmla="*/ 4 w 8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8">
                  <a:moveTo>
                    <a:pt x="2" y="14"/>
                  </a:moveTo>
                  <a:cubicBezTo>
                    <a:pt x="1" y="14"/>
                    <a:pt x="1" y="15"/>
                    <a:pt x="0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4" y="0"/>
                  </a:moveTo>
                  <a:cubicBezTo>
                    <a:pt x="5" y="1"/>
                    <a:pt x="5" y="2"/>
                    <a:pt x="5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546"/>
            <p:cNvSpPr>
              <a:spLocks noEditPoints="1"/>
            </p:cNvSpPr>
            <p:nvPr/>
          </p:nvSpPr>
          <p:spPr bwMode="auto">
            <a:xfrm>
              <a:off x="4864100" y="6378575"/>
              <a:ext cx="236538" cy="230188"/>
            </a:xfrm>
            <a:custGeom>
              <a:avLst/>
              <a:gdLst>
                <a:gd name="T0" fmla="*/ 22 w 49"/>
                <a:gd name="T1" fmla="*/ 29 h 48"/>
                <a:gd name="T2" fmla="*/ 18 w 49"/>
                <a:gd name="T3" fmla="*/ 47 h 48"/>
                <a:gd name="T4" fmla="*/ 24 w 49"/>
                <a:gd name="T5" fmla="*/ 48 h 48"/>
                <a:gd name="T6" fmla="*/ 27 w 49"/>
                <a:gd name="T7" fmla="*/ 47 h 48"/>
                <a:gd name="T8" fmla="*/ 29 w 49"/>
                <a:gd name="T9" fmla="*/ 47 h 48"/>
                <a:gd name="T10" fmla="*/ 22 w 49"/>
                <a:gd name="T11" fmla="*/ 29 h 48"/>
                <a:gd name="T12" fmla="*/ 20 w 49"/>
                <a:gd name="T13" fmla="*/ 29 h 48"/>
                <a:gd name="T14" fmla="*/ 8 w 49"/>
                <a:gd name="T15" fmla="*/ 41 h 48"/>
                <a:gd name="T16" fmla="*/ 15 w 49"/>
                <a:gd name="T17" fmla="*/ 46 h 48"/>
                <a:gd name="T18" fmla="*/ 20 w 49"/>
                <a:gd name="T19" fmla="*/ 29 h 48"/>
                <a:gd name="T20" fmla="*/ 1 w 49"/>
                <a:gd name="T21" fmla="*/ 18 h 48"/>
                <a:gd name="T22" fmla="*/ 0 w 49"/>
                <a:gd name="T23" fmla="*/ 27 h 48"/>
                <a:gd name="T24" fmla="*/ 6 w 49"/>
                <a:gd name="T25" fmla="*/ 39 h 48"/>
                <a:gd name="T26" fmla="*/ 20 w 49"/>
                <a:gd name="T27" fmla="*/ 25 h 48"/>
                <a:gd name="T28" fmla="*/ 1 w 49"/>
                <a:gd name="T29" fmla="*/ 18 h 48"/>
                <a:gd name="T30" fmla="*/ 43 w 49"/>
                <a:gd name="T31" fmla="*/ 9 h 48"/>
                <a:gd name="T32" fmla="*/ 24 w 49"/>
                <a:gd name="T33" fmla="*/ 25 h 48"/>
                <a:gd name="T34" fmla="*/ 31 w 49"/>
                <a:gd name="T35" fmla="*/ 46 h 48"/>
                <a:gd name="T36" fmla="*/ 47 w 49"/>
                <a:gd name="T37" fmla="*/ 21 h 48"/>
                <a:gd name="T38" fmla="*/ 43 w 49"/>
                <a:gd name="T39" fmla="*/ 9 h 48"/>
                <a:gd name="T40" fmla="*/ 24 w 49"/>
                <a:gd name="T41" fmla="*/ 0 h 48"/>
                <a:gd name="T42" fmla="*/ 21 w 49"/>
                <a:gd name="T43" fmla="*/ 0 h 48"/>
                <a:gd name="T44" fmla="*/ 2 w 49"/>
                <a:gd name="T45" fmla="*/ 15 h 48"/>
                <a:gd name="T46" fmla="*/ 22 w 49"/>
                <a:gd name="T47" fmla="*/ 23 h 48"/>
                <a:gd name="T48" fmla="*/ 41 w 49"/>
                <a:gd name="T49" fmla="*/ 7 h 48"/>
                <a:gd name="T50" fmla="*/ 24 w 4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8">
                  <a:moveTo>
                    <a:pt x="22" y="29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0" y="47"/>
                    <a:pt x="22" y="48"/>
                    <a:pt x="24" y="48"/>
                  </a:cubicBezTo>
                  <a:cubicBezTo>
                    <a:pt x="25" y="48"/>
                    <a:pt x="26" y="48"/>
                    <a:pt x="27" y="47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2" y="29"/>
                    <a:pt x="22" y="29"/>
                    <a:pt x="22" y="29"/>
                  </a:cubicBezTo>
                  <a:moveTo>
                    <a:pt x="20" y="2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5" y="46"/>
                  </a:cubicBezTo>
                  <a:cubicBezTo>
                    <a:pt x="20" y="29"/>
                    <a:pt x="20" y="29"/>
                    <a:pt x="20" y="29"/>
                  </a:cubicBezTo>
                  <a:moveTo>
                    <a:pt x="1" y="18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1" y="31"/>
                    <a:pt x="3" y="36"/>
                    <a:pt x="6" y="39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3" y="9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42" y="43"/>
                    <a:pt x="49" y="33"/>
                    <a:pt x="47" y="21"/>
                  </a:cubicBezTo>
                  <a:cubicBezTo>
                    <a:pt x="47" y="17"/>
                    <a:pt x="45" y="13"/>
                    <a:pt x="43" y="9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12" y="1"/>
                    <a:pt x="5" y="7"/>
                    <a:pt x="2" y="15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547"/>
            <p:cNvSpPr/>
            <p:nvPr/>
          </p:nvSpPr>
          <p:spPr bwMode="auto">
            <a:xfrm>
              <a:off x="4868863" y="6411913"/>
              <a:ext cx="203200" cy="192088"/>
            </a:xfrm>
            <a:custGeom>
              <a:avLst/>
              <a:gdLst>
                <a:gd name="T0" fmla="*/ 40 w 42"/>
                <a:gd name="T1" fmla="*/ 0 h 40"/>
                <a:gd name="T2" fmla="*/ 21 w 42"/>
                <a:gd name="T3" fmla="*/ 16 h 40"/>
                <a:gd name="T4" fmla="*/ 1 w 42"/>
                <a:gd name="T5" fmla="*/ 8 h 40"/>
                <a:gd name="T6" fmla="*/ 0 w 42"/>
                <a:gd name="T7" fmla="*/ 11 h 40"/>
                <a:gd name="T8" fmla="*/ 19 w 42"/>
                <a:gd name="T9" fmla="*/ 18 h 40"/>
                <a:gd name="T10" fmla="*/ 5 w 42"/>
                <a:gd name="T11" fmla="*/ 32 h 40"/>
                <a:gd name="T12" fmla="*/ 7 w 42"/>
                <a:gd name="T13" fmla="*/ 34 h 40"/>
                <a:gd name="T14" fmla="*/ 19 w 42"/>
                <a:gd name="T15" fmla="*/ 22 h 40"/>
                <a:gd name="T16" fmla="*/ 14 w 42"/>
                <a:gd name="T17" fmla="*/ 39 h 40"/>
                <a:gd name="T18" fmla="*/ 17 w 42"/>
                <a:gd name="T19" fmla="*/ 40 h 40"/>
                <a:gd name="T20" fmla="*/ 21 w 42"/>
                <a:gd name="T21" fmla="*/ 22 h 40"/>
                <a:gd name="T22" fmla="*/ 28 w 42"/>
                <a:gd name="T23" fmla="*/ 40 h 40"/>
                <a:gd name="T24" fmla="*/ 30 w 42"/>
                <a:gd name="T25" fmla="*/ 39 h 40"/>
                <a:gd name="T26" fmla="*/ 23 w 42"/>
                <a:gd name="T27" fmla="*/ 18 h 40"/>
                <a:gd name="T28" fmla="*/ 42 w 42"/>
                <a:gd name="T29" fmla="*/ 2 h 40"/>
                <a:gd name="T30" fmla="*/ 40 w 42"/>
                <a:gd name="T3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0">
                  <a:moveTo>
                    <a:pt x="40" y="0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6" y="34"/>
                    <a:pt x="7" y="3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39"/>
                    <a:pt x="16" y="40"/>
                    <a:pt x="17" y="4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40"/>
                    <a:pt x="29" y="40"/>
                    <a:pt x="30" y="3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1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548"/>
            <p:cNvSpPr>
              <a:spLocks noEditPoints="1"/>
            </p:cNvSpPr>
            <p:nvPr/>
          </p:nvSpPr>
          <p:spPr bwMode="auto">
            <a:xfrm>
              <a:off x="4821238" y="6338888"/>
              <a:ext cx="322263" cy="309563"/>
            </a:xfrm>
            <a:custGeom>
              <a:avLst/>
              <a:gdLst>
                <a:gd name="T0" fmla="*/ 25 w 67"/>
                <a:gd name="T1" fmla="*/ 59 h 64"/>
                <a:gd name="T2" fmla="*/ 24 w 67"/>
                <a:gd name="T3" fmla="*/ 63 h 64"/>
                <a:gd name="T4" fmla="*/ 33 w 67"/>
                <a:gd name="T5" fmla="*/ 64 h 64"/>
                <a:gd name="T6" fmla="*/ 37 w 67"/>
                <a:gd name="T7" fmla="*/ 64 h 64"/>
                <a:gd name="T8" fmla="*/ 41 w 67"/>
                <a:gd name="T9" fmla="*/ 63 h 64"/>
                <a:gd name="T10" fmla="*/ 39 w 67"/>
                <a:gd name="T11" fmla="*/ 59 h 64"/>
                <a:gd name="T12" fmla="*/ 36 w 67"/>
                <a:gd name="T13" fmla="*/ 60 h 64"/>
                <a:gd name="T14" fmla="*/ 33 w 67"/>
                <a:gd name="T15" fmla="*/ 60 h 64"/>
                <a:gd name="T16" fmla="*/ 25 w 67"/>
                <a:gd name="T17" fmla="*/ 59 h 64"/>
                <a:gd name="T18" fmla="*/ 13 w 67"/>
                <a:gd name="T19" fmla="*/ 52 h 64"/>
                <a:gd name="T20" fmla="*/ 11 w 67"/>
                <a:gd name="T21" fmla="*/ 55 h 64"/>
                <a:gd name="T22" fmla="*/ 22 w 67"/>
                <a:gd name="T23" fmla="*/ 62 h 64"/>
                <a:gd name="T24" fmla="*/ 23 w 67"/>
                <a:gd name="T25" fmla="*/ 58 h 64"/>
                <a:gd name="T26" fmla="*/ 13 w 67"/>
                <a:gd name="T27" fmla="*/ 52 h 64"/>
                <a:gd name="T28" fmla="*/ 2 w 67"/>
                <a:gd name="T29" fmla="*/ 23 h 64"/>
                <a:gd name="T30" fmla="*/ 1 w 67"/>
                <a:gd name="T31" fmla="*/ 36 h 64"/>
                <a:gd name="T32" fmla="*/ 9 w 67"/>
                <a:gd name="T33" fmla="*/ 53 h 64"/>
                <a:gd name="T34" fmla="*/ 12 w 67"/>
                <a:gd name="T35" fmla="*/ 50 h 64"/>
                <a:gd name="T36" fmla="*/ 5 w 67"/>
                <a:gd name="T37" fmla="*/ 35 h 64"/>
                <a:gd name="T38" fmla="*/ 6 w 67"/>
                <a:gd name="T39" fmla="*/ 24 h 64"/>
                <a:gd name="T40" fmla="*/ 2 w 67"/>
                <a:gd name="T41" fmla="*/ 23 h 64"/>
                <a:gd name="T42" fmla="*/ 58 w 67"/>
                <a:gd name="T43" fmla="*/ 12 h 64"/>
                <a:gd name="T44" fmla="*/ 55 w 67"/>
                <a:gd name="T45" fmla="*/ 15 h 64"/>
                <a:gd name="T46" fmla="*/ 61 w 67"/>
                <a:gd name="T47" fmla="*/ 29 h 64"/>
                <a:gd name="T48" fmla="*/ 42 w 67"/>
                <a:gd name="T49" fmla="*/ 59 h 64"/>
                <a:gd name="T50" fmla="*/ 43 w 67"/>
                <a:gd name="T51" fmla="*/ 62 h 64"/>
                <a:gd name="T52" fmla="*/ 65 w 67"/>
                <a:gd name="T53" fmla="*/ 28 h 64"/>
                <a:gd name="T54" fmla="*/ 58 w 67"/>
                <a:gd name="T55" fmla="*/ 12 h 64"/>
                <a:gd name="T56" fmla="*/ 33 w 67"/>
                <a:gd name="T57" fmla="*/ 0 h 64"/>
                <a:gd name="T58" fmla="*/ 29 w 67"/>
                <a:gd name="T59" fmla="*/ 0 h 64"/>
                <a:gd name="T60" fmla="*/ 3 w 67"/>
                <a:gd name="T61" fmla="*/ 20 h 64"/>
                <a:gd name="T62" fmla="*/ 7 w 67"/>
                <a:gd name="T63" fmla="*/ 22 h 64"/>
                <a:gd name="T64" fmla="*/ 30 w 67"/>
                <a:gd name="T65" fmla="*/ 4 h 64"/>
                <a:gd name="T66" fmla="*/ 33 w 67"/>
                <a:gd name="T67" fmla="*/ 4 h 64"/>
                <a:gd name="T68" fmla="*/ 53 w 67"/>
                <a:gd name="T69" fmla="*/ 13 h 64"/>
                <a:gd name="T70" fmla="*/ 56 w 67"/>
                <a:gd name="T71" fmla="*/ 10 h 64"/>
                <a:gd name="T72" fmla="*/ 33 w 67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" h="64">
                  <a:moveTo>
                    <a:pt x="25" y="59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7" y="64"/>
                    <a:pt x="30" y="64"/>
                    <a:pt x="33" y="64"/>
                  </a:cubicBezTo>
                  <a:cubicBezTo>
                    <a:pt x="34" y="64"/>
                    <a:pt x="35" y="64"/>
                    <a:pt x="37" y="64"/>
                  </a:cubicBezTo>
                  <a:cubicBezTo>
                    <a:pt x="38" y="64"/>
                    <a:pt x="39" y="63"/>
                    <a:pt x="41" y="63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60"/>
                    <a:pt x="37" y="60"/>
                    <a:pt x="36" y="60"/>
                  </a:cubicBezTo>
                  <a:cubicBezTo>
                    <a:pt x="35" y="60"/>
                    <a:pt x="34" y="60"/>
                    <a:pt x="33" y="60"/>
                  </a:cubicBezTo>
                  <a:cubicBezTo>
                    <a:pt x="30" y="60"/>
                    <a:pt x="28" y="60"/>
                    <a:pt x="25" y="59"/>
                  </a:cubicBezTo>
                  <a:moveTo>
                    <a:pt x="13" y="52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14" y="58"/>
                    <a:pt x="18" y="61"/>
                    <a:pt x="22" y="62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9" y="57"/>
                    <a:pt x="16" y="55"/>
                    <a:pt x="13" y="52"/>
                  </a:cubicBezTo>
                  <a:moveTo>
                    <a:pt x="2" y="23"/>
                  </a:moveTo>
                  <a:cubicBezTo>
                    <a:pt x="1" y="27"/>
                    <a:pt x="0" y="31"/>
                    <a:pt x="1" y="36"/>
                  </a:cubicBezTo>
                  <a:cubicBezTo>
                    <a:pt x="2" y="42"/>
                    <a:pt x="5" y="48"/>
                    <a:pt x="9" y="53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8" y="46"/>
                    <a:pt x="6" y="41"/>
                    <a:pt x="5" y="35"/>
                  </a:cubicBezTo>
                  <a:cubicBezTo>
                    <a:pt x="5" y="31"/>
                    <a:pt x="5" y="28"/>
                    <a:pt x="6" y="24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58" y="12"/>
                  </a:moveTo>
                  <a:cubicBezTo>
                    <a:pt x="55" y="15"/>
                    <a:pt x="55" y="15"/>
                    <a:pt x="55" y="15"/>
                  </a:cubicBezTo>
                  <a:cubicBezTo>
                    <a:pt x="58" y="19"/>
                    <a:pt x="60" y="23"/>
                    <a:pt x="61" y="29"/>
                  </a:cubicBezTo>
                  <a:cubicBezTo>
                    <a:pt x="62" y="42"/>
                    <a:pt x="54" y="54"/>
                    <a:pt x="42" y="59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57" y="58"/>
                    <a:pt x="67" y="44"/>
                    <a:pt x="65" y="28"/>
                  </a:cubicBezTo>
                  <a:cubicBezTo>
                    <a:pt x="64" y="22"/>
                    <a:pt x="62" y="17"/>
                    <a:pt x="58" y="12"/>
                  </a:cubicBezTo>
                  <a:moveTo>
                    <a:pt x="33" y="0"/>
                  </a:moveTo>
                  <a:cubicBezTo>
                    <a:pt x="32" y="0"/>
                    <a:pt x="30" y="0"/>
                    <a:pt x="29" y="0"/>
                  </a:cubicBezTo>
                  <a:cubicBezTo>
                    <a:pt x="17" y="1"/>
                    <a:pt x="7" y="9"/>
                    <a:pt x="3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0" y="12"/>
                    <a:pt x="19" y="5"/>
                    <a:pt x="30" y="4"/>
                  </a:cubicBezTo>
                  <a:cubicBezTo>
                    <a:pt x="31" y="4"/>
                    <a:pt x="32" y="4"/>
                    <a:pt x="33" y="4"/>
                  </a:cubicBezTo>
                  <a:cubicBezTo>
                    <a:pt x="41" y="4"/>
                    <a:pt x="48" y="7"/>
                    <a:pt x="53" y="13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0" y="4"/>
                    <a:pt x="42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549"/>
            <p:cNvSpPr>
              <a:spLocks noEditPoints="1"/>
            </p:cNvSpPr>
            <p:nvPr/>
          </p:nvSpPr>
          <p:spPr bwMode="auto">
            <a:xfrm>
              <a:off x="4830763" y="6388100"/>
              <a:ext cx="269875" cy="255588"/>
            </a:xfrm>
            <a:custGeom>
              <a:avLst/>
              <a:gdLst>
                <a:gd name="T0" fmla="*/ 40 w 56"/>
                <a:gd name="T1" fmla="*/ 49 h 53"/>
                <a:gd name="T2" fmla="*/ 37 w 56"/>
                <a:gd name="T3" fmla="*/ 49 h 53"/>
                <a:gd name="T4" fmla="*/ 39 w 56"/>
                <a:gd name="T5" fmla="*/ 53 h 53"/>
                <a:gd name="T6" fmla="*/ 41 w 56"/>
                <a:gd name="T7" fmla="*/ 52 h 53"/>
                <a:gd name="T8" fmla="*/ 40 w 56"/>
                <a:gd name="T9" fmla="*/ 49 h 53"/>
                <a:gd name="T10" fmla="*/ 21 w 56"/>
                <a:gd name="T11" fmla="*/ 48 h 53"/>
                <a:gd name="T12" fmla="*/ 20 w 56"/>
                <a:gd name="T13" fmla="*/ 52 h 53"/>
                <a:gd name="T14" fmla="*/ 22 w 56"/>
                <a:gd name="T15" fmla="*/ 53 h 53"/>
                <a:gd name="T16" fmla="*/ 23 w 56"/>
                <a:gd name="T17" fmla="*/ 49 h 53"/>
                <a:gd name="T18" fmla="*/ 21 w 56"/>
                <a:gd name="T19" fmla="*/ 48 h 53"/>
                <a:gd name="T20" fmla="*/ 10 w 56"/>
                <a:gd name="T21" fmla="*/ 40 h 53"/>
                <a:gd name="T22" fmla="*/ 7 w 56"/>
                <a:gd name="T23" fmla="*/ 43 h 53"/>
                <a:gd name="T24" fmla="*/ 9 w 56"/>
                <a:gd name="T25" fmla="*/ 45 h 53"/>
                <a:gd name="T26" fmla="*/ 11 w 56"/>
                <a:gd name="T27" fmla="*/ 42 h 53"/>
                <a:gd name="T28" fmla="*/ 10 w 56"/>
                <a:gd name="T29" fmla="*/ 40 h 53"/>
                <a:gd name="T30" fmla="*/ 1 w 56"/>
                <a:gd name="T31" fmla="*/ 10 h 53"/>
                <a:gd name="T32" fmla="*/ 0 w 56"/>
                <a:gd name="T33" fmla="*/ 13 h 53"/>
                <a:gd name="T34" fmla="*/ 4 w 56"/>
                <a:gd name="T35" fmla="*/ 14 h 53"/>
                <a:gd name="T36" fmla="*/ 5 w 56"/>
                <a:gd name="T37" fmla="*/ 12 h 53"/>
                <a:gd name="T38" fmla="*/ 1 w 56"/>
                <a:gd name="T39" fmla="*/ 10 h 53"/>
                <a:gd name="T40" fmla="*/ 54 w 56"/>
                <a:gd name="T41" fmla="*/ 0 h 53"/>
                <a:gd name="T42" fmla="*/ 51 w 56"/>
                <a:gd name="T43" fmla="*/ 3 h 53"/>
                <a:gd name="T44" fmla="*/ 53 w 56"/>
                <a:gd name="T45" fmla="*/ 5 h 53"/>
                <a:gd name="T46" fmla="*/ 56 w 56"/>
                <a:gd name="T47" fmla="*/ 2 h 53"/>
                <a:gd name="T48" fmla="*/ 54 w 56"/>
                <a:gd name="T4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3">
                  <a:moveTo>
                    <a:pt x="40" y="49"/>
                  </a:moveTo>
                  <a:cubicBezTo>
                    <a:pt x="39" y="49"/>
                    <a:pt x="38" y="49"/>
                    <a:pt x="37" y="49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53"/>
                    <a:pt x="40" y="53"/>
                    <a:pt x="41" y="52"/>
                  </a:cubicBezTo>
                  <a:cubicBezTo>
                    <a:pt x="40" y="49"/>
                    <a:pt x="40" y="49"/>
                    <a:pt x="40" y="49"/>
                  </a:cubicBezTo>
                  <a:moveTo>
                    <a:pt x="21" y="48"/>
                  </a:moveTo>
                  <a:cubicBezTo>
                    <a:pt x="20" y="52"/>
                    <a:pt x="20" y="52"/>
                    <a:pt x="20" y="52"/>
                  </a:cubicBezTo>
                  <a:cubicBezTo>
                    <a:pt x="21" y="52"/>
                    <a:pt x="22" y="53"/>
                    <a:pt x="22" y="53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2" y="48"/>
                    <a:pt x="21" y="48"/>
                  </a:cubicBezTo>
                  <a:moveTo>
                    <a:pt x="10" y="40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8" y="44"/>
                    <a:pt x="9" y="45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0" y="41"/>
                    <a:pt x="10" y="40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54" y="0"/>
                  </a:moveTo>
                  <a:cubicBezTo>
                    <a:pt x="51" y="3"/>
                    <a:pt x="51" y="3"/>
                    <a:pt x="51" y="3"/>
                  </a:cubicBezTo>
                  <a:cubicBezTo>
                    <a:pt x="52" y="3"/>
                    <a:pt x="52" y="4"/>
                    <a:pt x="53" y="5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1"/>
                    <a:pt x="55" y="1"/>
                    <a:pt x="5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550"/>
            <p:cNvSpPr>
              <a:spLocks noEditPoints="1"/>
            </p:cNvSpPr>
            <p:nvPr/>
          </p:nvSpPr>
          <p:spPr bwMode="auto">
            <a:xfrm>
              <a:off x="3827463" y="5519738"/>
              <a:ext cx="184150" cy="177800"/>
            </a:xfrm>
            <a:custGeom>
              <a:avLst/>
              <a:gdLst>
                <a:gd name="T0" fmla="*/ 15 w 38"/>
                <a:gd name="T1" fmla="*/ 20 h 37"/>
                <a:gd name="T2" fmla="*/ 5 w 38"/>
                <a:gd name="T3" fmla="*/ 31 h 37"/>
                <a:gd name="T4" fmla="*/ 10 w 38"/>
                <a:gd name="T5" fmla="*/ 34 h 37"/>
                <a:gd name="T6" fmla="*/ 15 w 38"/>
                <a:gd name="T7" fmla="*/ 20 h 37"/>
                <a:gd name="T8" fmla="*/ 19 w 38"/>
                <a:gd name="T9" fmla="*/ 17 h 37"/>
                <a:gd name="T10" fmla="*/ 12 w 38"/>
                <a:gd name="T11" fmla="*/ 35 h 37"/>
                <a:gd name="T12" fmla="*/ 19 w 38"/>
                <a:gd name="T13" fmla="*/ 37 h 37"/>
                <a:gd name="T14" fmla="*/ 21 w 38"/>
                <a:gd name="T15" fmla="*/ 37 h 37"/>
                <a:gd name="T16" fmla="*/ 29 w 38"/>
                <a:gd name="T17" fmla="*/ 34 h 37"/>
                <a:gd name="T18" fmla="*/ 19 w 38"/>
                <a:gd name="T19" fmla="*/ 17 h 37"/>
                <a:gd name="T20" fmla="*/ 36 w 38"/>
                <a:gd name="T21" fmla="*/ 11 h 37"/>
                <a:gd name="T22" fmla="*/ 21 w 38"/>
                <a:gd name="T23" fmla="*/ 15 h 37"/>
                <a:gd name="T24" fmla="*/ 31 w 38"/>
                <a:gd name="T25" fmla="*/ 32 h 37"/>
                <a:gd name="T26" fmla="*/ 37 w 38"/>
                <a:gd name="T27" fmla="*/ 16 h 37"/>
                <a:gd name="T28" fmla="*/ 36 w 38"/>
                <a:gd name="T29" fmla="*/ 11 h 37"/>
                <a:gd name="T30" fmla="*/ 30 w 38"/>
                <a:gd name="T31" fmla="*/ 4 h 37"/>
                <a:gd name="T32" fmla="*/ 23 w 38"/>
                <a:gd name="T33" fmla="*/ 11 h 37"/>
                <a:gd name="T34" fmla="*/ 34 w 38"/>
                <a:gd name="T35" fmla="*/ 8 h 37"/>
                <a:gd name="T36" fmla="*/ 30 w 38"/>
                <a:gd name="T37" fmla="*/ 4 h 37"/>
                <a:gd name="T38" fmla="*/ 19 w 38"/>
                <a:gd name="T39" fmla="*/ 0 h 37"/>
                <a:gd name="T40" fmla="*/ 17 w 38"/>
                <a:gd name="T41" fmla="*/ 0 h 37"/>
                <a:gd name="T42" fmla="*/ 1 w 38"/>
                <a:gd name="T43" fmla="*/ 21 h 37"/>
                <a:gd name="T44" fmla="*/ 4 w 38"/>
                <a:gd name="T45" fmla="*/ 28 h 37"/>
                <a:gd name="T46" fmla="*/ 18 w 38"/>
                <a:gd name="T47" fmla="*/ 13 h 37"/>
                <a:gd name="T48" fmla="*/ 18 w 38"/>
                <a:gd name="T49" fmla="*/ 13 h 37"/>
                <a:gd name="T50" fmla="*/ 18 w 38"/>
                <a:gd name="T51" fmla="*/ 13 h 37"/>
                <a:gd name="T52" fmla="*/ 28 w 38"/>
                <a:gd name="T53" fmla="*/ 2 h 37"/>
                <a:gd name="T54" fmla="*/ 19 w 38"/>
                <a:gd name="T5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7">
                  <a:moveTo>
                    <a:pt x="15" y="2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7" y="32"/>
                    <a:pt x="8" y="33"/>
                    <a:pt x="10" y="34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9" y="17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4" y="36"/>
                    <a:pt x="17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19" y="17"/>
                    <a:pt x="19" y="17"/>
                    <a:pt x="19" y="17"/>
                  </a:cubicBezTo>
                  <a:moveTo>
                    <a:pt x="36" y="11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6" y="28"/>
                    <a:pt x="38" y="23"/>
                    <a:pt x="37" y="16"/>
                  </a:cubicBezTo>
                  <a:cubicBezTo>
                    <a:pt x="37" y="14"/>
                    <a:pt x="36" y="13"/>
                    <a:pt x="36" y="11"/>
                  </a:cubicBezTo>
                  <a:moveTo>
                    <a:pt x="30" y="4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7"/>
                    <a:pt x="32" y="5"/>
                    <a:pt x="30" y="4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7" y="2"/>
                    <a:pt x="0" y="11"/>
                    <a:pt x="1" y="21"/>
                  </a:cubicBezTo>
                  <a:cubicBezTo>
                    <a:pt x="1" y="23"/>
                    <a:pt x="2" y="26"/>
                    <a:pt x="4" y="2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9" name="Freeform 551"/>
            <p:cNvSpPr/>
            <p:nvPr/>
          </p:nvSpPr>
          <p:spPr bwMode="auto">
            <a:xfrm>
              <a:off x="3846513" y="5529263"/>
              <a:ext cx="153988" cy="158750"/>
            </a:xfrm>
            <a:custGeom>
              <a:avLst/>
              <a:gdLst>
                <a:gd name="T0" fmla="*/ 24 w 32"/>
                <a:gd name="T1" fmla="*/ 0 h 33"/>
                <a:gd name="T2" fmla="*/ 14 w 32"/>
                <a:gd name="T3" fmla="*/ 11 h 33"/>
                <a:gd name="T4" fmla="*/ 14 w 32"/>
                <a:gd name="T5" fmla="*/ 11 h 33"/>
                <a:gd name="T6" fmla="*/ 14 w 32"/>
                <a:gd name="T7" fmla="*/ 11 h 33"/>
                <a:gd name="T8" fmla="*/ 0 w 32"/>
                <a:gd name="T9" fmla="*/ 26 h 33"/>
                <a:gd name="T10" fmla="*/ 1 w 32"/>
                <a:gd name="T11" fmla="*/ 29 h 33"/>
                <a:gd name="T12" fmla="*/ 11 w 32"/>
                <a:gd name="T13" fmla="*/ 18 h 33"/>
                <a:gd name="T14" fmla="*/ 6 w 32"/>
                <a:gd name="T15" fmla="*/ 32 h 33"/>
                <a:gd name="T16" fmla="*/ 8 w 32"/>
                <a:gd name="T17" fmla="*/ 33 h 33"/>
                <a:gd name="T18" fmla="*/ 15 w 32"/>
                <a:gd name="T19" fmla="*/ 15 h 33"/>
                <a:gd name="T20" fmla="*/ 25 w 32"/>
                <a:gd name="T21" fmla="*/ 32 h 33"/>
                <a:gd name="T22" fmla="*/ 27 w 32"/>
                <a:gd name="T23" fmla="*/ 30 h 33"/>
                <a:gd name="T24" fmla="*/ 17 w 32"/>
                <a:gd name="T25" fmla="*/ 13 h 33"/>
                <a:gd name="T26" fmla="*/ 32 w 32"/>
                <a:gd name="T27" fmla="*/ 9 h 33"/>
                <a:gd name="T28" fmla="*/ 30 w 32"/>
                <a:gd name="T29" fmla="*/ 6 h 33"/>
                <a:gd name="T30" fmla="*/ 19 w 32"/>
                <a:gd name="T31" fmla="*/ 9 h 33"/>
                <a:gd name="T32" fmla="*/ 26 w 32"/>
                <a:gd name="T33" fmla="*/ 2 h 33"/>
                <a:gd name="T34" fmla="*/ 24 w 32"/>
                <a:gd name="T3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3">
                  <a:moveTo>
                    <a:pt x="24" y="0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3"/>
                    <a:pt x="7" y="33"/>
                    <a:pt x="8" y="33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7" y="31"/>
                    <a:pt x="27" y="3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7"/>
                    <a:pt x="30" y="6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4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0" name="Freeform 552"/>
            <p:cNvSpPr>
              <a:spLocks noEditPoints="1"/>
            </p:cNvSpPr>
            <p:nvPr/>
          </p:nvSpPr>
          <p:spPr bwMode="auto">
            <a:xfrm>
              <a:off x="3794125" y="5491163"/>
              <a:ext cx="250825" cy="234950"/>
            </a:xfrm>
            <a:custGeom>
              <a:avLst/>
              <a:gdLst>
                <a:gd name="T0" fmla="*/ 38 w 52"/>
                <a:gd name="T1" fmla="*/ 43 h 49"/>
                <a:gd name="T2" fmla="*/ 29 w 52"/>
                <a:gd name="T3" fmla="*/ 46 h 49"/>
                <a:gd name="T4" fmla="*/ 26 w 52"/>
                <a:gd name="T5" fmla="*/ 46 h 49"/>
                <a:gd name="T6" fmla="*/ 18 w 52"/>
                <a:gd name="T7" fmla="*/ 45 h 49"/>
                <a:gd name="T8" fmla="*/ 17 w 52"/>
                <a:gd name="T9" fmla="*/ 48 h 49"/>
                <a:gd name="T10" fmla="*/ 26 w 52"/>
                <a:gd name="T11" fmla="*/ 49 h 49"/>
                <a:gd name="T12" fmla="*/ 29 w 52"/>
                <a:gd name="T13" fmla="*/ 49 h 49"/>
                <a:gd name="T14" fmla="*/ 40 w 52"/>
                <a:gd name="T15" fmla="*/ 45 h 49"/>
                <a:gd name="T16" fmla="*/ 38 w 52"/>
                <a:gd name="T17" fmla="*/ 43 h 49"/>
                <a:gd name="T18" fmla="*/ 10 w 52"/>
                <a:gd name="T19" fmla="*/ 39 h 49"/>
                <a:gd name="T20" fmla="*/ 8 w 52"/>
                <a:gd name="T21" fmla="*/ 41 h 49"/>
                <a:gd name="T22" fmla="*/ 14 w 52"/>
                <a:gd name="T23" fmla="*/ 46 h 49"/>
                <a:gd name="T24" fmla="*/ 16 w 52"/>
                <a:gd name="T25" fmla="*/ 43 h 49"/>
                <a:gd name="T26" fmla="*/ 10 w 52"/>
                <a:gd name="T27" fmla="*/ 39 h 49"/>
                <a:gd name="T28" fmla="*/ 49 w 52"/>
                <a:gd name="T29" fmla="*/ 15 h 49"/>
                <a:gd name="T30" fmla="*/ 46 w 52"/>
                <a:gd name="T31" fmla="*/ 16 h 49"/>
                <a:gd name="T32" fmla="*/ 48 w 52"/>
                <a:gd name="T33" fmla="*/ 22 h 49"/>
                <a:gd name="T34" fmla="*/ 40 w 52"/>
                <a:gd name="T35" fmla="*/ 41 h 49"/>
                <a:gd name="T36" fmla="*/ 42 w 52"/>
                <a:gd name="T37" fmla="*/ 44 h 49"/>
                <a:gd name="T38" fmla="*/ 51 w 52"/>
                <a:gd name="T39" fmla="*/ 22 h 49"/>
                <a:gd name="T40" fmla="*/ 49 w 52"/>
                <a:gd name="T41" fmla="*/ 15 h 49"/>
                <a:gd name="T42" fmla="*/ 41 w 52"/>
                <a:gd name="T43" fmla="*/ 5 h 49"/>
                <a:gd name="T44" fmla="*/ 39 w 52"/>
                <a:gd name="T45" fmla="*/ 7 h 49"/>
                <a:gd name="T46" fmla="*/ 45 w 52"/>
                <a:gd name="T47" fmla="*/ 13 h 49"/>
                <a:gd name="T48" fmla="*/ 48 w 52"/>
                <a:gd name="T49" fmla="*/ 13 h 49"/>
                <a:gd name="T50" fmla="*/ 41 w 52"/>
                <a:gd name="T51" fmla="*/ 5 h 49"/>
                <a:gd name="T52" fmla="*/ 26 w 52"/>
                <a:gd name="T53" fmla="*/ 0 h 49"/>
                <a:gd name="T54" fmla="*/ 23 w 52"/>
                <a:gd name="T55" fmla="*/ 0 h 49"/>
                <a:gd name="T56" fmla="*/ 2 w 52"/>
                <a:gd name="T57" fmla="*/ 27 h 49"/>
                <a:gd name="T58" fmla="*/ 6 w 52"/>
                <a:gd name="T59" fmla="*/ 39 h 49"/>
                <a:gd name="T60" fmla="*/ 8 w 52"/>
                <a:gd name="T61" fmla="*/ 37 h 49"/>
                <a:gd name="T62" fmla="*/ 5 w 52"/>
                <a:gd name="T63" fmla="*/ 27 h 49"/>
                <a:gd name="T64" fmla="*/ 24 w 52"/>
                <a:gd name="T65" fmla="*/ 3 h 49"/>
                <a:gd name="T66" fmla="*/ 26 w 52"/>
                <a:gd name="T67" fmla="*/ 3 h 49"/>
                <a:gd name="T68" fmla="*/ 37 w 52"/>
                <a:gd name="T69" fmla="*/ 6 h 49"/>
                <a:gd name="T70" fmla="*/ 39 w 52"/>
                <a:gd name="T71" fmla="*/ 4 h 49"/>
                <a:gd name="T72" fmla="*/ 26 w 52"/>
                <a:gd name="T7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49">
                  <a:moveTo>
                    <a:pt x="38" y="43"/>
                  </a:moveTo>
                  <a:cubicBezTo>
                    <a:pt x="35" y="44"/>
                    <a:pt x="32" y="46"/>
                    <a:pt x="29" y="46"/>
                  </a:cubicBezTo>
                  <a:cubicBezTo>
                    <a:pt x="28" y="46"/>
                    <a:pt x="27" y="46"/>
                    <a:pt x="26" y="46"/>
                  </a:cubicBezTo>
                  <a:cubicBezTo>
                    <a:pt x="23" y="46"/>
                    <a:pt x="21" y="46"/>
                    <a:pt x="18" y="45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20" y="49"/>
                    <a:pt x="23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3" y="49"/>
                    <a:pt x="37" y="47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10" y="3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4" y="42"/>
                    <a:pt x="12" y="41"/>
                    <a:pt x="10" y="39"/>
                  </a:cubicBezTo>
                  <a:moveTo>
                    <a:pt x="49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7" y="18"/>
                    <a:pt x="47" y="20"/>
                    <a:pt x="48" y="22"/>
                  </a:cubicBezTo>
                  <a:cubicBezTo>
                    <a:pt x="48" y="29"/>
                    <a:pt x="45" y="36"/>
                    <a:pt x="40" y="41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8" y="39"/>
                    <a:pt x="52" y="30"/>
                    <a:pt x="51" y="22"/>
                  </a:cubicBezTo>
                  <a:cubicBezTo>
                    <a:pt x="50" y="19"/>
                    <a:pt x="50" y="17"/>
                    <a:pt x="49" y="15"/>
                  </a:cubicBezTo>
                  <a:moveTo>
                    <a:pt x="41" y="5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1" y="9"/>
                    <a:pt x="43" y="11"/>
                    <a:pt x="45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0"/>
                    <a:pt x="44" y="7"/>
                    <a:pt x="41" y="5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10" y="2"/>
                    <a:pt x="0" y="14"/>
                    <a:pt x="2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5" y="27"/>
                  </a:cubicBezTo>
                  <a:cubicBezTo>
                    <a:pt x="3" y="15"/>
                    <a:pt x="12" y="4"/>
                    <a:pt x="24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30" y="3"/>
                    <a:pt x="34" y="4"/>
                    <a:pt x="37" y="6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5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1" name="Freeform 553"/>
            <p:cNvSpPr>
              <a:spLocks noEditPoints="1"/>
            </p:cNvSpPr>
            <p:nvPr/>
          </p:nvSpPr>
          <p:spPr bwMode="auto">
            <a:xfrm>
              <a:off x="3822700" y="5510213"/>
              <a:ext cx="207963" cy="211138"/>
            </a:xfrm>
            <a:custGeom>
              <a:avLst/>
              <a:gdLst>
                <a:gd name="T0" fmla="*/ 10 w 43"/>
                <a:gd name="T1" fmla="*/ 39 h 44"/>
                <a:gd name="T2" fmla="*/ 8 w 43"/>
                <a:gd name="T3" fmla="*/ 42 h 44"/>
                <a:gd name="T4" fmla="*/ 11 w 43"/>
                <a:gd name="T5" fmla="*/ 44 h 44"/>
                <a:gd name="T6" fmla="*/ 12 w 43"/>
                <a:gd name="T7" fmla="*/ 41 h 44"/>
                <a:gd name="T8" fmla="*/ 10 w 43"/>
                <a:gd name="T9" fmla="*/ 39 h 44"/>
                <a:gd name="T10" fmla="*/ 34 w 43"/>
                <a:gd name="T11" fmla="*/ 37 h 44"/>
                <a:gd name="T12" fmla="*/ 32 w 43"/>
                <a:gd name="T13" fmla="*/ 39 h 44"/>
                <a:gd name="T14" fmla="*/ 34 w 43"/>
                <a:gd name="T15" fmla="*/ 41 h 44"/>
                <a:gd name="T16" fmla="*/ 36 w 43"/>
                <a:gd name="T17" fmla="*/ 40 h 44"/>
                <a:gd name="T18" fmla="*/ 34 w 43"/>
                <a:gd name="T19" fmla="*/ 37 h 44"/>
                <a:gd name="T20" fmla="*/ 2 w 43"/>
                <a:gd name="T21" fmla="*/ 33 h 44"/>
                <a:gd name="T22" fmla="*/ 0 w 43"/>
                <a:gd name="T23" fmla="*/ 35 h 44"/>
                <a:gd name="T24" fmla="*/ 2 w 43"/>
                <a:gd name="T25" fmla="*/ 37 h 44"/>
                <a:gd name="T26" fmla="*/ 4 w 43"/>
                <a:gd name="T27" fmla="*/ 35 h 44"/>
                <a:gd name="T28" fmla="*/ 2 w 43"/>
                <a:gd name="T29" fmla="*/ 33 h 44"/>
                <a:gd name="T30" fmla="*/ 42 w 43"/>
                <a:gd name="T31" fmla="*/ 9 h 44"/>
                <a:gd name="T32" fmla="*/ 39 w 43"/>
                <a:gd name="T33" fmla="*/ 9 h 44"/>
                <a:gd name="T34" fmla="*/ 40 w 43"/>
                <a:gd name="T35" fmla="*/ 12 h 44"/>
                <a:gd name="T36" fmla="*/ 43 w 43"/>
                <a:gd name="T37" fmla="*/ 11 h 44"/>
                <a:gd name="T38" fmla="*/ 42 w 43"/>
                <a:gd name="T39" fmla="*/ 9 h 44"/>
                <a:gd name="T40" fmla="*/ 33 w 43"/>
                <a:gd name="T41" fmla="*/ 0 h 44"/>
                <a:gd name="T42" fmla="*/ 31 w 43"/>
                <a:gd name="T43" fmla="*/ 2 h 44"/>
                <a:gd name="T44" fmla="*/ 33 w 43"/>
                <a:gd name="T45" fmla="*/ 3 h 44"/>
                <a:gd name="T46" fmla="*/ 35 w 43"/>
                <a:gd name="T47" fmla="*/ 1 h 44"/>
                <a:gd name="T48" fmla="*/ 33 w 43"/>
                <a:gd name="T4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4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0" y="43"/>
                    <a:pt x="11" y="4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0"/>
                    <a:pt x="10" y="40"/>
                    <a:pt x="10" y="39"/>
                  </a:cubicBezTo>
                  <a:moveTo>
                    <a:pt x="34" y="37"/>
                  </a:moveTo>
                  <a:cubicBezTo>
                    <a:pt x="33" y="38"/>
                    <a:pt x="33" y="38"/>
                    <a:pt x="32" y="39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5" y="40"/>
                    <a:pt x="36" y="40"/>
                  </a:cubicBezTo>
                  <a:cubicBezTo>
                    <a:pt x="34" y="37"/>
                    <a:pt x="34" y="37"/>
                    <a:pt x="34" y="37"/>
                  </a:cubicBezTo>
                  <a:moveTo>
                    <a:pt x="2" y="33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" y="36"/>
                    <a:pt x="1" y="37"/>
                    <a:pt x="2" y="37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4"/>
                    <a:pt x="3" y="34"/>
                    <a:pt x="2" y="33"/>
                  </a:cubicBezTo>
                  <a:moveTo>
                    <a:pt x="42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40" y="11"/>
                    <a:pt x="40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2" y="9"/>
                    <a:pt x="42" y="9"/>
                  </a:cubicBezTo>
                  <a:moveTo>
                    <a:pt x="33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3"/>
                    <a:pt x="33" y="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2" name="Freeform 554"/>
            <p:cNvSpPr>
              <a:spLocks noEditPoints="1"/>
            </p:cNvSpPr>
            <p:nvPr/>
          </p:nvSpPr>
          <p:spPr bwMode="auto">
            <a:xfrm>
              <a:off x="3176588" y="7077075"/>
              <a:ext cx="144463" cy="144463"/>
            </a:xfrm>
            <a:custGeom>
              <a:avLst/>
              <a:gdLst>
                <a:gd name="T0" fmla="*/ 0 w 30"/>
                <a:gd name="T1" fmla="*/ 15 h 30"/>
                <a:gd name="T2" fmla="*/ 0 w 30"/>
                <a:gd name="T3" fmla="*/ 17 h 30"/>
                <a:gd name="T4" fmla="*/ 7 w 30"/>
                <a:gd name="T5" fmla="*/ 28 h 30"/>
                <a:gd name="T6" fmla="*/ 13 w 30"/>
                <a:gd name="T7" fmla="*/ 16 h 30"/>
                <a:gd name="T8" fmla="*/ 0 w 30"/>
                <a:gd name="T9" fmla="*/ 15 h 30"/>
                <a:gd name="T10" fmla="*/ 29 w 30"/>
                <a:gd name="T11" fmla="*/ 13 h 30"/>
                <a:gd name="T12" fmla="*/ 16 w 30"/>
                <a:gd name="T13" fmla="*/ 16 h 30"/>
                <a:gd name="T14" fmla="*/ 10 w 30"/>
                <a:gd name="T15" fmla="*/ 29 h 30"/>
                <a:gd name="T16" fmla="*/ 15 w 30"/>
                <a:gd name="T17" fmla="*/ 30 h 30"/>
                <a:gd name="T18" fmla="*/ 16 w 30"/>
                <a:gd name="T19" fmla="*/ 29 h 30"/>
                <a:gd name="T20" fmla="*/ 29 w 30"/>
                <a:gd name="T21" fmla="*/ 13 h 30"/>
                <a:gd name="T22" fmla="*/ 29 w 30"/>
                <a:gd name="T23" fmla="*/ 13 h 30"/>
                <a:gd name="T24" fmla="*/ 21 w 30"/>
                <a:gd name="T25" fmla="*/ 2 h 30"/>
                <a:gd name="T26" fmla="*/ 17 w 30"/>
                <a:gd name="T27" fmla="*/ 13 h 30"/>
                <a:gd name="T28" fmla="*/ 28 w 30"/>
                <a:gd name="T29" fmla="*/ 10 h 30"/>
                <a:gd name="T30" fmla="*/ 21 w 30"/>
                <a:gd name="T31" fmla="*/ 2 h 30"/>
                <a:gd name="T32" fmla="*/ 15 w 30"/>
                <a:gd name="T33" fmla="*/ 0 h 30"/>
                <a:gd name="T34" fmla="*/ 13 w 30"/>
                <a:gd name="T35" fmla="*/ 0 h 30"/>
                <a:gd name="T36" fmla="*/ 0 w 30"/>
                <a:gd name="T37" fmla="*/ 12 h 30"/>
                <a:gd name="T38" fmla="*/ 14 w 30"/>
                <a:gd name="T39" fmla="*/ 14 h 30"/>
                <a:gd name="T40" fmla="*/ 18 w 30"/>
                <a:gd name="T41" fmla="*/ 1 h 30"/>
                <a:gd name="T42" fmla="*/ 15 w 30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30">
                  <a:moveTo>
                    <a:pt x="0" y="15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1" y="21"/>
                    <a:pt x="4" y="25"/>
                    <a:pt x="7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29" y="13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5" y="30"/>
                    <a:pt x="16" y="29"/>
                    <a:pt x="16" y="29"/>
                  </a:cubicBezTo>
                  <a:cubicBezTo>
                    <a:pt x="24" y="29"/>
                    <a:pt x="30" y="21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moveTo>
                    <a:pt x="21" y="2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6"/>
                    <a:pt x="24" y="3"/>
                    <a:pt x="21" y="2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6"/>
                    <a:pt x="0" y="12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3" name="Freeform 555"/>
            <p:cNvSpPr/>
            <p:nvPr/>
          </p:nvSpPr>
          <p:spPr bwMode="auto">
            <a:xfrm>
              <a:off x="3176588" y="7081838"/>
              <a:ext cx="139700" cy="134938"/>
            </a:xfrm>
            <a:custGeom>
              <a:avLst/>
              <a:gdLst>
                <a:gd name="T0" fmla="*/ 18 w 29"/>
                <a:gd name="T1" fmla="*/ 0 h 28"/>
                <a:gd name="T2" fmla="*/ 14 w 29"/>
                <a:gd name="T3" fmla="*/ 13 h 28"/>
                <a:gd name="T4" fmla="*/ 0 w 29"/>
                <a:gd name="T5" fmla="*/ 11 h 28"/>
                <a:gd name="T6" fmla="*/ 0 w 29"/>
                <a:gd name="T7" fmla="*/ 14 h 28"/>
                <a:gd name="T8" fmla="*/ 13 w 29"/>
                <a:gd name="T9" fmla="*/ 15 h 28"/>
                <a:gd name="T10" fmla="*/ 7 w 29"/>
                <a:gd name="T11" fmla="*/ 27 h 28"/>
                <a:gd name="T12" fmla="*/ 10 w 29"/>
                <a:gd name="T13" fmla="*/ 28 h 28"/>
                <a:gd name="T14" fmla="*/ 16 w 29"/>
                <a:gd name="T15" fmla="*/ 15 h 28"/>
                <a:gd name="T16" fmla="*/ 29 w 29"/>
                <a:gd name="T17" fmla="*/ 12 h 28"/>
                <a:gd name="T18" fmla="*/ 28 w 29"/>
                <a:gd name="T19" fmla="*/ 9 h 28"/>
                <a:gd name="T20" fmla="*/ 17 w 29"/>
                <a:gd name="T21" fmla="*/ 12 h 28"/>
                <a:gd name="T22" fmla="*/ 21 w 29"/>
                <a:gd name="T23" fmla="*/ 1 h 28"/>
                <a:gd name="T24" fmla="*/ 18 w 29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8">
                  <a:moveTo>
                    <a:pt x="18" y="0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4" name="Freeform 556"/>
            <p:cNvSpPr>
              <a:spLocks noEditPoints="1"/>
            </p:cNvSpPr>
            <p:nvPr/>
          </p:nvSpPr>
          <p:spPr bwMode="auto">
            <a:xfrm>
              <a:off x="3152775" y="7053263"/>
              <a:ext cx="192088" cy="192088"/>
            </a:xfrm>
            <a:custGeom>
              <a:avLst/>
              <a:gdLst>
                <a:gd name="T0" fmla="*/ 0 w 40"/>
                <a:gd name="T1" fmla="*/ 19 h 40"/>
                <a:gd name="T2" fmla="*/ 0 w 40"/>
                <a:gd name="T3" fmla="*/ 22 h 40"/>
                <a:gd name="T4" fmla="*/ 10 w 40"/>
                <a:gd name="T5" fmla="*/ 37 h 40"/>
                <a:gd name="T6" fmla="*/ 11 w 40"/>
                <a:gd name="T7" fmla="*/ 35 h 40"/>
                <a:gd name="T8" fmla="*/ 2 w 40"/>
                <a:gd name="T9" fmla="*/ 22 h 40"/>
                <a:gd name="T10" fmla="*/ 2 w 40"/>
                <a:gd name="T11" fmla="*/ 19 h 40"/>
                <a:gd name="T12" fmla="*/ 0 w 40"/>
                <a:gd name="T13" fmla="*/ 19 h 40"/>
                <a:gd name="T14" fmla="*/ 39 w 40"/>
                <a:gd name="T15" fmla="*/ 17 h 40"/>
                <a:gd name="T16" fmla="*/ 37 w 40"/>
                <a:gd name="T17" fmla="*/ 17 h 40"/>
                <a:gd name="T18" fmla="*/ 37 w 40"/>
                <a:gd name="T19" fmla="*/ 18 h 40"/>
                <a:gd name="T20" fmla="*/ 22 w 40"/>
                <a:gd name="T21" fmla="*/ 37 h 40"/>
                <a:gd name="T22" fmla="*/ 20 w 40"/>
                <a:gd name="T23" fmla="*/ 37 h 40"/>
                <a:gd name="T24" fmla="*/ 14 w 40"/>
                <a:gd name="T25" fmla="*/ 36 h 40"/>
                <a:gd name="T26" fmla="*/ 13 w 40"/>
                <a:gd name="T27" fmla="*/ 38 h 40"/>
                <a:gd name="T28" fmla="*/ 20 w 40"/>
                <a:gd name="T29" fmla="*/ 40 h 40"/>
                <a:gd name="T30" fmla="*/ 22 w 40"/>
                <a:gd name="T31" fmla="*/ 40 h 40"/>
                <a:gd name="T32" fmla="*/ 39 w 40"/>
                <a:gd name="T33" fmla="*/ 18 h 40"/>
                <a:gd name="T34" fmla="*/ 39 w 40"/>
                <a:gd name="T35" fmla="*/ 17 h 40"/>
                <a:gd name="T36" fmla="*/ 27 w 40"/>
                <a:gd name="T37" fmla="*/ 2 h 40"/>
                <a:gd name="T38" fmla="*/ 26 w 40"/>
                <a:gd name="T39" fmla="*/ 4 h 40"/>
                <a:gd name="T40" fmla="*/ 36 w 40"/>
                <a:gd name="T41" fmla="*/ 15 h 40"/>
                <a:gd name="T42" fmla="*/ 38 w 40"/>
                <a:gd name="T43" fmla="*/ 14 h 40"/>
                <a:gd name="T44" fmla="*/ 27 w 40"/>
                <a:gd name="T45" fmla="*/ 2 h 40"/>
                <a:gd name="T46" fmla="*/ 20 w 40"/>
                <a:gd name="T47" fmla="*/ 0 h 40"/>
                <a:gd name="T48" fmla="*/ 17 w 40"/>
                <a:gd name="T49" fmla="*/ 0 h 40"/>
                <a:gd name="T50" fmla="*/ 0 w 40"/>
                <a:gd name="T51" fmla="*/ 16 h 40"/>
                <a:gd name="T52" fmla="*/ 3 w 40"/>
                <a:gd name="T53" fmla="*/ 16 h 40"/>
                <a:gd name="T54" fmla="*/ 18 w 40"/>
                <a:gd name="T55" fmla="*/ 3 h 40"/>
                <a:gd name="T56" fmla="*/ 20 w 40"/>
                <a:gd name="T57" fmla="*/ 3 h 40"/>
                <a:gd name="T58" fmla="*/ 24 w 40"/>
                <a:gd name="T59" fmla="*/ 3 h 40"/>
                <a:gd name="T60" fmla="*/ 25 w 40"/>
                <a:gd name="T61" fmla="*/ 1 h 40"/>
                <a:gd name="T62" fmla="*/ 20 w 40"/>
                <a:gd name="T6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40">
                  <a:moveTo>
                    <a:pt x="0" y="19"/>
                  </a:moveTo>
                  <a:cubicBezTo>
                    <a:pt x="0" y="20"/>
                    <a:pt x="0" y="21"/>
                    <a:pt x="0" y="22"/>
                  </a:cubicBezTo>
                  <a:cubicBezTo>
                    <a:pt x="1" y="29"/>
                    <a:pt x="5" y="34"/>
                    <a:pt x="10" y="37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7" y="33"/>
                    <a:pt x="3" y="28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9" y="17"/>
                  </a:moveTo>
                  <a:cubicBezTo>
                    <a:pt x="37" y="17"/>
                    <a:pt x="37" y="17"/>
                    <a:pt x="37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8" y="37"/>
                    <a:pt x="16" y="37"/>
                    <a:pt x="14" y="3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33" y="38"/>
                    <a:pt x="40" y="29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moveTo>
                    <a:pt x="27" y="2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31" y="6"/>
                    <a:pt x="34" y="10"/>
                    <a:pt x="36" y="15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8"/>
                    <a:pt x="32" y="4"/>
                    <a:pt x="27" y="2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2" y="8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9"/>
                    <a:pt x="10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1" y="3"/>
                    <a:pt x="22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3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557"/>
            <p:cNvSpPr>
              <a:spLocks noEditPoints="1"/>
            </p:cNvSpPr>
            <p:nvPr/>
          </p:nvSpPr>
          <p:spPr bwMode="auto">
            <a:xfrm>
              <a:off x="3152775" y="7058025"/>
              <a:ext cx="187325" cy="177800"/>
            </a:xfrm>
            <a:custGeom>
              <a:avLst/>
              <a:gdLst>
                <a:gd name="T0" fmla="*/ 11 w 39"/>
                <a:gd name="T1" fmla="*/ 34 h 37"/>
                <a:gd name="T2" fmla="*/ 10 w 39"/>
                <a:gd name="T3" fmla="*/ 36 h 37"/>
                <a:gd name="T4" fmla="*/ 13 w 39"/>
                <a:gd name="T5" fmla="*/ 37 h 37"/>
                <a:gd name="T6" fmla="*/ 14 w 39"/>
                <a:gd name="T7" fmla="*/ 35 h 37"/>
                <a:gd name="T8" fmla="*/ 11 w 39"/>
                <a:gd name="T9" fmla="*/ 34 h 37"/>
                <a:gd name="T10" fmla="*/ 0 w 39"/>
                <a:gd name="T11" fmla="*/ 15 h 37"/>
                <a:gd name="T12" fmla="*/ 0 w 39"/>
                <a:gd name="T13" fmla="*/ 18 h 37"/>
                <a:gd name="T14" fmla="*/ 2 w 39"/>
                <a:gd name="T15" fmla="*/ 18 h 37"/>
                <a:gd name="T16" fmla="*/ 3 w 39"/>
                <a:gd name="T17" fmla="*/ 15 h 37"/>
                <a:gd name="T18" fmla="*/ 0 w 39"/>
                <a:gd name="T19" fmla="*/ 15 h 37"/>
                <a:gd name="T20" fmla="*/ 38 w 39"/>
                <a:gd name="T21" fmla="*/ 13 h 37"/>
                <a:gd name="T22" fmla="*/ 36 w 39"/>
                <a:gd name="T23" fmla="*/ 14 h 37"/>
                <a:gd name="T24" fmla="*/ 37 w 39"/>
                <a:gd name="T25" fmla="*/ 16 h 37"/>
                <a:gd name="T26" fmla="*/ 39 w 39"/>
                <a:gd name="T27" fmla="*/ 16 h 37"/>
                <a:gd name="T28" fmla="*/ 38 w 39"/>
                <a:gd name="T29" fmla="*/ 13 h 37"/>
                <a:gd name="T30" fmla="*/ 25 w 39"/>
                <a:gd name="T31" fmla="*/ 0 h 37"/>
                <a:gd name="T32" fmla="*/ 24 w 39"/>
                <a:gd name="T33" fmla="*/ 2 h 37"/>
                <a:gd name="T34" fmla="*/ 26 w 39"/>
                <a:gd name="T35" fmla="*/ 3 h 37"/>
                <a:gd name="T36" fmla="*/ 27 w 39"/>
                <a:gd name="T37" fmla="*/ 1 h 37"/>
                <a:gd name="T38" fmla="*/ 25 w 39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37">
                  <a:moveTo>
                    <a:pt x="11" y="34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1" y="37"/>
                    <a:pt x="12" y="37"/>
                    <a:pt x="13" y="3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5"/>
                    <a:pt x="12" y="35"/>
                    <a:pt x="11" y="34"/>
                  </a:cubicBezTo>
                  <a:moveTo>
                    <a:pt x="0" y="15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8" y="13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7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5"/>
                    <a:pt x="39" y="14"/>
                    <a:pt x="38" y="13"/>
                  </a:cubicBezTo>
                  <a:moveTo>
                    <a:pt x="25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2"/>
                    <a:pt x="26" y="3"/>
                    <a:pt x="26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558"/>
            <p:cNvSpPr>
              <a:spLocks noEditPoints="1"/>
            </p:cNvSpPr>
            <p:nvPr/>
          </p:nvSpPr>
          <p:spPr bwMode="auto">
            <a:xfrm>
              <a:off x="3084513" y="8234363"/>
              <a:ext cx="184150" cy="177800"/>
            </a:xfrm>
            <a:custGeom>
              <a:avLst/>
              <a:gdLst>
                <a:gd name="T0" fmla="*/ 3 w 38"/>
                <a:gd name="T1" fmla="*/ 10 h 37"/>
                <a:gd name="T2" fmla="*/ 1 w 38"/>
                <a:gd name="T3" fmla="*/ 21 h 37"/>
                <a:gd name="T4" fmla="*/ 19 w 38"/>
                <a:gd name="T5" fmla="*/ 37 h 37"/>
                <a:gd name="T6" fmla="*/ 21 w 38"/>
                <a:gd name="T7" fmla="*/ 37 h 37"/>
                <a:gd name="T8" fmla="*/ 37 w 38"/>
                <a:gd name="T9" fmla="*/ 17 h 37"/>
                <a:gd name="T10" fmla="*/ 37 w 38"/>
                <a:gd name="T11" fmla="*/ 15 h 37"/>
                <a:gd name="T12" fmla="*/ 24 w 38"/>
                <a:gd name="T13" fmla="*/ 18 h 37"/>
                <a:gd name="T14" fmla="*/ 25 w 38"/>
                <a:gd name="T15" fmla="*/ 20 h 37"/>
                <a:gd name="T16" fmla="*/ 3 w 38"/>
                <a:gd name="T17" fmla="*/ 10 h 37"/>
                <a:gd name="T18" fmla="*/ 15 w 38"/>
                <a:gd name="T19" fmla="*/ 1 h 37"/>
                <a:gd name="T20" fmla="*/ 4 w 38"/>
                <a:gd name="T21" fmla="*/ 8 h 37"/>
                <a:gd name="T22" fmla="*/ 20 w 38"/>
                <a:gd name="T23" fmla="*/ 15 h 37"/>
                <a:gd name="T24" fmla="*/ 15 w 38"/>
                <a:gd name="T25" fmla="*/ 1 h 37"/>
                <a:gd name="T26" fmla="*/ 19 w 38"/>
                <a:gd name="T27" fmla="*/ 0 h 37"/>
                <a:gd name="T28" fmla="*/ 17 w 38"/>
                <a:gd name="T29" fmla="*/ 1 h 37"/>
                <a:gd name="T30" fmla="*/ 23 w 38"/>
                <a:gd name="T31" fmla="*/ 16 h 37"/>
                <a:gd name="T32" fmla="*/ 36 w 38"/>
                <a:gd name="T33" fmla="*/ 12 h 37"/>
                <a:gd name="T34" fmla="*/ 19 w 38"/>
                <a:gd name="T3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" y="10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2" y="30"/>
                    <a:pt x="10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31" y="36"/>
                    <a:pt x="38" y="27"/>
                    <a:pt x="37" y="17"/>
                  </a:cubicBezTo>
                  <a:cubicBezTo>
                    <a:pt x="37" y="16"/>
                    <a:pt x="37" y="15"/>
                    <a:pt x="37" y="15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15" y="1"/>
                  </a:moveTo>
                  <a:cubicBezTo>
                    <a:pt x="11" y="2"/>
                    <a:pt x="7" y="4"/>
                    <a:pt x="4" y="8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3" y="5"/>
                    <a:pt x="27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559"/>
            <p:cNvSpPr/>
            <p:nvPr/>
          </p:nvSpPr>
          <p:spPr bwMode="auto">
            <a:xfrm>
              <a:off x="3100388" y="8239125"/>
              <a:ext cx="163513" cy="92075"/>
            </a:xfrm>
            <a:custGeom>
              <a:avLst/>
              <a:gdLst>
                <a:gd name="T0" fmla="*/ 14 w 34"/>
                <a:gd name="T1" fmla="*/ 0 h 19"/>
                <a:gd name="T2" fmla="*/ 14 w 34"/>
                <a:gd name="T3" fmla="*/ 0 h 19"/>
                <a:gd name="T4" fmla="*/ 12 w 34"/>
                <a:gd name="T5" fmla="*/ 0 h 19"/>
                <a:gd name="T6" fmla="*/ 17 w 34"/>
                <a:gd name="T7" fmla="*/ 14 h 19"/>
                <a:gd name="T8" fmla="*/ 1 w 34"/>
                <a:gd name="T9" fmla="*/ 7 h 19"/>
                <a:gd name="T10" fmla="*/ 0 w 34"/>
                <a:gd name="T11" fmla="*/ 9 h 19"/>
                <a:gd name="T12" fmla="*/ 22 w 34"/>
                <a:gd name="T13" fmla="*/ 19 h 19"/>
                <a:gd name="T14" fmla="*/ 21 w 34"/>
                <a:gd name="T15" fmla="*/ 17 h 19"/>
                <a:gd name="T16" fmla="*/ 34 w 34"/>
                <a:gd name="T17" fmla="*/ 14 h 19"/>
                <a:gd name="T18" fmla="*/ 33 w 34"/>
                <a:gd name="T19" fmla="*/ 11 h 19"/>
                <a:gd name="T20" fmla="*/ 20 w 34"/>
                <a:gd name="T21" fmla="*/ 15 h 19"/>
                <a:gd name="T22" fmla="*/ 14 w 34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9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3"/>
                    <a:pt x="33" y="12"/>
                    <a:pt x="33" y="11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560"/>
            <p:cNvSpPr>
              <a:spLocks noEditPoints="1"/>
            </p:cNvSpPr>
            <p:nvPr/>
          </p:nvSpPr>
          <p:spPr bwMode="auto">
            <a:xfrm>
              <a:off x="3055938" y="8205788"/>
              <a:ext cx="246063" cy="236538"/>
            </a:xfrm>
            <a:custGeom>
              <a:avLst/>
              <a:gdLst>
                <a:gd name="T0" fmla="*/ 3 w 51"/>
                <a:gd name="T1" fmla="*/ 13 h 49"/>
                <a:gd name="T2" fmla="*/ 0 w 51"/>
                <a:gd name="T3" fmla="*/ 28 h 49"/>
                <a:gd name="T4" fmla="*/ 25 w 51"/>
                <a:gd name="T5" fmla="*/ 49 h 49"/>
                <a:gd name="T6" fmla="*/ 28 w 51"/>
                <a:gd name="T7" fmla="*/ 49 h 49"/>
                <a:gd name="T8" fmla="*/ 50 w 51"/>
                <a:gd name="T9" fmla="*/ 22 h 49"/>
                <a:gd name="T10" fmla="*/ 49 w 51"/>
                <a:gd name="T11" fmla="*/ 19 h 49"/>
                <a:gd name="T12" fmla="*/ 46 w 51"/>
                <a:gd name="T13" fmla="*/ 20 h 49"/>
                <a:gd name="T14" fmla="*/ 46 w 51"/>
                <a:gd name="T15" fmla="*/ 22 h 49"/>
                <a:gd name="T16" fmla="*/ 27 w 51"/>
                <a:gd name="T17" fmla="*/ 46 h 49"/>
                <a:gd name="T18" fmla="*/ 25 w 51"/>
                <a:gd name="T19" fmla="*/ 46 h 49"/>
                <a:gd name="T20" fmla="*/ 4 w 51"/>
                <a:gd name="T21" fmla="*/ 27 h 49"/>
                <a:gd name="T22" fmla="*/ 6 w 51"/>
                <a:gd name="T23" fmla="*/ 14 h 49"/>
                <a:gd name="T24" fmla="*/ 3 w 51"/>
                <a:gd name="T25" fmla="*/ 13 h 49"/>
                <a:gd name="T26" fmla="*/ 18 w 51"/>
                <a:gd name="T27" fmla="*/ 1 h 49"/>
                <a:gd name="T28" fmla="*/ 5 w 51"/>
                <a:gd name="T29" fmla="*/ 11 h 49"/>
                <a:gd name="T30" fmla="*/ 7 w 51"/>
                <a:gd name="T31" fmla="*/ 12 h 49"/>
                <a:gd name="T32" fmla="*/ 20 w 51"/>
                <a:gd name="T33" fmla="*/ 4 h 49"/>
                <a:gd name="T34" fmla="*/ 18 w 51"/>
                <a:gd name="T35" fmla="*/ 1 h 49"/>
                <a:gd name="T36" fmla="*/ 25 w 51"/>
                <a:gd name="T37" fmla="*/ 0 h 49"/>
                <a:gd name="T38" fmla="*/ 22 w 51"/>
                <a:gd name="T39" fmla="*/ 0 h 49"/>
                <a:gd name="T40" fmla="*/ 21 w 51"/>
                <a:gd name="T41" fmla="*/ 0 h 49"/>
                <a:gd name="T42" fmla="*/ 22 w 51"/>
                <a:gd name="T43" fmla="*/ 3 h 49"/>
                <a:gd name="T44" fmla="*/ 23 w 51"/>
                <a:gd name="T45" fmla="*/ 3 h 49"/>
                <a:gd name="T46" fmla="*/ 25 w 51"/>
                <a:gd name="T47" fmla="*/ 3 h 49"/>
                <a:gd name="T48" fmla="*/ 45 w 51"/>
                <a:gd name="T49" fmla="*/ 17 h 49"/>
                <a:gd name="T50" fmla="*/ 48 w 51"/>
                <a:gd name="T51" fmla="*/ 16 h 49"/>
                <a:gd name="T52" fmla="*/ 25 w 51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9">
                  <a:moveTo>
                    <a:pt x="3" y="13"/>
                  </a:moveTo>
                  <a:cubicBezTo>
                    <a:pt x="1" y="17"/>
                    <a:pt x="0" y="22"/>
                    <a:pt x="0" y="28"/>
                  </a:cubicBezTo>
                  <a:cubicBezTo>
                    <a:pt x="2" y="40"/>
                    <a:pt x="13" y="49"/>
                    <a:pt x="25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41" y="48"/>
                    <a:pt x="51" y="35"/>
                    <a:pt x="50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1"/>
                    <a:pt x="46" y="21"/>
                    <a:pt x="46" y="22"/>
                  </a:cubicBezTo>
                  <a:cubicBezTo>
                    <a:pt x="48" y="34"/>
                    <a:pt x="39" y="45"/>
                    <a:pt x="27" y="46"/>
                  </a:cubicBezTo>
                  <a:cubicBezTo>
                    <a:pt x="27" y="46"/>
                    <a:pt x="26" y="46"/>
                    <a:pt x="25" y="46"/>
                  </a:cubicBezTo>
                  <a:cubicBezTo>
                    <a:pt x="14" y="46"/>
                    <a:pt x="5" y="38"/>
                    <a:pt x="4" y="27"/>
                  </a:cubicBezTo>
                  <a:cubicBezTo>
                    <a:pt x="3" y="23"/>
                    <a:pt x="4" y="18"/>
                    <a:pt x="6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8" y="1"/>
                  </a:moveTo>
                  <a:cubicBezTo>
                    <a:pt x="13" y="2"/>
                    <a:pt x="8" y="6"/>
                    <a:pt x="5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8"/>
                    <a:pt x="15" y="5"/>
                    <a:pt x="20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0"/>
                    <a:pt x="21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34" y="3"/>
                    <a:pt x="42" y="9"/>
                    <a:pt x="45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5" y="7"/>
                    <a:pt x="3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561"/>
            <p:cNvSpPr>
              <a:spLocks noEditPoints="1"/>
            </p:cNvSpPr>
            <p:nvPr/>
          </p:nvSpPr>
          <p:spPr bwMode="auto">
            <a:xfrm>
              <a:off x="3070225" y="8205788"/>
              <a:ext cx="222250" cy="96838"/>
            </a:xfrm>
            <a:custGeom>
              <a:avLst/>
              <a:gdLst>
                <a:gd name="T0" fmla="*/ 45 w 46"/>
                <a:gd name="T1" fmla="*/ 16 h 20"/>
                <a:gd name="T2" fmla="*/ 42 w 46"/>
                <a:gd name="T3" fmla="*/ 17 h 20"/>
                <a:gd name="T4" fmla="*/ 43 w 46"/>
                <a:gd name="T5" fmla="*/ 20 h 20"/>
                <a:gd name="T6" fmla="*/ 46 w 46"/>
                <a:gd name="T7" fmla="*/ 19 h 20"/>
                <a:gd name="T8" fmla="*/ 45 w 46"/>
                <a:gd name="T9" fmla="*/ 16 h 20"/>
                <a:gd name="T10" fmla="*/ 2 w 46"/>
                <a:gd name="T11" fmla="*/ 11 h 20"/>
                <a:gd name="T12" fmla="*/ 0 w 46"/>
                <a:gd name="T13" fmla="*/ 13 h 20"/>
                <a:gd name="T14" fmla="*/ 3 w 46"/>
                <a:gd name="T15" fmla="*/ 14 h 20"/>
                <a:gd name="T16" fmla="*/ 4 w 46"/>
                <a:gd name="T17" fmla="*/ 12 h 20"/>
                <a:gd name="T18" fmla="*/ 2 w 46"/>
                <a:gd name="T19" fmla="*/ 11 h 20"/>
                <a:gd name="T20" fmla="*/ 18 w 46"/>
                <a:gd name="T21" fmla="*/ 0 h 20"/>
                <a:gd name="T22" fmla="*/ 15 w 46"/>
                <a:gd name="T23" fmla="*/ 1 h 20"/>
                <a:gd name="T24" fmla="*/ 17 w 46"/>
                <a:gd name="T25" fmla="*/ 4 h 20"/>
                <a:gd name="T26" fmla="*/ 19 w 46"/>
                <a:gd name="T27" fmla="*/ 3 h 20"/>
                <a:gd name="T28" fmla="*/ 18 w 46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0">
                  <a:moveTo>
                    <a:pt x="45" y="16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3" y="18"/>
                    <a:pt x="43" y="19"/>
                    <a:pt x="43" y="20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8"/>
                    <a:pt x="46" y="17"/>
                    <a:pt x="45" y="16"/>
                  </a:cubicBezTo>
                  <a:moveTo>
                    <a:pt x="2" y="11"/>
                  </a:moveTo>
                  <a:cubicBezTo>
                    <a:pt x="1" y="12"/>
                    <a:pt x="1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18" y="0"/>
                  </a:moveTo>
                  <a:cubicBezTo>
                    <a:pt x="17" y="0"/>
                    <a:pt x="16" y="1"/>
                    <a:pt x="15" y="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562"/>
            <p:cNvSpPr>
              <a:spLocks noEditPoints="1"/>
            </p:cNvSpPr>
            <p:nvPr/>
          </p:nvSpPr>
          <p:spPr bwMode="auto">
            <a:xfrm>
              <a:off x="2882900" y="7645400"/>
              <a:ext cx="177800" cy="179388"/>
            </a:xfrm>
            <a:custGeom>
              <a:avLst/>
              <a:gdLst>
                <a:gd name="T0" fmla="*/ 19 w 37"/>
                <a:gd name="T1" fmla="*/ 22 h 37"/>
                <a:gd name="T2" fmla="*/ 6 w 37"/>
                <a:gd name="T3" fmla="*/ 32 h 37"/>
                <a:gd name="T4" fmla="*/ 19 w 37"/>
                <a:gd name="T5" fmla="*/ 37 h 37"/>
                <a:gd name="T6" fmla="*/ 21 w 37"/>
                <a:gd name="T7" fmla="*/ 37 h 37"/>
                <a:gd name="T8" fmla="*/ 24 w 37"/>
                <a:gd name="T9" fmla="*/ 36 h 37"/>
                <a:gd name="T10" fmla="*/ 19 w 37"/>
                <a:gd name="T11" fmla="*/ 22 h 37"/>
                <a:gd name="T12" fmla="*/ 22 w 37"/>
                <a:gd name="T13" fmla="*/ 22 h 37"/>
                <a:gd name="T14" fmla="*/ 27 w 37"/>
                <a:gd name="T15" fmla="*/ 35 h 37"/>
                <a:gd name="T16" fmla="*/ 35 w 37"/>
                <a:gd name="T17" fmla="*/ 26 h 37"/>
                <a:gd name="T18" fmla="*/ 22 w 37"/>
                <a:gd name="T19" fmla="*/ 22 h 37"/>
                <a:gd name="T20" fmla="*/ 37 w 37"/>
                <a:gd name="T21" fmla="*/ 20 h 37"/>
                <a:gd name="T22" fmla="*/ 27 w 37"/>
                <a:gd name="T23" fmla="*/ 20 h 37"/>
                <a:gd name="T24" fmla="*/ 36 w 37"/>
                <a:gd name="T25" fmla="*/ 24 h 37"/>
                <a:gd name="T26" fmla="*/ 37 w 37"/>
                <a:gd name="T27" fmla="*/ 20 h 37"/>
                <a:gd name="T28" fmla="*/ 28 w 37"/>
                <a:gd name="T29" fmla="*/ 3 h 37"/>
                <a:gd name="T30" fmla="*/ 22 w 37"/>
                <a:gd name="T31" fmla="*/ 18 h 37"/>
                <a:gd name="T32" fmla="*/ 37 w 37"/>
                <a:gd name="T33" fmla="*/ 17 h 37"/>
                <a:gd name="T34" fmla="*/ 37 w 37"/>
                <a:gd name="T35" fmla="*/ 16 h 37"/>
                <a:gd name="T36" fmla="*/ 28 w 37"/>
                <a:gd name="T37" fmla="*/ 3 h 37"/>
                <a:gd name="T38" fmla="*/ 9 w 37"/>
                <a:gd name="T39" fmla="*/ 3 h 37"/>
                <a:gd name="T40" fmla="*/ 1 w 37"/>
                <a:gd name="T41" fmla="*/ 21 h 37"/>
                <a:gd name="T42" fmla="*/ 4 w 37"/>
                <a:gd name="T43" fmla="*/ 29 h 37"/>
                <a:gd name="T44" fmla="*/ 17 w 37"/>
                <a:gd name="T45" fmla="*/ 20 h 37"/>
                <a:gd name="T46" fmla="*/ 12 w 37"/>
                <a:gd name="T47" fmla="*/ 18 h 37"/>
                <a:gd name="T48" fmla="*/ 17 w 37"/>
                <a:gd name="T49" fmla="*/ 18 h 37"/>
                <a:gd name="T50" fmla="*/ 9 w 37"/>
                <a:gd name="T51" fmla="*/ 3 h 37"/>
                <a:gd name="T52" fmla="*/ 19 w 37"/>
                <a:gd name="T53" fmla="*/ 0 h 37"/>
                <a:gd name="T54" fmla="*/ 17 w 37"/>
                <a:gd name="T55" fmla="*/ 0 h 37"/>
                <a:gd name="T56" fmla="*/ 12 w 37"/>
                <a:gd name="T57" fmla="*/ 2 h 37"/>
                <a:gd name="T58" fmla="*/ 19 w 37"/>
                <a:gd name="T59" fmla="*/ 16 h 37"/>
                <a:gd name="T60" fmla="*/ 26 w 37"/>
                <a:gd name="T61" fmla="*/ 2 h 37"/>
                <a:gd name="T62" fmla="*/ 19 w 37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" h="37">
                  <a:moveTo>
                    <a:pt x="19" y="2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2" y="37"/>
                    <a:pt x="23" y="36"/>
                    <a:pt x="24" y="36"/>
                  </a:cubicBezTo>
                  <a:cubicBezTo>
                    <a:pt x="19" y="22"/>
                    <a:pt x="19" y="22"/>
                    <a:pt x="19" y="22"/>
                  </a:cubicBezTo>
                  <a:moveTo>
                    <a:pt x="22" y="22"/>
                  </a:moveTo>
                  <a:cubicBezTo>
                    <a:pt x="27" y="35"/>
                    <a:pt x="27" y="35"/>
                    <a:pt x="27" y="35"/>
                  </a:cubicBezTo>
                  <a:cubicBezTo>
                    <a:pt x="31" y="33"/>
                    <a:pt x="34" y="30"/>
                    <a:pt x="35" y="26"/>
                  </a:cubicBezTo>
                  <a:cubicBezTo>
                    <a:pt x="22" y="22"/>
                    <a:pt x="22" y="22"/>
                    <a:pt x="22" y="22"/>
                  </a:cubicBezTo>
                  <a:moveTo>
                    <a:pt x="37" y="2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2"/>
                    <a:pt x="37" y="21"/>
                    <a:pt x="37" y="20"/>
                  </a:cubicBezTo>
                  <a:moveTo>
                    <a:pt x="28" y="3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6"/>
                  </a:cubicBezTo>
                  <a:cubicBezTo>
                    <a:pt x="36" y="11"/>
                    <a:pt x="33" y="6"/>
                    <a:pt x="28" y="3"/>
                  </a:cubicBezTo>
                  <a:moveTo>
                    <a:pt x="9" y="3"/>
                  </a:moveTo>
                  <a:cubicBezTo>
                    <a:pt x="3" y="7"/>
                    <a:pt x="0" y="13"/>
                    <a:pt x="1" y="21"/>
                  </a:cubicBezTo>
                  <a:cubicBezTo>
                    <a:pt x="1" y="24"/>
                    <a:pt x="2" y="27"/>
                    <a:pt x="4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5" y="1"/>
                    <a:pt x="13" y="1"/>
                    <a:pt x="12" y="2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563"/>
            <p:cNvSpPr/>
            <p:nvPr/>
          </p:nvSpPr>
          <p:spPr bwMode="auto">
            <a:xfrm>
              <a:off x="2901950" y="7654925"/>
              <a:ext cx="158750" cy="165100"/>
            </a:xfrm>
            <a:custGeom>
              <a:avLst/>
              <a:gdLst>
                <a:gd name="T0" fmla="*/ 8 w 33"/>
                <a:gd name="T1" fmla="*/ 0 h 34"/>
                <a:gd name="T2" fmla="*/ 5 w 33"/>
                <a:gd name="T3" fmla="*/ 1 h 34"/>
                <a:gd name="T4" fmla="*/ 13 w 33"/>
                <a:gd name="T5" fmla="*/ 16 h 34"/>
                <a:gd name="T6" fmla="*/ 8 w 33"/>
                <a:gd name="T7" fmla="*/ 16 h 34"/>
                <a:gd name="T8" fmla="*/ 13 w 33"/>
                <a:gd name="T9" fmla="*/ 18 h 34"/>
                <a:gd name="T10" fmla="*/ 0 w 33"/>
                <a:gd name="T11" fmla="*/ 27 h 34"/>
                <a:gd name="T12" fmla="*/ 2 w 33"/>
                <a:gd name="T13" fmla="*/ 30 h 34"/>
                <a:gd name="T14" fmla="*/ 15 w 33"/>
                <a:gd name="T15" fmla="*/ 20 h 34"/>
                <a:gd name="T16" fmla="*/ 20 w 33"/>
                <a:gd name="T17" fmla="*/ 34 h 34"/>
                <a:gd name="T18" fmla="*/ 23 w 33"/>
                <a:gd name="T19" fmla="*/ 33 h 34"/>
                <a:gd name="T20" fmla="*/ 18 w 33"/>
                <a:gd name="T21" fmla="*/ 20 h 34"/>
                <a:gd name="T22" fmla="*/ 31 w 33"/>
                <a:gd name="T23" fmla="*/ 24 h 34"/>
                <a:gd name="T24" fmla="*/ 32 w 33"/>
                <a:gd name="T25" fmla="*/ 22 h 34"/>
                <a:gd name="T26" fmla="*/ 23 w 33"/>
                <a:gd name="T27" fmla="*/ 18 h 34"/>
                <a:gd name="T28" fmla="*/ 33 w 33"/>
                <a:gd name="T29" fmla="*/ 18 h 34"/>
                <a:gd name="T30" fmla="*/ 33 w 33"/>
                <a:gd name="T31" fmla="*/ 15 h 34"/>
                <a:gd name="T32" fmla="*/ 18 w 33"/>
                <a:gd name="T33" fmla="*/ 16 h 34"/>
                <a:gd name="T34" fmla="*/ 24 w 33"/>
                <a:gd name="T35" fmla="*/ 1 h 34"/>
                <a:gd name="T36" fmla="*/ 22 w 33"/>
                <a:gd name="T37" fmla="*/ 0 h 34"/>
                <a:gd name="T38" fmla="*/ 15 w 33"/>
                <a:gd name="T39" fmla="*/ 14 h 34"/>
                <a:gd name="T40" fmla="*/ 8 w 33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4">
                  <a:moveTo>
                    <a:pt x="8" y="0"/>
                  </a:moveTo>
                  <a:cubicBezTo>
                    <a:pt x="7" y="0"/>
                    <a:pt x="6" y="1"/>
                    <a:pt x="5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2" y="3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3" y="3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2" y="23"/>
                    <a:pt x="32" y="22"/>
                    <a:pt x="32" y="22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7"/>
                    <a:pt x="33" y="16"/>
                    <a:pt x="33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564"/>
            <p:cNvSpPr>
              <a:spLocks noEditPoints="1"/>
            </p:cNvSpPr>
            <p:nvPr/>
          </p:nvSpPr>
          <p:spPr bwMode="auto">
            <a:xfrm>
              <a:off x="2849563" y="7616825"/>
              <a:ext cx="239713" cy="236538"/>
            </a:xfrm>
            <a:custGeom>
              <a:avLst/>
              <a:gdLst>
                <a:gd name="T0" fmla="*/ 10 w 50"/>
                <a:gd name="T1" fmla="*/ 40 h 49"/>
                <a:gd name="T2" fmla="*/ 8 w 50"/>
                <a:gd name="T3" fmla="*/ 42 h 49"/>
                <a:gd name="T4" fmla="*/ 26 w 50"/>
                <a:gd name="T5" fmla="*/ 49 h 49"/>
                <a:gd name="T6" fmla="*/ 29 w 50"/>
                <a:gd name="T7" fmla="*/ 49 h 49"/>
                <a:gd name="T8" fmla="*/ 34 w 50"/>
                <a:gd name="T9" fmla="*/ 48 h 49"/>
                <a:gd name="T10" fmla="*/ 32 w 50"/>
                <a:gd name="T11" fmla="*/ 45 h 49"/>
                <a:gd name="T12" fmla="*/ 28 w 50"/>
                <a:gd name="T13" fmla="*/ 46 h 49"/>
                <a:gd name="T14" fmla="*/ 26 w 50"/>
                <a:gd name="T15" fmla="*/ 46 h 49"/>
                <a:gd name="T16" fmla="*/ 10 w 50"/>
                <a:gd name="T17" fmla="*/ 40 h 49"/>
                <a:gd name="T18" fmla="*/ 46 w 50"/>
                <a:gd name="T19" fmla="*/ 33 h 49"/>
                <a:gd name="T20" fmla="*/ 35 w 50"/>
                <a:gd name="T21" fmla="*/ 44 h 49"/>
                <a:gd name="T22" fmla="*/ 36 w 50"/>
                <a:gd name="T23" fmla="*/ 47 h 49"/>
                <a:gd name="T24" fmla="*/ 49 w 50"/>
                <a:gd name="T25" fmla="*/ 34 h 49"/>
                <a:gd name="T26" fmla="*/ 46 w 50"/>
                <a:gd name="T27" fmla="*/ 33 h 49"/>
                <a:gd name="T28" fmla="*/ 50 w 50"/>
                <a:gd name="T29" fmla="*/ 26 h 49"/>
                <a:gd name="T30" fmla="*/ 47 w 50"/>
                <a:gd name="T31" fmla="*/ 26 h 49"/>
                <a:gd name="T32" fmla="*/ 47 w 50"/>
                <a:gd name="T33" fmla="*/ 31 h 49"/>
                <a:gd name="T34" fmla="*/ 49 w 50"/>
                <a:gd name="T35" fmla="*/ 32 h 49"/>
                <a:gd name="T36" fmla="*/ 50 w 50"/>
                <a:gd name="T37" fmla="*/ 26 h 49"/>
                <a:gd name="T38" fmla="*/ 13 w 50"/>
                <a:gd name="T39" fmla="*/ 3 h 49"/>
                <a:gd name="T40" fmla="*/ 1 w 50"/>
                <a:gd name="T41" fmla="*/ 27 h 49"/>
                <a:gd name="T42" fmla="*/ 6 w 50"/>
                <a:gd name="T43" fmla="*/ 39 h 49"/>
                <a:gd name="T44" fmla="*/ 9 w 50"/>
                <a:gd name="T45" fmla="*/ 38 h 49"/>
                <a:gd name="T46" fmla="*/ 4 w 50"/>
                <a:gd name="T47" fmla="*/ 27 h 49"/>
                <a:gd name="T48" fmla="*/ 15 w 50"/>
                <a:gd name="T49" fmla="*/ 6 h 49"/>
                <a:gd name="T50" fmla="*/ 13 w 50"/>
                <a:gd name="T51" fmla="*/ 3 h 49"/>
                <a:gd name="T52" fmla="*/ 38 w 50"/>
                <a:gd name="T53" fmla="*/ 3 h 49"/>
                <a:gd name="T54" fmla="*/ 37 w 50"/>
                <a:gd name="T55" fmla="*/ 6 h 49"/>
                <a:gd name="T56" fmla="*/ 47 w 50"/>
                <a:gd name="T57" fmla="*/ 22 h 49"/>
                <a:gd name="T58" fmla="*/ 47 w 50"/>
                <a:gd name="T59" fmla="*/ 23 h 49"/>
                <a:gd name="T60" fmla="*/ 50 w 50"/>
                <a:gd name="T61" fmla="*/ 23 h 49"/>
                <a:gd name="T62" fmla="*/ 50 w 50"/>
                <a:gd name="T63" fmla="*/ 22 h 49"/>
                <a:gd name="T64" fmla="*/ 38 w 50"/>
                <a:gd name="T65" fmla="*/ 3 h 49"/>
                <a:gd name="T66" fmla="*/ 26 w 50"/>
                <a:gd name="T67" fmla="*/ 0 h 49"/>
                <a:gd name="T68" fmla="*/ 23 w 50"/>
                <a:gd name="T69" fmla="*/ 0 h 49"/>
                <a:gd name="T70" fmla="*/ 16 w 50"/>
                <a:gd name="T71" fmla="*/ 2 h 49"/>
                <a:gd name="T72" fmla="*/ 17 w 50"/>
                <a:gd name="T73" fmla="*/ 5 h 49"/>
                <a:gd name="T74" fmla="*/ 23 w 50"/>
                <a:gd name="T75" fmla="*/ 3 h 49"/>
                <a:gd name="T76" fmla="*/ 26 w 50"/>
                <a:gd name="T77" fmla="*/ 3 h 49"/>
                <a:gd name="T78" fmla="*/ 34 w 50"/>
                <a:gd name="T79" fmla="*/ 5 h 49"/>
                <a:gd name="T80" fmla="*/ 36 w 50"/>
                <a:gd name="T81" fmla="*/ 2 h 49"/>
                <a:gd name="T82" fmla="*/ 26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0" y="40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2" y="46"/>
                    <a:pt x="19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0" y="49"/>
                    <a:pt x="32" y="49"/>
                    <a:pt x="34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6"/>
                    <a:pt x="30" y="46"/>
                    <a:pt x="28" y="46"/>
                  </a:cubicBezTo>
                  <a:cubicBezTo>
                    <a:pt x="27" y="46"/>
                    <a:pt x="27" y="46"/>
                    <a:pt x="26" y="46"/>
                  </a:cubicBezTo>
                  <a:cubicBezTo>
                    <a:pt x="20" y="46"/>
                    <a:pt x="14" y="44"/>
                    <a:pt x="10" y="40"/>
                  </a:cubicBezTo>
                  <a:moveTo>
                    <a:pt x="46" y="33"/>
                  </a:moveTo>
                  <a:cubicBezTo>
                    <a:pt x="44" y="38"/>
                    <a:pt x="40" y="42"/>
                    <a:pt x="35" y="4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2" y="44"/>
                    <a:pt x="46" y="40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6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7" y="28"/>
                    <a:pt x="47" y="29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0"/>
                    <a:pt x="50" y="28"/>
                    <a:pt x="50" y="26"/>
                  </a:cubicBezTo>
                  <a:moveTo>
                    <a:pt x="13" y="3"/>
                  </a:moveTo>
                  <a:cubicBezTo>
                    <a:pt x="5" y="8"/>
                    <a:pt x="0" y="17"/>
                    <a:pt x="1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6" y="35"/>
                    <a:pt x="5" y="31"/>
                    <a:pt x="4" y="27"/>
                  </a:cubicBezTo>
                  <a:cubicBezTo>
                    <a:pt x="3" y="18"/>
                    <a:pt x="8" y="10"/>
                    <a:pt x="15" y="6"/>
                  </a:cubicBezTo>
                  <a:cubicBezTo>
                    <a:pt x="13" y="3"/>
                    <a:pt x="13" y="3"/>
                    <a:pt x="13" y="3"/>
                  </a:cubicBezTo>
                  <a:moveTo>
                    <a:pt x="38" y="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42" y="9"/>
                    <a:pt x="46" y="15"/>
                    <a:pt x="47" y="22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3"/>
                    <a:pt x="50" y="22"/>
                    <a:pt x="50" y="22"/>
                  </a:cubicBezTo>
                  <a:cubicBezTo>
                    <a:pt x="49" y="14"/>
                    <a:pt x="45" y="7"/>
                    <a:pt x="38" y="3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0" y="0"/>
                    <a:pt x="18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21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9" y="3"/>
                    <a:pt x="32" y="4"/>
                    <a:pt x="34" y="5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565"/>
            <p:cNvSpPr>
              <a:spLocks noEditPoints="1"/>
            </p:cNvSpPr>
            <p:nvPr/>
          </p:nvSpPr>
          <p:spPr bwMode="auto">
            <a:xfrm>
              <a:off x="2878138" y="7626350"/>
              <a:ext cx="217488" cy="222250"/>
            </a:xfrm>
            <a:custGeom>
              <a:avLst/>
              <a:gdLst>
                <a:gd name="T0" fmla="*/ 29 w 45"/>
                <a:gd name="T1" fmla="*/ 42 h 46"/>
                <a:gd name="T2" fmla="*/ 26 w 45"/>
                <a:gd name="T3" fmla="*/ 43 h 46"/>
                <a:gd name="T4" fmla="*/ 28 w 45"/>
                <a:gd name="T5" fmla="*/ 46 h 46"/>
                <a:gd name="T6" fmla="*/ 30 w 45"/>
                <a:gd name="T7" fmla="*/ 45 h 46"/>
                <a:gd name="T8" fmla="*/ 29 w 45"/>
                <a:gd name="T9" fmla="*/ 42 h 46"/>
                <a:gd name="T10" fmla="*/ 3 w 45"/>
                <a:gd name="T11" fmla="*/ 36 h 46"/>
                <a:gd name="T12" fmla="*/ 0 w 45"/>
                <a:gd name="T13" fmla="*/ 37 h 46"/>
                <a:gd name="T14" fmla="*/ 2 w 45"/>
                <a:gd name="T15" fmla="*/ 40 h 46"/>
                <a:gd name="T16" fmla="*/ 4 w 45"/>
                <a:gd name="T17" fmla="*/ 38 h 46"/>
                <a:gd name="T18" fmla="*/ 3 w 45"/>
                <a:gd name="T19" fmla="*/ 36 h 46"/>
                <a:gd name="T20" fmla="*/ 41 w 45"/>
                <a:gd name="T21" fmla="*/ 29 h 46"/>
                <a:gd name="T22" fmla="*/ 40 w 45"/>
                <a:gd name="T23" fmla="*/ 31 h 46"/>
                <a:gd name="T24" fmla="*/ 43 w 45"/>
                <a:gd name="T25" fmla="*/ 32 h 46"/>
                <a:gd name="T26" fmla="*/ 43 w 45"/>
                <a:gd name="T27" fmla="*/ 30 h 46"/>
                <a:gd name="T28" fmla="*/ 41 w 45"/>
                <a:gd name="T29" fmla="*/ 29 h 46"/>
                <a:gd name="T30" fmla="*/ 44 w 45"/>
                <a:gd name="T31" fmla="*/ 21 h 46"/>
                <a:gd name="T32" fmla="*/ 41 w 45"/>
                <a:gd name="T33" fmla="*/ 21 h 46"/>
                <a:gd name="T34" fmla="*/ 41 w 45"/>
                <a:gd name="T35" fmla="*/ 24 h 46"/>
                <a:gd name="T36" fmla="*/ 44 w 45"/>
                <a:gd name="T37" fmla="*/ 24 h 46"/>
                <a:gd name="T38" fmla="*/ 44 w 45"/>
                <a:gd name="T39" fmla="*/ 21 h 46"/>
                <a:gd name="T40" fmla="*/ 10 w 45"/>
                <a:gd name="T41" fmla="*/ 0 h 46"/>
                <a:gd name="T42" fmla="*/ 7 w 45"/>
                <a:gd name="T43" fmla="*/ 1 h 46"/>
                <a:gd name="T44" fmla="*/ 9 w 45"/>
                <a:gd name="T45" fmla="*/ 4 h 46"/>
                <a:gd name="T46" fmla="*/ 11 w 45"/>
                <a:gd name="T47" fmla="*/ 3 h 46"/>
                <a:gd name="T48" fmla="*/ 10 w 45"/>
                <a:gd name="T49" fmla="*/ 0 h 46"/>
                <a:gd name="T50" fmla="*/ 30 w 45"/>
                <a:gd name="T51" fmla="*/ 0 h 46"/>
                <a:gd name="T52" fmla="*/ 28 w 45"/>
                <a:gd name="T53" fmla="*/ 3 h 46"/>
                <a:gd name="T54" fmla="*/ 31 w 45"/>
                <a:gd name="T55" fmla="*/ 4 h 46"/>
                <a:gd name="T56" fmla="*/ 32 w 45"/>
                <a:gd name="T57" fmla="*/ 1 h 46"/>
                <a:gd name="T58" fmla="*/ 30 w 45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6">
                  <a:moveTo>
                    <a:pt x="29" y="42"/>
                  </a:moveTo>
                  <a:cubicBezTo>
                    <a:pt x="28" y="43"/>
                    <a:pt x="27" y="43"/>
                    <a:pt x="26" y="43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6"/>
                    <a:pt x="29" y="45"/>
                    <a:pt x="30" y="45"/>
                  </a:cubicBezTo>
                  <a:cubicBezTo>
                    <a:pt x="29" y="42"/>
                    <a:pt x="29" y="42"/>
                    <a:pt x="29" y="42"/>
                  </a:cubicBezTo>
                  <a:moveTo>
                    <a:pt x="3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1" y="38"/>
                    <a:pt x="1" y="39"/>
                    <a:pt x="2" y="4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6"/>
                  </a:cubicBezTo>
                  <a:moveTo>
                    <a:pt x="41" y="29"/>
                  </a:moveTo>
                  <a:cubicBezTo>
                    <a:pt x="40" y="30"/>
                    <a:pt x="40" y="30"/>
                    <a:pt x="40" y="3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1"/>
                    <a:pt x="43" y="30"/>
                    <a:pt x="43" y="30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44" y="21"/>
                  </a:moveTo>
                  <a:cubicBezTo>
                    <a:pt x="41" y="21"/>
                    <a:pt x="41" y="21"/>
                    <a:pt x="41" y="21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3"/>
                    <a:pt x="45" y="22"/>
                    <a:pt x="44" y="21"/>
                  </a:cubicBezTo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  <a:moveTo>
                    <a:pt x="30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4" name="Freeform 566"/>
            <p:cNvSpPr>
              <a:spLocks noEditPoints="1"/>
            </p:cNvSpPr>
            <p:nvPr/>
          </p:nvSpPr>
          <p:spPr bwMode="auto">
            <a:xfrm>
              <a:off x="2260600" y="7573963"/>
              <a:ext cx="179388" cy="177800"/>
            </a:xfrm>
            <a:custGeom>
              <a:avLst/>
              <a:gdLst>
                <a:gd name="T0" fmla="*/ 14 w 37"/>
                <a:gd name="T1" fmla="*/ 16 h 37"/>
                <a:gd name="T2" fmla="*/ 13 w 37"/>
                <a:gd name="T3" fmla="*/ 18 h 37"/>
                <a:gd name="T4" fmla="*/ 13 w 37"/>
                <a:gd name="T5" fmla="*/ 17 h 37"/>
                <a:gd name="T6" fmla="*/ 5 w 37"/>
                <a:gd name="T7" fmla="*/ 31 h 37"/>
                <a:gd name="T8" fmla="*/ 19 w 37"/>
                <a:gd name="T9" fmla="*/ 37 h 37"/>
                <a:gd name="T10" fmla="*/ 21 w 37"/>
                <a:gd name="T11" fmla="*/ 37 h 37"/>
                <a:gd name="T12" fmla="*/ 27 w 37"/>
                <a:gd name="T13" fmla="*/ 35 h 37"/>
                <a:gd name="T14" fmla="*/ 14 w 37"/>
                <a:gd name="T15" fmla="*/ 16 h 37"/>
                <a:gd name="T16" fmla="*/ 11 w 37"/>
                <a:gd name="T17" fmla="*/ 2 h 37"/>
                <a:gd name="T18" fmla="*/ 0 w 37"/>
                <a:gd name="T19" fmla="*/ 21 h 37"/>
                <a:gd name="T20" fmla="*/ 3 w 37"/>
                <a:gd name="T21" fmla="*/ 28 h 37"/>
                <a:gd name="T22" fmla="*/ 13 w 37"/>
                <a:gd name="T23" fmla="*/ 13 h 37"/>
                <a:gd name="T24" fmla="*/ 11 w 37"/>
                <a:gd name="T25" fmla="*/ 2 h 37"/>
                <a:gd name="T26" fmla="*/ 22 w 37"/>
                <a:gd name="T27" fmla="*/ 1 h 37"/>
                <a:gd name="T28" fmla="*/ 16 w 37"/>
                <a:gd name="T29" fmla="*/ 13 h 37"/>
                <a:gd name="T30" fmla="*/ 29 w 37"/>
                <a:gd name="T31" fmla="*/ 34 h 37"/>
                <a:gd name="T32" fmla="*/ 37 w 37"/>
                <a:gd name="T33" fmla="*/ 16 h 37"/>
                <a:gd name="T34" fmla="*/ 22 w 37"/>
                <a:gd name="T35" fmla="*/ 1 h 37"/>
                <a:gd name="T36" fmla="*/ 19 w 37"/>
                <a:gd name="T37" fmla="*/ 0 h 37"/>
                <a:gd name="T38" fmla="*/ 16 w 37"/>
                <a:gd name="T39" fmla="*/ 0 h 37"/>
                <a:gd name="T40" fmla="*/ 13 w 37"/>
                <a:gd name="T41" fmla="*/ 1 h 37"/>
                <a:gd name="T42" fmla="*/ 15 w 37"/>
                <a:gd name="T43" fmla="*/ 9 h 37"/>
                <a:gd name="T44" fmla="*/ 19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14" y="16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8" y="34"/>
                    <a:pt x="13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3" y="36"/>
                    <a:pt x="25" y="36"/>
                    <a:pt x="27" y="35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1" y="2"/>
                  </a:moveTo>
                  <a:cubicBezTo>
                    <a:pt x="4" y="5"/>
                    <a:pt x="0" y="13"/>
                    <a:pt x="0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2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3"/>
                    <a:pt x="37" y="16"/>
                  </a:cubicBezTo>
                  <a:cubicBezTo>
                    <a:pt x="36" y="8"/>
                    <a:pt x="29" y="2"/>
                    <a:pt x="22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5" name="Freeform 567"/>
            <p:cNvSpPr/>
            <p:nvPr/>
          </p:nvSpPr>
          <p:spPr bwMode="auto">
            <a:xfrm>
              <a:off x="2274888" y="7573963"/>
              <a:ext cx="125413" cy="168275"/>
            </a:xfrm>
            <a:custGeom>
              <a:avLst/>
              <a:gdLst>
                <a:gd name="T0" fmla="*/ 16 w 26"/>
                <a:gd name="T1" fmla="*/ 0 h 35"/>
                <a:gd name="T2" fmla="*/ 12 w 26"/>
                <a:gd name="T3" fmla="*/ 9 h 35"/>
                <a:gd name="T4" fmla="*/ 10 w 26"/>
                <a:gd name="T5" fmla="*/ 1 h 35"/>
                <a:gd name="T6" fmla="*/ 8 w 26"/>
                <a:gd name="T7" fmla="*/ 2 h 35"/>
                <a:gd name="T8" fmla="*/ 10 w 26"/>
                <a:gd name="T9" fmla="*/ 13 h 35"/>
                <a:gd name="T10" fmla="*/ 0 w 26"/>
                <a:gd name="T11" fmla="*/ 28 h 35"/>
                <a:gd name="T12" fmla="*/ 2 w 26"/>
                <a:gd name="T13" fmla="*/ 31 h 35"/>
                <a:gd name="T14" fmla="*/ 10 w 26"/>
                <a:gd name="T15" fmla="*/ 17 h 35"/>
                <a:gd name="T16" fmla="*/ 10 w 26"/>
                <a:gd name="T17" fmla="*/ 18 h 35"/>
                <a:gd name="T18" fmla="*/ 11 w 26"/>
                <a:gd name="T19" fmla="*/ 16 h 35"/>
                <a:gd name="T20" fmla="*/ 24 w 26"/>
                <a:gd name="T21" fmla="*/ 35 h 35"/>
                <a:gd name="T22" fmla="*/ 26 w 26"/>
                <a:gd name="T23" fmla="*/ 34 h 35"/>
                <a:gd name="T24" fmla="*/ 13 w 26"/>
                <a:gd name="T25" fmla="*/ 13 h 35"/>
                <a:gd name="T26" fmla="*/ 19 w 26"/>
                <a:gd name="T27" fmla="*/ 1 h 35"/>
                <a:gd name="T28" fmla="*/ 16 w 26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5">
                  <a:moveTo>
                    <a:pt x="16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2"/>
                    <a:pt x="8" y="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5" y="34"/>
                    <a:pt x="26" y="3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6" name="Freeform 568"/>
            <p:cNvSpPr>
              <a:spLocks noEditPoints="1"/>
            </p:cNvSpPr>
            <p:nvPr/>
          </p:nvSpPr>
          <p:spPr bwMode="auto">
            <a:xfrm>
              <a:off x="2227263" y="7545388"/>
              <a:ext cx="246063" cy="234950"/>
            </a:xfrm>
            <a:custGeom>
              <a:avLst/>
              <a:gdLst>
                <a:gd name="T0" fmla="*/ 10 w 51"/>
                <a:gd name="T1" fmla="*/ 39 h 49"/>
                <a:gd name="T2" fmla="*/ 8 w 51"/>
                <a:gd name="T3" fmla="*/ 42 h 49"/>
                <a:gd name="T4" fmla="*/ 26 w 51"/>
                <a:gd name="T5" fmla="*/ 49 h 49"/>
                <a:gd name="T6" fmla="*/ 28 w 51"/>
                <a:gd name="T7" fmla="*/ 49 h 49"/>
                <a:gd name="T8" fmla="*/ 37 w 51"/>
                <a:gd name="T9" fmla="*/ 46 h 49"/>
                <a:gd name="T10" fmla="*/ 36 w 51"/>
                <a:gd name="T11" fmla="*/ 44 h 49"/>
                <a:gd name="T12" fmla="*/ 28 w 51"/>
                <a:gd name="T13" fmla="*/ 46 h 49"/>
                <a:gd name="T14" fmla="*/ 26 w 51"/>
                <a:gd name="T15" fmla="*/ 46 h 49"/>
                <a:gd name="T16" fmla="*/ 10 w 51"/>
                <a:gd name="T17" fmla="*/ 39 h 49"/>
                <a:gd name="T18" fmla="*/ 16 w 51"/>
                <a:gd name="T19" fmla="*/ 2 h 49"/>
                <a:gd name="T20" fmla="*/ 1 w 51"/>
                <a:gd name="T21" fmla="*/ 27 h 49"/>
                <a:gd name="T22" fmla="*/ 6 w 51"/>
                <a:gd name="T23" fmla="*/ 40 h 49"/>
                <a:gd name="T24" fmla="*/ 8 w 51"/>
                <a:gd name="T25" fmla="*/ 37 h 49"/>
                <a:gd name="T26" fmla="*/ 4 w 51"/>
                <a:gd name="T27" fmla="*/ 27 h 49"/>
                <a:gd name="T28" fmla="*/ 17 w 51"/>
                <a:gd name="T29" fmla="*/ 5 h 49"/>
                <a:gd name="T30" fmla="*/ 16 w 51"/>
                <a:gd name="T31" fmla="*/ 2 h 49"/>
                <a:gd name="T32" fmla="*/ 32 w 51"/>
                <a:gd name="T33" fmla="*/ 1 h 49"/>
                <a:gd name="T34" fmla="*/ 30 w 51"/>
                <a:gd name="T35" fmla="*/ 3 h 49"/>
                <a:gd name="T36" fmla="*/ 47 w 51"/>
                <a:gd name="T37" fmla="*/ 22 h 49"/>
                <a:gd name="T38" fmla="*/ 38 w 51"/>
                <a:gd name="T39" fmla="*/ 42 h 49"/>
                <a:gd name="T40" fmla="*/ 40 w 51"/>
                <a:gd name="T41" fmla="*/ 45 h 49"/>
                <a:gd name="T42" fmla="*/ 50 w 51"/>
                <a:gd name="T43" fmla="*/ 22 h 49"/>
                <a:gd name="T44" fmla="*/ 32 w 51"/>
                <a:gd name="T45" fmla="*/ 1 h 49"/>
                <a:gd name="T46" fmla="*/ 26 w 51"/>
                <a:gd name="T47" fmla="*/ 0 h 49"/>
                <a:gd name="T48" fmla="*/ 23 w 51"/>
                <a:gd name="T49" fmla="*/ 0 h 49"/>
                <a:gd name="T50" fmla="*/ 19 w 51"/>
                <a:gd name="T51" fmla="*/ 1 h 49"/>
                <a:gd name="T52" fmla="*/ 20 w 51"/>
                <a:gd name="T53" fmla="*/ 4 h 49"/>
                <a:gd name="T54" fmla="*/ 23 w 51"/>
                <a:gd name="T55" fmla="*/ 3 h 49"/>
                <a:gd name="T56" fmla="*/ 26 w 51"/>
                <a:gd name="T57" fmla="*/ 3 h 49"/>
                <a:gd name="T58" fmla="*/ 27 w 51"/>
                <a:gd name="T59" fmla="*/ 3 h 49"/>
                <a:gd name="T60" fmla="*/ 29 w 51"/>
                <a:gd name="T61" fmla="*/ 0 h 49"/>
                <a:gd name="T62" fmla="*/ 26 w 51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49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3" y="47"/>
                    <a:pt x="19" y="49"/>
                    <a:pt x="26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32" y="49"/>
                    <a:pt x="35" y="48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5"/>
                    <a:pt x="31" y="46"/>
                    <a:pt x="28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moveTo>
                    <a:pt x="16" y="2"/>
                  </a:moveTo>
                  <a:cubicBezTo>
                    <a:pt x="6" y="6"/>
                    <a:pt x="0" y="16"/>
                    <a:pt x="1" y="27"/>
                  </a:cubicBezTo>
                  <a:cubicBezTo>
                    <a:pt x="2" y="32"/>
                    <a:pt x="4" y="37"/>
                    <a:pt x="6" y="4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4" y="27"/>
                  </a:cubicBezTo>
                  <a:cubicBezTo>
                    <a:pt x="3" y="17"/>
                    <a:pt x="8" y="8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32" y="1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9" y="5"/>
                    <a:pt x="46" y="13"/>
                    <a:pt x="47" y="22"/>
                  </a:cubicBezTo>
                  <a:cubicBezTo>
                    <a:pt x="48" y="30"/>
                    <a:pt x="44" y="38"/>
                    <a:pt x="38" y="42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7" y="40"/>
                    <a:pt x="51" y="31"/>
                    <a:pt x="50" y="22"/>
                  </a:cubicBezTo>
                  <a:cubicBezTo>
                    <a:pt x="49" y="11"/>
                    <a:pt x="41" y="3"/>
                    <a:pt x="32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7" name="Freeform 569"/>
            <p:cNvSpPr>
              <a:spLocks noEditPoints="1"/>
            </p:cNvSpPr>
            <p:nvPr/>
          </p:nvSpPr>
          <p:spPr bwMode="auto">
            <a:xfrm>
              <a:off x="2255838" y="7545388"/>
              <a:ext cx="163513" cy="220663"/>
            </a:xfrm>
            <a:custGeom>
              <a:avLst/>
              <a:gdLst>
                <a:gd name="T0" fmla="*/ 32 w 34"/>
                <a:gd name="T1" fmla="*/ 42 h 46"/>
                <a:gd name="T2" fmla="*/ 30 w 34"/>
                <a:gd name="T3" fmla="*/ 44 h 46"/>
                <a:gd name="T4" fmla="*/ 31 w 34"/>
                <a:gd name="T5" fmla="*/ 46 h 46"/>
                <a:gd name="T6" fmla="*/ 34 w 34"/>
                <a:gd name="T7" fmla="*/ 45 h 46"/>
                <a:gd name="T8" fmla="*/ 32 w 34"/>
                <a:gd name="T9" fmla="*/ 42 h 46"/>
                <a:gd name="T10" fmla="*/ 2 w 34"/>
                <a:gd name="T11" fmla="*/ 37 h 46"/>
                <a:gd name="T12" fmla="*/ 0 w 34"/>
                <a:gd name="T13" fmla="*/ 40 h 46"/>
                <a:gd name="T14" fmla="*/ 2 w 34"/>
                <a:gd name="T15" fmla="*/ 42 h 46"/>
                <a:gd name="T16" fmla="*/ 4 w 34"/>
                <a:gd name="T17" fmla="*/ 39 h 46"/>
                <a:gd name="T18" fmla="*/ 2 w 34"/>
                <a:gd name="T19" fmla="*/ 37 h 46"/>
                <a:gd name="T20" fmla="*/ 13 w 34"/>
                <a:gd name="T21" fmla="*/ 1 h 46"/>
                <a:gd name="T22" fmla="*/ 10 w 34"/>
                <a:gd name="T23" fmla="*/ 2 h 46"/>
                <a:gd name="T24" fmla="*/ 11 w 34"/>
                <a:gd name="T25" fmla="*/ 5 h 46"/>
                <a:gd name="T26" fmla="*/ 14 w 34"/>
                <a:gd name="T27" fmla="*/ 4 h 46"/>
                <a:gd name="T28" fmla="*/ 13 w 34"/>
                <a:gd name="T29" fmla="*/ 1 h 46"/>
                <a:gd name="T30" fmla="*/ 23 w 34"/>
                <a:gd name="T31" fmla="*/ 0 h 46"/>
                <a:gd name="T32" fmla="*/ 21 w 34"/>
                <a:gd name="T33" fmla="*/ 3 h 46"/>
                <a:gd name="T34" fmla="*/ 24 w 34"/>
                <a:gd name="T35" fmla="*/ 3 h 46"/>
                <a:gd name="T36" fmla="*/ 26 w 34"/>
                <a:gd name="T37" fmla="*/ 1 h 46"/>
                <a:gd name="T38" fmla="*/ 23 w 34"/>
                <a:gd name="T3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6">
                  <a:moveTo>
                    <a:pt x="32" y="42"/>
                  </a:moveTo>
                  <a:cubicBezTo>
                    <a:pt x="31" y="43"/>
                    <a:pt x="30" y="43"/>
                    <a:pt x="30" y="4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6"/>
                    <a:pt x="33" y="45"/>
                    <a:pt x="34" y="45"/>
                  </a:cubicBezTo>
                  <a:cubicBezTo>
                    <a:pt x="32" y="42"/>
                    <a:pt x="32" y="42"/>
                    <a:pt x="32" y="42"/>
                  </a:cubicBezTo>
                  <a:moveTo>
                    <a:pt x="2" y="37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" y="41"/>
                    <a:pt x="2" y="42"/>
                    <a:pt x="2" y="42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3" y="38"/>
                    <a:pt x="2" y="37"/>
                  </a:cubicBezTo>
                  <a:moveTo>
                    <a:pt x="13" y="1"/>
                  </a:moveTo>
                  <a:cubicBezTo>
                    <a:pt x="12" y="1"/>
                    <a:pt x="11" y="1"/>
                    <a:pt x="10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8" name="Freeform 570"/>
            <p:cNvSpPr>
              <a:spLocks noEditPoints="1"/>
            </p:cNvSpPr>
            <p:nvPr/>
          </p:nvSpPr>
          <p:spPr bwMode="auto">
            <a:xfrm>
              <a:off x="3952875" y="8016875"/>
              <a:ext cx="144463" cy="139700"/>
            </a:xfrm>
            <a:custGeom>
              <a:avLst/>
              <a:gdLst>
                <a:gd name="T0" fmla="*/ 10 w 30"/>
                <a:gd name="T1" fmla="*/ 15 h 29"/>
                <a:gd name="T2" fmla="*/ 1 w 30"/>
                <a:gd name="T3" fmla="*/ 18 h 29"/>
                <a:gd name="T4" fmla="*/ 15 w 30"/>
                <a:gd name="T5" fmla="*/ 29 h 29"/>
                <a:gd name="T6" fmla="*/ 16 w 30"/>
                <a:gd name="T7" fmla="*/ 28 h 29"/>
                <a:gd name="T8" fmla="*/ 24 w 30"/>
                <a:gd name="T9" fmla="*/ 25 h 29"/>
                <a:gd name="T10" fmla="*/ 10 w 30"/>
                <a:gd name="T11" fmla="*/ 15 h 29"/>
                <a:gd name="T12" fmla="*/ 0 w 30"/>
                <a:gd name="T13" fmla="*/ 12 h 29"/>
                <a:gd name="T14" fmla="*/ 0 w 30"/>
                <a:gd name="T15" fmla="*/ 15 h 29"/>
                <a:gd name="T16" fmla="*/ 6 w 30"/>
                <a:gd name="T17" fmla="*/ 14 h 29"/>
                <a:gd name="T18" fmla="*/ 0 w 30"/>
                <a:gd name="T19" fmla="*/ 12 h 29"/>
                <a:gd name="T20" fmla="*/ 26 w 30"/>
                <a:gd name="T21" fmla="*/ 5 h 29"/>
                <a:gd name="T22" fmla="*/ 13 w 30"/>
                <a:gd name="T23" fmla="*/ 14 h 29"/>
                <a:gd name="T24" fmla="*/ 26 w 30"/>
                <a:gd name="T25" fmla="*/ 23 h 29"/>
                <a:gd name="T26" fmla="*/ 29 w 30"/>
                <a:gd name="T27" fmla="*/ 12 h 29"/>
                <a:gd name="T28" fmla="*/ 26 w 30"/>
                <a:gd name="T29" fmla="*/ 5 h 29"/>
                <a:gd name="T30" fmla="*/ 15 w 30"/>
                <a:gd name="T31" fmla="*/ 0 h 29"/>
                <a:gd name="T32" fmla="*/ 13 w 30"/>
                <a:gd name="T33" fmla="*/ 0 h 29"/>
                <a:gd name="T34" fmla="*/ 1 w 30"/>
                <a:gd name="T35" fmla="*/ 9 h 29"/>
                <a:gd name="T36" fmla="*/ 10 w 30"/>
                <a:gd name="T37" fmla="*/ 12 h 29"/>
                <a:gd name="T38" fmla="*/ 24 w 30"/>
                <a:gd name="T39" fmla="*/ 3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0" y="15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2" y="24"/>
                    <a:pt x="8" y="29"/>
                    <a:pt x="15" y="29"/>
                  </a:cubicBezTo>
                  <a:cubicBezTo>
                    <a:pt x="15" y="29"/>
                    <a:pt x="16" y="29"/>
                    <a:pt x="16" y="28"/>
                  </a:cubicBezTo>
                  <a:cubicBezTo>
                    <a:pt x="19" y="28"/>
                    <a:pt x="22" y="27"/>
                    <a:pt x="24" y="25"/>
                  </a:cubicBezTo>
                  <a:cubicBezTo>
                    <a:pt x="10" y="15"/>
                    <a:pt x="10" y="15"/>
                    <a:pt x="10" y="15"/>
                  </a:cubicBezTo>
                  <a:moveTo>
                    <a:pt x="0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26" y="5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0"/>
                    <a:pt x="30" y="16"/>
                    <a:pt x="29" y="12"/>
                  </a:cubicBezTo>
                  <a:cubicBezTo>
                    <a:pt x="29" y="10"/>
                    <a:pt x="28" y="7"/>
                    <a:pt x="26" y="5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7" y="0"/>
                    <a:pt x="3" y="4"/>
                    <a:pt x="1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2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9" name="Freeform 571"/>
            <p:cNvSpPr/>
            <p:nvPr/>
          </p:nvSpPr>
          <p:spPr bwMode="auto">
            <a:xfrm>
              <a:off x="3952875" y="8031163"/>
              <a:ext cx="125413" cy="106363"/>
            </a:xfrm>
            <a:custGeom>
              <a:avLst/>
              <a:gdLst>
                <a:gd name="T0" fmla="*/ 24 w 26"/>
                <a:gd name="T1" fmla="*/ 0 h 22"/>
                <a:gd name="T2" fmla="*/ 10 w 26"/>
                <a:gd name="T3" fmla="*/ 9 h 22"/>
                <a:gd name="T4" fmla="*/ 1 w 26"/>
                <a:gd name="T5" fmla="*/ 6 h 22"/>
                <a:gd name="T6" fmla="*/ 0 w 26"/>
                <a:gd name="T7" fmla="*/ 9 h 22"/>
                <a:gd name="T8" fmla="*/ 6 w 26"/>
                <a:gd name="T9" fmla="*/ 11 h 22"/>
                <a:gd name="T10" fmla="*/ 0 w 26"/>
                <a:gd name="T11" fmla="*/ 12 h 22"/>
                <a:gd name="T12" fmla="*/ 0 w 26"/>
                <a:gd name="T13" fmla="*/ 13 h 22"/>
                <a:gd name="T14" fmla="*/ 1 w 26"/>
                <a:gd name="T15" fmla="*/ 15 h 22"/>
                <a:gd name="T16" fmla="*/ 10 w 26"/>
                <a:gd name="T17" fmla="*/ 12 h 22"/>
                <a:gd name="T18" fmla="*/ 24 w 26"/>
                <a:gd name="T19" fmla="*/ 22 h 22"/>
                <a:gd name="T20" fmla="*/ 26 w 26"/>
                <a:gd name="T21" fmla="*/ 20 h 22"/>
                <a:gd name="T22" fmla="*/ 13 w 26"/>
                <a:gd name="T23" fmla="*/ 11 h 22"/>
                <a:gd name="T24" fmla="*/ 26 w 26"/>
                <a:gd name="T25" fmla="*/ 2 h 22"/>
                <a:gd name="T26" fmla="*/ 24 w 26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2">
                  <a:moveTo>
                    <a:pt x="24" y="0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4"/>
                    <a:pt x="1" y="1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1"/>
                    <a:pt x="26" y="21"/>
                    <a:pt x="26" y="2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0" name="Freeform 572"/>
            <p:cNvSpPr>
              <a:spLocks noEditPoints="1"/>
            </p:cNvSpPr>
            <p:nvPr/>
          </p:nvSpPr>
          <p:spPr bwMode="auto">
            <a:xfrm>
              <a:off x="3929063" y="7988300"/>
              <a:ext cx="192088" cy="193675"/>
            </a:xfrm>
            <a:custGeom>
              <a:avLst/>
              <a:gdLst>
                <a:gd name="T0" fmla="*/ 3 w 40"/>
                <a:gd name="T1" fmla="*/ 25 h 40"/>
                <a:gd name="T2" fmla="*/ 1 w 40"/>
                <a:gd name="T3" fmla="*/ 25 h 40"/>
                <a:gd name="T4" fmla="*/ 20 w 40"/>
                <a:gd name="T5" fmla="*/ 40 h 40"/>
                <a:gd name="T6" fmla="*/ 22 w 40"/>
                <a:gd name="T7" fmla="*/ 40 h 40"/>
                <a:gd name="T8" fmla="*/ 34 w 40"/>
                <a:gd name="T9" fmla="*/ 34 h 40"/>
                <a:gd name="T10" fmla="*/ 31 w 40"/>
                <a:gd name="T11" fmla="*/ 32 h 40"/>
                <a:gd name="T12" fmla="*/ 22 w 40"/>
                <a:gd name="T13" fmla="*/ 37 h 40"/>
                <a:gd name="T14" fmla="*/ 20 w 40"/>
                <a:gd name="T15" fmla="*/ 37 h 40"/>
                <a:gd name="T16" fmla="*/ 3 w 40"/>
                <a:gd name="T17" fmla="*/ 25 h 40"/>
                <a:gd name="T18" fmla="*/ 0 w 40"/>
                <a:gd name="T19" fmla="*/ 16 h 40"/>
                <a:gd name="T20" fmla="*/ 0 w 40"/>
                <a:gd name="T21" fmla="*/ 22 h 40"/>
                <a:gd name="T22" fmla="*/ 0 w 40"/>
                <a:gd name="T23" fmla="*/ 23 h 40"/>
                <a:gd name="T24" fmla="*/ 3 w 40"/>
                <a:gd name="T25" fmla="*/ 22 h 40"/>
                <a:gd name="T26" fmla="*/ 3 w 40"/>
                <a:gd name="T27" fmla="*/ 17 h 40"/>
                <a:gd name="T28" fmla="*/ 0 w 40"/>
                <a:gd name="T29" fmla="*/ 16 h 40"/>
                <a:gd name="T30" fmla="*/ 35 w 40"/>
                <a:gd name="T31" fmla="*/ 8 h 40"/>
                <a:gd name="T32" fmla="*/ 33 w 40"/>
                <a:gd name="T33" fmla="*/ 10 h 40"/>
                <a:gd name="T34" fmla="*/ 37 w 40"/>
                <a:gd name="T35" fmla="*/ 18 h 40"/>
                <a:gd name="T36" fmla="*/ 33 w 40"/>
                <a:gd name="T37" fmla="*/ 30 h 40"/>
                <a:gd name="T38" fmla="*/ 35 w 40"/>
                <a:gd name="T39" fmla="*/ 32 h 40"/>
                <a:gd name="T40" fmla="*/ 39 w 40"/>
                <a:gd name="T41" fmla="*/ 18 h 40"/>
                <a:gd name="T42" fmla="*/ 35 w 40"/>
                <a:gd name="T43" fmla="*/ 8 h 40"/>
                <a:gd name="T44" fmla="*/ 20 w 40"/>
                <a:gd name="T45" fmla="*/ 0 h 40"/>
                <a:gd name="T46" fmla="*/ 17 w 40"/>
                <a:gd name="T47" fmla="*/ 1 h 40"/>
                <a:gd name="T48" fmla="*/ 1 w 40"/>
                <a:gd name="T49" fmla="*/ 14 h 40"/>
                <a:gd name="T50" fmla="*/ 4 w 40"/>
                <a:gd name="T51" fmla="*/ 14 h 40"/>
                <a:gd name="T52" fmla="*/ 18 w 40"/>
                <a:gd name="T53" fmla="*/ 3 h 40"/>
                <a:gd name="T54" fmla="*/ 20 w 40"/>
                <a:gd name="T55" fmla="*/ 3 h 40"/>
                <a:gd name="T56" fmla="*/ 31 w 40"/>
                <a:gd name="T57" fmla="*/ 8 h 40"/>
                <a:gd name="T58" fmla="*/ 34 w 40"/>
                <a:gd name="T59" fmla="*/ 6 h 40"/>
                <a:gd name="T60" fmla="*/ 20 w 40"/>
                <a:gd name="T6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40"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3" y="34"/>
                    <a:pt x="11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27" y="39"/>
                    <a:pt x="31" y="37"/>
                    <a:pt x="34" y="3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5"/>
                    <a:pt x="25" y="37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2" y="37"/>
                    <a:pt x="5" y="32"/>
                    <a:pt x="3" y="25"/>
                  </a:cubicBezTo>
                  <a:moveTo>
                    <a:pt x="0" y="16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0"/>
                    <a:pt x="3" y="18"/>
                    <a:pt x="3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5" y="8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5" y="12"/>
                    <a:pt x="36" y="15"/>
                    <a:pt x="37" y="18"/>
                  </a:cubicBezTo>
                  <a:cubicBezTo>
                    <a:pt x="37" y="23"/>
                    <a:pt x="36" y="27"/>
                    <a:pt x="33" y="30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8"/>
                  </a:cubicBezTo>
                  <a:cubicBezTo>
                    <a:pt x="39" y="14"/>
                    <a:pt x="37" y="11"/>
                    <a:pt x="35" y="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0" y="1"/>
                    <a:pt x="4" y="7"/>
                    <a:pt x="1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8"/>
                    <a:pt x="11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4" y="3"/>
                    <a:pt x="28" y="5"/>
                    <a:pt x="31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1" name="Freeform 573"/>
            <p:cNvSpPr>
              <a:spLocks noEditPoints="1"/>
            </p:cNvSpPr>
            <p:nvPr/>
          </p:nvSpPr>
          <p:spPr bwMode="auto">
            <a:xfrm>
              <a:off x="3929063" y="8016875"/>
              <a:ext cx="168275" cy="134938"/>
            </a:xfrm>
            <a:custGeom>
              <a:avLst/>
              <a:gdLst>
                <a:gd name="T0" fmla="*/ 33 w 35"/>
                <a:gd name="T1" fmla="*/ 24 h 28"/>
                <a:gd name="T2" fmla="*/ 31 w 35"/>
                <a:gd name="T3" fmla="*/ 26 h 28"/>
                <a:gd name="T4" fmla="*/ 34 w 35"/>
                <a:gd name="T5" fmla="*/ 28 h 28"/>
                <a:gd name="T6" fmla="*/ 35 w 35"/>
                <a:gd name="T7" fmla="*/ 26 h 28"/>
                <a:gd name="T8" fmla="*/ 33 w 35"/>
                <a:gd name="T9" fmla="*/ 24 h 28"/>
                <a:gd name="T10" fmla="*/ 3 w 35"/>
                <a:gd name="T11" fmla="*/ 16 h 28"/>
                <a:gd name="T12" fmla="*/ 0 w 35"/>
                <a:gd name="T13" fmla="*/ 17 h 28"/>
                <a:gd name="T14" fmla="*/ 1 w 35"/>
                <a:gd name="T15" fmla="*/ 19 h 28"/>
                <a:gd name="T16" fmla="*/ 3 w 35"/>
                <a:gd name="T17" fmla="*/ 19 h 28"/>
                <a:gd name="T18" fmla="*/ 3 w 35"/>
                <a:gd name="T19" fmla="*/ 16 h 28"/>
                <a:gd name="T20" fmla="*/ 3 w 35"/>
                <a:gd name="T21" fmla="*/ 16 h 28"/>
                <a:gd name="T22" fmla="*/ 1 w 35"/>
                <a:gd name="T23" fmla="*/ 8 h 28"/>
                <a:gd name="T24" fmla="*/ 0 w 35"/>
                <a:gd name="T25" fmla="*/ 10 h 28"/>
                <a:gd name="T26" fmla="*/ 3 w 35"/>
                <a:gd name="T27" fmla="*/ 11 h 28"/>
                <a:gd name="T28" fmla="*/ 4 w 35"/>
                <a:gd name="T29" fmla="*/ 8 h 28"/>
                <a:gd name="T30" fmla="*/ 1 w 35"/>
                <a:gd name="T31" fmla="*/ 8 h 28"/>
                <a:gd name="T32" fmla="*/ 34 w 35"/>
                <a:gd name="T33" fmla="*/ 0 h 28"/>
                <a:gd name="T34" fmla="*/ 31 w 35"/>
                <a:gd name="T35" fmla="*/ 2 h 28"/>
                <a:gd name="T36" fmla="*/ 33 w 35"/>
                <a:gd name="T37" fmla="*/ 4 h 28"/>
                <a:gd name="T38" fmla="*/ 35 w 35"/>
                <a:gd name="T39" fmla="*/ 2 h 28"/>
                <a:gd name="T40" fmla="*/ 34 w 35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8">
                  <a:moveTo>
                    <a:pt x="33" y="24"/>
                  </a:moveTo>
                  <a:cubicBezTo>
                    <a:pt x="33" y="25"/>
                    <a:pt x="32" y="26"/>
                    <a:pt x="31" y="26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7"/>
                    <a:pt x="35" y="27"/>
                    <a:pt x="35" y="26"/>
                  </a:cubicBezTo>
                  <a:cubicBezTo>
                    <a:pt x="33" y="24"/>
                    <a:pt x="33" y="24"/>
                    <a:pt x="33" y="24"/>
                  </a:cubicBezTo>
                  <a:moveTo>
                    <a:pt x="3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1" y="18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1" y="8"/>
                  </a:moveTo>
                  <a:cubicBezTo>
                    <a:pt x="1" y="8"/>
                    <a:pt x="1" y="9"/>
                    <a:pt x="0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9"/>
                    <a:pt x="4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34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4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2" name="Freeform 574"/>
            <p:cNvSpPr>
              <a:spLocks noEditPoints="1"/>
            </p:cNvSpPr>
            <p:nvPr/>
          </p:nvSpPr>
          <p:spPr bwMode="auto">
            <a:xfrm>
              <a:off x="5259388" y="7862888"/>
              <a:ext cx="144463" cy="139700"/>
            </a:xfrm>
            <a:custGeom>
              <a:avLst/>
              <a:gdLst>
                <a:gd name="T0" fmla="*/ 19 w 30"/>
                <a:gd name="T1" fmla="*/ 14 h 29"/>
                <a:gd name="T2" fmla="*/ 2 w 30"/>
                <a:gd name="T3" fmla="*/ 22 h 29"/>
                <a:gd name="T4" fmla="*/ 14 w 30"/>
                <a:gd name="T5" fmla="*/ 29 h 29"/>
                <a:gd name="T6" fmla="*/ 19 w 30"/>
                <a:gd name="T7" fmla="*/ 14 h 29"/>
                <a:gd name="T8" fmla="*/ 8 w 30"/>
                <a:gd name="T9" fmla="*/ 2 h 29"/>
                <a:gd name="T10" fmla="*/ 0 w 30"/>
                <a:gd name="T11" fmla="*/ 17 h 29"/>
                <a:gd name="T12" fmla="*/ 1 w 30"/>
                <a:gd name="T13" fmla="*/ 19 h 29"/>
                <a:gd name="T14" fmla="*/ 19 w 30"/>
                <a:gd name="T15" fmla="*/ 11 h 29"/>
                <a:gd name="T16" fmla="*/ 8 w 30"/>
                <a:gd name="T17" fmla="*/ 2 h 29"/>
                <a:gd name="T18" fmla="*/ 20 w 30"/>
                <a:gd name="T19" fmla="*/ 1 h 29"/>
                <a:gd name="T20" fmla="*/ 22 w 30"/>
                <a:gd name="T21" fmla="*/ 11 h 29"/>
                <a:gd name="T22" fmla="*/ 23 w 30"/>
                <a:gd name="T23" fmla="*/ 12 h 29"/>
                <a:gd name="T24" fmla="*/ 22 w 30"/>
                <a:gd name="T25" fmla="*/ 13 h 29"/>
                <a:gd name="T26" fmla="*/ 17 w 30"/>
                <a:gd name="T27" fmla="*/ 29 h 29"/>
                <a:gd name="T28" fmla="*/ 29 w 30"/>
                <a:gd name="T29" fmla="*/ 13 h 29"/>
                <a:gd name="T30" fmla="*/ 20 w 30"/>
                <a:gd name="T31" fmla="*/ 1 h 29"/>
                <a:gd name="T32" fmla="*/ 15 w 30"/>
                <a:gd name="T33" fmla="*/ 0 h 29"/>
                <a:gd name="T34" fmla="*/ 13 w 30"/>
                <a:gd name="T35" fmla="*/ 1 h 29"/>
                <a:gd name="T36" fmla="*/ 11 w 30"/>
                <a:gd name="T37" fmla="*/ 1 h 29"/>
                <a:gd name="T38" fmla="*/ 19 w 30"/>
                <a:gd name="T39" fmla="*/ 8 h 29"/>
                <a:gd name="T40" fmla="*/ 17 w 30"/>
                <a:gd name="T41" fmla="*/ 1 h 29"/>
                <a:gd name="T42" fmla="*/ 15 w 30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29">
                  <a:moveTo>
                    <a:pt x="19" y="1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6"/>
                    <a:pt x="9" y="29"/>
                    <a:pt x="14" y="29"/>
                  </a:cubicBezTo>
                  <a:cubicBezTo>
                    <a:pt x="19" y="14"/>
                    <a:pt x="19" y="14"/>
                    <a:pt x="19" y="14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7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8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3" name="Freeform 575"/>
            <p:cNvSpPr/>
            <p:nvPr/>
          </p:nvSpPr>
          <p:spPr bwMode="auto">
            <a:xfrm>
              <a:off x="5264150" y="7867650"/>
              <a:ext cx="106363" cy="134938"/>
            </a:xfrm>
            <a:custGeom>
              <a:avLst/>
              <a:gdLst>
                <a:gd name="T0" fmla="*/ 16 w 22"/>
                <a:gd name="T1" fmla="*/ 0 h 28"/>
                <a:gd name="T2" fmla="*/ 18 w 22"/>
                <a:gd name="T3" fmla="*/ 7 h 28"/>
                <a:gd name="T4" fmla="*/ 10 w 22"/>
                <a:gd name="T5" fmla="*/ 0 h 28"/>
                <a:gd name="T6" fmla="*/ 7 w 22"/>
                <a:gd name="T7" fmla="*/ 1 h 28"/>
                <a:gd name="T8" fmla="*/ 18 w 22"/>
                <a:gd name="T9" fmla="*/ 10 h 28"/>
                <a:gd name="T10" fmla="*/ 0 w 22"/>
                <a:gd name="T11" fmla="*/ 18 h 28"/>
                <a:gd name="T12" fmla="*/ 1 w 22"/>
                <a:gd name="T13" fmla="*/ 21 h 28"/>
                <a:gd name="T14" fmla="*/ 18 w 22"/>
                <a:gd name="T15" fmla="*/ 13 h 28"/>
                <a:gd name="T16" fmla="*/ 13 w 22"/>
                <a:gd name="T17" fmla="*/ 28 h 28"/>
                <a:gd name="T18" fmla="*/ 14 w 22"/>
                <a:gd name="T19" fmla="*/ 28 h 28"/>
                <a:gd name="T20" fmla="*/ 15 w 22"/>
                <a:gd name="T21" fmla="*/ 28 h 28"/>
                <a:gd name="T22" fmla="*/ 16 w 22"/>
                <a:gd name="T23" fmla="*/ 28 h 28"/>
                <a:gd name="T24" fmla="*/ 21 w 22"/>
                <a:gd name="T25" fmla="*/ 12 h 28"/>
                <a:gd name="T26" fmla="*/ 22 w 22"/>
                <a:gd name="T27" fmla="*/ 11 h 28"/>
                <a:gd name="T28" fmla="*/ 21 w 22"/>
                <a:gd name="T29" fmla="*/ 10 h 28"/>
                <a:gd name="T30" fmla="*/ 19 w 22"/>
                <a:gd name="T31" fmla="*/ 0 h 28"/>
                <a:gd name="T32" fmla="*/ 16 w 22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8">
                  <a:moveTo>
                    <a:pt x="16" y="0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4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4" name="Freeform 576"/>
            <p:cNvSpPr>
              <a:spLocks noEditPoints="1"/>
            </p:cNvSpPr>
            <p:nvPr/>
          </p:nvSpPr>
          <p:spPr bwMode="auto">
            <a:xfrm>
              <a:off x="5230813" y="7839075"/>
              <a:ext cx="196850" cy="192088"/>
            </a:xfrm>
            <a:custGeom>
              <a:avLst/>
              <a:gdLst>
                <a:gd name="T0" fmla="*/ 6 w 41"/>
                <a:gd name="T1" fmla="*/ 28 h 40"/>
                <a:gd name="T2" fmla="*/ 3 w 41"/>
                <a:gd name="T3" fmla="*/ 29 h 40"/>
                <a:gd name="T4" fmla="*/ 19 w 41"/>
                <a:gd name="T5" fmla="*/ 39 h 40"/>
                <a:gd name="T6" fmla="*/ 19 w 41"/>
                <a:gd name="T7" fmla="*/ 37 h 40"/>
                <a:gd name="T8" fmla="*/ 6 w 41"/>
                <a:gd name="T9" fmla="*/ 28 h 40"/>
                <a:gd name="T10" fmla="*/ 10 w 41"/>
                <a:gd name="T11" fmla="*/ 3 h 40"/>
                <a:gd name="T12" fmla="*/ 1 w 41"/>
                <a:gd name="T13" fmla="*/ 22 h 40"/>
                <a:gd name="T14" fmla="*/ 2 w 41"/>
                <a:gd name="T15" fmla="*/ 26 h 40"/>
                <a:gd name="T16" fmla="*/ 4 w 41"/>
                <a:gd name="T17" fmla="*/ 25 h 40"/>
                <a:gd name="T18" fmla="*/ 4 w 41"/>
                <a:gd name="T19" fmla="*/ 22 h 40"/>
                <a:gd name="T20" fmla="*/ 12 w 41"/>
                <a:gd name="T21" fmla="*/ 5 h 40"/>
                <a:gd name="T22" fmla="*/ 10 w 41"/>
                <a:gd name="T23" fmla="*/ 3 h 40"/>
                <a:gd name="T24" fmla="*/ 25 w 41"/>
                <a:gd name="T25" fmla="*/ 1 h 40"/>
                <a:gd name="T26" fmla="*/ 25 w 41"/>
                <a:gd name="T27" fmla="*/ 3 h 40"/>
                <a:gd name="T28" fmla="*/ 38 w 41"/>
                <a:gd name="T29" fmla="*/ 18 h 40"/>
                <a:gd name="T30" fmla="*/ 23 w 41"/>
                <a:gd name="T31" fmla="*/ 37 h 40"/>
                <a:gd name="T32" fmla="*/ 22 w 41"/>
                <a:gd name="T33" fmla="*/ 37 h 40"/>
                <a:gd name="T34" fmla="*/ 22 w 41"/>
                <a:gd name="T35" fmla="*/ 40 h 40"/>
                <a:gd name="T36" fmla="*/ 23 w 41"/>
                <a:gd name="T37" fmla="*/ 39 h 40"/>
                <a:gd name="T38" fmla="*/ 40 w 41"/>
                <a:gd name="T39" fmla="*/ 18 h 40"/>
                <a:gd name="T40" fmla="*/ 25 w 41"/>
                <a:gd name="T41" fmla="*/ 1 h 40"/>
                <a:gd name="T42" fmla="*/ 21 w 41"/>
                <a:gd name="T43" fmla="*/ 0 h 40"/>
                <a:gd name="T44" fmla="*/ 18 w 41"/>
                <a:gd name="T45" fmla="*/ 0 h 40"/>
                <a:gd name="T46" fmla="*/ 13 w 41"/>
                <a:gd name="T47" fmla="*/ 2 h 40"/>
                <a:gd name="T48" fmla="*/ 15 w 41"/>
                <a:gd name="T49" fmla="*/ 4 h 40"/>
                <a:gd name="T50" fmla="*/ 19 w 41"/>
                <a:gd name="T51" fmla="*/ 3 h 40"/>
                <a:gd name="T52" fmla="*/ 21 w 41"/>
                <a:gd name="T53" fmla="*/ 3 h 40"/>
                <a:gd name="T54" fmla="*/ 22 w 41"/>
                <a:gd name="T55" fmla="*/ 3 h 40"/>
                <a:gd name="T56" fmla="*/ 22 w 41"/>
                <a:gd name="T57" fmla="*/ 0 h 40"/>
                <a:gd name="T58" fmla="*/ 21 w 41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40">
                  <a:moveTo>
                    <a:pt x="6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4" y="37"/>
                    <a:pt x="8" y="33"/>
                    <a:pt x="6" y="28"/>
                  </a:cubicBezTo>
                  <a:moveTo>
                    <a:pt x="10" y="3"/>
                  </a:moveTo>
                  <a:cubicBezTo>
                    <a:pt x="4" y="7"/>
                    <a:pt x="0" y="14"/>
                    <a:pt x="1" y="22"/>
                  </a:cubicBezTo>
                  <a:cubicBezTo>
                    <a:pt x="1" y="24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3"/>
                    <a:pt x="4" y="22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5" y="3"/>
                    <a:pt x="25" y="3"/>
                    <a:pt x="25" y="3"/>
                  </a:cubicBezTo>
                  <a:cubicBezTo>
                    <a:pt x="32" y="5"/>
                    <a:pt x="37" y="11"/>
                    <a:pt x="38" y="18"/>
                  </a:cubicBezTo>
                  <a:cubicBezTo>
                    <a:pt x="39" y="27"/>
                    <a:pt x="32" y="36"/>
                    <a:pt x="23" y="37"/>
                  </a:cubicBezTo>
                  <a:cubicBezTo>
                    <a:pt x="23" y="37"/>
                    <a:pt x="22" y="37"/>
                    <a:pt x="22" y="37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39"/>
                    <a:pt x="23" y="39"/>
                  </a:cubicBezTo>
                  <a:cubicBezTo>
                    <a:pt x="34" y="38"/>
                    <a:pt x="41" y="28"/>
                    <a:pt x="40" y="18"/>
                  </a:cubicBezTo>
                  <a:cubicBezTo>
                    <a:pt x="39" y="9"/>
                    <a:pt x="33" y="2"/>
                    <a:pt x="25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3"/>
                    <a:pt x="17" y="3"/>
                    <a:pt x="19" y="3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3"/>
                    <a:pt x="22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5" name="Freeform 577"/>
            <p:cNvSpPr>
              <a:spLocks noEditPoints="1"/>
            </p:cNvSpPr>
            <p:nvPr/>
          </p:nvSpPr>
          <p:spPr bwMode="auto">
            <a:xfrm>
              <a:off x="5240338" y="7839075"/>
              <a:ext cx="111125" cy="192088"/>
            </a:xfrm>
            <a:custGeom>
              <a:avLst/>
              <a:gdLst>
                <a:gd name="T0" fmla="*/ 20 w 23"/>
                <a:gd name="T1" fmla="*/ 37 h 40"/>
                <a:gd name="T2" fmla="*/ 19 w 23"/>
                <a:gd name="T3" fmla="*/ 37 h 40"/>
                <a:gd name="T4" fmla="*/ 17 w 23"/>
                <a:gd name="T5" fmla="*/ 37 h 40"/>
                <a:gd name="T6" fmla="*/ 17 w 23"/>
                <a:gd name="T7" fmla="*/ 39 h 40"/>
                <a:gd name="T8" fmla="*/ 19 w 23"/>
                <a:gd name="T9" fmla="*/ 40 h 40"/>
                <a:gd name="T10" fmla="*/ 20 w 23"/>
                <a:gd name="T11" fmla="*/ 40 h 40"/>
                <a:gd name="T12" fmla="*/ 20 w 23"/>
                <a:gd name="T13" fmla="*/ 37 h 40"/>
                <a:gd name="T14" fmla="*/ 2 w 23"/>
                <a:gd name="T15" fmla="*/ 25 h 40"/>
                <a:gd name="T16" fmla="*/ 0 w 23"/>
                <a:gd name="T17" fmla="*/ 26 h 40"/>
                <a:gd name="T18" fmla="*/ 1 w 23"/>
                <a:gd name="T19" fmla="*/ 29 h 40"/>
                <a:gd name="T20" fmla="*/ 4 w 23"/>
                <a:gd name="T21" fmla="*/ 28 h 40"/>
                <a:gd name="T22" fmla="*/ 2 w 23"/>
                <a:gd name="T23" fmla="*/ 25 h 40"/>
                <a:gd name="T24" fmla="*/ 11 w 23"/>
                <a:gd name="T25" fmla="*/ 2 h 40"/>
                <a:gd name="T26" fmla="*/ 8 w 23"/>
                <a:gd name="T27" fmla="*/ 3 h 40"/>
                <a:gd name="T28" fmla="*/ 10 w 23"/>
                <a:gd name="T29" fmla="*/ 5 h 40"/>
                <a:gd name="T30" fmla="*/ 13 w 23"/>
                <a:gd name="T31" fmla="*/ 4 h 40"/>
                <a:gd name="T32" fmla="*/ 11 w 23"/>
                <a:gd name="T33" fmla="*/ 2 h 40"/>
                <a:gd name="T34" fmla="*/ 20 w 23"/>
                <a:gd name="T35" fmla="*/ 0 h 40"/>
                <a:gd name="T36" fmla="*/ 20 w 23"/>
                <a:gd name="T37" fmla="*/ 3 h 40"/>
                <a:gd name="T38" fmla="*/ 23 w 23"/>
                <a:gd name="T39" fmla="*/ 3 h 40"/>
                <a:gd name="T40" fmla="*/ 23 w 23"/>
                <a:gd name="T41" fmla="*/ 1 h 40"/>
                <a:gd name="T42" fmla="*/ 20 w 23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40">
                  <a:moveTo>
                    <a:pt x="20" y="37"/>
                  </a:moveTo>
                  <a:cubicBezTo>
                    <a:pt x="20" y="37"/>
                    <a:pt x="19" y="37"/>
                    <a:pt x="19" y="37"/>
                  </a:cubicBezTo>
                  <a:cubicBezTo>
                    <a:pt x="18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8" y="40"/>
                    <a:pt x="19" y="40"/>
                  </a:cubicBezTo>
                  <a:cubicBezTo>
                    <a:pt x="19" y="40"/>
                    <a:pt x="19" y="40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moveTo>
                    <a:pt x="2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3" y="27"/>
                    <a:pt x="3" y="26"/>
                    <a:pt x="2" y="25"/>
                  </a:cubicBezTo>
                  <a:moveTo>
                    <a:pt x="11" y="2"/>
                  </a:moveTo>
                  <a:cubicBezTo>
                    <a:pt x="10" y="2"/>
                    <a:pt x="9" y="3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0" y="0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6" name="Freeform 578"/>
            <p:cNvSpPr>
              <a:spLocks noEditPoints="1"/>
            </p:cNvSpPr>
            <p:nvPr/>
          </p:nvSpPr>
          <p:spPr bwMode="auto">
            <a:xfrm>
              <a:off x="3297238" y="6681788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13 w 32"/>
                <a:gd name="T3" fmla="*/ 30 h 30"/>
                <a:gd name="T4" fmla="*/ 16 w 32"/>
                <a:gd name="T5" fmla="*/ 30 h 30"/>
                <a:gd name="T6" fmla="*/ 18 w 32"/>
                <a:gd name="T7" fmla="*/ 30 h 30"/>
                <a:gd name="T8" fmla="*/ 29 w 32"/>
                <a:gd name="T9" fmla="*/ 23 h 30"/>
                <a:gd name="T10" fmla="*/ 17 w 32"/>
                <a:gd name="T11" fmla="*/ 18 h 30"/>
                <a:gd name="T12" fmla="*/ 31 w 32"/>
                <a:gd name="T13" fmla="*/ 10 h 30"/>
                <a:gd name="T14" fmla="*/ 19 w 32"/>
                <a:gd name="T15" fmla="*/ 16 h 30"/>
                <a:gd name="T16" fmla="*/ 30 w 32"/>
                <a:gd name="T17" fmla="*/ 21 h 30"/>
                <a:gd name="T18" fmla="*/ 31 w 32"/>
                <a:gd name="T19" fmla="*/ 13 h 30"/>
                <a:gd name="T20" fmla="*/ 31 w 32"/>
                <a:gd name="T21" fmla="*/ 10 h 30"/>
                <a:gd name="T22" fmla="*/ 25 w 32"/>
                <a:gd name="T23" fmla="*/ 3 h 30"/>
                <a:gd name="T24" fmla="*/ 20 w 32"/>
                <a:gd name="T25" fmla="*/ 13 h 30"/>
                <a:gd name="T26" fmla="*/ 29 w 32"/>
                <a:gd name="T27" fmla="*/ 7 h 30"/>
                <a:gd name="T28" fmla="*/ 25 w 32"/>
                <a:gd name="T29" fmla="*/ 3 h 30"/>
                <a:gd name="T30" fmla="*/ 16 w 32"/>
                <a:gd name="T31" fmla="*/ 0 h 30"/>
                <a:gd name="T32" fmla="*/ 15 w 32"/>
                <a:gd name="T33" fmla="*/ 0 h 30"/>
                <a:gd name="T34" fmla="*/ 1 w 32"/>
                <a:gd name="T35" fmla="*/ 17 h 30"/>
                <a:gd name="T36" fmla="*/ 11 w 32"/>
                <a:gd name="T37" fmla="*/ 29 h 30"/>
                <a:gd name="T38" fmla="*/ 14 w 32"/>
                <a:gd name="T39" fmla="*/ 17 h 30"/>
                <a:gd name="T40" fmla="*/ 14 w 32"/>
                <a:gd name="T41" fmla="*/ 17 h 30"/>
                <a:gd name="T42" fmla="*/ 15 w 32"/>
                <a:gd name="T43" fmla="*/ 16 h 30"/>
                <a:gd name="T44" fmla="*/ 15 w 32"/>
                <a:gd name="T45" fmla="*/ 16 h 30"/>
                <a:gd name="T46" fmla="*/ 15 w 32"/>
                <a:gd name="T47" fmla="*/ 15 h 30"/>
                <a:gd name="T48" fmla="*/ 23 w 32"/>
                <a:gd name="T49" fmla="*/ 1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7" y="30"/>
                    <a:pt x="17" y="30"/>
                    <a:pt x="18" y="30"/>
                  </a:cubicBezTo>
                  <a:cubicBezTo>
                    <a:pt x="23" y="29"/>
                    <a:pt x="26" y="27"/>
                    <a:pt x="29" y="23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1" y="1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19"/>
                    <a:pt x="32" y="16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moveTo>
                    <a:pt x="25" y="3"/>
                  </a:moveTo>
                  <a:cubicBezTo>
                    <a:pt x="20" y="13"/>
                    <a:pt x="20" y="13"/>
                    <a:pt x="20" y="1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5"/>
                    <a:pt x="27" y="4"/>
                    <a:pt x="25" y="3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0"/>
                  </a:cubicBezTo>
                  <a:cubicBezTo>
                    <a:pt x="6" y="1"/>
                    <a:pt x="0" y="8"/>
                    <a:pt x="1" y="17"/>
                  </a:cubicBezTo>
                  <a:cubicBezTo>
                    <a:pt x="2" y="22"/>
                    <a:pt x="6" y="27"/>
                    <a:pt x="11" y="2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7" name="Freeform 579"/>
            <p:cNvSpPr/>
            <p:nvPr/>
          </p:nvSpPr>
          <p:spPr bwMode="auto">
            <a:xfrm>
              <a:off x="3349625" y="6686550"/>
              <a:ext cx="96838" cy="139700"/>
            </a:xfrm>
            <a:custGeom>
              <a:avLst/>
              <a:gdLst>
                <a:gd name="T0" fmla="*/ 12 w 20"/>
                <a:gd name="T1" fmla="*/ 0 h 29"/>
                <a:gd name="T2" fmla="*/ 4 w 20"/>
                <a:gd name="T3" fmla="*/ 14 h 29"/>
                <a:gd name="T4" fmla="*/ 4 w 20"/>
                <a:gd name="T5" fmla="*/ 15 h 29"/>
                <a:gd name="T6" fmla="*/ 4 w 20"/>
                <a:gd name="T7" fmla="*/ 15 h 29"/>
                <a:gd name="T8" fmla="*/ 3 w 20"/>
                <a:gd name="T9" fmla="*/ 16 h 29"/>
                <a:gd name="T10" fmla="*/ 3 w 20"/>
                <a:gd name="T11" fmla="*/ 16 h 29"/>
                <a:gd name="T12" fmla="*/ 0 w 20"/>
                <a:gd name="T13" fmla="*/ 28 h 29"/>
                <a:gd name="T14" fmla="*/ 2 w 20"/>
                <a:gd name="T15" fmla="*/ 29 h 29"/>
                <a:gd name="T16" fmla="*/ 6 w 20"/>
                <a:gd name="T17" fmla="*/ 17 h 29"/>
                <a:gd name="T18" fmla="*/ 18 w 20"/>
                <a:gd name="T19" fmla="*/ 22 h 29"/>
                <a:gd name="T20" fmla="*/ 19 w 20"/>
                <a:gd name="T21" fmla="*/ 20 h 29"/>
                <a:gd name="T22" fmla="*/ 8 w 20"/>
                <a:gd name="T23" fmla="*/ 15 h 29"/>
                <a:gd name="T24" fmla="*/ 20 w 20"/>
                <a:gd name="T25" fmla="*/ 9 h 29"/>
                <a:gd name="T26" fmla="*/ 18 w 20"/>
                <a:gd name="T27" fmla="*/ 6 h 29"/>
                <a:gd name="T28" fmla="*/ 9 w 20"/>
                <a:gd name="T29" fmla="*/ 12 h 29"/>
                <a:gd name="T30" fmla="*/ 14 w 20"/>
                <a:gd name="T31" fmla="*/ 2 h 29"/>
                <a:gd name="T32" fmla="*/ 12 w 20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9">
                  <a:moveTo>
                    <a:pt x="12" y="0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" y="28"/>
                    <a:pt x="2" y="29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9" y="21"/>
                    <a:pt x="19" y="2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8"/>
                    <a:pt x="19" y="7"/>
                    <a:pt x="18" y="6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8" name="Freeform 580"/>
            <p:cNvSpPr>
              <a:spLocks noEditPoints="1"/>
            </p:cNvSpPr>
            <p:nvPr/>
          </p:nvSpPr>
          <p:spPr bwMode="auto">
            <a:xfrm>
              <a:off x="3240088" y="6623050"/>
              <a:ext cx="265113" cy="260350"/>
            </a:xfrm>
            <a:custGeom>
              <a:avLst/>
              <a:gdLst>
                <a:gd name="T0" fmla="*/ 49 w 55"/>
                <a:gd name="T1" fmla="*/ 39 h 54"/>
                <a:gd name="T2" fmla="*/ 31 w 55"/>
                <a:gd name="T3" fmla="*/ 51 h 54"/>
                <a:gd name="T4" fmla="*/ 28 w 55"/>
                <a:gd name="T5" fmla="*/ 51 h 54"/>
                <a:gd name="T6" fmla="*/ 22 w 55"/>
                <a:gd name="T7" fmla="*/ 50 h 54"/>
                <a:gd name="T8" fmla="*/ 22 w 55"/>
                <a:gd name="T9" fmla="*/ 53 h 54"/>
                <a:gd name="T10" fmla="*/ 28 w 55"/>
                <a:gd name="T11" fmla="*/ 54 h 54"/>
                <a:gd name="T12" fmla="*/ 31 w 55"/>
                <a:gd name="T13" fmla="*/ 53 h 54"/>
                <a:gd name="T14" fmla="*/ 51 w 55"/>
                <a:gd name="T15" fmla="*/ 40 h 54"/>
                <a:gd name="T16" fmla="*/ 49 w 55"/>
                <a:gd name="T17" fmla="*/ 39 h 54"/>
                <a:gd name="T18" fmla="*/ 53 w 55"/>
                <a:gd name="T19" fmla="*/ 16 h 54"/>
                <a:gd name="T20" fmla="*/ 50 w 55"/>
                <a:gd name="T21" fmla="*/ 17 h 54"/>
                <a:gd name="T22" fmla="*/ 52 w 55"/>
                <a:gd name="T23" fmla="*/ 24 h 54"/>
                <a:gd name="T24" fmla="*/ 50 w 55"/>
                <a:gd name="T25" fmla="*/ 37 h 54"/>
                <a:gd name="T26" fmla="*/ 53 w 55"/>
                <a:gd name="T27" fmla="*/ 38 h 54"/>
                <a:gd name="T28" fmla="*/ 55 w 55"/>
                <a:gd name="T29" fmla="*/ 24 h 54"/>
                <a:gd name="T30" fmla="*/ 53 w 55"/>
                <a:gd name="T31" fmla="*/ 16 h 54"/>
                <a:gd name="T32" fmla="*/ 43 w 55"/>
                <a:gd name="T33" fmla="*/ 4 h 54"/>
                <a:gd name="T34" fmla="*/ 41 w 55"/>
                <a:gd name="T35" fmla="*/ 7 h 54"/>
                <a:gd name="T36" fmla="*/ 49 w 55"/>
                <a:gd name="T37" fmla="*/ 15 h 54"/>
                <a:gd name="T38" fmla="*/ 52 w 55"/>
                <a:gd name="T39" fmla="*/ 14 h 54"/>
                <a:gd name="T40" fmla="*/ 43 w 55"/>
                <a:gd name="T41" fmla="*/ 4 h 54"/>
                <a:gd name="T42" fmla="*/ 28 w 55"/>
                <a:gd name="T43" fmla="*/ 0 h 54"/>
                <a:gd name="T44" fmla="*/ 25 w 55"/>
                <a:gd name="T45" fmla="*/ 0 h 54"/>
                <a:gd name="T46" fmla="*/ 2 w 55"/>
                <a:gd name="T47" fmla="*/ 30 h 54"/>
                <a:gd name="T48" fmla="*/ 19 w 55"/>
                <a:gd name="T49" fmla="*/ 52 h 54"/>
                <a:gd name="T50" fmla="*/ 20 w 55"/>
                <a:gd name="T51" fmla="*/ 49 h 54"/>
                <a:gd name="T52" fmla="*/ 5 w 55"/>
                <a:gd name="T53" fmla="*/ 30 h 54"/>
                <a:gd name="T54" fmla="*/ 26 w 55"/>
                <a:gd name="T55" fmla="*/ 3 h 54"/>
                <a:gd name="T56" fmla="*/ 28 w 55"/>
                <a:gd name="T57" fmla="*/ 3 h 54"/>
                <a:gd name="T58" fmla="*/ 39 w 55"/>
                <a:gd name="T59" fmla="*/ 5 h 54"/>
                <a:gd name="T60" fmla="*/ 40 w 55"/>
                <a:gd name="T61" fmla="*/ 3 h 54"/>
                <a:gd name="T62" fmla="*/ 28 w 55"/>
                <a:gd name="T6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4">
                  <a:moveTo>
                    <a:pt x="49" y="39"/>
                  </a:moveTo>
                  <a:cubicBezTo>
                    <a:pt x="45" y="45"/>
                    <a:pt x="39" y="50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4" y="53"/>
                    <a:pt x="26" y="54"/>
                    <a:pt x="28" y="54"/>
                  </a:cubicBezTo>
                  <a:cubicBezTo>
                    <a:pt x="29" y="54"/>
                    <a:pt x="30" y="53"/>
                    <a:pt x="31" y="53"/>
                  </a:cubicBezTo>
                  <a:cubicBezTo>
                    <a:pt x="40" y="52"/>
                    <a:pt x="47" y="47"/>
                    <a:pt x="51" y="40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53" y="16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51" y="20"/>
                    <a:pt x="52" y="22"/>
                    <a:pt x="52" y="24"/>
                  </a:cubicBezTo>
                  <a:cubicBezTo>
                    <a:pt x="53" y="29"/>
                    <a:pt x="52" y="33"/>
                    <a:pt x="50" y="37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5" y="33"/>
                    <a:pt x="55" y="29"/>
                    <a:pt x="55" y="24"/>
                  </a:cubicBezTo>
                  <a:cubicBezTo>
                    <a:pt x="55" y="21"/>
                    <a:pt x="54" y="18"/>
                    <a:pt x="53" y="16"/>
                  </a:cubicBezTo>
                  <a:moveTo>
                    <a:pt x="43" y="4"/>
                  </a:moveTo>
                  <a:cubicBezTo>
                    <a:pt x="41" y="7"/>
                    <a:pt x="41" y="7"/>
                    <a:pt x="41" y="7"/>
                  </a:cubicBezTo>
                  <a:cubicBezTo>
                    <a:pt x="45" y="9"/>
                    <a:pt x="47" y="12"/>
                    <a:pt x="49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49" y="10"/>
                    <a:pt x="46" y="7"/>
                    <a:pt x="43" y="4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2"/>
                    <a:pt x="0" y="15"/>
                    <a:pt x="2" y="30"/>
                  </a:cubicBezTo>
                  <a:cubicBezTo>
                    <a:pt x="3" y="40"/>
                    <a:pt x="10" y="48"/>
                    <a:pt x="19" y="52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2" y="46"/>
                    <a:pt x="6" y="39"/>
                    <a:pt x="5" y="30"/>
                  </a:cubicBezTo>
                  <a:cubicBezTo>
                    <a:pt x="3" y="16"/>
                    <a:pt x="12" y="4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2" y="3"/>
                    <a:pt x="36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9" name="Freeform 581"/>
            <p:cNvSpPr>
              <a:spLocks noEditPoints="1"/>
            </p:cNvSpPr>
            <p:nvPr/>
          </p:nvSpPr>
          <p:spPr bwMode="auto">
            <a:xfrm>
              <a:off x="3330575" y="6638925"/>
              <a:ext cx="165100" cy="239713"/>
            </a:xfrm>
            <a:custGeom>
              <a:avLst/>
              <a:gdLst>
                <a:gd name="T0" fmla="*/ 1 w 34"/>
                <a:gd name="T1" fmla="*/ 46 h 50"/>
                <a:gd name="T2" fmla="*/ 0 w 34"/>
                <a:gd name="T3" fmla="*/ 49 h 50"/>
                <a:gd name="T4" fmla="*/ 3 w 34"/>
                <a:gd name="T5" fmla="*/ 50 h 50"/>
                <a:gd name="T6" fmla="*/ 3 w 34"/>
                <a:gd name="T7" fmla="*/ 47 h 50"/>
                <a:gd name="T8" fmla="*/ 1 w 34"/>
                <a:gd name="T9" fmla="*/ 46 h 50"/>
                <a:gd name="T10" fmla="*/ 31 w 34"/>
                <a:gd name="T11" fmla="*/ 34 h 50"/>
                <a:gd name="T12" fmla="*/ 30 w 34"/>
                <a:gd name="T13" fmla="*/ 36 h 50"/>
                <a:gd name="T14" fmla="*/ 32 w 34"/>
                <a:gd name="T15" fmla="*/ 37 h 50"/>
                <a:gd name="T16" fmla="*/ 34 w 34"/>
                <a:gd name="T17" fmla="*/ 35 h 50"/>
                <a:gd name="T18" fmla="*/ 31 w 34"/>
                <a:gd name="T19" fmla="*/ 34 h 50"/>
                <a:gd name="T20" fmla="*/ 33 w 34"/>
                <a:gd name="T21" fmla="*/ 11 h 50"/>
                <a:gd name="T22" fmla="*/ 30 w 34"/>
                <a:gd name="T23" fmla="*/ 12 h 50"/>
                <a:gd name="T24" fmla="*/ 31 w 34"/>
                <a:gd name="T25" fmla="*/ 14 h 50"/>
                <a:gd name="T26" fmla="*/ 34 w 34"/>
                <a:gd name="T27" fmla="*/ 13 h 50"/>
                <a:gd name="T28" fmla="*/ 33 w 34"/>
                <a:gd name="T29" fmla="*/ 11 h 50"/>
                <a:gd name="T30" fmla="*/ 21 w 34"/>
                <a:gd name="T31" fmla="*/ 0 h 50"/>
                <a:gd name="T32" fmla="*/ 20 w 34"/>
                <a:gd name="T33" fmla="*/ 2 h 50"/>
                <a:gd name="T34" fmla="*/ 22 w 34"/>
                <a:gd name="T35" fmla="*/ 4 h 50"/>
                <a:gd name="T36" fmla="*/ 24 w 34"/>
                <a:gd name="T37" fmla="*/ 1 h 50"/>
                <a:gd name="T38" fmla="*/ 21 w 34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50">
                  <a:moveTo>
                    <a:pt x="1" y="46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" y="49"/>
                    <a:pt x="2" y="49"/>
                    <a:pt x="3" y="50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2" y="47"/>
                    <a:pt x="1" y="46"/>
                  </a:cubicBezTo>
                  <a:moveTo>
                    <a:pt x="31" y="34"/>
                  </a:moveTo>
                  <a:cubicBezTo>
                    <a:pt x="31" y="34"/>
                    <a:pt x="30" y="35"/>
                    <a:pt x="30" y="36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6"/>
                    <a:pt x="33" y="36"/>
                    <a:pt x="34" y="35"/>
                  </a:cubicBezTo>
                  <a:cubicBezTo>
                    <a:pt x="31" y="34"/>
                    <a:pt x="31" y="34"/>
                    <a:pt x="31" y="34"/>
                  </a:cubicBezTo>
                  <a:moveTo>
                    <a:pt x="33" y="11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3" y="11"/>
                    <a:pt x="33" y="11"/>
                  </a:cubicBezTo>
                  <a:moveTo>
                    <a:pt x="21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2" y="3"/>
                    <a:pt x="22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0" name="Freeform 582"/>
            <p:cNvSpPr>
              <a:spLocks noEditPoints="1"/>
            </p:cNvSpPr>
            <p:nvPr/>
          </p:nvSpPr>
          <p:spPr bwMode="auto">
            <a:xfrm>
              <a:off x="5110163" y="8432800"/>
              <a:ext cx="153988" cy="144463"/>
            </a:xfrm>
            <a:custGeom>
              <a:avLst/>
              <a:gdLst>
                <a:gd name="T0" fmla="*/ 21 w 32"/>
                <a:gd name="T1" fmla="*/ 1 h 30"/>
                <a:gd name="T2" fmla="*/ 17 w 32"/>
                <a:gd name="T3" fmla="*/ 15 h 30"/>
                <a:gd name="T4" fmla="*/ 1 w 32"/>
                <a:gd name="T5" fmla="*/ 12 h 30"/>
                <a:gd name="T6" fmla="*/ 1 w 32"/>
                <a:gd name="T7" fmla="*/ 17 h 30"/>
                <a:gd name="T8" fmla="*/ 15 w 32"/>
                <a:gd name="T9" fmla="*/ 30 h 30"/>
                <a:gd name="T10" fmla="*/ 17 w 32"/>
                <a:gd name="T11" fmla="*/ 30 h 30"/>
                <a:gd name="T12" fmla="*/ 31 w 32"/>
                <a:gd name="T13" fmla="*/ 14 h 30"/>
                <a:gd name="T14" fmla="*/ 21 w 32"/>
                <a:gd name="T15" fmla="*/ 1 h 30"/>
                <a:gd name="T16" fmla="*/ 16 w 32"/>
                <a:gd name="T17" fmla="*/ 0 h 30"/>
                <a:gd name="T18" fmla="*/ 14 w 32"/>
                <a:gd name="T19" fmla="*/ 0 h 30"/>
                <a:gd name="T20" fmla="*/ 2 w 32"/>
                <a:gd name="T21" fmla="*/ 10 h 30"/>
                <a:gd name="T22" fmla="*/ 15 w 32"/>
                <a:gd name="T23" fmla="*/ 12 h 30"/>
                <a:gd name="T24" fmla="*/ 18 w 32"/>
                <a:gd name="T25" fmla="*/ 0 h 30"/>
                <a:gd name="T26" fmla="*/ 16 w 32"/>
                <a:gd name="T2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0">
                  <a:moveTo>
                    <a:pt x="21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4"/>
                    <a:pt x="0" y="15"/>
                    <a:pt x="1" y="17"/>
                  </a:cubicBezTo>
                  <a:cubicBezTo>
                    <a:pt x="1" y="25"/>
                    <a:pt x="8" y="30"/>
                    <a:pt x="15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26" y="29"/>
                    <a:pt x="32" y="22"/>
                    <a:pt x="31" y="14"/>
                  </a:cubicBezTo>
                  <a:cubicBezTo>
                    <a:pt x="30" y="8"/>
                    <a:pt x="26" y="3"/>
                    <a:pt x="2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1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1" name="Freeform 583"/>
            <p:cNvSpPr/>
            <p:nvPr/>
          </p:nvSpPr>
          <p:spPr bwMode="auto">
            <a:xfrm>
              <a:off x="5114925" y="8432800"/>
              <a:ext cx="96838" cy="71438"/>
            </a:xfrm>
            <a:custGeom>
              <a:avLst/>
              <a:gdLst>
                <a:gd name="T0" fmla="*/ 17 w 20"/>
                <a:gd name="T1" fmla="*/ 0 h 15"/>
                <a:gd name="T2" fmla="*/ 14 w 20"/>
                <a:gd name="T3" fmla="*/ 12 h 15"/>
                <a:gd name="T4" fmla="*/ 1 w 20"/>
                <a:gd name="T5" fmla="*/ 10 h 15"/>
                <a:gd name="T6" fmla="*/ 0 w 20"/>
                <a:gd name="T7" fmla="*/ 12 h 15"/>
                <a:gd name="T8" fmla="*/ 16 w 20"/>
                <a:gd name="T9" fmla="*/ 15 h 15"/>
                <a:gd name="T10" fmla="*/ 20 w 20"/>
                <a:gd name="T11" fmla="*/ 1 h 15"/>
                <a:gd name="T12" fmla="*/ 17 w 20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5">
                  <a:moveTo>
                    <a:pt x="17" y="0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2" name="Freeform 584"/>
            <p:cNvSpPr>
              <a:spLocks noEditPoints="1"/>
            </p:cNvSpPr>
            <p:nvPr/>
          </p:nvSpPr>
          <p:spPr bwMode="auto">
            <a:xfrm>
              <a:off x="5056188" y="8378825"/>
              <a:ext cx="265113" cy="255588"/>
            </a:xfrm>
            <a:custGeom>
              <a:avLst/>
              <a:gdLst>
                <a:gd name="T0" fmla="*/ 35 w 55"/>
                <a:gd name="T1" fmla="*/ 1 h 53"/>
                <a:gd name="T2" fmla="*/ 35 w 55"/>
                <a:gd name="T3" fmla="*/ 4 h 53"/>
                <a:gd name="T4" fmla="*/ 50 w 55"/>
                <a:gd name="T5" fmla="*/ 24 h 53"/>
                <a:gd name="T6" fmla="*/ 29 w 55"/>
                <a:gd name="T7" fmla="*/ 50 h 53"/>
                <a:gd name="T8" fmla="*/ 27 w 55"/>
                <a:gd name="T9" fmla="*/ 50 h 53"/>
                <a:gd name="T10" fmla="*/ 3 w 55"/>
                <a:gd name="T11" fmla="*/ 29 h 53"/>
                <a:gd name="T12" fmla="*/ 3 w 55"/>
                <a:gd name="T13" fmla="*/ 22 h 53"/>
                <a:gd name="T14" fmla="*/ 0 w 55"/>
                <a:gd name="T15" fmla="*/ 21 h 53"/>
                <a:gd name="T16" fmla="*/ 0 w 55"/>
                <a:gd name="T17" fmla="*/ 29 h 53"/>
                <a:gd name="T18" fmla="*/ 27 w 55"/>
                <a:gd name="T19" fmla="*/ 53 h 53"/>
                <a:gd name="T20" fmla="*/ 30 w 55"/>
                <a:gd name="T21" fmla="*/ 53 h 53"/>
                <a:gd name="T22" fmla="*/ 53 w 55"/>
                <a:gd name="T23" fmla="*/ 23 h 53"/>
                <a:gd name="T24" fmla="*/ 35 w 55"/>
                <a:gd name="T25" fmla="*/ 1 h 53"/>
                <a:gd name="T26" fmla="*/ 27 w 55"/>
                <a:gd name="T27" fmla="*/ 0 h 53"/>
                <a:gd name="T28" fmla="*/ 23 w 55"/>
                <a:gd name="T29" fmla="*/ 0 h 53"/>
                <a:gd name="T30" fmla="*/ 1 w 55"/>
                <a:gd name="T31" fmla="*/ 19 h 53"/>
                <a:gd name="T32" fmla="*/ 4 w 55"/>
                <a:gd name="T33" fmla="*/ 19 h 53"/>
                <a:gd name="T34" fmla="*/ 24 w 55"/>
                <a:gd name="T35" fmla="*/ 3 h 53"/>
                <a:gd name="T36" fmla="*/ 27 w 55"/>
                <a:gd name="T37" fmla="*/ 2 h 53"/>
                <a:gd name="T38" fmla="*/ 32 w 55"/>
                <a:gd name="T39" fmla="*/ 3 h 53"/>
                <a:gd name="T40" fmla="*/ 33 w 55"/>
                <a:gd name="T41" fmla="*/ 0 h 53"/>
                <a:gd name="T42" fmla="*/ 27 w 55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53">
                  <a:moveTo>
                    <a:pt x="35" y="1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43" y="7"/>
                    <a:pt x="49" y="14"/>
                    <a:pt x="50" y="24"/>
                  </a:cubicBezTo>
                  <a:cubicBezTo>
                    <a:pt x="52" y="37"/>
                    <a:pt x="42" y="49"/>
                    <a:pt x="29" y="50"/>
                  </a:cubicBezTo>
                  <a:cubicBezTo>
                    <a:pt x="28" y="50"/>
                    <a:pt x="27" y="50"/>
                    <a:pt x="27" y="50"/>
                  </a:cubicBezTo>
                  <a:cubicBezTo>
                    <a:pt x="14" y="50"/>
                    <a:pt x="4" y="41"/>
                    <a:pt x="3" y="29"/>
                  </a:cubicBezTo>
                  <a:cubicBezTo>
                    <a:pt x="2" y="27"/>
                    <a:pt x="3" y="24"/>
                    <a:pt x="3" y="2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0" y="27"/>
                    <a:pt x="0" y="29"/>
                  </a:cubicBezTo>
                  <a:cubicBezTo>
                    <a:pt x="2" y="43"/>
                    <a:pt x="13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4" y="51"/>
                    <a:pt x="55" y="38"/>
                    <a:pt x="53" y="23"/>
                  </a:cubicBezTo>
                  <a:cubicBezTo>
                    <a:pt x="52" y="13"/>
                    <a:pt x="45" y="4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13" y="1"/>
                    <a:pt x="4" y="9"/>
                    <a:pt x="1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6" y="10"/>
                    <a:pt x="14" y="4"/>
                    <a:pt x="24" y="3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30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3" name="Freeform 585"/>
            <p:cNvSpPr>
              <a:spLocks noEditPoints="1"/>
            </p:cNvSpPr>
            <p:nvPr/>
          </p:nvSpPr>
          <p:spPr bwMode="auto">
            <a:xfrm>
              <a:off x="5056188" y="8378825"/>
              <a:ext cx="169863" cy="106363"/>
            </a:xfrm>
            <a:custGeom>
              <a:avLst/>
              <a:gdLst>
                <a:gd name="T0" fmla="*/ 1 w 35"/>
                <a:gd name="T1" fmla="*/ 19 h 22"/>
                <a:gd name="T2" fmla="*/ 0 w 35"/>
                <a:gd name="T3" fmla="*/ 21 h 22"/>
                <a:gd name="T4" fmla="*/ 3 w 35"/>
                <a:gd name="T5" fmla="*/ 22 h 22"/>
                <a:gd name="T6" fmla="*/ 4 w 35"/>
                <a:gd name="T7" fmla="*/ 19 h 22"/>
                <a:gd name="T8" fmla="*/ 1 w 35"/>
                <a:gd name="T9" fmla="*/ 19 h 22"/>
                <a:gd name="T10" fmla="*/ 33 w 35"/>
                <a:gd name="T11" fmla="*/ 0 h 22"/>
                <a:gd name="T12" fmla="*/ 32 w 35"/>
                <a:gd name="T13" fmla="*/ 3 h 22"/>
                <a:gd name="T14" fmla="*/ 35 w 35"/>
                <a:gd name="T15" fmla="*/ 4 h 22"/>
                <a:gd name="T16" fmla="*/ 35 w 35"/>
                <a:gd name="T17" fmla="*/ 1 h 22"/>
                <a:gd name="T18" fmla="*/ 33 w 35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2">
                  <a:moveTo>
                    <a:pt x="1" y="19"/>
                  </a:moveTo>
                  <a:cubicBezTo>
                    <a:pt x="1" y="19"/>
                    <a:pt x="1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4" y="3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4" name="Freeform 586"/>
            <p:cNvSpPr>
              <a:spLocks noEditPoints="1"/>
            </p:cNvSpPr>
            <p:nvPr/>
          </p:nvSpPr>
          <p:spPr bwMode="auto">
            <a:xfrm>
              <a:off x="5086350" y="6970713"/>
              <a:ext cx="144463" cy="134938"/>
            </a:xfrm>
            <a:custGeom>
              <a:avLst/>
              <a:gdLst>
                <a:gd name="T0" fmla="*/ 14 w 30"/>
                <a:gd name="T1" fmla="*/ 13 h 28"/>
                <a:gd name="T2" fmla="*/ 3 w 30"/>
                <a:gd name="T3" fmla="*/ 22 h 28"/>
                <a:gd name="T4" fmla="*/ 15 w 30"/>
                <a:gd name="T5" fmla="*/ 28 h 28"/>
                <a:gd name="T6" fmla="*/ 17 w 30"/>
                <a:gd name="T7" fmla="*/ 28 h 28"/>
                <a:gd name="T8" fmla="*/ 17 w 30"/>
                <a:gd name="T9" fmla="*/ 28 h 28"/>
                <a:gd name="T10" fmla="*/ 14 w 30"/>
                <a:gd name="T11" fmla="*/ 13 h 28"/>
                <a:gd name="T12" fmla="*/ 10 w 30"/>
                <a:gd name="T13" fmla="*/ 1 h 28"/>
                <a:gd name="T14" fmla="*/ 1 w 30"/>
                <a:gd name="T15" fmla="*/ 15 h 28"/>
                <a:gd name="T16" fmla="*/ 2 w 30"/>
                <a:gd name="T17" fmla="*/ 19 h 28"/>
                <a:gd name="T18" fmla="*/ 13 w 30"/>
                <a:gd name="T19" fmla="*/ 11 h 28"/>
                <a:gd name="T20" fmla="*/ 10 w 30"/>
                <a:gd name="T21" fmla="*/ 1 h 28"/>
                <a:gd name="T22" fmla="*/ 19 w 30"/>
                <a:gd name="T23" fmla="*/ 0 h 28"/>
                <a:gd name="T24" fmla="*/ 16 w 30"/>
                <a:gd name="T25" fmla="*/ 11 h 28"/>
                <a:gd name="T26" fmla="*/ 17 w 30"/>
                <a:gd name="T27" fmla="*/ 11 h 28"/>
                <a:gd name="T28" fmla="*/ 16 w 30"/>
                <a:gd name="T29" fmla="*/ 12 h 28"/>
                <a:gd name="T30" fmla="*/ 20 w 30"/>
                <a:gd name="T31" fmla="*/ 27 h 28"/>
                <a:gd name="T32" fmla="*/ 29 w 30"/>
                <a:gd name="T33" fmla="*/ 12 h 28"/>
                <a:gd name="T34" fmla="*/ 19 w 30"/>
                <a:gd name="T35" fmla="*/ 0 h 28"/>
                <a:gd name="T36" fmla="*/ 15 w 30"/>
                <a:gd name="T37" fmla="*/ 0 h 28"/>
                <a:gd name="T38" fmla="*/ 13 w 30"/>
                <a:gd name="T39" fmla="*/ 0 h 28"/>
                <a:gd name="T40" fmla="*/ 12 w 30"/>
                <a:gd name="T41" fmla="*/ 0 h 28"/>
                <a:gd name="T42" fmla="*/ 15 w 30"/>
                <a:gd name="T43" fmla="*/ 6 h 28"/>
                <a:gd name="T44" fmla="*/ 16 w 30"/>
                <a:gd name="T45" fmla="*/ 0 h 28"/>
                <a:gd name="T46" fmla="*/ 15 w 30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8">
                  <a:moveTo>
                    <a:pt x="14" y="13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6" y="26"/>
                    <a:pt x="10" y="28"/>
                    <a:pt x="15" y="28"/>
                  </a:cubicBezTo>
                  <a:cubicBezTo>
                    <a:pt x="15" y="28"/>
                    <a:pt x="16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0" y="1"/>
                  </a:moveTo>
                  <a:cubicBezTo>
                    <a:pt x="4" y="3"/>
                    <a:pt x="0" y="9"/>
                    <a:pt x="1" y="15"/>
                  </a:cubicBezTo>
                  <a:cubicBezTo>
                    <a:pt x="1" y="17"/>
                    <a:pt x="1" y="18"/>
                    <a:pt x="2" y="19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9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6" y="25"/>
                    <a:pt x="30" y="19"/>
                    <a:pt x="29" y="12"/>
                  </a:cubicBezTo>
                  <a:cubicBezTo>
                    <a:pt x="28" y="6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5" name="Freeform 587"/>
            <p:cNvSpPr/>
            <p:nvPr/>
          </p:nvSpPr>
          <p:spPr bwMode="auto">
            <a:xfrm>
              <a:off x="5095875" y="6970713"/>
              <a:ext cx="85725" cy="134938"/>
            </a:xfrm>
            <a:custGeom>
              <a:avLst/>
              <a:gdLst>
                <a:gd name="T0" fmla="*/ 14 w 18"/>
                <a:gd name="T1" fmla="*/ 0 h 28"/>
                <a:gd name="T2" fmla="*/ 13 w 18"/>
                <a:gd name="T3" fmla="*/ 6 h 28"/>
                <a:gd name="T4" fmla="*/ 10 w 18"/>
                <a:gd name="T5" fmla="*/ 0 h 28"/>
                <a:gd name="T6" fmla="*/ 8 w 18"/>
                <a:gd name="T7" fmla="*/ 1 h 28"/>
                <a:gd name="T8" fmla="*/ 11 w 18"/>
                <a:gd name="T9" fmla="*/ 11 h 28"/>
                <a:gd name="T10" fmla="*/ 0 w 18"/>
                <a:gd name="T11" fmla="*/ 19 h 28"/>
                <a:gd name="T12" fmla="*/ 1 w 18"/>
                <a:gd name="T13" fmla="*/ 22 h 28"/>
                <a:gd name="T14" fmla="*/ 12 w 18"/>
                <a:gd name="T15" fmla="*/ 13 h 28"/>
                <a:gd name="T16" fmla="*/ 15 w 18"/>
                <a:gd name="T17" fmla="*/ 28 h 28"/>
                <a:gd name="T18" fmla="*/ 18 w 18"/>
                <a:gd name="T19" fmla="*/ 27 h 28"/>
                <a:gd name="T20" fmla="*/ 14 w 18"/>
                <a:gd name="T21" fmla="*/ 12 h 28"/>
                <a:gd name="T22" fmla="*/ 15 w 18"/>
                <a:gd name="T23" fmla="*/ 11 h 28"/>
                <a:gd name="T24" fmla="*/ 14 w 18"/>
                <a:gd name="T25" fmla="*/ 11 h 28"/>
                <a:gd name="T26" fmla="*/ 17 w 18"/>
                <a:gd name="T27" fmla="*/ 0 h 28"/>
                <a:gd name="T28" fmla="*/ 14 w 18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8">
                  <a:moveTo>
                    <a:pt x="14" y="0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8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1" y="2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7" y="28"/>
                    <a:pt x="18" y="2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6" name="Freeform 588"/>
            <p:cNvSpPr>
              <a:spLocks noEditPoints="1"/>
            </p:cNvSpPr>
            <p:nvPr/>
          </p:nvSpPr>
          <p:spPr bwMode="auto">
            <a:xfrm>
              <a:off x="5027613" y="6918325"/>
              <a:ext cx="255588" cy="241300"/>
            </a:xfrm>
            <a:custGeom>
              <a:avLst/>
              <a:gdLst>
                <a:gd name="T0" fmla="*/ 8 w 53"/>
                <a:gd name="T1" fmla="*/ 38 h 50"/>
                <a:gd name="T2" fmla="*/ 6 w 53"/>
                <a:gd name="T3" fmla="*/ 40 h 50"/>
                <a:gd name="T4" fmla="*/ 27 w 53"/>
                <a:gd name="T5" fmla="*/ 50 h 50"/>
                <a:gd name="T6" fmla="*/ 30 w 53"/>
                <a:gd name="T7" fmla="*/ 50 h 50"/>
                <a:gd name="T8" fmla="*/ 32 w 53"/>
                <a:gd name="T9" fmla="*/ 50 h 50"/>
                <a:gd name="T10" fmla="*/ 31 w 53"/>
                <a:gd name="T11" fmla="*/ 47 h 50"/>
                <a:gd name="T12" fmla="*/ 29 w 53"/>
                <a:gd name="T13" fmla="*/ 47 h 50"/>
                <a:gd name="T14" fmla="*/ 27 w 53"/>
                <a:gd name="T15" fmla="*/ 48 h 50"/>
                <a:gd name="T16" fmla="*/ 8 w 53"/>
                <a:gd name="T17" fmla="*/ 38 h 50"/>
                <a:gd name="T18" fmla="*/ 18 w 53"/>
                <a:gd name="T19" fmla="*/ 1 h 50"/>
                <a:gd name="T20" fmla="*/ 2 w 53"/>
                <a:gd name="T21" fmla="*/ 28 h 50"/>
                <a:gd name="T22" fmla="*/ 5 w 53"/>
                <a:gd name="T23" fmla="*/ 37 h 50"/>
                <a:gd name="T24" fmla="*/ 7 w 53"/>
                <a:gd name="T25" fmla="*/ 36 h 50"/>
                <a:gd name="T26" fmla="*/ 4 w 53"/>
                <a:gd name="T27" fmla="*/ 27 h 50"/>
                <a:gd name="T28" fmla="*/ 19 w 53"/>
                <a:gd name="T29" fmla="*/ 4 h 50"/>
                <a:gd name="T30" fmla="*/ 18 w 53"/>
                <a:gd name="T31" fmla="*/ 1 h 50"/>
                <a:gd name="T32" fmla="*/ 33 w 53"/>
                <a:gd name="T33" fmla="*/ 0 h 50"/>
                <a:gd name="T34" fmla="*/ 32 w 53"/>
                <a:gd name="T35" fmla="*/ 3 h 50"/>
                <a:gd name="T36" fmla="*/ 49 w 53"/>
                <a:gd name="T37" fmla="*/ 22 h 50"/>
                <a:gd name="T38" fmla="*/ 34 w 53"/>
                <a:gd name="T39" fmla="*/ 46 h 50"/>
                <a:gd name="T40" fmla="*/ 34 w 53"/>
                <a:gd name="T41" fmla="*/ 49 h 50"/>
                <a:gd name="T42" fmla="*/ 52 w 53"/>
                <a:gd name="T43" fmla="*/ 22 h 50"/>
                <a:gd name="T44" fmla="*/ 33 w 53"/>
                <a:gd name="T45" fmla="*/ 0 h 50"/>
                <a:gd name="T46" fmla="*/ 27 w 53"/>
                <a:gd name="T47" fmla="*/ 0 h 50"/>
                <a:gd name="T48" fmla="*/ 24 w 53"/>
                <a:gd name="T49" fmla="*/ 0 h 50"/>
                <a:gd name="T50" fmla="*/ 21 w 53"/>
                <a:gd name="T51" fmla="*/ 0 h 50"/>
                <a:gd name="T52" fmla="*/ 22 w 53"/>
                <a:gd name="T53" fmla="*/ 3 h 50"/>
                <a:gd name="T54" fmla="*/ 24 w 53"/>
                <a:gd name="T55" fmla="*/ 2 h 50"/>
                <a:gd name="T56" fmla="*/ 27 w 53"/>
                <a:gd name="T57" fmla="*/ 2 h 50"/>
                <a:gd name="T58" fmla="*/ 30 w 53"/>
                <a:gd name="T59" fmla="*/ 2 h 50"/>
                <a:gd name="T60" fmla="*/ 30 w 53"/>
                <a:gd name="T61" fmla="*/ 0 h 50"/>
                <a:gd name="T62" fmla="*/ 27 w 53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0">
                  <a:moveTo>
                    <a:pt x="8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11" y="46"/>
                    <a:pt x="19" y="50"/>
                    <a:pt x="27" y="50"/>
                  </a:cubicBezTo>
                  <a:cubicBezTo>
                    <a:pt x="28" y="50"/>
                    <a:pt x="29" y="50"/>
                    <a:pt x="30" y="50"/>
                  </a:cubicBezTo>
                  <a:cubicBezTo>
                    <a:pt x="30" y="50"/>
                    <a:pt x="31" y="50"/>
                    <a:pt x="32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7"/>
                    <a:pt x="29" y="47"/>
                  </a:cubicBezTo>
                  <a:cubicBezTo>
                    <a:pt x="29" y="47"/>
                    <a:pt x="28" y="48"/>
                    <a:pt x="27" y="48"/>
                  </a:cubicBezTo>
                  <a:cubicBezTo>
                    <a:pt x="19" y="48"/>
                    <a:pt x="13" y="44"/>
                    <a:pt x="8" y="38"/>
                  </a:cubicBezTo>
                  <a:moveTo>
                    <a:pt x="18" y="1"/>
                  </a:moveTo>
                  <a:cubicBezTo>
                    <a:pt x="7" y="5"/>
                    <a:pt x="0" y="16"/>
                    <a:pt x="2" y="28"/>
                  </a:cubicBezTo>
                  <a:cubicBezTo>
                    <a:pt x="2" y="31"/>
                    <a:pt x="3" y="34"/>
                    <a:pt x="5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3"/>
                    <a:pt x="5" y="30"/>
                    <a:pt x="4" y="27"/>
                  </a:cubicBezTo>
                  <a:cubicBezTo>
                    <a:pt x="3" y="17"/>
                    <a:pt x="9" y="7"/>
                    <a:pt x="19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41" y="5"/>
                    <a:pt x="48" y="13"/>
                    <a:pt x="49" y="22"/>
                  </a:cubicBezTo>
                  <a:cubicBezTo>
                    <a:pt x="51" y="33"/>
                    <a:pt x="44" y="43"/>
                    <a:pt x="34" y="46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46" y="45"/>
                    <a:pt x="53" y="34"/>
                    <a:pt x="52" y="22"/>
                  </a:cubicBezTo>
                  <a:cubicBezTo>
                    <a:pt x="51" y="11"/>
                    <a:pt x="43" y="3"/>
                    <a:pt x="33" y="0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2"/>
                    <a:pt x="24" y="2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7" name="Freeform 589"/>
            <p:cNvSpPr>
              <a:spLocks noEditPoints="1"/>
            </p:cNvSpPr>
            <p:nvPr/>
          </p:nvSpPr>
          <p:spPr bwMode="auto">
            <a:xfrm>
              <a:off x="5051425" y="6918325"/>
              <a:ext cx="141288" cy="241300"/>
            </a:xfrm>
            <a:custGeom>
              <a:avLst/>
              <a:gdLst>
                <a:gd name="T0" fmla="*/ 29 w 29"/>
                <a:gd name="T1" fmla="*/ 46 h 50"/>
                <a:gd name="T2" fmla="*/ 26 w 29"/>
                <a:gd name="T3" fmla="*/ 47 h 50"/>
                <a:gd name="T4" fmla="*/ 27 w 29"/>
                <a:gd name="T5" fmla="*/ 50 h 50"/>
                <a:gd name="T6" fmla="*/ 29 w 29"/>
                <a:gd name="T7" fmla="*/ 49 h 50"/>
                <a:gd name="T8" fmla="*/ 29 w 29"/>
                <a:gd name="T9" fmla="*/ 46 h 50"/>
                <a:gd name="T10" fmla="*/ 2 w 29"/>
                <a:gd name="T11" fmla="*/ 36 h 50"/>
                <a:gd name="T12" fmla="*/ 0 w 29"/>
                <a:gd name="T13" fmla="*/ 37 h 50"/>
                <a:gd name="T14" fmla="*/ 1 w 29"/>
                <a:gd name="T15" fmla="*/ 40 h 50"/>
                <a:gd name="T16" fmla="*/ 3 w 29"/>
                <a:gd name="T17" fmla="*/ 38 h 50"/>
                <a:gd name="T18" fmla="*/ 2 w 29"/>
                <a:gd name="T19" fmla="*/ 36 h 50"/>
                <a:gd name="T20" fmla="*/ 16 w 29"/>
                <a:gd name="T21" fmla="*/ 0 h 50"/>
                <a:gd name="T22" fmla="*/ 13 w 29"/>
                <a:gd name="T23" fmla="*/ 1 h 50"/>
                <a:gd name="T24" fmla="*/ 14 w 29"/>
                <a:gd name="T25" fmla="*/ 4 h 50"/>
                <a:gd name="T26" fmla="*/ 17 w 29"/>
                <a:gd name="T27" fmla="*/ 3 h 50"/>
                <a:gd name="T28" fmla="*/ 16 w 29"/>
                <a:gd name="T29" fmla="*/ 0 h 50"/>
                <a:gd name="T30" fmla="*/ 25 w 29"/>
                <a:gd name="T31" fmla="*/ 0 h 50"/>
                <a:gd name="T32" fmla="*/ 25 w 29"/>
                <a:gd name="T33" fmla="*/ 2 h 50"/>
                <a:gd name="T34" fmla="*/ 27 w 29"/>
                <a:gd name="T35" fmla="*/ 3 h 50"/>
                <a:gd name="T36" fmla="*/ 28 w 29"/>
                <a:gd name="T37" fmla="*/ 0 h 50"/>
                <a:gd name="T38" fmla="*/ 25 w 29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50">
                  <a:moveTo>
                    <a:pt x="29" y="46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8" y="49"/>
                    <a:pt x="29" y="49"/>
                    <a:pt x="29" y="49"/>
                  </a:cubicBezTo>
                  <a:cubicBezTo>
                    <a:pt x="29" y="46"/>
                    <a:pt x="29" y="46"/>
                    <a:pt x="29" y="46"/>
                  </a:cubicBezTo>
                  <a:moveTo>
                    <a:pt x="2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1" y="4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7"/>
                    <a:pt x="2" y="37"/>
                    <a:pt x="2" y="3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5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3"/>
                    <a:pt x="27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8" name="Freeform 590"/>
            <p:cNvSpPr>
              <a:spLocks noEditPoints="1"/>
            </p:cNvSpPr>
            <p:nvPr/>
          </p:nvSpPr>
          <p:spPr bwMode="auto">
            <a:xfrm>
              <a:off x="4338638" y="8267700"/>
              <a:ext cx="149225" cy="149225"/>
            </a:xfrm>
            <a:custGeom>
              <a:avLst/>
              <a:gdLst>
                <a:gd name="T0" fmla="*/ 1 w 31"/>
                <a:gd name="T1" fmla="*/ 12 h 31"/>
                <a:gd name="T2" fmla="*/ 0 w 31"/>
                <a:gd name="T3" fmla="*/ 17 h 31"/>
                <a:gd name="T4" fmla="*/ 15 w 31"/>
                <a:gd name="T5" fmla="*/ 31 h 31"/>
                <a:gd name="T6" fmla="*/ 17 w 31"/>
                <a:gd name="T7" fmla="*/ 31 h 31"/>
                <a:gd name="T8" fmla="*/ 29 w 31"/>
                <a:gd name="T9" fmla="*/ 22 h 31"/>
                <a:gd name="T10" fmla="*/ 12 w 31"/>
                <a:gd name="T11" fmla="*/ 19 h 31"/>
                <a:gd name="T12" fmla="*/ 9 w 31"/>
                <a:gd name="T13" fmla="*/ 20 h 31"/>
                <a:gd name="T14" fmla="*/ 10 w 31"/>
                <a:gd name="T15" fmla="*/ 18 h 31"/>
                <a:gd name="T16" fmla="*/ 1 w 31"/>
                <a:gd name="T17" fmla="*/ 12 h 31"/>
                <a:gd name="T18" fmla="*/ 30 w 31"/>
                <a:gd name="T19" fmla="*/ 11 h 31"/>
                <a:gd name="T20" fmla="*/ 16 w 31"/>
                <a:gd name="T21" fmla="*/ 17 h 31"/>
                <a:gd name="T22" fmla="*/ 30 w 31"/>
                <a:gd name="T23" fmla="*/ 20 h 31"/>
                <a:gd name="T24" fmla="*/ 30 w 31"/>
                <a:gd name="T25" fmla="*/ 14 h 31"/>
                <a:gd name="T26" fmla="*/ 30 w 31"/>
                <a:gd name="T27" fmla="*/ 11 h 31"/>
                <a:gd name="T28" fmla="*/ 19 w 31"/>
                <a:gd name="T29" fmla="*/ 1 h 31"/>
                <a:gd name="T30" fmla="*/ 14 w 31"/>
                <a:gd name="T31" fmla="*/ 15 h 31"/>
                <a:gd name="T32" fmla="*/ 29 w 31"/>
                <a:gd name="T33" fmla="*/ 8 h 31"/>
                <a:gd name="T34" fmla="*/ 19 w 31"/>
                <a:gd name="T35" fmla="*/ 1 h 31"/>
                <a:gd name="T36" fmla="*/ 15 w 31"/>
                <a:gd name="T37" fmla="*/ 0 h 31"/>
                <a:gd name="T38" fmla="*/ 14 w 31"/>
                <a:gd name="T39" fmla="*/ 0 h 31"/>
                <a:gd name="T40" fmla="*/ 2 w 31"/>
                <a:gd name="T41" fmla="*/ 9 h 31"/>
                <a:gd name="T42" fmla="*/ 11 w 31"/>
                <a:gd name="T43" fmla="*/ 16 h 31"/>
                <a:gd name="T44" fmla="*/ 16 w 31"/>
                <a:gd name="T45" fmla="*/ 0 h 31"/>
                <a:gd name="T46" fmla="*/ 15 w 31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1">
                  <a:moveTo>
                    <a:pt x="1" y="12"/>
                  </a:moveTo>
                  <a:cubicBezTo>
                    <a:pt x="0" y="13"/>
                    <a:pt x="0" y="15"/>
                    <a:pt x="0" y="17"/>
                  </a:cubicBezTo>
                  <a:cubicBezTo>
                    <a:pt x="1" y="25"/>
                    <a:pt x="8" y="31"/>
                    <a:pt x="15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22" y="30"/>
                    <a:pt x="27" y="27"/>
                    <a:pt x="29" y="22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0" y="11"/>
                  </a:moveTo>
                  <a:cubicBezTo>
                    <a:pt x="16" y="17"/>
                    <a:pt x="16" y="17"/>
                    <a:pt x="16" y="17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30" y="13"/>
                    <a:pt x="30" y="12"/>
                    <a:pt x="30" y="11"/>
                  </a:cubicBezTo>
                  <a:moveTo>
                    <a:pt x="19" y="1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7" y="5"/>
                    <a:pt x="23" y="2"/>
                    <a:pt x="19" y="1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9" name="Freeform 591"/>
            <p:cNvSpPr/>
            <p:nvPr/>
          </p:nvSpPr>
          <p:spPr bwMode="auto">
            <a:xfrm>
              <a:off x="4343400" y="8267700"/>
              <a:ext cx="139700" cy="106363"/>
            </a:xfrm>
            <a:custGeom>
              <a:avLst/>
              <a:gdLst>
                <a:gd name="T0" fmla="*/ 15 w 29"/>
                <a:gd name="T1" fmla="*/ 0 h 22"/>
                <a:gd name="T2" fmla="*/ 10 w 29"/>
                <a:gd name="T3" fmla="*/ 16 h 22"/>
                <a:gd name="T4" fmla="*/ 1 w 29"/>
                <a:gd name="T5" fmla="*/ 9 h 22"/>
                <a:gd name="T6" fmla="*/ 0 w 29"/>
                <a:gd name="T7" fmla="*/ 12 h 22"/>
                <a:gd name="T8" fmla="*/ 9 w 29"/>
                <a:gd name="T9" fmla="*/ 18 h 22"/>
                <a:gd name="T10" fmla="*/ 8 w 29"/>
                <a:gd name="T11" fmla="*/ 20 h 22"/>
                <a:gd name="T12" fmla="*/ 11 w 29"/>
                <a:gd name="T13" fmla="*/ 19 h 22"/>
                <a:gd name="T14" fmla="*/ 28 w 29"/>
                <a:gd name="T15" fmla="*/ 22 h 22"/>
                <a:gd name="T16" fmla="*/ 29 w 29"/>
                <a:gd name="T17" fmla="*/ 20 h 22"/>
                <a:gd name="T18" fmla="*/ 15 w 29"/>
                <a:gd name="T19" fmla="*/ 17 h 22"/>
                <a:gd name="T20" fmla="*/ 29 w 29"/>
                <a:gd name="T21" fmla="*/ 11 h 22"/>
                <a:gd name="T22" fmla="*/ 28 w 29"/>
                <a:gd name="T23" fmla="*/ 8 h 22"/>
                <a:gd name="T24" fmla="*/ 13 w 29"/>
                <a:gd name="T25" fmla="*/ 15 h 22"/>
                <a:gd name="T26" fmla="*/ 18 w 29"/>
                <a:gd name="T27" fmla="*/ 1 h 22"/>
                <a:gd name="T28" fmla="*/ 15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15" y="0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9" y="20"/>
                    <a:pt x="29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8" y="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0" name="Freeform 592"/>
            <p:cNvSpPr>
              <a:spLocks noEditPoints="1"/>
            </p:cNvSpPr>
            <p:nvPr/>
          </p:nvSpPr>
          <p:spPr bwMode="auto">
            <a:xfrm>
              <a:off x="4281488" y="8215313"/>
              <a:ext cx="260350" cy="255588"/>
            </a:xfrm>
            <a:custGeom>
              <a:avLst/>
              <a:gdLst>
                <a:gd name="T0" fmla="*/ 52 w 54"/>
                <a:gd name="T1" fmla="*/ 17 h 53"/>
                <a:gd name="T2" fmla="*/ 50 w 54"/>
                <a:gd name="T3" fmla="*/ 18 h 53"/>
                <a:gd name="T4" fmla="*/ 51 w 54"/>
                <a:gd name="T5" fmla="*/ 24 h 53"/>
                <a:gd name="T6" fmla="*/ 51 w 54"/>
                <a:gd name="T7" fmla="*/ 32 h 53"/>
                <a:gd name="T8" fmla="*/ 53 w 54"/>
                <a:gd name="T9" fmla="*/ 33 h 53"/>
                <a:gd name="T10" fmla="*/ 54 w 54"/>
                <a:gd name="T11" fmla="*/ 23 h 53"/>
                <a:gd name="T12" fmla="*/ 52 w 54"/>
                <a:gd name="T13" fmla="*/ 17 h 53"/>
                <a:gd name="T14" fmla="*/ 3 w 54"/>
                <a:gd name="T15" fmla="*/ 16 h 53"/>
                <a:gd name="T16" fmla="*/ 1 w 54"/>
                <a:gd name="T17" fmla="*/ 30 h 53"/>
                <a:gd name="T18" fmla="*/ 27 w 54"/>
                <a:gd name="T19" fmla="*/ 53 h 53"/>
                <a:gd name="T20" fmla="*/ 30 w 54"/>
                <a:gd name="T21" fmla="*/ 53 h 53"/>
                <a:gd name="T22" fmla="*/ 53 w 54"/>
                <a:gd name="T23" fmla="*/ 35 h 53"/>
                <a:gd name="T24" fmla="*/ 50 w 54"/>
                <a:gd name="T25" fmla="*/ 35 h 53"/>
                <a:gd name="T26" fmla="*/ 30 w 54"/>
                <a:gd name="T27" fmla="*/ 50 h 53"/>
                <a:gd name="T28" fmla="*/ 27 w 54"/>
                <a:gd name="T29" fmla="*/ 50 h 53"/>
                <a:gd name="T30" fmla="*/ 4 w 54"/>
                <a:gd name="T31" fmla="*/ 29 h 53"/>
                <a:gd name="T32" fmla="*/ 5 w 54"/>
                <a:gd name="T33" fmla="*/ 18 h 53"/>
                <a:gd name="T34" fmla="*/ 3 w 54"/>
                <a:gd name="T35" fmla="*/ 16 h 53"/>
                <a:gd name="T36" fmla="*/ 35 w 54"/>
                <a:gd name="T37" fmla="*/ 1 h 53"/>
                <a:gd name="T38" fmla="*/ 34 w 54"/>
                <a:gd name="T39" fmla="*/ 3 h 53"/>
                <a:gd name="T40" fmla="*/ 49 w 54"/>
                <a:gd name="T41" fmla="*/ 16 h 53"/>
                <a:gd name="T42" fmla="*/ 51 w 54"/>
                <a:gd name="T43" fmla="*/ 15 h 53"/>
                <a:gd name="T44" fmla="*/ 35 w 54"/>
                <a:gd name="T45" fmla="*/ 1 h 53"/>
                <a:gd name="T46" fmla="*/ 27 w 54"/>
                <a:gd name="T47" fmla="*/ 0 h 53"/>
                <a:gd name="T48" fmla="*/ 24 w 54"/>
                <a:gd name="T49" fmla="*/ 0 h 53"/>
                <a:gd name="T50" fmla="*/ 4 w 54"/>
                <a:gd name="T51" fmla="*/ 14 h 53"/>
                <a:gd name="T52" fmla="*/ 6 w 54"/>
                <a:gd name="T53" fmla="*/ 15 h 53"/>
                <a:gd name="T54" fmla="*/ 25 w 54"/>
                <a:gd name="T55" fmla="*/ 3 h 53"/>
                <a:gd name="T56" fmla="*/ 27 w 54"/>
                <a:gd name="T57" fmla="*/ 3 h 53"/>
                <a:gd name="T58" fmla="*/ 31 w 54"/>
                <a:gd name="T59" fmla="*/ 3 h 53"/>
                <a:gd name="T60" fmla="*/ 32 w 54"/>
                <a:gd name="T61" fmla="*/ 0 h 53"/>
                <a:gd name="T62" fmla="*/ 27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2" y="17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51" y="20"/>
                    <a:pt x="51" y="22"/>
                    <a:pt x="51" y="24"/>
                  </a:cubicBezTo>
                  <a:cubicBezTo>
                    <a:pt x="51" y="27"/>
                    <a:pt x="51" y="30"/>
                    <a:pt x="51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4" y="30"/>
                    <a:pt x="54" y="27"/>
                    <a:pt x="54" y="23"/>
                  </a:cubicBezTo>
                  <a:cubicBezTo>
                    <a:pt x="54" y="21"/>
                    <a:pt x="53" y="19"/>
                    <a:pt x="52" y="17"/>
                  </a:cubicBezTo>
                  <a:moveTo>
                    <a:pt x="3" y="16"/>
                  </a:moveTo>
                  <a:cubicBezTo>
                    <a:pt x="1" y="20"/>
                    <a:pt x="0" y="25"/>
                    <a:pt x="1" y="30"/>
                  </a:cubicBezTo>
                  <a:cubicBezTo>
                    <a:pt x="2" y="43"/>
                    <a:pt x="14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1" y="52"/>
                    <a:pt x="49" y="45"/>
                    <a:pt x="53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7" y="43"/>
                    <a:pt x="39" y="49"/>
                    <a:pt x="30" y="50"/>
                  </a:cubicBezTo>
                  <a:cubicBezTo>
                    <a:pt x="29" y="50"/>
                    <a:pt x="28" y="50"/>
                    <a:pt x="27" y="50"/>
                  </a:cubicBezTo>
                  <a:cubicBezTo>
                    <a:pt x="15" y="50"/>
                    <a:pt x="5" y="41"/>
                    <a:pt x="4" y="29"/>
                  </a:cubicBezTo>
                  <a:cubicBezTo>
                    <a:pt x="3" y="25"/>
                    <a:pt x="4" y="21"/>
                    <a:pt x="5" y="18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40" y="5"/>
                    <a:pt x="46" y="10"/>
                    <a:pt x="49" y="16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48" y="8"/>
                    <a:pt x="42" y="3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15" y="1"/>
                    <a:pt x="8" y="6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0" y="8"/>
                    <a:pt x="17" y="4"/>
                    <a:pt x="25" y="3"/>
                  </a:cubicBezTo>
                  <a:cubicBezTo>
                    <a:pt x="26" y="3"/>
                    <a:pt x="26" y="3"/>
                    <a:pt x="27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1" name="Freeform 593"/>
            <p:cNvSpPr>
              <a:spLocks noEditPoints="1"/>
            </p:cNvSpPr>
            <p:nvPr/>
          </p:nvSpPr>
          <p:spPr bwMode="auto">
            <a:xfrm>
              <a:off x="4295775" y="8215313"/>
              <a:ext cx="241300" cy="168275"/>
            </a:xfrm>
            <a:custGeom>
              <a:avLst/>
              <a:gdLst>
                <a:gd name="T0" fmla="*/ 48 w 50"/>
                <a:gd name="T1" fmla="*/ 32 h 35"/>
                <a:gd name="T2" fmla="*/ 47 w 50"/>
                <a:gd name="T3" fmla="*/ 35 h 35"/>
                <a:gd name="T4" fmla="*/ 50 w 50"/>
                <a:gd name="T5" fmla="*/ 35 h 35"/>
                <a:gd name="T6" fmla="*/ 50 w 50"/>
                <a:gd name="T7" fmla="*/ 33 h 35"/>
                <a:gd name="T8" fmla="*/ 48 w 50"/>
                <a:gd name="T9" fmla="*/ 32 h 35"/>
                <a:gd name="T10" fmla="*/ 48 w 50"/>
                <a:gd name="T11" fmla="*/ 15 h 35"/>
                <a:gd name="T12" fmla="*/ 46 w 50"/>
                <a:gd name="T13" fmla="*/ 16 h 35"/>
                <a:gd name="T14" fmla="*/ 47 w 50"/>
                <a:gd name="T15" fmla="*/ 18 h 35"/>
                <a:gd name="T16" fmla="*/ 49 w 50"/>
                <a:gd name="T17" fmla="*/ 17 h 35"/>
                <a:gd name="T18" fmla="*/ 48 w 50"/>
                <a:gd name="T19" fmla="*/ 15 h 35"/>
                <a:gd name="T20" fmla="*/ 1 w 50"/>
                <a:gd name="T21" fmla="*/ 14 h 35"/>
                <a:gd name="T22" fmla="*/ 0 w 50"/>
                <a:gd name="T23" fmla="*/ 16 h 35"/>
                <a:gd name="T24" fmla="*/ 2 w 50"/>
                <a:gd name="T25" fmla="*/ 18 h 35"/>
                <a:gd name="T26" fmla="*/ 3 w 50"/>
                <a:gd name="T27" fmla="*/ 15 h 35"/>
                <a:gd name="T28" fmla="*/ 1 w 50"/>
                <a:gd name="T29" fmla="*/ 14 h 35"/>
                <a:gd name="T30" fmla="*/ 29 w 50"/>
                <a:gd name="T31" fmla="*/ 0 h 35"/>
                <a:gd name="T32" fmla="*/ 28 w 50"/>
                <a:gd name="T33" fmla="*/ 3 h 35"/>
                <a:gd name="T34" fmla="*/ 31 w 50"/>
                <a:gd name="T35" fmla="*/ 3 h 35"/>
                <a:gd name="T36" fmla="*/ 32 w 50"/>
                <a:gd name="T37" fmla="*/ 1 h 35"/>
                <a:gd name="T38" fmla="*/ 29 w 50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5">
                  <a:moveTo>
                    <a:pt x="48" y="32"/>
                  </a:moveTo>
                  <a:cubicBezTo>
                    <a:pt x="47" y="33"/>
                    <a:pt x="47" y="34"/>
                    <a:pt x="47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4"/>
                    <a:pt x="50" y="34"/>
                    <a:pt x="50" y="33"/>
                  </a:cubicBezTo>
                  <a:cubicBezTo>
                    <a:pt x="48" y="32"/>
                    <a:pt x="48" y="32"/>
                    <a:pt x="48" y="32"/>
                  </a:cubicBezTo>
                  <a:moveTo>
                    <a:pt x="48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6" y="17"/>
                    <a:pt x="47" y="17"/>
                    <a:pt x="47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6"/>
                    <a:pt x="49" y="16"/>
                    <a:pt x="48" y="15"/>
                  </a:cubicBezTo>
                  <a:moveTo>
                    <a:pt x="1" y="14"/>
                  </a:moveTo>
                  <a:cubicBezTo>
                    <a:pt x="1" y="14"/>
                    <a:pt x="0" y="15"/>
                    <a:pt x="0" y="16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2" name="Freeform 594"/>
            <p:cNvSpPr>
              <a:spLocks noEditPoints="1"/>
            </p:cNvSpPr>
            <p:nvPr/>
          </p:nvSpPr>
          <p:spPr bwMode="auto">
            <a:xfrm>
              <a:off x="3586163" y="6189663"/>
              <a:ext cx="115888" cy="115888"/>
            </a:xfrm>
            <a:custGeom>
              <a:avLst/>
              <a:gdLst>
                <a:gd name="T0" fmla="*/ 0 w 24"/>
                <a:gd name="T1" fmla="*/ 16 h 24"/>
                <a:gd name="T2" fmla="*/ 7 w 24"/>
                <a:gd name="T3" fmla="*/ 23 h 24"/>
                <a:gd name="T4" fmla="*/ 11 w 24"/>
                <a:gd name="T5" fmla="*/ 16 h 24"/>
                <a:gd name="T6" fmla="*/ 0 w 24"/>
                <a:gd name="T7" fmla="*/ 16 h 24"/>
                <a:gd name="T8" fmla="*/ 20 w 24"/>
                <a:gd name="T9" fmla="*/ 3 h 24"/>
                <a:gd name="T10" fmla="*/ 15 w 24"/>
                <a:gd name="T11" fmla="*/ 15 h 24"/>
                <a:gd name="T12" fmla="*/ 15 w 24"/>
                <a:gd name="T13" fmla="*/ 15 h 24"/>
                <a:gd name="T14" fmla="*/ 14 w 24"/>
                <a:gd name="T15" fmla="*/ 15 h 24"/>
                <a:gd name="T16" fmla="*/ 14 w 24"/>
                <a:gd name="T17" fmla="*/ 16 h 24"/>
                <a:gd name="T18" fmla="*/ 14 w 24"/>
                <a:gd name="T19" fmla="*/ 16 h 24"/>
                <a:gd name="T20" fmla="*/ 10 w 24"/>
                <a:gd name="T21" fmla="*/ 24 h 24"/>
                <a:gd name="T22" fmla="*/ 12 w 24"/>
                <a:gd name="T23" fmla="*/ 24 h 24"/>
                <a:gd name="T24" fmla="*/ 13 w 24"/>
                <a:gd name="T25" fmla="*/ 24 h 24"/>
                <a:gd name="T26" fmla="*/ 24 w 24"/>
                <a:gd name="T27" fmla="*/ 11 h 24"/>
                <a:gd name="T28" fmla="*/ 20 w 24"/>
                <a:gd name="T29" fmla="*/ 3 h 24"/>
                <a:gd name="T30" fmla="*/ 6 w 24"/>
                <a:gd name="T31" fmla="*/ 2 h 24"/>
                <a:gd name="T32" fmla="*/ 0 w 24"/>
                <a:gd name="T33" fmla="*/ 13 h 24"/>
                <a:gd name="T34" fmla="*/ 11 w 24"/>
                <a:gd name="T35" fmla="*/ 13 h 24"/>
                <a:gd name="T36" fmla="*/ 6 w 24"/>
                <a:gd name="T37" fmla="*/ 2 h 24"/>
                <a:gd name="T38" fmla="*/ 12 w 24"/>
                <a:gd name="T39" fmla="*/ 0 h 24"/>
                <a:gd name="T40" fmla="*/ 10 w 24"/>
                <a:gd name="T41" fmla="*/ 0 h 24"/>
                <a:gd name="T42" fmla="*/ 8 w 24"/>
                <a:gd name="T43" fmla="*/ 1 h 24"/>
                <a:gd name="T44" fmla="*/ 13 w 24"/>
                <a:gd name="T45" fmla="*/ 11 h 24"/>
                <a:gd name="T46" fmla="*/ 17 w 24"/>
                <a:gd name="T47" fmla="*/ 2 h 24"/>
                <a:gd name="T48" fmla="*/ 12 w 24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cubicBezTo>
                    <a:pt x="1" y="19"/>
                    <a:pt x="4" y="22"/>
                    <a:pt x="7" y="23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20" y="3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1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20" y="23"/>
                    <a:pt x="24" y="17"/>
                    <a:pt x="24" y="11"/>
                  </a:cubicBezTo>
                  <a:cubicBezTo>
                    <a:pt x="23" y="8"/>
                    <a:pt x="22" y="5"/>
                    <a:pt x="20" y="3"/>
                  </a:cubicBezTo>
                  <a:moveTo>
                    <a:pt x="6" y="2"/>
                  </a:moveTo>
                  <a:cubicBezTo>
                    <a:pt x="2" y="4"/>
                    <a:pt x="0" y="8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3" name="Freeform 595"/>
            <p:cNvSpPr/>
            <p:nvPr/>
          </p:nvSpPr>
          <p:spPr bwMode="auto">
            <a:xfrm>
              <a:off x="3586163" y="6194425"/>
              <a:ext cx="96838" cy="111125"/>
            </a:xfrm>
            <a:custGeom>
              <a:avLst/>
              <a:gdLst>
                <a:gd name="T0" fmla="*/ 8 w 20"/>
                <a:gd name="T1" fmla="*/ 0 h 23"/>
                <a:gd name="T2" fmla="*/ 6 w 20"/>
                <a:gd name="T3" fmla="*/ 1 h 23"/>
                <a:gd name="T4" fmla="*/ 11 w 20"/>
                <a:gd name="T5" fmla="*/ 12 h 23"/>
                <a:gd name="T6" fmla="*/ 0 w 20"/>
                <a:gd name="T7" fmla="*/ 12 h 23"/>
                <a:gd name="T8" fmla="*/ 0 w 20"/>
                <a:gd name="T9" fmla="*/ 12 h 23"/>
                <a:gd name="T10" fmla="*/ 0 w 20"/>
                <a:gd name="T11" fmla="*/ 15 h 23"/>
                <a:gd name="T12" fmla="*/ 11 w 20"/>
                <a:gd name="T13" fmla="*/ 15 h 23"/>
                <a:gd name="T14" fmla="*/ 7 w 20"/>
                <a:gd name="T15" fmla="*/ 22 h 23"/>
                <a:gd name="T16" fmla="*/ 10 w 20"/>
                <a:gd name="T17" fmla="*/ 23 h 23"/>
                <a:gd name="T18" fmla="*/ 14 w 20"/>
                <a:gd name="T19" fmla="*/ 15 h 23"/>
                <a:gd name="T20" fmla="*/ 14 w 20"/>
                <a:gd name="T21" fmla="*/ 15 h 23"/>
                <a:gd name="T22" fmla="*/ 14 w 20"/>
                <a:gd name="T23" fmla="*/ 14 h 23"/>
                <a:gd name="T24" fmla="*/ 15 w 20"/>
                <a:gd name="T25" fmla="*/ 14 h 23"/>
                <a:gd name="T26" fmla="*/ 15 w 20"/>
                <a:gd name="T27" fmla="*/ 14 h 23"/>
                <a:gd name="T28" fmla="*/ 20 w 20"/>
                <a:gd name="T29" fmla="*/ 2 h 23"/>
                <a:gd name="T30" fmla="*/ 17 w 20"/>
                <a:gd name="T31" fmla="*/ 1 h 23"/>
                <a:gd name="T32" fmla="*/ 13 w 20"/>
                <a:gd name="T33" fmla="*/ 10 h 23"/>
                <a:gd name="T34" fmla="*/ 8 w 20"/>
                <a:gd name="T3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3">
                  <a:moveTo>
                    <a:pt x="8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9" y="23"/>
                    <a:pt x="10" y="2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1"/>
                    <a:pt x="17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4" name="Freeform 596"/>
            <p:cNvSpPr>
              <a:spLocks noEditPoints="1"/>
            </p:cNvSpPr>
            <p:nvPr/>
          </p:nvSpPr>
          <p:spPr bwMode="auto">
            <a:xfrm>
              <a:off x="3543300" y="6146800"/>
              <a:ext cx="207963" cy="201613"/>
            </a:xfrm>
            <a:custGeom>
              <a:avLst/>
              <a:gdLst>
                <a:gd name="T0" fmla="*/ 0 w 43"/>
                <a:gd name="T1" fmla="*/ 24 h 42"/>
                <a:gd name="T2" fmla="*/ 12 w 43"/>
                <a:gd name="T3" fmla="*/ 40 h 42"/>
                <a:gd name="T4" fmla="*/ 13 w 43"/>
                <a:gd name="T5" fmla="*/ 38 h 42"/>
                <a:gd name="T6" fmla="*/ 2 w 43"/>
                <a:gd name="T7" fmla="*/ 24 h 42"/>
                <a:gd name="T8" fmla="*/ 0 w 43"/>
                <a:gd name="T9" fmla="*/ 24 h 42"/>
                <a:gd name="T10" fmla="*/ 32 w 43"/>
                <a:gd name="T11" fmla="*/ 4 h 42"/>
                <a:gd name="T12" fmla="*/ 31 w 43"/>
                <a:gd name="T13" fmla="*/ 6 h 42"/>
                <a:gd name="T14" fmla="*/ 40 w 43"/>
                <a:gd name="T15" fmla="*/ 19 h 42"/>
                <a:gd name="T16" fmla="*/ 23 w 43"/>
                <a:gd name="T17" fmla="*/ 40 h 42"/>
                <a:gd name="T18" fmla="*/ 21 w 43"/>
                <a:gd name="T19" fmla="*/ 40 h 42"/>
                <a:gd name="T20" fmla="*/ 15 w 43"/>
                <a:gd name="T21" fmla="*/ 39 h 42"/>
                <a:gd name="T22" fmla="*/ 14 w 43"/>
                <a:gd name="T23" fmla="*/ 41 h 42"/>
                <a:gd name="T24" fmla="*/ 21 w 43"/>
                <a:gd name="T25" fmla="*/ 42 h 42"/>
                <a:gd name="T26" fmla="*/ 23 w 43"/>
                <a:gd name="T27" fmla="*/ 42 h 42"/>
                <a:gd name="T28" fmla="*/ 42 w 43"/>
                <a:gd name="T29" fmla="*/ 19 h 42"/>
                <a:gd name="T30" fmla="*/ 32 w 43"/>
                <a:gd name="T31" fmla="*/ 4 h 42"/>
                <a:gd name="T32" fmla="*/ 11 w 43"/>
                <a:gd name="T33" fmla="*/ 2 h 42"/>
                <a:gd name="T34" fmla="*/ 0 w 43"/>
                <a:gd name="T35" fmla="*/ 22 h 42"/>
                <a:gd name="T36" fmla="*/ 2 w 43"/>
                <a:gd name="T37" fmla="*/ 22 h 42"/>
                <a:gd name="T38" fmla="*/ 12 w 43"/>
                <a:gd name="T39" fmla="*/ 4 h 42"/>
                <a:gd name="T40" fmla="*/ 11 w 43"/>
                <a:gd name="T41" fmla="*/ 2 h 42"/>
                <a:gd name="T42" fmla="*/ 21 w 43"/>
                <a:gd name="T43" fmla="*/ 0 h 42"/>
                <a:gd name="T44" fmla="*/ 18 w 43"/>
                <a:gd name="T45" fmla="*/ 0 h 42"/>
                <a:gd name="T46" fmla="*/ 13 w 43"/>
                <a:gd name="T47" fmla="*/ 1 h 42"/>
                <a:gd name="T48" fmla="*/ 14 w 43"/>
                <a:gd name="T49" fmla="*/ 3 h 42"/>
                <a:gd name="T50" fmla="*/ 19 w 43"/>
                <a:gd name="T51" fmla="*/ 2 h 42"/>
                <a:gd name="T52" fmla="*/ 21 w 43"/>
                <a:gd name="T53" fmla="*/ 2 h 42"/>
                <a:gd name="T54" fmla="*/ 29 w 43"/>
                <a:gd name="T55" fmla="*/ 4 h 42"/>
                <a:gd name="T56" fmla="*/ 30 w 43"/>
                <a:gd name="T57" fmla="*/ 2 h 42"/>
                <a:gd name="T58" fmla="*/ 21 w 43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42">
                  <a:moveTo>
                    <a:pt x="0" y="24"/>
                  </a:moveTo>
                  <a:cubicBezTo>
                    <a:pt x="1" y="31"/>
                    <a:pt x="6" y="37"/>
                    <a:pt x="12" y="4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7" y="35"/>
                    <a:pt x="3" y="30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2" y="4"/>
                  </a:moveTo>
                  <a:cubicBezTo>
                    <a:pt x="31" y="6"/>
                    <a:pt x="31" y="6"/>
                    <a:pt x="31" y="6"/>
                  </a:cubicBezTo>
                  <a:cubicBezTo>
                    <a:pt x="36" y="8"/>
                    <a:pt x="39" y="13"/>
                    <a:pt x="40" y="19"/>
                  </a:cubicBezTo>
                  <a:cubicBezTo>
                    <a:pt x="41" y="29"/>
                    <a:pt x="33" y="39"/>
                    <a:pt x="23" y="40"/>
                  </a:cubicBezTo>
                  <a:cubicBezTo>
                    <a:pt x="22" y="40"/>
                    <a:pt x="21" y="40"/>
                    <a:pt x="21" y="40"/>
                  </a:cubicBezTo>
                  <a:cubicBezTo>
                    <a:pt x="19" y="40"/>
                    <a:pt x="17" y="40"/>
                    <a:pt x="15" y="3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2"/>
                    <a:pt x="18" y="42"/>
                    <a:pt x="21" y="42"/>
                  </a:cubicBezTo>
                  <a:cubicBezTo>
                    <a:pt x="22" y="42"/>
                    <a:pt x="22" y="42"/>
                    <a:pt x="23" y="42"/>
                  </a:cubicBezTo>
                  <a:cubicBezTo>
                    <a:pt x="35" y="41"/>
                    <a:pt x="43" y="30"/>
                    <a:pt x="42" y="19"/>
                  </a:cubicBezTo>
                  <a:cubicBezTo>
                    <a:pt x="41" y="12"/>
                    <a:pt x="37" y="7"/>
                    <a:pt x="32" y="4"/>
                  </a:cubicBezTo>
                  <a:moveTo>
                    <a:pt x="11" y="2"/>
                  </a:moveTo>
                  <a:cubicBezTo>
                    <a:pt x="4" y="6"/>
                    <a:pt x="0" y="13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14"/>
                    <a:pt x="6" y="8"/>
                    <a:pt x="12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7" y="0"/>
                    <a:pt x="15" y="1"/>
                    <a:pt x="13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7" y="2"/>
                    <a:pt x="19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4" y="2"/>
                    <a:pt x="27" y="3"/>
                    <a:pt x="29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1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5" name="Freeform 597"/>
            <p:cNvSpPr>
              <a:spLocks noEditPoints="1"/>
            </p:cNvSpPr>
            <p:nvPr/>
          </p:nvSpPr>
          <p:spPr bwMode="auto">
            <a:xfrm>
              <a:off x="3543300" y="6151563"/>
              <a:ext cx="153988" cy="192088"/>
            </a:xfrm>
            <a:custGeom>
              <a:avLst/>
              <a:gdLst>
                <a:gd name="T0" fmla="*/ 13 w 32"/>
                <a:gd name="T1" fmla="*/ 37 h 40"/>
                <a:gd name="T2" fmla="*/ 12 w 32"/>
                <a:gd name="T3" fmla="*/ 39 h 40"/>
                <a:gd name="T4" fmla="*/ 14 w 32"/>
                <a:gd name="T5" fmla="*/ 40 h 40"/>
                <a:gd name="T6" fmla="*/ 15 w 32"/>
                <a:gd name="T7" fmla="*/ 38 h 40"/>
                <a:gd name="T8" fmla="*/ 13 w 32"/>
                <a:gd name="T9" fmla="*/ 37 h 40"/>
                <a:gd name="T10" fmla="*/ 0 w 32"/>
                <a:gd name="T11" fmla="*/ 21 h 40"/>
                <a:gd name="T12" fmla="*/ 0 w 32"/>
                <a:gd name="T13" fmla="*/ 22 h 40"/>
                <a:gd name="T14" fmla="*/ 0 w 32"/>
                <a:gd name="T15" fmla="*/ 23 h 40"/>
                <a:gd name="T16" fmla="*/ 2 w 32"/>
                <a:gd name="T17" fmla="*/ 23 h 40"/>
                <a:gd name="T18" fmla="*/ 2 w 32"/>
                <a:gd name="T19" fmla="*/ 22 h 40"/>
                <a:gd name="T20" fmla="*/ 2 w 32"/>
                <a:gd name="T21" fmla="*/ 21 h 40"/>
                <a:gd name="T22" fmla="*/ 0 w 32"/>
                <a:gd name="T23" fmla="*/ 21 h 40"/>
                <a:gd name="T24" fmla="*/ 30 w 32"/>
                <a:gd name="T25" fmla="*/ 1 h 40"/>
                <a:gd name="T26" fmla="*/ 29 w 32"/>
                <a:gd name="T27" fmla="*/ 3 h 40"/>
                <a:gd name="T28" fmla="*/ 31 w 32"/>
                <a:gd name="T29" fmla="*/ 5 h 40"/>
                <a:gd name="T30" fmla="*/ 32 w 32"/>
                <a:gd name="T31" fmla="*/ 3 h 40"/>
                <a:gd name="T32" fmla="*/ 30 w 32"/>
                <a:gd name="T33" fmla="*/ 1 h 40"/>
                <a:gd name="T34" fmla="*/ 13 w 32"/>
                <a:gd name="T35" fmla="*/ 0 h 40"/>
                <a:gd name="T36" fmla="*/ 11 w 32"/>
                <a:gd name="T37" fmla="*/ 1 h 40"/>
                <a:gd name="T38" fmla="*/ 12 w 32"/>
                <a:gd name="T39" fmla="*/ 3 h 40"/>
                <a:gd name="T40" fmla="*/ 14 w 32"/>
                <a:gd name="T41" fmla="*/ 2 h 40"/>
                <a:gd name="T42" fmla="*/ 13 w 32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40">
                  <a:moveTo>
                    <a:pt x="13" y="37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40"/>
                    <a:pt x="14" y="4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8"/>
                    <a:pt x="13" y="37"/>
                    <a:pt x="13" y="37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2"/>
                  </a:cubicBezTo>
                  <a:cubicBezTo>
                    <a:pt x="2" y="22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0" y="1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0" y="4"/>
                    <a:pt x="31" y="4"/>
                    <a:pt x="31" y="5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1" y="2"/>
                    <a:pt x="30" y="1"/>
                  </a:cubicBezTo>
                  <a:moveTo>
                    <a:pt x="13" y="0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6" name="Freeform 598"/>
            <p:cNvSpPr>
              <a:spLocks noEditPoints="1"/>
            </p:cNvSpPr>
            <p:nvPr/>
          </p:nvSpPr>
          <p:spPr bwMode="auto">
            <a:xfrm>
              <a:off x="2463800" y="6918325"/>
              <a:ext cx="288925" cy="288925"/>
            </a:xfrm>
            <a:custGeom>
              <a:avLst/>
              <a:gdLst>
                <a:gd name="T0" fmla="*/ 27 w 60"/>
                <a:gd name="T1" fmla="*/ 39 h 60"/>
                <a:gd name="T2" fmla="*/ 19 w 60"/>
                <a:gd name="T3" fmla="*/ 57 h 60"/>
                <a:gd name="T4" fmla="*/ 27 w 60"/>
                <a:gd name="T5" fmla="*/ 59 h 60"/>
                <a:gd name="T6" fmla="*/ 27 w 60"/>
                <a:gd name="T7" fmla="*/ 39 h 60"/>
                <a:gd name="T8" fmla="*/ 34 w 60"/>
                <a:gd name="T9" fmla="*/ 31 h 60"/>
                <a:gd name="T10" fmla="*/ 46 w 60"/>
                <a:gd name="T11" fmla="*/ 55 h 60"/>
                <a:gd name="T12" fmla="*/ 60 w 60"/>
                <a:gd name="T13" fmla="*/ 35 h 60"/>
                <a:gd name="T14" fmla="*/ 34 w 60"/>
                <a:gd name="T15" fmla="*/ 31 h 60"/>
                <a:gd name="T16" fmla="*/ 30 w 60"/>
                <a:gd name="T17" fmla="*/ 31 h 60"/>
                <a:gd name="T18" fmla="*/ 30 w 60"/>
                <a:gd name="T19" fmla="*/ 60 h 60"/>
                <a:gd name="T20" fmla="*/ 30 w 60"/>
                <a:gd name="T21" fmla="*/ 60 h 60"/>
                <a:gd name="T22" fmla="*/ 34 w 60"/>
                <a:gd name="T23" fmla="*/ 59 h 60"/>
                <a:gd name="T24" fmla="*/ 44 w 60"/>
                <a:gd name="T25" fmla="*/ 56 h 60"/>
                <a:gd name="T26" fmla="*/ 30 w 60"/>
                <a:gd name="T27" fmla="*/ 31 h 60"/>
                <a:gd name="T28" fmla="*/ 11 w 60"/>
                <a:gd name="T29" fmla="*/ 7 h 60"/>
                <a:gd name="T30" fmla="*/ 1 w 60"/>
                <a:gd name="T31" fmla="*/ 33 h 60"/>
                <a:gd name="T32" fmla="*/ 16 w 60"/>
                <a:gd name="T33" fmla="*/ 56 h 60"/>
                <a:gd name="T34" fmla="*/ 29 w 60"/>
                <a:gd name="T35" fmla="*/ 29 h 60"/>
                <a:gd name="T36" fmla="*/ 11 w 60"/>
                <a:gd name="T37" fmla="*/ 7 h 60"/>
                <a:gd name="T38" fmla="*/ 49 w 60"/>
                <a:gd name="T39" fmla="*/ 6 h 60"/>
                <a:gd name="T40" fmla="*/ 31 w 60"/>
                <a:gd name="T41" fmla="*/ 26 h 60"/>
                <a:gd name="T42" fmla="*/ 32 w 60"/>
                <a:gd name="T43" fmla="*/ 28 h 60"/>
                <a:gd name="T44" fmla="*/ 60 w 60"/>
                <a:gd name="T45" fmla="*/ 32 h 60"/>
                <a:gd name="T46" fmla="*/ 60 w 60"/>
                <a:gd name="T47" fmla="*/ 26 h 60"/>
                <a:gd name="T48" fmla="*/ 49 w 60"/>
                <a:gd name="T49" fmla="*/ 6 h 60"/>
                <a:gd name="T50" fmla="*/ 21 w 60"/>
                <a:gd name="T51" fmla="*/ 2 h 60"/>
                <a:gd name="T52" fmla="*/ 14 w 60"/>
                <a:gd name="T53" fmla="*/ 5 h 60"/>
                <a:gd name="T54" fmla="*/ 28 w 60"/>
                <a:gd name="T55" fmla="*/ 23 h 60"/>
                <a:gd name="T56" fmla="*/ 21 w 60"/>
                <a:gd name="T57" fmla="*/ 2 h 60"/>
                <a:gd name="T58" fmla="*/ 37 w 60"/>
                <a:gd name="T59" fmla="*/ 1 h 60"/>
                <a:gd name="T60" fmla="*/ 34 w 60"/>
                <a:gd name="T61" fmla="*/ 18 h 60"/>
                <a:gd name="T62" fmla="*/ 46 w 60"/>
                <a:gd name="T63" fmla="*/ 5 h 60"/>
                <a:gd name="T64" fmla="*/ 37 w 60"/>
                <a:gd name="T65" fmla="*/ 1 h 60"/>
                <a:gd name="T66" fmla="*/ 30 w 60"/>
                <a:gd name="T67" fmla="*/ 0 h 60"/>
                <a:gd name="T68" fmla="*/ 27 w 60"/>
                <a:gd name="T69" fmla="*/ 0 h 60"/>
                <a:gd name="T70" fmla="*/ 23 w 60"/>
                <a:gd name="T71" fmla="*/ 1 h 60"/>
                <a:gd name="T72" fmla="*/ 31 w 60"/>
                <a:gd name="T73" fmla="*/ 24 h 60"/>
                <a:gd name="T74" fmla="*/ 34 w 60"/>
                <a:gd name="T75" fmla="*/ 0 h 60"/>
                <a:gd name="T76" fmla="*/ 30 w 60"/>
                <a:gd name="T7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60">
                  <a:moveTo>
                    <a:pt x="27" y="39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4" y="59"/>
                    <a:pt x="27" y="59"/>
                  </a:cubicBezTo>
                  <a:cubicBezTo>
                    <a:pt x="27" y="39"/>
                    <a:pt x="27" y="39"/>
                    <a:pt x="27" y="39"/>
                  </a:cubicBezTo>
                  <a:moveTo>
                    <a:pt x="34" y="31"/>
                  </a:moveTo>
                  <a:cubicBezTo>
                    <a:pt x="46" y="55"/>
                    <a:pt x="46" y="55"/>
                    <a:pt x="46" y="55"/>
                  </a:cubicBezTo>
                  <a:cubicBezTo>
                    <a:pt x="53" y="51"/>
                    <a:pt x="58" y="43"/>
                    <a:pt x="60" y="35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30" y="31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1" y="60"/>
                    <a:pt x="33" y="59"/>
                    <a:pt x="34" y="59"/>
                  </a:cubicBezTo>
                  <a:cubicBezTo>
                    <a:pt x="37" y="59"/>
                    <a:pt x="41" y="58"/>
                    <a:pt x="44" y="56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11" y="7"/>
                  </a:moveTo>
                  <a:cubicBezTo>
                    <a:pt x="4" y="13"/>
                    <a:pt x="0" y="23"/>
                    <a:pt x="1" y="33"/>
                  </a:cubicBezTo>
                  <a:cubicBezTo>
                    <a:pt x="2" y="43"/>
                    <a:pt x="8" y="51"/>
                    <a:pt x="16" y="5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1" y="7"/>
                    <a:pt x="11" y="7"/>
                    <a:pt x="11" y="7"/>
                  </a:cubicBezTo>
                  <a:moveTo>
                    <a:pt x="49" y="6"/>
                  </a:moveTo>
                  <a:cubicBezTo>
                    <a:pt x="31" y="26"/>
                    <a:pt x="31" y="26"/>
                    <a:pt x="31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0"/>
                    <a:pt x="60" y="28"/>
                    <a:pt x="60" y="26"/>
                  </a:cubicBezTo>
                  <a:cubicBezTo>
                    <a:pt x="59" y="18"/>
                    <a:pt x="55" y="11"/>
                    <a:pt x="49" y="6"/>
                  </a:cubicBezTo>
                  <a:moveTo>
                    <a:pt x="21" y="2"/>
                  </a:moveTo>
                  <a:cubicBezTo>
                    <a:pt x="18" y="3"/>
                    <a:pt x="16" y="4"/>
                    <a:pt x="14" y="5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7" y="1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4" y="3"/>
                    <a:pt x="40" y="2"/>
                    <a:pt x="37" y="1"/>
                  </a:cubicBezTo>
                  <a:moveTo>
                    <a:pt x="30" y="0"/>
                  </a:moveTo>
                  <a:cubicBezTo>
                    <a:pt x="29" y="0"/>
                    <a:pt x="28" y="0"/>
                    <a:pt x="27" y="0"/>
                  </a:cubicBezTo>
                  <a:cubicBezTo>
                    <a:pt x="26" y="0"/>
                    <a:pt x="24" y="1"/>
                    <a:pt x="23" y="1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7" name="Freeform 599"/>
            <p:cNvSpPr/>
            <p:nvPr/>
          </p:nvSpPr>
          <p:spPr bwMode="auto">
            <a:xfrm>
              <a:off x="2516188" y="6918325"/>
              <a:ext cx="236538" cy="288925"/>
            </a:xfrm>
            <a:custGeom>
              <a:avLst/>
              <a:gdLst>
                <a:gd name="T0" fmla="*/ 23 w 49"/>
                <a:gd name="T1" fmla="*/ 0 h 60"/>
                <a:gd name="T2" fmla="*/ 20 w 49"/>
                <a:gd name="T3" fmla="*/ 24 h 60"/>
                <a:gd name="T4" fmla="*/ 12 w 49"/>
                <a:gd name="T5" fmla="*/ 1 h 60"/>
                <a:gd name="T6" fmla="*/ 10 w 49"/>
                <a:gd name="T7" fmla="*/ 2 h 60"/>
                <a:gd name="T8" fmla="*/ 17 w 49"/>
                <a:gd name="T9" fmla="*/ 23 h 60"/>
                <a:gd name="T10" fmla="*/ 3 w 49"/>
                <a:gd name="T11" fmla="*/ 5 h 60"/>
                <a:gd name="T12" fmla="*/ 0 w 49"/>
                <a:gd name="T13" fmla="*/ 7 h 60"/>
                <a:gd name="T14" fmla="*/ 18 w 49"/>
                <a:gd name="T15" fmla="*/ 29 h 60"/>
                <a:gd name="T16" fmla="*/ 5 w 49"/>
                <a:gd name="T17" fmla="*/ 56 h 60"/>
                <a:gd name="T18" fmla="*/ 8 w 49"/>
                <a:gd name="T19" fmla="*/ 57 h 60"/>
                <a:gd name="T20" fmla="*/ 16 w 49"/>
                <a:gd name="T21" fmla="*/ 39 h 60"/>
                <a:gd name="T22" fmla="*/ 16 w 49"/>
                <a:gd name="T23" fmla="*/ 59 h 60"/>
                <a:gd name="T24" fmla="*/ 19 w 49"/>
                <a:gd name="T25" fmla="*/ 60 h 60"/>
                <a:gd name="T26" fmla="*/ 19 w 49"/>
                <a:gd name="T27" fmla="*/ 31 h 60"/>
                <a:gd name="T28" fmla="*/ 33 w 49"/>
                <a:gd name="T29" fmla="*/ 56 h 60"/>
                <a:gd name="T30" fmla="*/ 35 w 49"/>
                <a:gd name="T31" fmla="*/ 55 h 60"/>
                <a:gd name="T32" fmla="*/ 23 w 49"/>
                <a:gd name="T33" fmla="*/ 31 h 60"/>
                <a:gd name="T34" fmla="*/ 49 w 49"/>
                <a:gd name="T35" fmla="*/ 35 h 60"/>
                <a:gd name="T36" fmla="*/ 49 w 49"/>
                <a:gd name="T37" fmla="*/ 32 h 60"/>
                <a:gd name="T38" fmla="*/ 21 w 49"/>
                <a:gd name="T39" fmla="*/ 28 h 60"/>
                <a:gd name="T40" fmla="*/ 20 w 49"/>
                <a:gd name="T41" fmla="*/ 26 h 60"/>
                <a:gd name="T42" fmla="*/ 38 w 49"/>
                <a:gd name="T43" fmla="*/ 6 h 60"/>
                <a:gd name="T44" fmla="*/ 35 w 49"/>
                <a:gd name="T45" fmla="*/ 5 h 60"/>
                <a:gd name="T46" fmla="*/ 23 w 49"/>
                <a:gd name="T47" fmla="*/ 18 h 60"/>
                <a:gd name="T48" fmla="*/ 26 w 49"/>
                <a:gd name="T49" fmla="*/ 1 h 60"/>
                <a:gd name="T50" fmla="*/ 23 w 49"/>
                <a:gd name="T5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0">
                  <a:moveTo>
                    <a:pt x="23" y="0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0" y="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7" y="57"/>
                    <a:pt x="8" y="5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7" y="59"/>
                    <a:pt x="18" y="60"/>
                    <a:pt x="19" y="6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6"/>
                    <a:pt x="34" y="55"/>
                    <a:pt x="35" y="5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4"/>
                    <a:pt x="49" y="33"/>
                    <a:pt x="49" y="32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6"/>
                    <a:pt x="36" y="5"/>
                    <a:pt x="35" y="5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8" name="Freeform 600"/>
            <p:cNvSpPr>
              <a:spLocks noEditPoints="1"/>
            </p:cNvSpPr>
            <p:nvPr/>
          </p:nvSpPr>
          <p:spPr bwMode="auto">
            <a:xfrm>
              <a:off x="2409825" y="6869113"/>
              <a:ext cx="390525" cy="385763"/>
            </a:xfrm>
            <a:custGeom>
              <a:avLst/>
              <a:gdLst>
                <a:gd name="T0" fmla="*/ 27 w 81"/>
                <a:gd name="T1" fmla="*/ 72 h 80"/>
                <a:gd name="T2" fmla="*/ 25 w 81"/>
                <a:gd name="T3" fmla="*/ 76 h 80"/>
                <a:gd name="T4" fmla="*/ 38 w 81"/>
                <a:gd name="T5" fmla="*/ 79 h 80"/>
                <a:gd name="T6" fmla="*/ 38 w 81"/>
                <a:gd name="T7" fmla="*/ 75 h 80"/>
                <a:gd name="T8" fmla="*/ 27 w 81"/>
                <a:gd name="T9" fmla="*/ 72 h 80"/>
                <a:gd name="T10" fmla="*/ 58 w 81"/>
                <a:gd name="T11" fmla="*/ 72 h 80"/>
                <a:gd name="T12" fmla="*/ 45 w 81"/>
                <a:gd name="T13" fmla="*/ 75 h 80"/>
                <a:gd name="T14" fmla="*/ 41 w 81"/>
                <a:gd name="T15" fmla="*/ 75 h 80"/>
                <a:gd name="T16" fmla="*/ 41 w 81"/>
                <a:gd name="T17" fmla="*/ 75 h 80"/>
                <a:gd name="T18" fmla="*/ 41 w 81"/>
                <a:gd name="T19" fmla="*/ 80 h 80"/>
                <a:gd name="T20" fmla="*/ 41 w 81"/>
                <a:gd name="T21" fmla="*/ 80 h 80"/>
                <a:gd name="T22" fmla="*/ 46 w 81"/>
                <a:gd name="T23" fmla="*/ 79 h 80"/>
                <a:gd name="T24" fmla="*/ 60 w 81"/>
                <a:gd name="T25" fmla="*/ 75 h 80"/>
                <a:gd name="T26" fmla="*/ 58 w 81"/>
                <a:gd name="T27" fmla="*/ 72 h 80"/>
                <a:gd name="T28" fmla="*/ 77 w 81"/>
                <a:gd name="T29" fmla="*/ 46 h 80"/>
                <a:gd name="T30" fmla="*/ 60 w 81"/>
                <a:gd name="T31" fmla="*/ 70 h 80"/>
                <a:gd name="T32" fmla="*/ 62 w 81"/>
                <a:gd name="T33" fmla="*/ 74 h 80"/>
                <a:gd name="T34" fmla="*/ 81 w 81"/>
                <a:gd name="T35" fmla="*/ 46 h 80"/>
                <a:gd name="T36" fmla="*/ 77 w 81"/>
                <a:gd name="T37" fmla="*/ 46 h 80"/>
                <a:gd name="T38" fmla="*/ 16 w 81"/>
                <a:gd name="T39" fmla="*/ 9 h 80"/>
                <a:gd name="T40" fmla="*/ 2 w 81"/>
                <a:gd name="T41" fmla="*/ 44 h 80"/>
                <a:gd name="T42" fmla="*/ 23 w 81"/>
                <a:gd name="T43" fmla="*/ 75 h 80"/>
                <a:gd name="T44" fmla="*/ 25 w 81"/>
                <a:gd name="T45" fmla="*/ 71 h 80"/>
                <a:gd name="T46" fmla="*/ 6 w 81"/>
                <a:gd name="T47" fmla="*/ 44 h 80"/>
                <a:gd name="T48" fmla="*/ 19 w 81"/>
                <a:gd name="T49" fmla="*/ 12 h 80"/>
                <a:gd name="T50" fmla="*/ 16 w 81"/>
                <a:gd name="T51" fmla="*/ 9 h 80"/>
                <a:gd name="T52" fmla="*/ 66 w 81"/>
                <a:gd name="T53" fmla="*/ 9 h 80"/>
                <a:gd name="T54" fmla="*/ 64 w 81"/>
                <a:gd name="T55" fmla="*/ 12 h 80"/>
                <a:gd name="T56" fmla="*/ 77 w 81"/>
                <a:gd name="T57" fmla="*/ 36 h 80"/>
                <a:gd name="T58" fmla="*/ 77 w 81"/>
                <a:gd name="T59" fmla="*/ 43 h 80"/>
                <a:gd name="T60" fmla="*/ 81 w 81"/>
                <a:gd name="T61" fmla="*/ 44 h 80"/>
                <a:gd name="T62" fmla="*/ 81 w 81"/>
                <a:gd name="T63" fmla="*/ 35 h 80"/>
                <a:gd name="T64" fmla="*/ 66 w 81"/>
                <a:gd name="T65" fmla="*/ 9 h 80"/>
                <a:gd name="T66" fmla="*/ 29 w 81"/>
                <a:gd name="T67" fmla="*/ 2 h 80"/>
                <a:gd name="T68" fmla="*/ 18 w 81"/>
                <a:gd name="T69" fmla="*/ 8 h 80"/>
                <a:gd name="T70" fmla="*/ 21 w 81"/>
                <a:gd name="T71" fmla="*/ 11 h 80"/>
                <a:gd name="T72" fmla="*/ 30 w 81"/>
                <a:gd name="T73" fmla="*/ 6 h 80"/>
                <a:gd name="T74" fmla="*/ 29 w 81"/>
                <a:gd name="T75" fmla="*/ 2 h 80"/>
                <a:gd name="T76" fmla="*/ 49 w 81"/>
                <a:gd name="T77" fmla="*/ 1 h 80"/>
                <a:gd name="T78" fmla="*/ 49 w 81"/>
                <a:gd name="T79" fmla="*/ 5 h 80"/>
                <a:gd name="T80" fmla="*/ 61 w 81"/>
                <a:gd name="T81" fmla="*/ 10 h 80"/>
                <a:gd name="T82" fmla="*/ 64 w 81"/>
                <a:gd name="T83" fmla="*/ 7 h 80"/>
                <a:gd name="T84" fmla="*/ 49 w 81"/>
                <a:gd name="T85" fmla="*/ 1 h 80"/>
                <a:gd name="T86" fmla="*/ 41 w 81"/>
                <a:gd name="T87" fmla="*/ 0 h 80"/>
                <a:gd name="T88" fmla="*/ 37 w 81"/>
                <a:gd name="T89" fmla="*/ 0 h 80"/>
                <a:gd name="T90" fmla="*/ 31 w 81"/>
                <a:gd name="T91" fmla="*/ 1 h 80"/>
                <a:gd name="T92" fmla="*/ 32 w 81"/>
                <a:gd name="T93" fmla="*/ 5 h 80"/>
                <a:gd name="T94" fmla="*/ 37 w 81"/>
                <a:gd name="T95" fmla="*/ 4 h 80"/>
                <a:gd name="T96" fmla="*/ 41 w 81"/>
                <a:gd name="T97" fmla="*/ 4 h 80"/>
                <a:gd name="T98" fmla="*/ 46 w 81"/>
                <a:gd name="T99" fmla="*/ 4 h 80"/>
                <a:gd name="T100" fmla="*/ 47 w 81"/>
                <a:gd name="T101" fmla="*/ 0 h 80"/>
                <a:gd name="T102" fmla="*/ 41 w 81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" h="80">
                  <a:moveTo>
                    <a:pt x="27" y="72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9" y="78"/>
                    <a:pt x="34" y="79"/>
                    <a:pt x="38" y="79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4" y="75"/>
                    <a:pt x="31" y="74"/>
                    <a:pt x="27" y="72"/>
                  </a:cubicBezTo>
                  <a:moveTo>
                    <a:pt x="58" y="72"/>
                  </a:moveTo>
                  <a:cubicBezTo>
                    <a:pt x="54" y="73"/>
                    <a:pt x="50" y="75"/>
                    <a:pt x="45" y="75"/>
                  </a:cubicBezTo>
                  <a:cubicBezTo>
                    <a:pt x="44" y="75"/>
                    <a:pt x="43" y="75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3" y="80"/>
                    <a:pt x="44" y="79"/>
                    <a:pt x="46" y="79"/>
                  </a:cubicBezTo>
                  <a:cubicBezTo>
                    <a:pt x="51" y="79"/>
                    <a:pt x="55" y="77"/>
                    <a:pt x="60" y="75"/>
                  </a:cubicBezTo>
                  <a:cubicBezTo>
                    <a:pt x="58" y="72"/>
                    <a:pt x="58" y="72"/>
                    <a:pt x="58" y="72"/>
                  </a:cubicBezTo>
                  <a:moveTo>
                    <a:pt x="77" y="46"/>
                  </a:moveTo>
                  <a:cubicBezTo>
                    <a:pt x="75" y="56"/>
                    <a:pt x="69" y="65"/>
                    <a:pt x="60" y="70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72" y="68"/>
                    <a:pt x="79" y="58"/>
                    <a:pt x="81" y="46"/>
                  </a:cubicBezTo>
                  <a:cubicBezTo>
                    <a:pt x="77" y="46"/>
                    <a:pt x="77" y="46"/>
                    <a:pt x="77" y="46"/>
                  </a:cubicBezTo>
                  <a:moveTo>
                    <a:pt x="16" y="9"/>
                  </a:moveTo>
                  <a:cubicBezTo>
                    <a:pt x="6" y="17"/>
                    <a:pt x="0" y="31"/>
                    <a:pt x="2" y="44"/>
                  </a:cubicBezTo>
                  <a:cubicBezTo>
                    <a:pt x="4" y="58"/>
                    <a:pt x="12" y="69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6"/>
                    <a:pt x="7" y="56"/>
                    <a:pt x="6" y="44"/>
                  </a:cubicBezTo>
                  <a:cubicBezTo>
                    <a:pt x="5" y="31"/>
                    <a:pt x="10" y="20"/>
                    <a:pt x="19" y="12"/>
                  </a:cubicBezTo>
                  <a:cubicBezTo>
                    <a:pt x="16" y="9"/>
                    <a:pt x="16" y="9"/>
                    <a:pt x="16" y="9"/>
                  </a:cubicBezTo>
                  <a:moveTo>
                    <a:pt x="66" y="9"/>
                  </a:moveTo>
                  <a:cubicBezTo>
                    <a:pt x="64" y="12"/>
                    <a:pt x="64" y="12"/>
                    <a:pt x="64" y="12"/>
                  </a:cubicBezTo>
                  <a:cubicBezTo>
                    <a:pt x="71" y="18"/>
                    <a:pt x="76" y="26"/>
                    <a:pt x="77" y="36"/>
                  </a:cubicBezTo>
                  <a:cubicBezTo>
                    <a:pt x="77" y="38"/>
                    <a:pt x="77" y="41"/>
                    <a:pt x="77" y="4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1"/>
                    <a:pt x="81" y="38"/>
                    <a:pt x="81" y="35"/>
                  </a:cubicBezTo>
                  <a:cubicBezTo>
                    <a:pt x="80" y="25"/>
                    <a:pt x="74" y="15"/>
                    <a:pt x="66" y="9"/>
                  </a:cubicBezTo>
                  <a:moveTo>
                    <a:pt x="29" y="2"/>
                  </a:moveTo>
                  <a:cubicBezTo>
                    <a:pt x="25" y="4"/>
                    <a:pt x="21" y="5"/>
                    <a:pt x="18" y="8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4" y="9"/>
                    <a:pt x="27" y="7"/>
                    <a:pt x="30" y="6"/>
                  </a:cubicBezTo>
                  <a:cubicBezTo>
                    <a:pt x="29" y="2"/>
                    <a:pt x="29" y="2"/>
                    <a:pt x="29" y="2"/>
                  </a:cubicBezTo>
                  <a:moveTo>
                    <a:pt x="49" y="1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53" y="6"/>
                    <a:pt x="58" y="8"/>
                    <a:pt x="61" y="10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0" y="4"/>
                    <a:pt x="55" y="2"/>
                    <a:pt x="49" y="1"/>
                  </a:cubicBezTo>
                  <a:moveTo>
                    <a:pt x="41" y="0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35" y="1"/>
                    <a:pt x="33" y="1"/>
                    <a:pt x="31" y="1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4" y="5"/>
                    <a:pt x="36" y="5"/>
                    <a:pt x="37" y="4"/>
                  </a:cubicBezTo>
                  <a:cubicBezTo>
                    <a:pt x="39" y="4"/>
                    <a:pt x="40" y="4"/>
                    <a:pt x="41" y="4"/>
                  </a:cubicBezTo>
                  <a:cubicBezTo>
                    <a:pt x="43" y="4"/>
                    <a:pt x="45" y="4"/>
                    <a:pt x="46" y="4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9" name="Freeform 601"/>
            <p:cNvSpPr>
              <a:spLocks noEditPoints="1"/>
            </p:cNvSpPr>
            <p:nvPr/>
          </p:nvSpPr>
          <p:spPr bwMode="auto">
            <a:xfrm>
              <a:off x="2487613" y="6869113"/>
              <a:ext cx="312738" cy="385763"/>
            </a:xfrm>
            <a:custGeom>
              <a:avLst/>
              <a:gdLst>
                <a:gd name="T0" fmla="*/ 22 w 65"/>
                <a:gd name="T1" fmla="*/ 75 h 80"/>
                <a:gd name="T2" fmla="*/ 22 w 65"/>
                <a:gd name="T3" fmla="*/ 79 h 80"/>
                <a:gd name="T4" fmla="*/ 25 w 65"/>
                <a:gd name="T5" fmla="*/ 80 h 80"/>
                <a:gd name="T6" fmla="*/ 25 w 65"/>
                <a:gd name="T7" fmla="*/ 75 h 80"/>
                <a:gd name="T8" fmla="*/ 22 w 65"/>
                <a:gd name="T9" fmla="*/ 75 h 80"/>
                <a:gd name="T10" fmla="*/ 9 w 65"/>
                <a:gd name="T11" fmla="*/ 71 h 80"/>
                <a:gd name="T12" fmla="*/ 7 w 65"/>
                <a:gd name="T13" fmla="*/ 75 h 80"/>
                <a:gd name="T14" fmla="*/ 9 w 65"/>
                <a:gd name="T15" fmla="*/ 76 h 80"/>
                <a:gd name="T16" fmla="*/ 11 w 65"/>
                <a:gd name="T17" fmla="*/ 72 h 80"/>
                <a:gd name="T18" fmla="*/ 9 w 65"/>
                <a:gd name="T19" fmla="*/ 71 h 80"/>
                <a:gd name="T20" fmla="*/ 44 w 65"/>
                <a:gd name="T21" fmla="*/ 70 h 80"/>
                <a:gd name="T22" fmla="*/ 42 w 65"/>
                <a:gd name="T23" fmla="*/ 72 h 80"/>
                <a:gd name="T24" fmla="*/ 44 w 65"/>
                <a:gd name="T25" fmla="*/ 75 h 80"/>
                <a:gd name="T26" fmla="*/ 46 w 65"/>
                <a:gd name="T27" fmla="*/ 74 h 80"/>
                <a:gd name="T28" fmla="*/ 44 w 65"/>
                <a:gd name="T29" fmla="*/ 70 h 80"/>
                <a:gd name="T30" fmla="*/ 61 w 65"/>
                <a:gd name="T31" fmla="*/ 43 h 80"/>
                <a:gd name="T32" fmla="*/ 61 w 65"/>
                <a:gd name="T33" fmla="*/ 46 h 80"/>
                <a:gd name="T34" fmla="*/ 65 w 65"/>
                <a:gd name="T35" fmla="*/ 46 h 80"/>
                <a:gd name="T36" fmla="*/ 65 w 65"/>
                <a:gd name="T37" fmla="*/ 44 h 80"/>
                <a:gd name="T38" fmla="*/ 61 w 65"/>
                <a:gd name="T39" fmla="*/ 43 h 80"/>
                <a:gd name="T40" fmla="*/ 2 w 65"/>
                <a:gd name="T41" fmla="*/ 8 h 80"/>
                <a:gd name="T42" fmla="*/ 0 w 65"/>
                <a:gd name="T43" fmla="*/ 9 h 80"/>
                <a:gd name="T44" fmla="*/ 3 w 65"/>
                <a:gd name="T45" fmla="*/ 12 h 80"/>
                <a:gd name="T46" fmla="*/ 5 w 65"/>
                <a:gd name="T47" fmla="*/ 11 h 80"/>
                <a:gd name="T48" fmla="*/ 2 w 65"/>
                <a:gd name="T49" fmla="*/ 8 h 80"/>
                <a:gd name="T50" fmla="*/ 48 w 65"/>
                <a:gd name="T51" fmla="*/ 7 h 80"/>
                <a:gd name="T52" fmla="*/ 45 w 65"/>
                <a:gd name="T53" fmla="*/ 10 h 80"/>
                <a:gd name="T54" fmla="*/ 48 w 65"/>
                <a:gd name="T55" fmla="*/ 12 h 80"/>
                <a:gd name="T56" fmla="*/ 50 w 65"/>
                <a:gd name="T57" fmla="*/ 9 h 80"/>
                <a:gd name="T58" fmla="*/ 48 w 65"/>
                <a:gd name="T59" fmla="*/ 7 h 80"/>
                <a:gd name="T60" fmla="*/ 15 w 65"/>
                <a:gd name="T61" fmla="*/ 1 h 80"/>
                <a:gd name="T62" fmla="*/ 13 w 65"/>
                <a:gd name="T63" fmla="*/ 2 h 80"/>
                <a:gd name="T64" fmla="*/ 14 w 65"/>
                <a:gd name="T65" fmla="*/ 6 h 80"/>
                <a:gd name="T66" fmla="*/ 16 w 65"/>
                <a:gd name="T67" fmla="*/ 5 h 80"/>
                <a:gd name="T68" fmla="*/ 15 w 65"/>
                <a:gd name="T69" fmla="*/ 1 h 80"/>
                <a:gd name="T70" fmla="*/ 31 w 65"/>
                <a:gd name="T71" fmla="*/ 0 h 80"/>
                <a:gd name="T72" fmla="*/ 30 w 65"/>
                <a:gd name="T73" fmla="*/ 4 h 80"/>
                <a:gd name="T74" fmla="*/ 33 w 65"/>
                <a:gd name="T75" fmla="*/ 5 h 80"/>
                <a:gd name="T76" fmla="*/ 33 w 65"/>
                <a:gd name="T77" fmla="*/ 1 h 80"/>
                <a:gd name="T78" fmla="*/ 31 w 65"/>
                <a:gd name="T7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" h="80">
                  <a:moveTo>
                    <a:pt x="22" y="75"/>
                  </a:moveTo>
                  <a:cubicBezTo>
                    <a:pt x="22" y="79"/>
                    <a:pt x="22" y="79"/>
                    <a:pt x="22" y="79"/>
                  </a:cubicBezTo>
                  <a:cubicBezTo>
                    <a:pt x="23" y="79"/>
                    <a:pt x="24" y="80"/>
                    <a:pt x="25" y="80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4" y="75"/>
                    <a:pt x="23" y="75"/>
                    <a:pt x="22" y="75"/>
                  </a:cubicBezTo>
                  <a:moveTo>
                    <a:pt x="9" y="71"/>
                  </a:moveTo>
                  <a:cubicBezTo>
                    <a:pt x="7" y="75"/>
                    <a:pt x="7" y="75"/>
                    <a:pt x="7" y="75"/>
                  </a:cubicBezTo>
                  <a:cubicBezTo>
                    <a:pt x="8" y="75"/>
                    <a:pt x="8" y="76"/>
                    <a:pt x="9" y="76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2"/>
                    <a:pt x="9" y="72"/>
                    <a:pt x="9" y="71"/>
                  </a:cubicBezTo>
                  <a:moveTo>
                    <a:pt x="44" y="70"/>
                  </a:moveTo>
                  <a:cubicBezTo>
                    <a:pt x="43" y="71"/>
                    <a:pt x="42" y="71"/>
                    <a:pt x="42" y="7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5" y="74"/>
                    <a:pt x="46" y="74"/>
                  </a:cubicBezTo>
                  <a:cubicBezTo>
                    <a:pt x="44" y="70"/>
                    <a:pt x="44" y="70"/>
                    <a:pt x="44" y="70"/>
                  </a:cubicBezTo>
                  <a:moveTo>
                    <a:pt x="61" y="43"/>
                  </a:moveTo>
                  <a:cubicBezTo>
                    <a:pt x="61" y="44"/>
                    <a:pt x="61" y="45"/>
                    <a:pt x="61" y="46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65" y="45"/>
                    <a:pt x="65" y="44"/>
                  </a:cubicBezTo>
                  <a:cubicBezTo>
                    <a:pt x="61" y="43"/>
                    <a:pt x="61" y="43"/>
                    <a:pt x="61" y="43"/>
                  </a:cubicBezTo>
                  <a:moveTo>
                    <a:pt x="2" y="8"/>
                  </a:moveTo>
                  <a:cubicBezTo>
                    <a:pt x="2" y="8"/>
                    <a:pt x="1" y="9"/>
                    <a:pt x="0" y="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5" y="11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48" y="7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6" y="11"/>
                    <a:pt x="47" y="11"/>
                    <a:pt x="48" y="12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8"/>
                    <a:pt x="49" y="8"/>
                    <a:pt x="48" y="7"/>
                  </a:cubicBezTo>
                  <a:moveTo>
                    <a:pt x="15" y="1"/>
                  </a:moveTo>
                  <a:cubicBezTo>
                    <a:pt x="14" y="2"/>
                    <a:pt x="13" y="2"/>
                    <a:pt x="13" y="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6" y="6"/>
                    <a:pt x="16" y="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31" y="0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2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0" name="Freeform 602"/>
            <p:cNvSpPr>
              <a:spLocks noEditPoints="1"/>
            </p:cNvSpPr>
            <p:nvPr/>
          </p:nvSpPr>
          <p:spPr bwMode="auto">
            <a:xfrm>
              <a:off x="4530725" y="7583488"/>
              <a:ext cx="207963" cy="203200"/>
            </a:xfrm>
            <a:custGeom>
              <a:avLst/>
              <a:gdLst>
                <a:gd name="T0" fmla="*/ 17 w 43"/>
                <a:gd name="T1" fmla="*/ 24 h 42"/>
                <a:gd name="T2" fmla="*/ 4 w 43"/>
                <a:gd name="T3" fmla="*/ 33 h 42"/>
                <a:gd name="T4" fmla="*/ 12 w 43"/>
                <a:gd name="T5" fmla="*/ 39 h 42"/>
                <a:gd name="T6" fmla="*/ 17 w 43"/>
                <a:gd name="T7" fmla="*/ 24 h 42"/>
                <a:gd name="T8" fmla="*/ 15 w 43"/>
                <a:gd name="T9" fmla="*/ 22 h 42"/>
                <a:gd name="T10" fmla="*/ 0 w 43"/>
                <a:gd name="T11" fmla="*/ 23 h 42"/>
                <a:gd name="T12" fmla="*/ 0 w 43"/>
                <a:gd name="T13" fmla="*/ 23 h 42"/>
                <a:gd name="T14" fmla="*/ 2 w 43"/>
                <a:gd name="T15" fmla="*/ 30 h 42"/>
                <a:gd name="T16" fmla="*/ 15 w 43"/>
                <a:gd name="T17" fmla="*/ 22 h 42"/>
                <a:gd name="T18" fmla="*/ 4 w 43"/>
                <a:gd name="T19" fmla="*/ 8 h 42"/>
                <a:gd name="T20" fmla="*/ 0 w 43"/>
                <a:gd name="T21" fmla="*/ 20 h 42"/>
                <a:gd name="T22" fmla="*/ 16 w 43"/>
                <a:gd name="T23" fmla="*/ 20 h 42"/>
                <a:gd name="T24" fmla="*/ 4 w 43"/>
                <a:gd name="T25" fmla="*/ 8 h 42"/>
                <a:gd name="T26" fmla="*/ 13 w 43"/>
                <a:gd name="T27" fmla="*/ 1 h 42"/>
                <a:gd name="T28" fmla="*/ 6 w 43"/>
                <a:gd name="T29" fmla="*/ 6 h 42"/>
                <a:gd name="T30" fmla="*/ 17 w 43"/>
                <a:gd name="T31" fmla="*/ 17 h 42"/>
                <a:gd name="T32" fmla="*/ 13 w 43"/>
                <a:gd name="T33" fmla="*/ 1 h 42"/>
                <a:gd name="T34" fmla="*/ 28 w 43"/>
                <a:gd name="T35" fmla="*/ 1 h 42"/>
                <a:gd name="T36" fmla="*/ 21 w 43"/>
                <a:gd name="T37" fmla="*/ 20 h 42"/>
                <a:gd name="T38" fmla="*/ 23 w 43"/>
                <a:gd name="T39" fmla="*/ 22 h 42"/>
                <a:gd name="T40" fmla="*/ 20 w 43"/>
                <a:gd name="T41" fmla="*/ 22 h 42"/>
                <a:gd name="T42" fmla="*/ 14 w 43"/>
                <a:gd name="T43" fmla="*/ 41 h 42"/>
                <a:gd name="T44" fmla="*/ 21 w 43"/>
                <a:gd name="T45" fmla="*/ 42 h 42"/>
                <a:gd name="T46" fmla="*/ 23 w 43"/>
                <a:gd name="T47" fmla="*/ 42 h 42"/>
                <a:gd name="T48" fmla="*/ 42 w 43"/>
                <a:gd name="T49" fmla="*/ 18 h 42"/>
                <a:gd name="T50" fmla="*/ 28 w 43"/>
                <a:gd name="T51" fmla="*/ 1 h 42"/>
                <a:gd name="T52" fmla="*/ 21 w 43"/>
                <a:gd name="T53" fmla="*/ 0 h 42"/>
                <a:gd name="T54" fmla="*/ 19 w 43"/>
                <a:gd name="T55" fmla="*/ 0 h 42"/>
                <a:gd name="T56" fmla="*/ 16 w 43"/>
                <a:gd name="T57" fmla="*/ 1 h 42"/>
                <a:gd name="T58" fmla="*/ 20 w 43"/>
                <a:gd name="T59" fmla="*/ 16 h 42"/>
                <a:gd name="T60" fmla="*/ 25 w 43"/>
                <a:gd name="T61" fmla="*/ 0 h 42"/>
                <a:gd name="T62" fmla="*/ 21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17" y="24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6" y="35"/>
                    <a:pt x="8" y="38"/>
                    <a:pt x="12" y="39"/>
                  </a:cubicBezTo>
                  <a:cubicBezTo>
                    <a:pt x="17" y="24"/>
                    <a:pt x="17" y="24"/>
                    <a:pt x="17" y="24"/>
                  </a:cubicBezTo>
                  <a:moveTo>
                    <a:pt x="15" y="2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1" y="28"/>
                    <a:pt x="2" y="30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4" y="8"/>
                  </a:moveTo>
                  <a:cubicBezTo>
                    <a:pt x="2" y="12"/>
                    <a:pt x="0" y="16"/>
                    <a:pt x="0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3" y="1"/>
                  </a:moveTo>
                  <a:cubicBezTo>
                    <a:pt x="10" y="3"/>
                    <a:pt x="8" y="4"/>
                    <a:pt x="6" y="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8" y="1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1"/>
                    <a:pt x="19" y="42"/>
                    <a:pt x="21" y="42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35" y="40"/>
                    <a:pt x="43" y="30"/>
                    <a:pt x="42" y="18"/>
                  </a:cubicBezTo>
                  <a:cubicBezTo>
                    <a:pt x="41" y="10"/>
                    <a:pt x="35" y="3"/>
                    <a:pt x="28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1" name="Freeform 603"/>
            <p:cNvSpPr/>
            <p:nvPr/>
          </p:nvSpPr>
          <p:spPr bwMode="auto">
            <a:xfrm>
              <a:off x="4530725" y="7583488"/>
              <a:ext cx="134938" cy="196850"/>
            </a:xfrm>
            <a:custGeom>
              <a:avLst/>
              <a:gdLst>
                <a:gd name="T0" fmla="*/ 25 w 28"/>
                <a:gd name="T1" fmla="*/ 0 h 41"/>
                <a:gd name="T2" fmla="*/ 20 w 28"/>
                <a:gd name="T3" fmla="*/ 16 h 41"/>
                <a:gd name="T4" fmla="*/ 16 w 28"/>
                <a:gd name="T5" fmla="*/ 1 h 41"/>
                <a:gd name="T6" fmla="*/ 13 w 28"/>
                <a:gd name="T7" fmla="*/ 1 h 41"/>
                <a:gd name="T8" fmla="*/ 17 w 28"/>
                <a:gd name="T9" fmla="*/ 17 h 41"/>
                <a:gd name="T10" fmla="*/ 6 w 28"/>
                <a:gd name="T11" fmla="*/ 6 h 41"/>
                <a:gd name="T12" fmla="*/ 4 w 28"/>
                <a:gd name="T13" fmla="*/ 8 h 41"/>
                <a:gd name="T14" fmla="*/ 16 w 28"/>
                <a:gd name="T15" fmla="*/ 20 h 41"/>
                <a:gd name="T16" fmla="*/ 0 w 28"/>
                <a:gd name="T17" fmla="*/ 20 h 41"/>
                <a:gd name="T18" fmla="*/ 0 w 28"/>
                <a:gd name="T19" fmla="*/ 23 h 41"/>
                <a:gd name="T20" fmla="*/ 15 w 28"/>
                <a:gd name="T21" fmla="*/ 22 h 41"/>
                <a:gd name="T22" fmla="*/ 2 w 28"/>
                <a:gd name="T23" fmla="*/ 30 h 41"/>
                <a:gd name="T24" fmla="*/ 4 w 28"/>
                <a:gd name="T25" fmla="*/ 33 h 41"/>
                <a:gd name="T26" fmla="*/ 17 w 28"/>
                <a:gd name="T27" fmla="*/ 24 h 41"/>
                <a:gd name="T28" fmla="*/ 12 w 28"/>
                <a:gd name="T29" fmla="*/ 39 h 41"/>
                <a:gd name="T30" fmla="*/ 14 w 28"/>
                <a:gd name="T31" fmla="*/ 41 h 41"/>
                <a:gd name="T32" fmla="*/ 20 w 28"/>
                <a:gd name="T33" fmla="*/ 22 h 41"/>
                <a:gd name="T34" fmla="*/ 23 w 28"/>
                <a:gd name="T35" fmla="*/ 22 h 41"/>
                <a:gd name="T36" fmla="*/ 21 w 28"/>
                <a:gd name="T37" fmla="*/ 20 h 41"/>
                <a:gd name="T38" fmla="*/ 28 w 28"/>
                <a:gd name="T39" fmla="*/ 1 h 41"/>
                <a:gd name="T40" fmla="*/ 25 w 28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41">
                  <a:moveTo>
                    <a:pt x="25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0"/>
                    <a:pt x="13" y="40"/>
                    <a:pt x="14" y="4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2" name="Freeform 604"/>
            <p:cNvSpPr>
              <a:spLocks noEditPoints="1"/>
            </p:cNvSpPr>
            <p:nvPr/>
          </p:nvSpPr>
          <p:spPr bwMode="auto">
            <a:xfrm>
              <a:off x="4497388" y="7550150"/>
              <a:ext cx="279400" cy="269875"/>
            </a:xfrm>
            <a:custGeom>
              <a:avLst/>
              <a:gdLst>
                <a:gd name="T0" fmla="*/ 7 w 58"/>
                <a:gd name="T1" fmla="*/ 42 h 56"/>
                <a:gd name="T2" fmla="*/ 5 w 58"/>
                <a:gd name="T3" fmla="*/ 43 h 56"/>
                <a:gd name="T4" fmla="*/ 16 w 58"/>
                <a:gd name="T5" fmla="*/ 53 h 56"/>
                <a:gd name="T6" fmla="*/ 17 w 58"/>
                <a:gd name="T7" fmla="*/ 50 h 56"/>
                <a:gd name="T8" fmla="*/ 7 w 58"/>
                <a:gd name="T9" fmla="*/ 42 h 56"/>
                <a:gd name="T10" fmla="*/ 3 w 58"/>
                <a:gd name="T11" fmla="*/ 30 h 56"/>
                <a:gd name="T12" fmla="*/ 0 w 58"/>
                <a:gd name="T13" fmla="*/ 30 h 56"/>
                <a:gd name="T14" fmla="*/ 0 w 58"/>
                <a:gd name="T15" fmla="*/ 31 h 56"/>
                <a:gd name="T16" fmla="*/ 3 w 58"/>
                <a:gd name="T17" fmla="*/ 41 h 56"/>
                <a:gd name="T18" fmla="*/ 6 w 58"/>
                <a:gd name="T19" fmla="*/ 39 h 56"/>
                <a:gd name="T20" fmla="*/ 3 w 58"/>
                <a:gd name="T21" fmla="*/ 31 h 56"/>
                <a:gd name="T22" fmla="*/ 3 w 58"/>
                <a:gd name="T23" fmla="*/ 30 h 56"/>
                <a:gd name="T24" fmla="*/ 6 w 58"/>
                <a:gd name="T25" fmla="*/ 10 h 56"/>
                <a:gd name="T26" fmla="*/ 0 w 58"/>
                <a:gd name="T27" fmla="*/ 27 h 56"/>
                <a:gd name="T28" fmla="*/ 3 w 58"/>
                <a:gd name="T29" fmla="*/ 27 h 56"/>
                <a:gd name="T30" fmla="*/ 8 w 58"/>
                <a:gd name="T31" fmla="*/ 12 h 56"/>
                <a:gd name="T32" fmla="*/ 6 w 58"/>
                <a:gd name="T33" fmla="*/ 10 h 56"/>
                <a:gd name="T34" fmla="*/ 18 w 58"/>
                <a:gd name="T35" fmla="*/ 2 h 56"/>
                <a:gd name="T36" fmla="*/ 8 w 58"/>
                <a:gd name="T37" fmla="*/ 8 h 56"/>
                <a:gd name="T38" fmla="*/ 10 w 58"/>
                <a:gd name="T39" fmla="*/ 10 h 56"/>
                <a:gd name="T40" fmla="*/ 19 w 58"/>
                <a:gd name="T41" fmla="*/ 4 h 56"/>
                <a:gd name="T42" fmla="*/ 18 w 58"/>
                <a:gd name="T43" fmla="*/ 2 h 56"/>
                <a:gd name="T44" fmla="*/ 37 w 58"/>
                <a:gd name="T45" fmla="*/ 1 h 56"/>
                <a:gd name="T46" fmla="*/ 36 w 58"/>
                <a:gd name="T47" fmla="*/ 4 h 56"/>
                <a:gd name="T48" fmla="*/ 53 w 58"/>
                <a:gd name="T49" fmla="*/ 25 h 56"/>
                <a:gd name="T50" fmla="*/ 31 w 58"/>
                <a:gd name="T51" fmla="*/ 53 h 56"/>
                <a:gd name="T52" fmla="*/ 28 w 58"/>
                <a:gd name="T53" fmla="*/ 53 h 56"/>
                <a:gd name="T54" fmla="*/ 20 w 58"/>
                <a:gd name="T55" fmla="*/ 52 h 56"/>
                <a:gd name="T56" fmla="*/ 19 w 58"/>
                <a:gd name="T57" fmla="*/ 54 h 56"/>
                <a:gd name="T58" fmla="*/ 28 w 58"/>
                <a:gd name="T59" fmla="*/ 56 h 56"/>
                <a:gd name="T60" fmla="*/ 31 w 58"/>
                <a:gd name="T61" fmla="*/ 56 h 56"/>
                <a:gd name="T62" fmla="*/ 56 w 58"/>
                <a:gd name="T63" fmla="*/ 25 h 56"/>
                <a:gd name="T64" fmla="*/ 37 w 58"/>
                <a:gd name="T65" fmla="*/ 1 h 56"/>
                <a:gd name="T66" fmla="*/ 28 w 58"/>
                <a:gd name="T67" fmla="*/ 0 h 56"/>
                <a:gd name="T68" fmla="*/ 25 w 58"/>
                <a:gd name="T69" fmla="*/ 0 h 56"/>
                <a:gd name="T70" fmla="*/ 21 w 58"/>
                <a:gd name="T71" fmla="*/ 1 h 56"/>
                <a:gd name="T72" fmla="*/ 22 w 58"/>
                <a:gd name="T73" fmla="*/ 4 h 56"/>
                <a:gd name="T74" fmla="*/ 25 w 58"/>
                <a:gd name="T75" fmla="*/ 3 h 56"/>
                <a:gd name="T76" fmla="*/ 28 w 58"/>
                <a:gd name="T77" fmla="*/ 3 h 56"/>
                <a:gd name="T78" fmla="*/ 34 w 58"/>
                <a:gd name="T79" fmla="*/ 3 h 56"/>
                <a:gd name="T80" fmla="*/ 34 w 58"/>
                <a:gd name="T81" fmla="*/ 1 h 56"/>
                <a:gd name="T82" fmla="*/ 28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7" y="42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8" y="48"/>
                    <a:pt x="12" y="51"/>
                    <a:pt x="16" y="53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3" y="49"/>
                    <a:pt x="10" y="46"/>
                    <a:pt x="7" y="42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5"/>
                    <a:pt x="2" y="38"/>
                    <a:pt x="3" y="41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4" y="37"/>
                    <a:pt x="3" y="34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6" y="10"/>
                  </a:moveTo>
                  <a:cubicBezTo>
                    <a:pt x="2" y="15"/>
                    <a:pt x="0" y="21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2"/>
                    <a:pt x="5" y="17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8" y="2"/>
                  </a:moveTo>
                  <a:cubicBezTo>
                    <a:pt x="14" y="3"/>
                    <a:pt x="11" y="5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8"/>
                    <a:pt x="16" y="6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37" y="1"/>
                  </a:moveTo>
                  <a:cubicBezTo>
                    <a:pt x="36" y="4"/>
                    <a:pt x="36" y="4"/>
                    <a:pt x="36" y="4"/>
                  </a:cubicBezTo>
                  <a:cubicBezTo>
                    <a:pt x="45" y="7"/>
                    <a:pt x="52" y="15"/>
                    <a:pt x="53" y="25"/>
                  </a:cubicBezTo>
                  <a:cubicBezTo>
                    <a:pt x="55" y="39"/>
                    <a:pt x="45" y="51"/>
                    <a:pt x="31" y="53"/>
                  </a:cubicBezTo>
                  <a:cubicBezTo>
                    <a:pt x="30" y="53"/>
                    <a:pt x="29" y="53"/>
                    <a:pt x="28" y="53"/>
                  </a:cubicBezTo>
                  <a:cubicBezTo>
                    <a:pt x="25" y="53"/>
                    <a:pt x="22" y="52"/>
                    <a:pt x="20" y="52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2" y="55"/>
                    <a:pt x="25" y="56"/>
                    <a:pt x="28" y="56"/>
                  </a:cubicBezTo>
                  <a:cubicBezTo>
                    <a:pt x="29" y="56"/>
                    <a:pt x="30" y="56"/>
                    <a:pt x="31" y="56"/>
                  </a:cubicBezTo>
                  <a:cubicBezTo>
                    <a:pt x="47" y="54"/>
                    <a:pt x="58" y="40"/>
                    <a:pt x="56" y="25"/>
                  </a:cubicBezTo>
                  <a:cubicBezTo>
                    <a:pt x="55" y="14"/>
                    <a:pt x="47" y="5"/>
                    <a:pt x="37" y="1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23" y="0"/>
                    <a:pt x="22" y="0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0" y="3"/>
                    <a:pt x="32" y="3"/>
                    <a:pt x="34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2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3" name="Freeform 605"/>
            <p:cNvSpPr>
              <a:spLocks noEditPoints="1"/>
            </p:cNvSpPr>
            <p:nvPr/>
          </p:nvSpPr>
          <p:spPr bwMode="auto">
            <a:xfrm>
              <a:off x="4497388" y="7554913"/>
              <a:ext cx="179388" cy="255588"/>
            </a:xfrm>
            <a:custGeom>
              <a:avLst/>
              <a:gdLst>
                <a:gd name="T0" fmla="*/ 17 w 37"/>
                <a:gd name="T1" fmla="*/ 49 h 53"/>
                <a:gd name="T2" fmla="*/ 16 w 37"/>
                <a:gd name="T3" fmla="*/ 52 h 53"/>
                <a:gd name="T4" fmla="*/ 19 w 37"/>
                <a:gd name="T5" fmla="*/ 53 h 53"/>
                <a:gd name="T6" fmla="*/ 20 w 37"/>
                <a:gd name="T7" fmla="*/ 51 h 53"/>
                <a:gd name="T8" fmla="*/ 17 w 37"/>
                <a:gd name="T9" fmla="*/ 49 h 53"/>
                <a:gd name="T10" fmla="*/ 6 w 37"/>
                <a:gd name="T11" fmla="*/ 38 h 53"/>
                <a:gd name="T12" fmla="*/ 3 w 37"/>
                <a:gd name="T13" fmla="*/ 40 h 53"/>
                <a:gd name="T14" fmla="*/ 5 w 37"/>
                <a:gd name="T15" fmla="*/ 42 h 53"/>
                <a:gd name="T16" fmla="*/ 7 w 37"/>
                <a:gd name="T17" fmla="*/ 41 h 53"/>
                <a:gd name="T18" fmla="*/ 6 w 37"/>
                <a:gd name="T19" fmla="*/ 38 h 53"/>
                <a:gd name="T20" fmla="*/ 3 w 37"/>
                <a:gd name="T21" fmla="*/ 26 h 53"/>
                <a:gd name="T22" fmla="*/ 0 w 37"/>
                <a:gd name="T23" fmla="*/ 26 h 53"/>
                <a:gd name="T24" fmla="*/ 0 w 37"/>
                <a:gd name="T25" fmla="*/ 29 h 53"/>
                <a:gd name="T26" fmla="*/ 3 w 37"/>
                <a:gd name="T27" fmla="*/ 29 h 53"/>
                <a:gd name="T28" fmla="*/ 3 w 37"/>
                <a:gd name="T29" fmla="*/ 26 h 53"/>
                <a:gd name="T30" fmla="*/ 8 w 37"/>
                <a:gd name="T31" fmla="*/ 7 h 53"/>
                <a:gd name="T32" fmla="*/ 6 w 37"/>
                <a:gd name="T33" fmla="*/ 9 h 53"/>
                <a:gd name="T34" fmla="*/ 8 w 37"/>
                <a:gd name="T35" fmla="*/ 11 h 53"/>
                <a:gd name="T36" fmla="*/ 10 w 37"/>
                <a:gd name="T37" fmla="*/ 9 h 53"/>
                <a:gd name="T38" fmla="*/ 8 w 37"/>
                <a:gd name="T39" fmla="*/ 7 h 53"/>
                <a:gd name="T40" fmla="*/ 21 w 37"/>
                <a:gd name="T41" fmla="*/ 0 h 53"/>
                <a:gd name="T42" fmla="*/ 18 w 37"/>
                <a:gd name="T43" fmla="*/ 1 h 53"/>
                <a:gd name="T44" fmla="*/ 19 w 37"/>
                <a:gd name="T45" fmla="*/ 3 h 53"/>
                <a:gd name="T46" fmla="*/ 22 w 37"/>
                <a:gd name="T47" fmla="*/ 3 h 53"/>
                <a:gd name="T48" fmla="*/ 21 w 37"/>
                <a:gd name="T49" fmla="*/ 0 h 53"/>
                <a:gd name="T50" fmla="*/ 34 w 37"/>
                <a:gd name="T51" fmla="*/ 0 h 53"/>
                <a:gd name="T52" fmla="*/ 34 w 37"/>
                <a:gd name="T53" fmla="*/ 2 h 53"/>
                <a:gd name="T54" fmla="*/ 36 w 37"/>
                <a:gd name="T55" fmla="*/ 3 h 53"/>
                <a:gd name="T56" fmla="*/ 37 w 37"/>
                <a:gd name="T57" fmla="*/ 0 h 53"/>
                <a:gd name="T58" fmla="*/ 34 w 37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53">
                  <a:moveTo>
                    <a:pt x="17" y="49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7" y="53"/>
                    <a:pt x="18" y="53"/>
                    <a:pt x="19" y="53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9" y="50"/>
                    <a:pt x="18" y="50"/>
                    <a:pt x="17" y="49"/>
                  </a:cubicBezTo>
                  <a:moveTo>
                    <a:pt x="6" y="38"/>
                  </a:moveTo>
                  <a:cubicBezTo>
                    <a:pt x="3" y="40"/>
                    <a:pt x="3" y="40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0"/>
                    <a:pt x="6" y="39"/>
                    <a:pt x="6" y="38"/>
                  </a:cubicBezTo>
                  <a:moveTo>
                    <a:pt x="3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7"/>
                  </a:moveTo>
                  <a:cubicBezTo>
                    <a:pt x="7" y="8"/>
                    <a:pt x="7" y="9"/>
                    <a:pt x="6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10" y="9"/>
                  </a:cubicBezTo>
                  <a:cubicBezTo>
                    <a:pt x="8" y="7"/>
                    <a:pt x="8" y="7"/>
                    <a:pt x="8" y="7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34" y="0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5" y="3"/>
                    <a:pt x="36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4" name="Freeform 606"/>
            <p:cNvSpPr>
              <a:spLocks noEditPoints="1"/>
            </p:cNvSpPr>
            <p:nvPr/>
          </p:nvSpPr>
          <p:spPr bwMode="auto">
            <a:xfrm>
              <a:off x="3427413" y="5910263"/>
              <a:ext cx="207963" cy="201613"/>
            </a:xfrm>
            <a:custGeom>
              <a:avLst/>
              <a:gdLst>
                <a:gd name="T0" fmla="*/ 22 w 43"/>
                <a:gd name="T1" fmla="*/ 24 h 42"/>
                <a:gd name="T2" fmla="*/ 9 w 43"/>
                <a:gd name="T3" fmla="*/ 38 h 42"/>
                <a:gd name="T4" fmla="*/ 22 w 43"/>
                <a:gd name="T5" fmla="*/ 42 h 42"/>
                <a:gd name="T6" fmla="*/ 24 w 43"/>
                <a:gd name="T7" fmla="*/ 41 h 42"/>
                <a:gd name="T8" fmla="*/ 30 w 43"/>
                <a:gd name="T9" fmla="*/ 40 h 42"/>
                <a:gd name="T10" fmla="*/ 22 w 43"/>
                <a:gd name="T11" fmla="*/ 24 h 42"/>
                <a:gd name="T12" fmla="*/ 36 w 43"/>
                <a:gd name="T13" fmla="*/ 6 h 42"/>
                <a:gd name="T14" fmla="*/ 23 w 43"/>
                <a:gd name="T15" fmla="*/ 20 h 42"/>
                <a:gd name="T16" fmla="*/ 32 w 43"/>
                <a:gd name="T17" fmla="*/ 39 h 42"/>
                <a:gd name="T18" fmla="*/ 42 w 43"/>
                <a:gd name="T19" fmla="*/ 18 h 42"/>
                <a:gd name="T20" fmla="*/ 36 w 43"/>
                <a:gd name="T21" fmla="*/ 6 h 42"/>
                <a:gd name="T22" fmla="*/ 13 w 43"/>
                <a:gd name="T23" fmla="*/ 2 h 42"/>
                <a:gd name="T24" fmla="*/ 1 w 43"/>
                <a:gd name="T25" fmla="*/ 23 h 42"/>
                <a:gd name="T26" fmla="*/ 7 w 43"/>
                <a:gd name="T27" fmla="*/ 36 h 42"/>
                <a:gd name="T28" fmla="*/ 22 w 43"/>
                <a:gd name="T29" fmla="*/ 20 h 42"/>
                <a:gd name="T30" fmla="*/ 13 w 43"/>
                <a:gd name="T31" fmla="*/ 2 h 42"/>
                <a:gd name="T32" fmla="*/ 22 w 43"/>
                <a:gd name="T33" fmla="*/ 0 h 42"/>
                <a:gd name="T34" fmla="*/ 19 w 43"/>
                <a:gd name="T35" fmla="*/ 0 h 42"/>
                <a:gd name="T36" fmla="*/ 16 w 43"/>
                <a:gd name="T37" fmla="*/ 1 h 42"/>
                <a:gd name="T38" fmla="*/ 23 w 43"/>
                <a:gd name="T39" fmla="*/ 16 h 42"/>
                <a:gd name="T40" fmla="*/ 34 w 43"/>
                <a:gd name="T41" fmla="*/ 4 h 42"/>
                <a:gd name="T42" fmla="*/ 22 w 43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2">
                  <a:moveTo>
                    <a:pt x="22" y="24"/>
                  </a:moveTo>
                  <a:cubicBezTo>
                    <a:pt x="9" y="38"/>
                    <a:pt x="9" y="38"/>
                    <a:pt x="9" y="38"/>
                  </a:cubicBezTo>
                  <a:cubicBezTo>
                    <a:pt x="13" y="40"/>
                    <a:pt x="17" y="42"/>
                    <a:pt x="22" y="42"/>
                  </a:cubicBezTo>
                  <a:cubicBezTo>
                    <a:pt x="22" y="42"/>
                    <a:pt x="23" y="42"/>
                    <a:pt x="24" y="41"/>
                  </a:cubicBezTo>
                  <a:cubicBezTo>
                    <a:pt x="26" y="41"/>
                    <a:pt x="28" y="41"/>
                    <a:pt x="30" y="40"/>
                  </a:cubicBezTo>
                  <a:cubicBezTo>
                    <a:pt x="22" y="24"/>
                    <a:pt x="22" y="24"/>
                    <a:pt x="22" y="24"/>
                  </a:cubicBezTo>
                  <a:moveTo>
                    <a:pt x="36" y="6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9" y="35"/>
                    <a:pt x="43" y="27"/>
                    <a:pt x="42" y="18"/>
                  </a:cubicBezTo>
                  <a:cubicBezTo>
                    <a:pt x="42" y="13"/>
                    <a:pt x="40" y="9"/>
                    <a:pt x="36" y="6"/>
                  </a:cubicBezTo>
                  <a:moveTo>
                    <a:pt x="13" y="2"/>
                  </a:moveTo>
                  <a:cubicBezTo>
                    <a:pt x="5" y="5"/>
                    <a:pt x="0" y="14"/>
                    <a:pt x="1" y="23"/>
                  </a:cubicBezTo>
                  <a:cubicBezTo>
                    <a:pt x="2" y="28"/>
                    <a:pt x="4" y="33"/>
                    <a:pt x="7" y="3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1" y="1"/>
                    <a:pt x="26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608"/>
            <p:cNvSpPr/>
            <p:nvPr/>
          </p:nvSpPr>
          <p:spPr bwMode="auto">
            <a:xfrm>
              <a:off x="3460750" y="5915025"/>
              <a:ext cx="139700" cy="187325"/>
            </a:xfrm>
            <a:custGeom>
              <a:avLst/>
              <a:gdLst>
                <a:gd name="T0" fmla="*/ 9 w 29"/>
                <a:gd name="T1" fmla="*/ 0 h 39"/>
                <a:gd name="T2" fmla="*/ 6 w 29"/>
                <a:gd name="T3" fmla="*/ 1 h 39"/>
                <a:gd name="T4" fmla="*/ 15 w 29"/>
                <a:gd name="T5" fmla="*/ 19 h 39"/>
                <a:gd name="T6" fmla="*/ 0 w 29"/>
                <a:gd name="T7" fmla="*/ 35 h 39"/>
                <a:gd name="T8" fmla="*/ 2 w 29"/>
                <a:gd name="T9" fmla="*/ 37 h 39"/>
                <a:gd name="T10" fmla="*/ 15 w 29"/>
                <a:gd name="T11" fmla="*/ 23 h 39"/>
                <a:gd name="T12" fmla="*/ 23 w 29"/>
                <a:gd name="T13" fmla="*/ 39 h 39"/>
                <a:gd name="T14" fmla="*/ 25 w 29"/>
                <a:gd name="T15" fmla="*/ 38 h 39"/>
                <a:gd name="T16" fmla="*/ 16 w 29"/>
                <a:gd name="T17" fmla="*/ 19 h 39"/>
                <a:gd name="T18" fmla="*/ 29 w 29"/>
                <a:gd name="T19" fmla="*/ 5 h 39"/>
                <a:gd name="T20" fmla="*/ 27 w 29"/>
                <a:gd name="T21" fmla="*/ 3 h 39"/>
                <a:gd name="T22" fmla="*/ 16 w 29"/>
                <a:gd name="T23" fmla="*/ 15 h 39"/>
                <a:gd name="T24" fmla="*/ 9 w 2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9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6"/>
                    <a:pt x="2" y="37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4" y="38"/>
                    <a:pt x="25" y="3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Freeform 609"/>
            <p:cNvSpPr>
              <a:spLocks noEditPoints="1"/>
            </p:cNvSpPr>
            <p:nvPr/>
          </p:nvSpPr>
          <p:spPr bwMode="auto">
            <a:xfrm>
              <a:off x="3394075" y="5876925"/>
              <a:ext cx="279400" cy="269875"/>
            </a:xfrm>
            <a:custGeom>
              <a:avLst/>
              <a:gdLst>
                <a:gd name="T0" fmla="*/ 14 w 58"/>
                <a:gd name="T1" fmla="*/ 48 h 56"/>
                <a:gd name="T2" fmla="*/ 12 w 58"/>
                <a:gd name="T3" fmla="*/ 50 h 56"/>
                <a:gd name="T4" fmla="*/ 29 w 58"/>
                <a:gd name="T5" fmla="*/ 56 h 56"/>
                <a:gd name="T6" fmla="*/ 32 w 58"/>
                <a:gd name="T7" fmla="*/ 55 h 56"/>
                <a:gd name="T8" fmla="*/ 40 w 58"/>
                <a:gd name="T9" fmla="*/ 53 h 56"/>
                <a:gd name="T10" fmla="*/ 38 w 58"/>
                <a:gd name="T11" fmla="*/ 51 h 56"/>
                <a:gd name="T12" fmla="*/ 32 w 58"/>
                <a:gd name="T13" fmla="*/ 53 h 56"/>
                <a:gd name="T14" fmla="*/ 29 w 58"/>
                <a:gd name="T15" fmla="*/ 53 h 56"/>
                <a:gd name="T16" fmla="*/ 14 w 58"/>
                <a:gd name="T17" fmla="*/ 48 h 56"/>
                <a:gd name="T18" fmla="*/ 48 w 58"/>
                <a:gd name="T19" fmla="*/ 8 h 56"/>
                <a:gd name="T20" fmla="*/ 46 w 58"/>
                <a:gd name="T21" fmla="*/ 10 h 56"/>
                <a:gd name="T22" fmla="*/ 54 w 58"/>
                <a:gd name="T23" fmla="*/ 25 h 56"/>
                <a:gd name="T24" fmla="*/ 41 w 58"/>
                <a:gd name="T25" fmla="*/ 50 h 56"/>
                <a:gd name="T26" fmla="*/ 42 w 58"/>
                <a:gd name="T27" fmla="*/ 52 h 56"/>
                <a:gd name="T28" fmla="*/ 56 w 58"/>
                <a:gd name="T29" fmla="*/ 25 h 56"/>
                <a:gd name="T30" fmla="*/ 48 w 58"/>
                <a:gd name="T31" fmla="*/ 8 h 56"/>
                <a:gd name="T32" fmla="*/ 17 w 58"/>
                <a:gd name="T33" fmla="*/ 2 h 56"/>
                <a:gd name="T34" fmla="*/ 1 w 58"/>
                <a:gd name="T35" fmla="*/ 31 h 56"/>
                <a:gd name="T36" fmla="*/ 10 w 58"/>
                <a:gd name="T37" fmla="*/ 48 h 56"/>
                <a:gd name="T38" fmla="*/ 11 w 58"/>
                <a:gd name="T39" fmla="*/ 46 h 56"/>
                <a:gd name="T40" fmla="*/ 4 w 58"/>
                <a:gd name="T41" fmla="*/ 31 h 56"/>
                <a:gd name="T42" fmla="*/ 18 w 58"/>
                <a:gd name="T43" fmla="*/ 5 h 56"/>
                <a:gd name="T44" fmla="*/ 17 w 58"/>
                <a:gd name="T45" fmla="*/ 2 h 56"/>
                <a:gd name="T46" fmla="*/ 29 w 58"/>
                <a:gd name="T47" fmla="*/ 0 h 56"/>
                <a:gd name="T48" fmla="*/ 25 w 58"/>
                <a:gd name="T49" fmla="*/ 0 h 56"/>
                <a:gd name="T50" fmla="*/ 20 w 58"/>
                <a:gd name="T51" fmla="*/ 1 h 56"/>
                <a:gd name="T52" fmla="*/ 21 w 58"/>
                <a:gd name="T53" fmla="*/ 4 h 56"/>
                <a:gd name="T54" fmla="*/ 26 w 58"/>
                <a:gd name="T55" fmla="*/ 3 h 56"/>
                <a:gd name="T56" fmla="*/ 29 w 58"/>
                <a:gd name="T57" fmla="*/ 3 h 56"/>
                <a:gd name="T58" fmla="*/ 44 w 58"/>
                <a:gd name="T59" fmla="*/ 8 h 56"/>
                <a:gd name="T60" fmla="*/ 46 w 58"/>
                <a:gd name="T61" fmla="*/ 6 h 56"/>
                <a:gd name="T62" fmla="*/ 29 w 58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6">
                  <a:moveTo>
                    <a:pt x="14" y="48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6" y="53"/>
                    <a:pt x="22" y="56"/>
                    <a:pt x="29" y="56"/>
                  </a:cubicBezTo>
                  <a:cubicBezTo>
                    <a:pt x="30" y="56"/>
                    <a:pt x="31" y="56"/>
                    <a:pt x="32" y="55"/>
                  </a:cubicBezTo>
                  <a:cubicBezTo>
                    <a:pt x="35" y="55"/>
                    <a:pt x="37" y="54"/>
                    <a:pt x="40" y="53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2"/>
                    <a:pt x="34" y="52"/>
                    <a:pt x="32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23" y="53"/>
                    <a:pt x="18" y="51"/>
                    <a:pt x="14" y="48"/>
                  </a:cubicBezTo>
                  <a:moveTo>
                    <a:pt x="48" y="8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50" y="14"/>
                    <a:pt x="53" y="19"/>
                    <a:pt x="54" y="25"/>
                  </a:cubicBezTo>
                  <a:cubicBezTo>
                    <a:pt x="55" y="35"/>
                    <a:pt x="49" y="45"/>
                    <a:pt x="41" y="50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2" y="47"/>
                    <a:pt x="58" y="36"/>
                    <a:pt x="56" y="25"/>
                  </a:cubicBezTo>
                  <a:cubicBezTo>
                    <a:pt x="56" y="18"/>
                    <a:pt x="53" y="12"/>
                    <a:pt x="48" y="8"/>
                  </a:cubicBezTo>
                  <a:moveTo>
                    <a:pt x="17" y="2"/>
                  </a:moveTo>
                  <a:cubicBezTo>
                    <a:pt x="6" y="7"/>
                    <a:pt x="0" y="19"/>
                    <a:pt x="1" y="31"/>
                  </a:cubicBezTo>
                  <a:cubicBezTo>
                    <a:pt x="2" y="38"/>
                    <a:pt x="5" y="44"/>
                    <a:pt x="10" y="48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7" y="42"/>
                    <a:pt x="5" y="37"/>
                    <a:pt x="4" y="31"/>
                  </a:cubicBezTo>
                  <a:cubicBezTo>
                    <a:pt x="3" y="19"/>
                    <a:pt x="9" y="9"/>
                    <a:pt x="18" y="5"/>
                  </a:cubicBezTo>
                  <a:cubicBezTo>
                    <a:pt x="17" y="2"/>
                    <a:pt x="17" y="2"/>
                    <a:pt x="17" y="2"/>
                  </a:cubicBezTo>
                  <a:moveTo>
                    <a:pt x="29" y="0"/>
                  </a:moveTo>
                  <a:cubicBezTo>
                    <a:pt x="28" y="0"/>
                    <a:pt x="27" y="0"/>
                    <a:pt x="25" y="0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34" y="3"/>
                    <a:pt x="40" y="5"/>
                    <a:pt x="44" y="8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1" y="2"/>
                    <a:pt x="35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Freeform 610"/>
            <p:cNvSpPr>
              <a:spLocks noEditPoints="1"/>
            </p:cNvSpPr>
            <p:nvPr/>
          </p:nvSpPr>
          <p:spPr bwMode="auto">
            <a:xfrm>
              <a:off x="3441700" y="5881688"/>
              <a:ext cx="184150" cy="250825"/>
            </a:xfrm>
            <a:custGeom>
              <a:avLst/>
              <a:gdLst>
                <a:gd name="T0" fmla="*/ 31 w 38"/>
                <a:gd name="T1" fmla="*/ 49 h 52"/>
                <a:gd name="T2" fmla="*/ 28 w 38"/>
                <a:gd name="T3" fmla="*/ 50 h 52"/>
                <a:gd name="T4" fmla="*/ 30 w 38"/>
                <a:gd name="T5" fmla="*/ 52 h 52"/>
                <a:gd name="T6" fmla="*/ 32 w 38"/>
                <a:gd name="T7" fmla="*/ 51 h 52"/>
                <a:gd name="T8" fmla="*/ 31 w 38"/>
                <a:gd name="T9" fmla="*/ 49 h 52"/>
                <a:gd name="T10" fmla="*/ 1 w 38"/>
                <a:gd name="T11" fmla="*/ 45 h 52"/>
                <a:gd name="T12" fmla="*/ 0 w 38"/>
                <a:gd name="T13" fmla="*/ 47 h 52"/>
                <a:gd name="T14" fmla="*/ 2 w 38"/>
                <a:gd name="T15" fmla="*/ 49 h 52"/>
                <a:gd name="T16" fmla="*/ 4 w 38"/>
                <a:gd name="T17" fmla="*/ 47 h 52"/>
                <a:gd name="T18" fmla="*/ 1 w 38"/>
                <a:gd name="T19" fmla="*/ 45 h 52"/>
                <a:gd name="T20" fmla="*/ 36 w 38"/>
                <a:gd name="T21" fmla="*/ 5 h 52"/>
                <a:gd name="T22" fmla="*/ 34 w 38"/>
                <a:gd name="T23" fmla="*/ 7 h 52"/>
                <a:gd name="T24" fmla="*/ 36 w 38"/>
                <a:gd name="T25" fmla="*/ 9 h 52"/>
                <a:gd name="T26" fmla="*/ 38 w 38"/>
                <a:gd name="T27" fmla="*/ 7 h 52"/>
                <a:gd name="T28" fmla="*/ 36 w 38"/>
                <a:gd name="T29" fmla="*/ 5 h 52"/>
                <a:gd name="T30" fmla="*/ 10 w 38"/>
                <a:gd name="T31" fmla="*/ 0 h 52"/>
                <a:gd name="T32" fmla="*/ 7 w 38"/>
                <a:gd name="T33" fmla="*/ 1 h 52"/>
                <a:gd name="T34" fmla="*/ 8 w 38"/>
                <a:gd name="T35" fmla="*/ 4 h 52"/>
                <a:gd name="T36" fmla="*/ 11 w 38"/>
                <a:gd name="T37" fmla="*/ 3 h 52"/>
                <a:gd name="T38" fmla="*/ 10 w 38"/>
                <a:gd name="T3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52">
                  <a:moveTo>
                    <a:pt x="31" y="49"/>
                  </a:moveTo>
                  <a:cubicBezTo>
                    <a:pt x="30" y="49"/>
                    <a:pt x="29" y="49"/>
                    <a:pt x="28" y="50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1" y="52"/>
                    <a:pt x="32" y="51"/>
                  </a:cubicBezTo>
                  <a:cubicBezTo>
                    <a:pt x="31" y="49"/>
                    <a:pt x="31" y="49"/>
                    <a:pt x="31" y="49"/>
                  </a:cubicBezTo>
                  <a:moveTo>
                    <a:pt x="1" y="45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1" y="48"/>
                    <a:pt x="2" y="49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6"/>
                    <a:pt x="2" y="46"/>
                    <a:pt x="1" y="45"/>
                  </a:cubicBezTo>
                  <a:moveTo>
                    <a:pt x="36" y="5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6"/>
                    <a:pt x="37" y="5"/>
                    <a:pt x="36" y="5"/>
                  </a:cubicBezTo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611"/>
            <p:cNvSpPr>
              <a:spLocks noEditPoints="1"/>
            </p:cNvSpPr>
            <p:nvPr/>
          </p:nvSpPr>
          <p:spPr bwMode="auto">
            <a:xfrm>
              <a:off x="4241800" y="6170613"/>
              <a:ext cx="144463" cy="139700"/>
            </a:xfrm>
            <a:custGeom>
              <a:avLst/>
              <a:gdLst>
                <a:gd name="T0" fmla="*/ 16 w 30"/>
                <a:gd name="T1" fmla="*/ 16 h 29"/>
                <a:gd name="T2" fmla="*/ 18 w 30"/>
                <a:gd name="T3" fmla="*/ 29 h 29"/>
                <a:gd name="T4" fmla="*/ 29 w 30"/>
                <a:gd name="T5" fmla="*/ 21 h 29"/>
                <a:gd name="T6" fmla="*/ 16 w 30"/>
                <a:gd name="T7" fmla="*/ 16 h 29"/>
                <a:gd name="T8" fmla="*/ 13 w 30"/>
                <a:gd name="T9" fmla="*/ 16 h 29"/>
                <a:gd name="T10" fmla="*/ 2 w 30"/>
                <a:gd name="T11" fmla="*/ 22 h 29"/>
                <a:gd name="T12" fmla="*/ 15 w 30"/>
                <a:gd name="T13" fmla="*/ 29 h 29"/>
                <a:gd name="T14" fmla="*/ 16 w 30"/>
                <a:gd name="T15" fmla="*/ 29 h 29"/>
                <a:gd name="T16" fmla="*/ 13 w 30"/>
                <a:gd name="T17" fmla="*/ 16 h 29"/>
                <a:gd name="T18" fmla="*/ 6 w 30"/>
                <a:gd name="T19" fmla="*/ 3 h 29"/>
                <a:gd name="T20" fmla="*/ 1 w 30"/>
                <a:gd name="T21" fmla="*/ 16 h 29"/>
                <a:gd name="T22" fmla="*/ 1 w 30"/>
                <a:gd name="T23" fmla="*/ 19 h 29"/>
                <a:gd name="T24" fmla="*/ 12 w 30"/>
                <a:gd name="T25" fmla="*/ 13 h 29"/>
                <a:gd name="T26" fmla="*/ 6 w 30"/>
                <a:gd name="T27" fmla="*/ 3 h 29"/>
                <a:gd name="T28" fmla="*/ 23 w 30"/>
                <a:gd name="T29" fmla="*/ 2 h 29"/>
                <a:gd name="T30" fmla="*/ 16 w 30"/>
                <a:gd name="T31" fmla="*/ 13 h 29"/>
                <a:gd name="T32" fmla="*/ 30 w 30"/>
                <a:gd name="T33" fmla="*/ 18 h 29"/>
                <a:gd name="T34" fmla="*/ 30 w 30"/>
                <a:gd name="T35" fmla="*/ 13 h 29"/>
                <a:gd name="T36" fmla="*/ 23 w 30"/>
                <a:gd name="T37" fmla="*/ 2 h 29"/>
                <a:gd name="T38" fmla="*/ 15 w 30"/>
                <a:gd name="T39" fmla="*/ 0 h 29"/>
                <a:gd name="T40" fmla="*/ 14 w 30"/>
                <a:gd name="T41" fmla="*/ 0 h 29"/>
                <a:gd name="T42" fmla="*/ 9 w 30"/>
                <a:gd name="T43" fmla="*/ 2 h 29"/>
                <a:gd name="T44" fmla="*/ 14 w 30"/>
                <a:gd name="T45" fmla="*/ 11 h 29"/>
                <a:gd name="T46" fmla="*/ 21 w 30"/>
                <a:gd name="T47" fmla="*/ 1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6" y="16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3" y="28"/>
                    <a:pt x="27" y="25"/>
                    <a:pt x="29" y="21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13" y="16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5" y="26"/>
                    <a:pt x="10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6" y="3"/>
                  </a:moveTo>
                  <a:cubicBezTo>
                    <a:pt x="3" y="6"/>
                    <a:pt x="0" y="11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23" y="2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8"/>
                    <a:pt x="27" y="5"/>
                    <a:pt x="23" y="2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Freeform 612"/>
            <p:cNvSpPr/>
            <p:nvPr/>
          </p:nvSpPr>
          <p:spPr bwMode="auto">
            <a:xfrm>
              <a:off x="4246563" y="6175375"/>
              <a:ext cx="139700" cy="134938"/>
            </a:xfrm>
            <a:custGeom>
              <a:avLst/>
              <a:gdLst>
                <a:gd name="T0" fmla="*/ 20 w 29"/>
                <a:gd name="T1" fmla="*/ 0 h 28"/>
                <a:gd name="T2" fmla="*/ 13 w 29"/>
                <a:gd name="T3" fmla="*/ 10 h 28"/>
                <a:gd name="T4" fmla="*/ 8 w 29"/>
                <a:gd name="T5" fmla="*/ 1 h 28"/>
                <a:gd name="T6" fmla="*/ 5 w 29"/>
                <a:gd name="T7" fmla="*/ 2 h 28"/>
                <a:gd name="T8" fmla="*/ 11 w 29"/>
                <a:gd name="T9" fmla="*/ 12 h 28"/>
                <a:gd name="T10" fmla="*/ 0 w 29"/>
                <a:gd name="T11" fmla="*/ 18 h 28"/>
                <a:gd name="T12" fmla="*/ 1 w 29"/>
                <a:gd name="T13" fmla="*/ 21 h 28"/>
                <a:gd name="T14" fmla="*/ 12 w 29"/>
                <a:gd name="T15" fmla="*/ 15 h 28"/>
                <a:gd name="T16" fmla="*/ 15 w 29"/>
                <a:gd name="T17" fmla="*/ 28 h 28"/>
                <a:gd name="T18" fmla="*/ 16 w 29"/>
                <a:gd name="T19" fmla="*/ 28 h 28"/>
                <a:gd name="T20" fmla="*/ 17 w 29"/>
                <a:gd name="T21" fmla="*/ 28 h 28"/>
                <a:gd name="T22" fmla="*/ 15 w 29"/>
                <a:gd name="T23" fmla="*/ 15 h 28"/>
                <a:gd name="T24" fmla="*/ 28 w 29"/>
                <a:gd name="T25" fmla="*/ 20 h 28"/>
                <a:gd name="T26" fmla="*/ 29 w 29"/>
                <a:gd name="T27" fmla="*/ 17 h 28"/>
                <a:gd name="T28" fmla="*/ 15 w 29"/>
                <a:gd name="T29" fmla="*/ 12 h 28"/>
                <a:gd name="T30" fmla="*/ 22 w 29"/>
                <a:gd name="T31" fmla="*/ 1 h 28"/>
                <a:gd name="T32" fmla="*/ 20 w 29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8">
                  <a:moveTo>
                    <a:pt x="20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20"/>
                    <a:pt x="1" y="21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6" y="28"/>
                    <a:pt x="16" y="28"/>
                  </a:cubicBezTo>
                  <a:cubicBezTo>
                    <a:pt x="16" y="28"/>
                    <a:pt x="17" y="28"/>
                    <a:pt x="17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Freeform 613"/>
            <p:cNvSpPr>
              <a:spLocks noEditPoints="1"/>
            </p:cNvSpPr>
            <p:nvPr/>
          </p:nvSpPr>
          <p:spPr bwMode="auto">
            <a:xfrm>
              <a:off x="4217988" y="6146800"/>
              <a:ext cx="193675" cy="187325"/>
            </a:xfrm>
            <a:custGeom>
              <a:avLst/>
              <a:gdLst>
                <a:gd name="T0" fmla="*/ 5 w 40"/>
                <a:gd name="T1" fmla="*/ 28 h 39"/>
                <a:gd name="T2" fmla="*/ 3 w 40"/>
                <a:gd name="T3" fmla="*/ 29 h 39"/>
                <a:gd name="T4" fmla="*/ 20 w 40"/>
                <a:gd name="T5" fmla="*/ 39 h 39"/>
                <a:gd name="T6" fmla="*/ 22 w 40"/>
                <a:gd name="T7" fmla="*/ 39 h 39"/>
                <a:gd name="T8" fmla="*/ 21 w 40"/>
                <a:gd name="T9" fmla="*/ 37 h 39"/>
                <a:gd name="T10" fmla="*/ 20 w 40"/>
                <a:gd name="T11" fmla="*/ 37 h 39"/>
                <a:gd name="T12" fmla="*/ 5 w 40"/>
                <a:gd name="T13" fmla="*/ 28 h 39"/>
                <a:gd name="T14" fmla="*/ 36 w 40"/>
                <a:gd name="T15" fmla="*/ 27 h 39"/>
                <a:gd name="T16" fmla="*/ 24 w 40"/>
                <a:gd name="T17" fmla="*/ 37 h 39"/>
                <a:gd name="T18" fmla="*/ 24 w 40"/>
                <a:gd name="T19" fmla="*/ 39 h 39"/>
                <a:gd name="T20" fmla="*/ 38 w 40"/>
                <a:gd name="T21" fmla="*/ 27 h 39"/>
                <a:gd name="T22" fmla="*/ 36 w 40"/>
                <a:gd name="T23" fmla="*/ 27 h 39"/>
                <a:gd name="T24" fmla="*/ 9 w 40"/>
                <a:gd name="T25" fmla="*/ 4 h 39"/>
                <a:gd name="T26" fmla="*/ 1 w 40"/>
                <a:gd name="T27" fmla="*/ 22 h 39"/>
                <a:gd name="T28" fmla="*/ 2 w 40"/>
                <a:gd name="T29" fmla="*/ 26 h 39"/>
                <a:gd name="T30" fmla="*/ 4 w 40"/>
                <a:gd name="T31" fmla="*/ 25 h 39"/>
                <a:gd name="T32" fmla="*/ 3 w 40"/>
                <a:gd name="T33" fmla="*/ 22 h 39"/>
                <a:gd name="T34" fmla="*/ 10 w 40"/>
                <a:gd name="T35" fmla="*/ 6 h 39"/>
                <a:gd name="T36" fmla="*/ 9 w 40"/>
                <a:gd name="T37" fmla="*/ 4 h 39"/>
                <a:gd name="T38" fmla="*/ 31 w 40"/>
                <a:gd name="T39" fmla="*/ 3 h 39"/>
                <a:gd name="T40" fmla="*/ 30 w 40"/>
                <a:gd name="T41" fmla="*/ 5 h 39"/>
                <a:gd name="T42" fmla="*/ 38 w 40"/>
                <a:gd name="T43" fmla="*/ 18 h 39"/>
                <a:gd name="T44" fmla="*/ 37 w 40"/>
                <a:gd name="T45" fmla="*/ 24 h 39"/>
                <a:gd name="T46" fmla="*/ 39 w 40"/>
                <a:gd name="T47" fmla="*/ 25 h 39"/>
                <a:gd name="T48" fmla="*/ 40 w 40"/>
                <a:gd name="T49" fmla="*/ 17 h 39"/>
                <a:gd name="T50" fmla="*/ 31 w 40"/>
                <a:gd name="T51" fmla="*/ 3 h 39"/>
                <a:gd name="T52" fmla="*/ 20 w 40"/>
                <a:gd name="T53" fmla="*/ 0 h 39"/>
                <a:gd name="T54" fmla="*/ 18 w 40"/>
                <a:gd name="T55" fmla="*/ 0 h 39"/>
                <a:gd name="T56" fmla="*/ 11 w 40"/>
                <a:gd name="T57" fmla="*/ 2 h 39"/>
                <a:gd name="T58" fmla="*/ 12 w 40"/>
                <a:gd name="T59" fmla="*/ 4 h 39"/>
                <a:gd name="T60" fmla="*/ 18 w 40"/>
                <a:gd name="T61" fmla="*/ 2 h 39"/>
                <a:gd name="T62" fmla="*/ 20 w 40"/>
                <a:gd name="T63" fmla="*/ 2 h 39"/>
                <a:gd name="T64" fmla="*/ 27 w 40"/>
                <a:gd name="T65" fmla="*/ 4 h 39"/>
                <a:gd name="T66" fmla="*/ 29 w 40"/>
                <a:gd name="T67" fmla="*/ 2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5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7" y="35"/>
                    <a:pt x="13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4" y="37"/>
                    <a:pt x="8" y="33"/>
                    <a:pt x="5" y="28"/>
                  </a:cubicBezTo>
                  <a:moveTo>
                    <a:pt x="36" y="27"/>
                  </a:moveTo>
                  <a:cubicBezTo>
                    <a:pt x="34" y="32"/>
                    <a:pt x="30" y="36"/>
                    <a:pt x="24" y="37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1" y="37"/>
                    <a:pt x="36" y="33"/>
                    <a:pt x="38" y="27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9" y="4"/>
                  </a:moveTo>
                  <a:cubicBezTo>
                    <a:pt x="3" y="8"/>
                    <a:pt x="0" y="15"/>
                    <a:pt x="1" y="22"/>
                  </a:cubicBezTo>
                  <a:cubicBezTo>
                    <a:pt x="1" y="23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2" y="15"/>
                    <a:pt x="5" y="9"/>
                    <a:pt x="10" y="6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31" y="3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8"/>
                    <a:pt x="37" y="12"/>
                    <a:pt x="38" y="18"/>
                  </a:cubicBezTo>
                  <a:cubicBezTo>
                    <a:pt x="38" y="20"/>
                    <a:pt x="38" y="22"/>
                    <a:pt x="37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3"/>
                    <a:pt x="40" y="20"/>
                    <a:pt x="40" y="17"/>
                  </a:cubicBezTo>
                  <a:cubicBezTo>
                    <a:pt x="39" y="11"/>
                    <a:pt x="36" y="6"/>
                    <a:pt x="31" y="3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3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614"/>
            <p:cNvSpPr>
              <a:spLocks noEditPoints="1"/>
            </p:cNvSpPr>
            <p:nvPr/>
          </p:nvSpPr>
          <p:spPr bwMode="auto">
            <a:xfrm>
              <a:off x="4227513" y="6156325"/>
              <a:ext cx="179388" cy="177800"/>
            </a:xfrm>
            <a:custGeom>
              <a:avLst/>
              <a:gdLst>
                <a:gd name="T0" fmla="*/ 22 w 37"/>
                <a:gd name="T1" fmla="*/ 35 h 37"/>
                <a:gd name="T2" fmla="*/ 20 w 37"/>
                <a:gd name="T3" fmla="*/ 35 h 37"/>
                <a:gd name="T4" fmla="*/ 19 w 37"/>
                <a:gd name="T5" fmla="*/ 35 h 37"/>
                <a:gd name="T6" fmla="*/ 20 w 37"/>
                <a:gd name="T7" fmla="*/ 37 h 37"/>
                <a:gd name="T8" fmla="*/ 21 w 37"/>
                <a:gd name="T9" fmla="*/ 37 h 37"/>
                <a:gd name="T10" fmla="*/ 22 w 37"/>
                <a:gd name="T11" fmla="*/ 37 h 37"/>
                <a:gd name="T12" fmla="*/ 22 w 37"/>
                <a:gd name="T13" fmla="*/ 35 h 37"/>
                <a:gd name="T14" fmla="*/ 2 w 37"/>
                <a:gd name="T15" fmla="*/ 23 h 37"/>
                <a:gd name="T16" fmla="*/ 0 w 37"/>
                <a:gd name="T17" fmla="*/ 24 h 37"/>
                <a:gd name="T18" fmla="*/ 1 w 37"/>
                <a:gd name="T19" fmla="*/ 27 h 37"/>
                <a:gd name="T20" fmla="*/ 3 w 37"/>
                <a:gd name="T21" fmla="*/ 26 h 37"/>
                <a:gd name="T22" fmla="*/ 2 w 37"/>
                <a:gd name="T23" fmla="*/ 23 h 37"/>
                <a:gd name="T24" fmla="*/ 35 w 37"/>
                <a:gd name="T25" fmla="*/ 22 h 37"/>
                <a:gd name="T26" fmla="*/ 34 w 37"/>
                <a:gd name="T27" fmla="*/ 25 h 37"/>
                <a:gd name="T28" fmla="*/ 36 w 37"/>
                <a:gd name="T29" fmla="*/ 25 h 37"/>
                <a:gd name="T30" fmla="*/ 37 w 37"/>
                <a:gd name="T31" fmla="*/ 23 h 37"/>
                <a:gd name="T32" fmla="*/ 35 w 37"/>
                <a:gd name="T33" fmla="*/ 22 h 37"/>
                <a:gd name="T34" fmla="*/ 9 w 37"/>
                <a:gd name="T35" fmla="*/ 0 h 37"/>
                <a:gd name="T36" fmla="*/ 7 w 37"/>
                <a:gd name="T37" fmla="*/ 2 h 37"/>
                <a:gd name="T38" fmla="*/ 8 w 37"/>
                <a:gd name="T39" fmla="*/ 4 h 37"/>
                <a:gd name="T40" fmla="*/ 10 w 37"/>
                <a:gd name="T41" fmla="*/ 2 h 37"/>
                <a:gd name="T42" fmla="*/ 9 w 37"/>
                <a:gd name="T43" fmla="*/ 0 h 37"/>
                <a:gd name="T44" fmla="*/ 27 w 37"/>
                <a:gd name="T45" fmla="*/ 0 h 37"/>
                <a:gd name="T46" fmla="*/ 25 w 37"/>
                <a:gd name="T47" fmla="*/ 2 h 37"/>
                <a:gd name="T48" fmla="*/ 28 w 37"/>
                <a:gd name="T49" fmla="*/ 3 h 37"/>
                <a:gd name="T50" fmla="*/ 29 w 37"/>
                <a:gd name="T51" fmla="*/ 1 h 37"/>
                <a:gd name="T52" fmla="*/ 27 w 37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1" y="35"/>
                    <a:pt x="21" y="35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2" y="37"/>
                    <a:pt x="22" y="37"/>
                  </a:cubicBezTo>
                  <a:cubicBezTo>
                    <a:pt x="22" y="35"/>
                    <a:pt x="22" y="35"/>
                    <a:pt x="22" y="35"/>
                  </a:cubicBezTo>
                  <a:moveTo>
                    <a:pt x="2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4"/>
                    <a:pt x="2" y="23"/>
                  </a:cubicBezTo>
                  <a:moveTo>
                    <a:pt x="35" y="22"/>
                  </a:moveTo>
                  <a:cubicBezTo>
                    <a:pt x="35" y="23"/>
                    <a:pt x="35" y="24"/>
                    <a:pt x="34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4"/>
                    <a:pt x="37" y="23"/>
                  </a:cubicBezTo>
                  <a:cubicBezTo>
                    <a:pt x="35" y="22"/>
                    <a:pt x="35" y="22"/>
                    <a:pt x="35" y="22"/>
                  </a:cubicBezTo>
                  <a:moveTo>
                    <a:pt x="9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10" y="2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8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615"/>
            <p:cNvSpPr>
              <a:spLocks noEditPoints="1"/>
            </p:cNvSpPr>
            <p:nvPr/>
          </p:nvSpPr>
          <p:spPr bwMode="auto">
            <a:xfrm>
              <a:off x="5254625" y="6122988"/>
              <a:ext cx="144463" cy="139700"/>
            </a:xfrm>
            <a:custGeom>
              <a:avLst/>
              <a:gdLst>
                <a:gd name="T0" fmla="*/ 14 w 30"/>
                <a:gd name="T1" fmla="*/ 18 h 29"/>
                <a:gd name="T2" fmla="*/ 5 w 30"/>
                <a:gd name="T3" fmla="*/ 26 h 29"/>
                <a:gd name="T4" fmla="*/ 12 w 30"/>
                <a:gd name="T5" fmla="*/ 29 h 29"/>
                <a:gd name="T6" fmla="*/ 14 w 30"/>
                <a:gd name="T7" fmla="*/ 18 h 29"/>
                <a:gd name="T8" fmla="*/ 8 w 30"/>
                <a:gd name="T9" fmla="*/ 2 h 29"/>
                <a:gd name="T10" fmla="*/ 0 w 30"/>
                <a:gd name="T11" fmla="*/ 16 h 29"/>
                <a:gd name="T12" fmla="*/ 3 w 30"/>
                <a:gd name="T13" fmla="*/ 24 h 29"/>
                <a:gd name="T14" fmla="*/ 14 w 30"/>
                <a:gd name="T15" fmla="*/ 15 h 29"/>
                <a:gd name="T16" fmla="*/ 8 w 30"/>
                <a:gd name="T17" fmla="*/ 2 h 29"/>
                <a:gd name="T18" fmla="*/ 20 w 30"/>
                <a:gd name="T19" fmla="*/ 1 h 29"/>
                <a:gd name="T20" fmla="*/ 17 w 30"/>
                <a:gd name="T21" fmla="*/ 15 h 29"/>
                <a:gd name="T22" fmla="*/ 18 w 30"/>
                <a:gd name="T23" fmla="*/ 15 h 29"/>
                <a:gd name="T24" fmla="*/ 17 w 30"/>
                <a:gd name="T25" fmla="*/ 16 h 29"/>
                <a:gd name="T26" fmla="*/ 14 w 30"/>
                <a:gd name="T27" fmla="*/ 29 h 29"/>
                <a:gd name="T28" fmla="*/ 15 w 30"/>
                <a:gd name="T29" fmla="*/ 29 h 29"/>
                <a:gd name="T30" fmla="*/ 17 w 30"/>
                <a:gd name="T31" fmla="*/ 29 h 29"/>
                <a:gd name="T32" fmla="*/ 29 w 30"/>
                <a:gd name="T33" fmla="*/ 13 h 29"/>
                <a:gd name="T34" fmla="*/ 20 w 30"/>
                <a:gd name="T35" fmla="*/ 1 h 29"/>
                <a:gd name="T36" fmla="*/ 15 w 30"/>
                <a:gd name="T37" fmla="*/ 0 h 29"/>
                <a:gd name="T38" fmla="*/ 13 w 30"/>
                <a:gd name="T39" fmla="*/ 0 h 29"/>
                <a:gd name="T40" fmla="*/ 10 w 30"/>
                <a:gd name="T41" fmla="*/ 1 h 29"/>
                <a:gd name="T42" fmla="*/ 15 w 30"/>
                <a:gd name="T43" fmla="*/ 11 h 29"/>
                <a:gd name="T44" fmla="*/ 18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8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7" y="27"/>
                    <a:pt x="9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6"/>
                  </a:cubicBezTo>
                  <a:cubicBezTo>
                    <a:pt x="1" y="19"/>
                    <a:pt x="2" y="22"/>
                    <a:pt x="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9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616"/>
            <p:cNvSpPr/>
            <p:nvPr/>
          </p:nvSpPr>
          <p:spPr bwMode="auto">
            <a:xfrm>
              <a:off x="5268913" y="6122988"/>
              <a:ext cx="82550" cy="139700"/>
            </a:xfrm>
            <a:custGeom>
              <a:avLst/>
              <a:gdLst>
                <a:gd name="T0" fmla="*/ 15 w 17"/>
                <a:gd name="T1" fmla="*/ 0 h 29"/>
                <a:gd name="T2" fmla="*/ 12 w 17"/>
                <a:gd name="T3" fmla="*/ 11 h 29"/>
                <a:gd name="T4" fmla="*/ 7 w 17"/>
                <a:gd name="T5" fmla="*/ 1 h 29"/>
                <a:gd name="T6" fmla="*/ 5 w 17"/>
                <a:gd name="T7" fmla="*/ 2 h 29"/>
                <a:gd name="T8" fmla="*/ 11 w 17"/>
                <a:gd name="T9" fmla="*/ 15 h 29"/>
                <a:gd name="T10" fmla="*/ 0 w 17"/>
                <a:gd name="T11" fmla="*/ 24 h 29"/>
                <a:gd name="T12" fmla="*/ 2 w 17"/>
                <a:gd name="T13" fmla="*/ 26 h 29"/>
                <a:gd name="T14" fmla="*/ 11 w 17"/>
                <a:gd name="T15" fmla="*/ 18 h 29"/>
                <a:gd name="T16" fmla="*/ 9 w 17"/>
                <a:gd name="T17" fmla="*/ 29 h 29"/>
                <a:gd name="T18" fmla="*/ 11 w 17"/>
                <a:gd name="T19" fmla="*/ 29 h 29"/>
                <a:gd name="T20" fmla="*/ 14 w 17"/>
                <a:gd name="T21" fmla="*/ 16 h 29"/>
                <a:gd name="T22" fmla="*/ 15 w 17"/>
                <a:gd name="T23" fmla="*/ 15 h 29"/>
                <a:gd name="T24" fmla="*/ 14 w 17"/>
                <a:gd name="T25" fmla="*/ 15 h 29"/>
                <a:gd name="T26" fmla="*/ 17 w 17"/>
                <a:gd name="T27" fmla="*/ 1 h 29"/>
                <a:gd name="T28" fmla="*/ 15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10" y="29"/>
                    <a:pt x="11" y="2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617"/>
            <p:cNvSpPr>
              <a:spLocks noEditPoints="1"/>
            </p:cNvSpPr>
            <p:nvPr/>
          </p:nvSpPr>
          <p:spPr bwMode="auto">
            <a:xfrm>
              <a:off x="5230813" y="6097588"/>
              <a:ext cx="192088" cy="188913"/>
            </a:xfrm>
            <a:custGeom>
              <a:avLst/>
              <a:gdLst>
                <a:gd name="T0" fmla="*/ 8 w 40"/>
                <a:gd name="T1" fmla="*/ 33 h 39"/>
                <a:gd name="T2" fmla="*/ 6 w 40"/>
                <a:gd name="T3" fmla="*/ 34 h 39"/>
                <a:gd name="T4" fmla="*/ 16 w 40"/>
                <a:gd name="T5" fmla="*/ 39 h 39"/>
                <a:gd name="T6" fmla="*/ 16 w 40"/>
                <a:gd name="T7" fmla="*/ 37 h 39"/>
                <a:gd name="T8" fmla="*/ 8 w 40"/>
                <a:gd name="T9" fmla="*/ 33 h 39"/>
                <a:gd name="T10" fmla="*/ 11 w 40"/>
                <a:gd name="T11" fmla="*/ 3 h 39"/>
                <a:gd name="T12" fmla="*/ 0 w 40"/>
                <a:gd name="T13" fmla="*/ 22 h 39"/>
                <a:gd name="T14" fmla="*/ 5 w 40"/>
                <a:gd name="T15" fmla="*/ 32 h 39"/>
                <a:gd name="T16" fmla="*/ 6 w 40"/>
                <a:gd name="T17" fmla="*/ 31 h 39"/>
                <a:gd name="T18" fmla="*/ 2 w 40"/>
                <a:gd name="T19" fmla="*/ 22 h 39"/>
                <a:gd name="T20" fmla="*/ 12 w 40"/>
                <a:gd name="T21" fmla="*/ 4 h 39"/>
                <a:gd name="T22" fmla="*/ 11 w 40"/>
                <a:gd name="T23" fmla="*/ 3 h 39"/>
                <a:gd name="T24" fmla="*/ 26 w 40"/>
                <a:gd name="T25" fmla="*/ 1 h 39"/>
                <a:gd name="T26" fmla="*/ 26 w 40"/>
                <a:gd name="T27" fmla="*/ 3 h 39"/>
                <a:gd name="T28" fmla="*/ 37 w 40"/>
                <a:gd name="T29" fmla="*/ 18 h 39"/>
                <a:gd name="T30" fmla="*/ 22 w 40"/>
                <a:gd name="T31" fmla="*/ 37 h 39"/>
                <a:gd name="T32" fmla="*/ 20 w 40"/>
                <a:gd name="T33" fmla="*/ 37 h 39"/>
                <a:gd name="T34" fmla="*/ 19 w 40"/>
                <a:gd name="T35" fmla="*/ 37 h 39"/>
                <a:gd name="T36" fmla="*/ 18 w 40"/>
                <a:gd name="T37" fmla="*/ 39 h 39"/>
                <a:gd name="T38" fmla="*/ 20 w 40"/>
                <a:gd name="T39" fmla="*/ 39 h 39"/>
                <a:gd name="T40" fmla="*/ 22 w 40"/>
                <a:gd name="T41" fmla="*/ 39 h 39"/>
                <a:gd name="T42" fmla="*/ 39 w 40"/>
                <a:gd name="T43" fmla="*/ 18 h 39"/>
                <a:gd name="T44" fmla="*/ 26 w 40"/>
                <a:gd name="T45" fmla="*/ 1 h 39"/>
                <a:gd name="T46" fmla="*/ 20 w 40"/>
                <a:gd name="T47" fmla="*/ 0 h 39"/>
                <a:gd name="T48" fmla="*/ 18 w 40"/>
                <a:gd name="T49" fmla="*/ 0 h 39"/>
                <a:gd name="T50" fmla="*/ 13 w 40"/>
                <a:gd name="T51" fmla="*/ 2 h 39"/>
                <a:gd name="T52" fmla="*/ 14 w 40"/>
                <a:gd name="T53" fmla="*/ 3 h 39"/>
                <a:gd name="T54" fmla="*/ 18 w 40"/>
                <a:gd name="T55" fmla="*/ 2 h 39"/>
                <a:gd name="T56" fmla="*/ 20 w 40"/>
                <a:gd name="T57" fmla="*/ 2 h 39"/>
                <a:gd name="T58" fmla="*/ 23 w 40"/>
                <a:gd name="T59" fmla="*/ 3 h 39"/>
                <a:gd name="T60" fmla="*/ 24 w 40"/>
                <a:gd name="T61" fmla="*/ 1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8" y="33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9" y="36"/>
                    <a:pt x="12" y="38"/>
                    <a:pt x="16" y="39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3" y="36"/>
                    <a:pt x="10" y="35"/>
                    <a:pt x="8" y="33"/>
                  </a:cubicBezTo>
                  <a:moveTo>
                    <a:pt x="11" y="3"/>
                  </a:moveTo>
                  <a:cubicBezTo>
                    <a:pt x="4" y="6"/>
                    <a:pt x="0" y="14"/>
                    <a:pt x="0" y="22"/>
                  </a:cubicBezTo>
                  <a:cubicBezTo>
                    <a:pt x="1" y="26"/>
                    <a:pt x="2" y="29"/>
                    <a:pt x="5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28"/>
                    <a:pt x="3" y="25"/>
                    <a:pt x="2" y="22"/>
                  </a:cubicBezTo>
                  <a:cubicBezTo>
                    <a:pt x="2" y="15"/>
                    <a:pt x="5" y="8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6" y="1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32" y="6"/>
                    <a:pt x="36" y="11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33" y="38"/>
                    <a:pt x="40" y="28"/>
                    <a:pt x="39" y="18"/>
                  </a:cubicBezTo>
                  <a:cubicBezTo>
                    <a:pt x="38" y="10"/>
                    <a:pt x="33" y="4"/>
                    <a:pt x="26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7" y="3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1" y="2"/>
                    <a:pt x="22" y="2"/>
                    <a:pt x="23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618"/>
            <p:cNvSpPr>
              <a:spLocks noEditPoints="1"/>
            </p:cNvSpPr>
            <p:nvPr/>
          </p:nvSpPr>
          <p:spPr bwMode="auto">
            <a:xfrm>
              <a:off x="5254625" y="6102350"/>
              <a:ext cx="101600" cy="184150"/>
            </a:xfrm>
            <a:custGeom>
              <a:avLst/>
              <a:gdLst>
                <a:gd name="T0" fmla="*/ 11 w 21"/>
                <a:gd name="T1" fmla="*/ 36 h 38"/>
                <a:gd name="T2" fmla="*/ 11 w 21"/>
                <a:gd name="T3" fmla="*/ 38 h 38"/>
                <a:gd name="T4" fmla="*/ 13 w 21"/>
                <a:gd name="T5" fmla="*/ 38 h 38"/>
                <a:gd name="T6" fmla="*/ 14 w 21"/>
                <a:gd name="T7" fmla="*/ 36 h 38"/>
                <a:gd name="T8" fmla="*/ 11 w 21"/>
                <a:gd name="T9" fmla="*/ 36 h 38"/>
                <a:gd name="T10" fmla="*/ 1 w 21"/>
                <a:gd name="T11" fmla="*/ 30 h 38"/>
                <a:gd name="T12" fmla="*/ 0 w 21"/>
                <a:gd name="T13" fmla="*/ 31 h 38"/>
                <a:gd name="T14" fmla="*/ 1 w 21"/>
                <a:gd name="T15" fmla="*/ 33 h 38"/>
                <a:gd name="T16" fmla="*/ 3 w 21"/>
                <a:gd name="T17" fmla="*/ 32 h 38"/>
                <a:gd name="T18" fmla="*/ 1 w 21"/>
                <a:gd name="T19" fmla="*/ 30 h 38"/>
                <a:gd name="T20" fmla="*/ 8 w 21"/>
                <a:gd name="T21" fmla="*/ 1 h 38"/>
                <a:gd name="T22" fmla="*/ 6 w 21"/>
                <a:gd name="T23" fmla="*/ 2 h 38"/>
                <a:gd name="T24" fmla="*/ 7 w 21"/>
                <a:gd name="T25" fmla="*/ 3 h 38"/>
                <a:gd name="T26" fmla="*/ 9 w 21"/>
                <a:gd name="T27" fmla="*/ 2 h 38"/>
                <a:gd name="T28" fmla="*/ 8 w 21"/>
                <a:gd name="T29" fmla="*/ 1 h 38"/>
                <a:gd name="T30" fmla="*/ 19 w 21"/>
                <a:gd name="T31" fmla="*/ 0 h 38"/>
                <a:gd name="T32" fmla="*/ 18 w 21"/>
                <a:gd name="T33" fmla="*/ 2 h 38"/>
                <a:gd name="T34" fmla="*/ 21 w 21"/>
                <a:gd name="T35" fmla="*/ 2 h 38"/>
                <a:gd name="T36" fmla="*/ 21 w 21"/>
                <a:gd name="T37" fmla="*/ 0 h 38"/>
                <a:gd name="T38" fmla="*/ 19 w 21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38">
                  <a:moveTo>
                    <a:pt x="11" y="36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8"/>
                    <a:pt x="13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6"/>
                    <a:pt x="12" y="36"/>
                    <a:pt x="11" y="36"/>
                  </a:cubicBezTo>
                  <a:moveTo>
                    <a:pt x="1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1" y="32"/>
                    <a:pt x="1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1"/>
                    <a:pt x="2" y="30"/>
                    <a:pt x="1" y="30"/>
                  </a:cubicBezTo>
                  <a:moveTo>
                    <a:pt x="8" y="1"/>
                  </a:moveTo>
                  <a:cubicBezTo>
                    <a:pt x="7" y="1"/>
                    <a:pt x="6" y="1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3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9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Freeform 619"/>
            <p:cNvSpPr>
              <a:spLocks noEditPoints="1"/>
            </p:cNvSpPr>
            <p:nvPr/>
          </p:nvSpPr>
          <p:spPr bwMode="auto">
            <a:xfrm>
              <a:off x="2776538" y="5330825"/>
              <a:ext cx="125413" cy="115888"/>
            </a:xfrm>
            <a:custGeom>
              <a:avLst/>
              <a:gdLst>
                <a:gd name="T0" fmla="*/ 15 w 26"/>
                <a:gd name="T1" fmla="*/ 15 h 24"/>
                <a:gd name="T2" fmla="*/ 3 w 26"/>
                <a:gd name="T3" fmla="*/ 19 h 24"/>
                <a:gd name="T4" fmla="*/ 13 w 26"/>
                <a:gd name="T5" fmla="*/ 24 h 24"/>
                <a:gd name="T6" fmla="*/ 14 w 26"/>
                <a:gd name="T7" fmla="*/ 24 h 24"/>
                <a:gd name="T8" fmla="*/ 15 w 26"/>
                <a:gd name="T9" fmla="*/ 15 h 24"/>
                <a:gd name="T10" fmla="*/ 13 w 26"/>
                <a:gd name="T11" fmla="*/ 0 h 24"/>
                <a:gd name="T12" fmla="*/ 12 w 26"/>
                <a:gd name="T13" fmla="*/ 0 h 24"/>
                <a:gd name="T14" fmla="*/ 1 w 26"/>
                <a:gd name="T15" fmla="*/ 13 h 24"/>
                <a:gd name="T16" fmla="*/ 2 w 26"/>
                <a:gd name="T17" fmla="*/ 16 h 24"/>
                <a:gd name="T18" fmla="*/ 18 w 26"/>
                <a:gd name="T19" fmla="*/ 12 h 24"/>
                <a:gd name="T20" fmla="*/ 17 w 26"/>
                <a:gd name="T21" fmla="*/ 24 h 24"/>
                <a:gd name="T22" fmla="*/ 25 w 26"/>
                <a:gd name="T23" fmla="*/ 11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15" y="15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5" y="22"/>
                    <a:pt x="9" y="24"/>
                    <a:pt x="13" y="24"/>
                  </a:cubicBezTo>
                  <a:cubicBezTo>
                    <a:pt x="13" y="24"/>
                    <a:pt x="14" y="24"/>
                    <a:pt x="14" y="24"/>
                  </a:cubicBezTo>
                  <a:cubicBezTo>
                    <a:pt x="15" y="15"/>
                    <a:pt x="15" y="15"/>
                    <a:pt x="15" y="15"/>
                  </a:cubicBezTo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1" y="14"/>
                    <a:pt x="1" y="15"/>
                    <a:pt x="2" y="16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2" y="22"/>
                    <a:pt x="26" y="16"/>
                    <a:pt x="25" y="11"/>
                  </a:cubicBezTo>
                  <a:cubicBezTo>
                    <a:pt x="24" y="4"/>
                    <a:pt x="19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Freeform 620"/>
            <p:cNvSpPr/>
            <p:nvPr/>
          </p:nvSpPr>
          <p:spPr bwMode="auto">
            <a:xfrm>
              <a:off x="2786063" y="5389563"/>
              <a:ext cx="77788" cy="57150"/>
            </a:xfrm>
            <a:custGeom>
              <a:avLst/>
              <a:gdLst>
                <a:gd name="T0" fmla="*/ 16 w 16"/>
                <a:gd name="T1" fmla="*/ 0 h 12"/>
                <a:gd name="T2" fmla="*/ 0 w 16"/>
                <a:gd name="T3" fmla="*/ 4 h 12"/>
                <a:gd name="T4" fmla="*/ 1 w 16"/>
                <a:gd name="T5" fmla="*/ 7 h 12"/>
                <a:gd name="T6" fmla="*/ 13 w 16"/>
                <a:gd name="T7" fmla="*/ 3 h 12"/>
                <a:gd name="T8" fmla="*/ 12 w 16"/>
                <a:gd name="T9" fmla="*/ 12 h 12"/>
                <a:gd name="T10" fmla="*/ 12 w 16"/>
                <a:gd name="T11" fmla="*/ 12 h 12"/>
                <a:gd name="T12" fmla="*/ 15 w 16"/>
                <a:gd name="T13" fmla="*/ 12 h 12"/>
                <a:gd name="T14" fmla="*/ 16 w 1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16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Freeform 621"/>
            <p:cNvSpPr>
              <a:spLocks noEditPoints="1"/>
            </p:cNvSpPr>
            <p:nvPr/>
          </p:nvSpPr>
          <p:spPr bwMode="auto">
            <a:xfrm>
              <a:off x="2719388" y="5273675"/>
              <a:ext cx="239713" cy="231775"/>
            </a:xfrm>
            <a:custGeom>
              <a:avLst/>
              <a:gdLst>
                <a:gd name="T0" fmla="*/ 8 w 50"/>
                <a:gd name="T1" fmla="*/ 33 h 48"/>
                <a:gd name="T2" fmla="*/ 4 w 50"/>
                <a:gd name="T3" fmla="*/ 34 h 48"/>
                <a:gd name="T4" fmla="*/ 24 w 50"/>
                <a:gd name="T5" fmla="*/ 48 h 48"/>
                <a:gd name="T6" fmla="*/ 25 w 50"/>
                <a:gd name="T7" fmla="*/ 43 h 48"/>
                <a:gd name="T8" fmla="*/ 8 w 50"/>
                <a:gd name="T9" fmla="*/ 33 h 48"/>
                <a:gd name="T10" fmla="*/ 25 w 50"/>
                <a:gd name="T11" fmla="*/ 0 h 48"/>
                <a:gd name="T12" fmla="*/ 22 w 50"/>
                <a:gd name="T13" fmla="*/ 1 h 48"/>
                <a:gd name="T14" fmla="*/ 2 w 50"/>
                <a:gd name="T15" fmla="*/ 27 h 48"/>
                <a:gd name="T16" fmla="*/ 3 w 50"/>
                <a:gd name="T17" fmla="*/ 31 h 48"/>
                <a:gd name="T18" fmla="*/ 7 w 50"/>
                <a:gd name="T19" fmla="*/ 30 h 48"/>
                <a:gd name="T20" fmla="*/ 6 w 50"/>
                <a:gd name="T21" fmla="*/ 26 h 48"/>
                <a:gd name="T22" fmla="*/ 23 w 50"/>
                <a:gd name="T23" fmla="*/ 5 h 48"/>
                <a:gd name="T24" fmla="*/ 25 w 50"/>
                <a:gd name="T25" fmla="*/ 5 h 48"/>
                <a:gd name="T26" fmla="*/ 44 w 50"/>
                <a:gd name="T27" fmla="*/ 22 h 48"/>
                <a:gd name="T28" fmla="*/ 28 w 50"/>
                <a:gd name="T29" fmla="*/ 43 h 48"/>
                <a:gd name="T30" fmla="*/ 27 w 50"/>
                <a:gd name="T31" fmla="*/ 47 h 48"/>
                <a:gd name="T32" fmla="*/ 28 w 50"/>
                <a:gd name="T33" fmla="*/ 47 h 48"/>
                <a:gd name="T34" fmla="*/ 48 w 50"/>
                <a:gd name="T35" fmla="*/ 21 h 48"/>
                <a:gd name="T36" fmla="*/ 25 w 50"/>
                <a:gd name="T3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48">
                  <a:moveTo>
                    <a:pt x="8" y="33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7" y="42"/>
                    <a:pt x="15" y="47"/>
                    <a:pt x="24" y="48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18" y="43"/>
                    <a:pt x="11" y="39"/>
                    <a:pt x="8" y="33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9" y="2"/>
                    <a:pt x="0" y="14"/>
                    <a:pt x="2" y="27"/>
                  </a:cubicBezTo>
                  <a:cubicBezTo>
                    <a:pt x="2" y="28"/>
                    <a:pt x="2" y="30"/>
                    <a:pt x="3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6" y="28"/>
                    <a:pt x="6" y="26"/>
                  </a:cubicBezTo>
                  <a:cubicBezTo>
                    <a:pt x="5" y="16"/>
                    <a:pt x="12" y="6"/>
                    <a:pt x="23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35" y="5"/>
                    <a:pt x="43" y="12"/>
                    <a:pt x="44" y="22"/>
                  </a:cubicBezTo>
                  <a:cubicBezTo>
                    <a:pt x="45" y="32"/>
                    <a:pt x="38" y="42"/>
                    <a:pt x="28" y="4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8" y="47"/>
                    <a:pt x="28" y="47"/>
                  </a:cubicBezTo>
                  <a:cubicBezTo>
                    <a:pt x="41" y="46"/>
                    <a:pt x="50" y="34"/>
                    <a:pt x="48" y="21"/>
                  </a:cubicBezTo>
                  <a:cubicBezTo>
                    <a:pt x="47" y="9"/>
                    <a:pt x="3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622"/>
            <p:cNvSpPr>
              <a:spLocks noEditPoints="1"/>
            </p:cNvSpPr>
            <p:nvPr/>
          </p:nvSpPr>
          <p:spPr bwMode="auto">
            <a:xfrm>
              <a:off x="2733675" y="5418138"/>
              <a:ext cx="120650" cy="87313"/>
            </a:xfrm>
            <a:custGeom>
              <a:avLst/>
              <a:gdLst>
                <a:gd name="T0" fmla="*/ 25 w 25"/>
                <a:gd name="T1" fmla="*/ 13 h 18"/>
                <a:gd name="T2" fmla="*/ 24 w 25"/>
                <a:gd name="T3" fmla="*/ 13 h 18"/>
                <a:gd name="T4" fmla="*/ 22 w 25"/>
                <a:gd name="T5" fmla="*/ 13 h 18"/>
                <a:gd name="T6" fmla="*/ 22 w 25"/>
                <a:gd name="T7" fmla="*/ 13 h 18"/>
                <a:gd name="T8" fmla="*/ 21 w 25"/>
                <a:gd name="T9" fmla="*/ 18 h 18"/>
                <a:gd name="T10" fmla="*/ 22 w 25"/>
                <a:gd name="T11" fmla="*/ 18 h 18"/>
                <a:gd name="T12" fmla="*/ 24 w 25"/>
                <a:gd name="T13" fmla="*/ 17 h 18"/>
                <a:gd name="T14" fmla="*/ 25 w 25"/>
                <a:gd name="T15" fmla="*/ 13 h 18"/>
                <a:gd name="T16" fmla="*/ 4 w 25"/>
                <a:gd name="T17" fmla="*/ 0 h 18"/>
                <a:gd name="T18" fmla="*/ 0 w 25"/>
                <a:gd name="T19" fmla="*/ 1 h 18"/>
                <a:gd name="T20" fmla="*/ 1 w 25"/>
                <a:gd name="T21" fmla="*/ 4 h 18"/>
                <a:gd name="T22" fmla="*/ 5 w 25"/>
                <a:gd name="T23" fmla="*/ 3 h 18"/>
                <a:gd name="T24" fmla="*/ 4 w 25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25" y="13"/>
                  </a:moveTo>
                  <a:cubicBezTo>
                    <a:pt x="25" y="13"/>
                    <a:pt x="24" y="13"/>
                    <a:pt x="24" y="13"/>
                  </a:cubicBezTo>
                  <a:cubicBezTo>
                    <a:pt x="23" y="13"/>
                    <a:pt x="23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5" y="13"/>
                    <a:pt x="25" y="13"/>
                    <a:pt x="25" y="13"/>
                  </a:cubicBezTo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623"/>
            <p:cNvSpPr>
              <a:spLocks noEditPoints="1"/>
            </p:cNvSpPr>
            <p:nvPr/>
          </p:nvSpPr>
          <p:spPr bwMode="auto">
            <a:xfrm>
              <a:off x="2078038" y="5519738"/>
              <a:ext cx="134938" cy="130175"/>
            </a:xfrm>
            <a:custGeom>
              <a:avLst/>
              <a:gdLst>
                <a:gd name="T0" fmla="*/ 13 w 28"/>
                <a:gd name="T1" fmla="*/ 24 h 27"/>
                <a:gd name="T2" fmla="*/ 13 w 28"/>
                <a:gd name="T3" fmla="*/ 27 h 27"/>
                <a:gd name="T4" fmla="*/ 14 w 28"/>
                <a:gd name="T5" fmla="*/ 27 h 27"/>
                <a:gd name="T6" fmla="*/ 14 w 28"/>
                <a:gd name="T7" fmla="*/ 27 h 27"/>
                <a:gd name="T8" fmla="*/ 13 w 28"/>
                <a:gd name="T9" fmla="*/ 24 h 27"/>
                <a:gd name="T10" fmla="*/ 14 w 28"/>
                <a:gd name="T11" fmla="*/ 18 h 27"/>
                <a:gd name="T12" fmla="*/ 17 w 28"/>
                <a:gd name="T13" fmla="*/ 27 h 27"/>
                <a:gd name="T14" fmla="*/ 25 w 28"/>
                <a:gd name="T15" fmla="*/ 21 h 27"/>
                <a:gd name="T16" fmla="*/ 14 w 28"/>
                <a:gd name="T17" fmla="*/ 18 h 27"/>
                <a:gd name="T18" fmla="*/ 1 w 28"/>
                <a:gd name="T19" fmla="*/ 16 h 27"/>
                <a:gd name="T20" fmla="*/ 11 w 28"/>
                <a:gd name="T21" fmla="*/ 27 h 27"/>
                <a:gd name="T22" fmla="*/ 11 w 28"/>
                <a:gd name="T23" fmla="*/ 17 h 27"/>
                <a:gd name="T24" fmla="*/ 1 w 28"/>
                <a:gd name="T25" fmla="*/ 16 h 27"/>
                <a:gd name="T26" fmla="*/ 28 w 28"/>
                <a:gd name="T27" fmla="*/ 13 h 27"/>
                <a:gd name="T28" fmla="*/ 17 w 28"/>
                <a:gd name="T29" fmla="*/ 16 h 27"/>
                <a:gd name="T30" fmla="*/ 27 w 28"/>
                <a:gd name="T31" fmla="*/ 19 h 27"/>
                <a:gd name="T32" fmla="*/ 28 w 28"/>
                <a:gd name="T33" fmla="*/ 13 h 27"/>
                <a:gd name="T34" fmla="*/ 27 w 28"/>
                <a:gd name="T35" fmla="*/ 9 h 27"/>
                <a:gd name="T36" fmla="*/ 22 w 28"/>
                <a:gd name="T37" fmla="*/ 12 h 27"/>
                <a:gd name="T38" fmla="*/ 27 w 28"/>
                <a:gd name="T39" fmla="*/ 10 h 27"/>
                <a:gd name="T40" fmla="*/ 27 w 28"/>
                <a:gd name="T41" fmla="*/ 9 h 27"/>
                <a:gd name="T42" fmla="*/ 14 w 28"/>
                <a:gd name="T43" fmla="*/ 0 h 27"/>
                <a:gd name="T44" fmla="*/ 13 w 28"/>
                <a:gd name="T45" fmla="*/ 0 h 27"/>
                <a:gd name="T46" fmla="*/ 0 w 28"/>
                <a:gd name="T47" fmla="*/ 13 h 27"/>
                <a:gd name="T48" fmla="*/ 11 w 28"/>
                <a:gd name="T49" fmla="*/ 14 h 27"/>
                <a:gd name="T50" fmla="*/ 11 w 28"/>
                <a:gd name="T51" fmla="*/ 14 h 27"/>
                <a:gd name="T52" fmla="*/ 12 w 28"/>
                <a:gd name="T53" fmla="*/ 14 h 27"/>
                <a:gd name="T54" fmla="*/ 26 w 28"/>
                <a:gd name="T55" fmla="*/ 6 h 27"/>
                <a:gd name="T56" fmla="*/ 14 w 28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27">
                  <a:moveTo>
                    <a:pt x="13" y="24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4" y="18"/>
                  </a:moveTo>
                  <a:cubicBezTo>
                    <a:pt x="17" y="27"/>
                    <a:pt x="17" y="27"/>
                    <a:pt x="17" y="27"/>
                  </a:cubicBezTo>
                  <a:cubicBezTo>
                    <a:pt x="20" y="26"/>
                    <a:pt x="23" y="24"/>
                    <a:pt x="25" y="21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" y="16"/>
                  </a:moveTo>
                  <a:cubicBezTo>
                    <a:pt x="2" y="21"/>
                    <a:pt x="6" y="25"/>
                    <a:pt x="11" y="2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28" y="13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7"/>
                    <a:pt x="28" y="15"/>
                    <a:pt x="28" y="13"/>
                  </a:cubicBezTo>
                  <a:moveTo>
                    <a:pt x="27" y="9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2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624"/>
            <p:cNvSpPr/>
            <p:nvPr/>
          </p:nvSpPr>
          <p:spPr bwMode="auto">
            <a:xfrm>
              <a:off x="2078038" y="5548313"/>
              <a:ext cx="134938" cy="101600"/>
            </a:xfrm>
            <a:custGeom>
              <a:avLst/>
              <a:gdLst>
                <a:gd name="T0" fmla="*/ 26 w 28"/>
                <a:gd name="T1" fmla="*/ 0 h 21"/>
                <a:gd name="T2" fmla="*/ 12 w 28"/>
                <a:gd name="T3" fmla="*/ 8 h 21"/>
                <a:gd name="T4" fmla="*/ 11 w 28"/>
                <a:gd name="T5" fmla="*/ 8 h 21"/>
                <a:gd name="T6" fmla="*/ 11 w 28"/>
                <a:gd name="T7" fmla="*/ 8 h 21"/>
                <a:gd name="T8" fmla="*/ 0 w 28"/>
                <a:gd name="T9" fmla="*/ 7 h 21"/>
                <a:gd name="T10" fmla="*/ 0 w 28"/>
                <a:gd name="T11" fmla="*/ 9 h 21"/>
                <a:gd name="T12" fmla="*/ 1 w 28"/>
                <a:gd name="T13" fmla="*/ 10 h 21"/>
                <a:gd name="T14" fmla="*/ 11 w 28"/>
                <a:gd name="T15" fmla="*/ 11 h 21"/>
                <a:gd name="T16" fmla="*/ 11 w 28"/>
                <a:gd name="T17" fmla="*/ 21 h 21"/>
                <a:gd name="T18" fmla="*/ 13 w 28"/>
                <a:gd name="T19" fmla="*/ 21 h 21"/>
                <a:gd name="T20" fmla="*/ 13 w 28"/>
                <a:gd name="T21" fmla="*/ 18 h 21"/>
                <a:gd name="T22" fmla="*/ 14 w 28"/>
                <a:gd name="T23" fmla="*/ 21 h 21"/>
                <a:gd name="T24" fmla="*/ 16 w 28"/>
                <a:gd name="T25" fmla="*/ 21 h 21"/>
                <a:gd name="T26" fmla="*/ 17 w 28"/>
                <a:gd name="T27" fmla="*/ 21 h 21"/>
                <a:gd name="T28" fmla="*/ 14 w 28"/>
                <a:gd name="T29" fmla="*/ 12 h 21"/>
                <a:gd name="T30" fmla="*/ 25 w 28"/>
                <a:gd name="T31" fmla="*/ 15 h 21"/>
                <a:gd name="T32" fmla="*/ 27 w 28"/>
                <a:gd name="T33" fmla="*/ 13 h 21"/>
                <a:gd name="T34" fmla="*/ 17 w 28"/>
                <a:gd name="T35" fmla="*/ 10 h 21"/>
                <a:gd name="T36" fmla="*/ 28 w 28"/>
                <a:gd name="T37" fmla="*/ 7 h 21"/>
                <a:gd name="T38" fmla="*/ 28 w 28"/>
                <a:gd name="T39" fmla="*/ 6 h 21"/>
                <a:gd name="T40" fmla="*/ 27 w 28"/>
                <a:gd name="T41" fmla="*/ 4 h 21"/>
                <a:gd name="T42" fmla="*/ 22 w 28"/>
                <a:gd name="T43" fmla="*/ 6 h 21"/>
                <a:gd name="T44" fmla="*/ 27 w 28"/>
                <a:gd name="T45" fmla="*/ 3 h 21"/>
                <a:gd name="T46" fmla="*/ 26 w 28"/>
                <a:gd name="T4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21">
                  <a:moveTo>
                    <a:pt x="26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3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6" y="21"/>
                  </a:cubicBezTo>
                  <a:cubicBezTo>
                    <a:pt x="16" y="21"/>
                    <a:pt x="17" y="21"/>
                    <a:pt x="17" y="2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5"/>
                    <a:pt x="26" y="14"/>
                    <a:pt x="2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8" y="5"/>
                    <a:pt x="27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6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625"/>
            <p:cNvSpPr>
              <a:spLocks noEditPoints="1"/>
            </p:cNvSpPr>
            <p:nvPr/>
          </p:nvSpPr>
          <p:spPr bwMode="auto">
            <a:xfrm>
              <a:off x="2028825" y="5465763"/>
              <a:ext cx="236538" cy="236538"/>
            </a:xfrm>
            <a:custGeom>
              <a:avLst/>
              <a:gdLst>
                <a:gd name="T0" fmla="*/ 27 w 49"/>
                <a:gd name="T1" fmla="*/ 46 h 49"/>
                <a:gd name="T2" fmla="*/ 27 w 49"/>
                <a:gd name="T3" fmla="*/ 46 h 49"/>
                <a:gd name="T4" fmla="*/ 24 w 49"/>
                <a:gd name="T5" fmla="*/ 46 h 49"/>
                <a:gd name="T6" fmla="*/ 23 w 49"/>
                <a:gd name="T7" fmla="*/ 46 h 49"/>
                <a:gd name="T8" fmla="*/ 23 w 49"/>
                <a:gd name="T9" fmla="*/ 49 h 49"/>
                <a:gd name="T10" fmla="*/ 24 w 49"/>
                <a:gd name="T11" fmla="*/ 49 h 49"/>
                <a:gd name="T12" fmla="*/ 27 w 49"/>
                <a:gd name="T13" fmla="*/ 48 h 49"/>
                <a:gd name="T14" fmla="*/ 28 w 49"/>
                <a:gd name="T15" fmla="*/ 48 h 49"/>
                <a:gd name="T16" fmla="*/ 27 w 49"/>
                <a:gd name="T17" fmla="*/ 46 h 49"/>
                <a:gd name="T18" fmla="*/ 43 w 49"/>
                <a:gd name="T19" fmla="*/ 35 h 49"/>
                <a:gd name="T20" fmla="*/ 30 w 49"/>
                <a:gd name="T21" fmla="*/ 45 h 49"/>
                <a:gd name="T22" fmla="*/ 30 w 49"/>
                <a:gd name="T23" fmla="*/ 48 h 49"/>
                <a:gd name="T24" fmla="*/ 45 w 49"/>
                <a:gd name="T25" fmla="*/ 36 h 49"/>
                <a:gd name="T26" fmla="*/ 43 w 49"/>
                <a:gd name="T27" fmla="*/ 35 h 49"/>
                <a:gd name="T28" fmla="*/ 0 w 49"/>
                <a:gd name="T29" fmla="*/ 25 h 49"/>
                <a:gd name="T30" fmla="*/ 0 w 49"/>
                <a:gd name="T31" fmla="*/ 27 h 49"/>
                <a:gd name="T32" fmla="*/ 20 w 49"/>
                <a:gd name="T33" fmla="*/ 48 h 49"/>
                <a:gd name="T34" fmla="*/ 20 w 49"/>
                <a:gd name="T35" fmla="*/ 46 h 49"/>
                <a:gd name="T36" fmla="*/ 2 w 49"/>
                <a:gd name="T37" fmla="*/ 27 h 49"/>
                <a:gd name="T38" fmla="*/ 2 w 49"/>
                <a:gd name="T39" fmla="*/ 26 h 49"/>
                <a:gd name="T40" fmla="*/ 0 w 49"/>
                <a:gd name="T41" fmla="*/ 25 h 49"/>
                <a:gd name="T42" fmla="*/ 48 w 49"/>
                <a:gd name="T43" fmla="*/ 21 h 49"/>
                <a:gd name="T44" fmla="*/ 46 w 49"/>
                <a:gd name="T45" fmla="*/ 22 h 49"/>
                <a:gd name="T46" fmla="*/ 46 w 49"/>
                <a:gd name="T47" fmla="*/ 22 h 49"/>
                <a:gd name="T48" fmla="*/ 44 w 49"/>
                <a:gd name="T49" fmla="*/ 33 h 49"/>
                <a:gd name="T50" fmla="*/ 47 w 49"/>
                <a:gd name="T51" fmla="*/ 33 h 49"/>
                <a:gd name="T52" fmla="*/ 48 w 49"/>
                <a:gd name="T53" fmla="*/ 22 h 49"/>
                <a:gd name="T54" fmla="*/ 48 w 49"/>
                <a:gd name="T55" fmla="*/ 21 h 49"/>
                <a:gd name="T56" fmla="*/ 46 w 49"/>
                <a:gd name="T57" fmla="*/ 14 h 49"/>
                <a:gd name="T58" fmla="*/ 44 w 49"/>
                <a:gd name="T59" fmla="*/ 16 h 49"/>
                <a:gd name="T60" fmla="*/ 45 w 49"/>
                <a:gd name="T61" fmla="*/ 19 h 49"/>
                <a:gd name="T62" fmla="*/ 48 w 49"/>
                <a:gd name="T63" fmla="*/ 18 h 49"/>
                <a:gd name="T64" fmla="*/ 46 w 49"/>
                <a:gd name="T65" fmla="*/ 14 h 49"/>
                <a:gd name="T66" fmla="*/ 24 w 49"/>
                <a:gd name="T67" fmla="*/ 0 h 49"/>
                <a:gd name="T68" fmla="*/ 21 w 49"/>
                <a:gd name="T69" fmla="*/ 0 h 49"/>
                <a:gd name="T70" fmla="*/ 0 w 49"/>
                <a:gd name="T71" fmla="*/ 23 h 49"/>
                <a:gd name="T72" fmla="*/ 2 w 49"/>
                <a:gd name="T73" fmla="*/ 23 h 49"/>
                <a:gd name="T74" fmla="*/ 22 w 49"/>
                <a:gd name="T75" fmla="*/ 3 h 49"/>
                <a:gd name="T76" fmla="*/ 24 w 49"/>
                <a:gd name="T77" fmla="*/ 2 h 49"/>
                <a:gd name="T78" fmla="*/ 43 w 49"/>
                <a:gd name="T79" fmla="*/ 13 h 49"/>
                <a:gd name="T80" fmla="*/ 45 w 49"/>
                <a:gd name="T81" fmla="*/ 12 h 49"/>
                <a:gd name="T82" fmla="*/ 24 w 49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49">
                  <a:moveTo>
                    <a:pt x="27" y="46"/>
                  </a:moveTo>
                  <a:cubicBezTo>
                    <a:pt x="27" y="46"/>
                    <a:pt x="27" y="46"/>
                    <a:pt x="27" y="46"/>
                  </a:cubicBez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5" y="49"/>
                    <a:pt x="26" y="49"/>
                    <a:pt x="27" y="48"/>
                  </a:cubicBezTo>
                  <a:cubicBezTo>
                    <a:pt x="27" y="48"/>
                    <a:pt x="27" y="48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43" y="35"/>
                  </a:moveTo>
                  <a:cubicBezTo>
                    <a:pt x="40" y="40"/>
                    <a:pt x="35" y="44"/>
                    <a:pt x="30" y="45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7" y="46"/>
                    <a:pt x="42" y="42"/>
                    <a:pt x="45" y="36"/>
                  </a:cubicBezTo>
                  <a:cubicBezTo>
                    <a:pt x="43" y="35"/>
                    <a:pt x="43" y="35"/>
                    <a:pt x="43" y="35"/>
                  </a:cubicBezTo>
                  <a:moveTo>
                    <a:pt x="0" y="25"/>
                  </a:moveTo>
                  <a:cubicBezTo>
                    <a:pt x="0" y="26"/>
                    <a:pt x="0" y="27"/>
                    <a:pt x="0" y="27"/>
                  </a:cubicBezTo>
                  <a:cubicBezTo>
                    <a:pt x="1" y="38"/>
                    <a:pt x="10" y="47"/>
                    <a:pt x="20" y="48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1" y="44"/>
                    <a:pt x="4" y="3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48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6"/>
                    <a:pt x="46" y="29"/>
                    <a:pt x="44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0"/>
                    <a:pt x="49" y="26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moveTo>
                    <a:pt x="46" y="14"/>
                  </a:moveTo>
                  <a:cubicBezTo>
                    <a:pt x="44" y="16"/>
                    <a:pt x="44" y="16"/>
                    <a:pt x="44" y="16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7"/>
                    <a:pt x="47" y="16"/>
                    <a:pt x="46" y="14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1" y="11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13"/>
                    <a:pt x="11" y="4"/>
                    <a:pt x="22" y="3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2" y="2"/>
                    <a:pt x="39" y="7"/>
                    <a:pt x="43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1" y="5"/>
                    <a:pt x="33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26"/>
            <p:cNvSpPr>
              <a:spLocks noEditPoints="1"/>
            </p:cNvSpPr>
            <p:nvPr/>
          </p:nvSpPr>
          <p:spPr bwMode="auto">
            <a:xfrm>
              <a:off x="2028825" y="5524500"/>
              <a:ext cx="231775" cy="177800"/>
            </a:xfrm>
            <a:custGeom>
              <a:avLst/>
              <a:gdLst>
                <a:gd name="T0" fmla="*/ 20 w 48"/>
                <a:gd name="T1" fmla="*/ 34 h 37"/>
                <a:gd name="T2" fmla="*/ 20 w 48"/>
                <a:gd name="T3" fmla="*/ 36 h 37"/>
                <a:gd name="T4" fmla="*/ 23 w 48"/>
                <a:gd name="T5" fmla="*/ 37 h 37"/>
                <a:gd name="T6" fmla="*/ 23 w 48"/>
                <a:gd name="T7" fmla="*/ 34 h 37"/>
                <a:gd name="T8" fmla="*/ 20 w 48"/>
                <a:gd name="T9" fmla="*/ 34 h 37"/>
                <a:gd name="T10" fmla="*/ 30 w 48"/>
                <a:gd name="T11" fmla="*/ 33 h 37"/>
                <a:gd name="T12" fmla="*/ 27 w 48"/>
                <a:gd name="T13" fmla="*/ 34 h 37"/>
                <a:gd name="T14" fmla="*/ 28 w 48"/>
                <a:gd name="T15" fmla="*/ 36 h 37"/>
                <a:gd name="T16" fmla="*/ 30 w 48"/>
                <a:gd name="T17" fmla="*/ 36 h 37"/>
                <a:gd name="T18" fmla="*/ 30 w 48"/>
                <a:gd name="T19" fmla="*/ 33 h 37"/>
                <a:gd name="T20" fmla="*/ 44 w 48"/>
                <a:gd name="T21" fmla="*/ 21 h 37"/>
                <a:gd name="T22" fmla="*/ 43 w 48"/>
                <a:gd name="T23" fmla="*/ 23 h 37"/>
                <a:gd name="T24" fmla="*/ 45 w 48"/>
                <a:gd name="T25" fmla="*/ 24 h 37"/>
                <a:gd name="T26" fmla="*/ 47 w 48"/>
                <a:gd name="T27" fmla="*/ 21 h 37"/>
                <a:gd name="T28" fmla="*/ 44 w 48"/>
                <a:gd name="T29" fmla="*/ 21 h 37"/>
                <a:gd name="T30" fmla="*/ 0 w 48"/>
                <a:gd name="T31" fmla="*/ 11 h 37"/>
                <a:gd name="T32" fmla="*/ 0 w 48"/>
                <a:gd name="T33" fmla="*/ 13 h 37"/>
                <a:gd name="T34" fmla="*/ 2 w 48"/>
                <a:gd name="T35" fmla="*/ 14 h 37"/>
                <a:gd name="T36" fmla="*/ 2 w 48"/>
                <a:gd name="T37" fmla="*/ 11 h 37"/>
                <a:gd name="T38" fmla="*/ 0 w 48"/>
                <a:gd name="T39" fmla="*/ 11 h 37"/>
                <a:gd name="T40" fmla="*/ 48 w 48"/>
                <a:gd name="T41" fmla="*/ 6 h 37"/>
                <a:gd name="T42" fmla="*/ 45 w 48"/>
                <a:gd name="T43" fmla="*/ 7 h 37"/>
                <a:gd name="T44" fmla="*/ 46 w 48"/>
                <a:gd name="T45" fmla="*/ 10 h 37"/>
                <a:gd name="T46" fmla="*/ 48 w 48"/>
                <a:gd name="T47" fmla="*/ 9 h 37"/>
                <a:gd name="T48" fmla="*/ 48 w 48"/>
                <a:gd name="T49" fmla="*/ 6 h 37"/>
                <a:gd name="T50" fmla="*/ 45 w 48"/>
                <a:gd name="T51" fmla="*/ 0 h 37"/>
                <a:gd name="T52" fmla="*/ 43 w 48"/>
                <a:gd name="T53" fmla="*/ 1 h 37"/>
                <a:gd name="T54" fmla="*/ 44 w 48"/>
                <a:gd name="T55" fmla="*/ 4 h 37"/>
                <a:gd name="T56" fmla="*/ 46 w 48"/>
                <a:gd name="T57" fmla="*/ 2 h 37"/>
                <a:gd name="T58" fmla="*/ 45 w 48"/>
                <a:gd name="T5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37">
                  <a:moveTo>
                    <a:pt x="20" y="34"/>
                  </a:move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7"/>
                    <a:pt x="23" y="37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2" y="34"/>
                    <a:pt x="21" y="34"/>
                    <a:pt x="20" y="34"/>
                  </a:cubicBezTo>
                  <a:moveTo>
                    <a:pt x="30" y="33"/>
                  </a:moveTo>
                  <a:cubicBezTo>
                    <a:pt x="29" y="34"/>
                    <a:pt x="28" y="34"/>
                    <a:pt x="27" y="34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3"/>
                    <a:pt x="30" y="33"/>
                    <a:pt x="30" y="33"/>
                  </a:cubicBezTo>
                  <a:moveTo>
                    <a:pt x="44" y="21"/>
                  </a:moveTo>
                  <a:cubicBezTo>
                    <a:pt x="44" y="22"/>
                    <a:pt x="43" y="22"/>
                    <a:pt x="43" y="23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2"/>
                    <a:pt x="47" y="21"/>
                  </a:cubicBezTo>
                  <a:cubicBezTo>
                    <a:pt x="44" y="21"/>
                    <a:pt x="44" y="21"/>
                    <a:pt x="44" y="21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48" y="6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8"/>
                    <a:pt x="46" y="9"/>
                    <a:pt x="46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7"/>
                    <a:pt x="48" y="6"/>
                  </a:cubicBezTo>
                  <a:moveTo>
                    <a:pt x="45" y="0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3" y="2"/>
                    <a:pt x="44" y="3"/>
                    <a:pt x="44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627"/>
            <p:cNvSpPr>
              <a:spLocks noEditPoints="1"/>
            </p:cNvSpPr>
            <p:nvPr/>
          </p:nvSpPr>
          <p:spPr bwMode="auto">
            <a:xfrm>
              <a:off x="3003550" y="4949825"/>
              <a:ext cx="206375" cy="203200"/>
            </a:xfrm>
            <a:custGeom>
              <a:avLst/>
              <a:gdLst>
                <a:gd name="T0" fmla="*/ 18 w 43"/>
                <a:gd name="T1" fmla="*/ 21 h 42"/>
                <a:gd name="T2" fmla="*/ 3 w 43"/>
                <a:gd name="T3" fmla="*/ 30 h 42"/>
                <a:gd name="T4" fmla="*/ 22 w 43"/>
                <a:gd name="T5" fmla="*/ 42 h 42"/>
                <a:gd name="T6" fmla="*/ 24 w 43"/>
                <a:gd name="T7" fmla="*/ 42 h 42"/>
                <a:gd name="T8" fmla="*/ 27 w 43"/>
                <a:gd name="T9" fmla="*/ 41 h 42"/>
                <a:gd name="T10" fmla="*/ 18 w 43"/>
                <a:gd name="T11" fmla="*/ 21 h 42"/>
                <a:gd name="T12" fmla="*/ 21 w 43"/>
                <a:gd name="T13" fmla="*/ 20 h 42"/>
                <a:gd name="T14" fmla="*/ 30 w 43"/>
                <a:gd name="T15" fmla="*/ 40 h 42"/>
                <a:gd name="T16" fmla="*/ 42 w 43"/>
                <a:gd name="T17" fmla="*/ 20 h 42"/>
                <a:gd name="T18" fmla="*/ 21 w 43"/>
                <a:gd name="T19" fmla="*/ 20 h 42"/>
                <a:gd name="T20" fmla="*/ 22 w 43"/>
                <a:gd name="T21" fmla="*/ 0 h 42"/>
                <a:gd name="T22" fmla="*/ 19 w 43"/>
                <a:gd name="T23" fmla="*/ 0 h 42"/>
                <a:gd name="T24" fmla="*/ 1 w 43"/>
                <a:gd name="T25" fmla="*/ 23 h 42"/>
                <a:gd name="T26" fmla="*/ 2 w 43"/>
                <a:gd name="T27" fmla="*/ 27 h 42"/>
                <a:gd name="T28" fmla="*/ 19 w 43"/>
                <a:gd name="T29" fmla="*/ 17 h 42"/>
                <a:gd name="T30" fmla="*/ 19 w 43"/>
                <a:gd name="T31" fmla="*/ 17 h 42"/>
                <a:gd name="T32" fmla="*/ 42 w 43"/>
                <a:gd name="T33" fmla="*/ 18 h 42"/>
                <a:gd name="T34" fmla="*/ 22 w 43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2">
                  <a:moveTo>
                    <a:pt x="18" y="21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6" y="37"/>
                    <a:pt x="13" y="42"/>
                    <a:pt x="22" y="42"/>
                  </a:cubicBezTo>
                  <a:cubicBezTo>
                    <a:pt x="22" y="42"/>
                    <a:pt x="23" y="42"/>
                    <a:pt x="24" y="42"/>
                  </a:cubicBezTo>
                  <a:cubicBezTo>
                    <a:pt x="25" y="41"/>
                    <a:pt x="26" y="41"/>
                    <a:pt x="27" y="41"/>
                  </a:cubicBezTo>
                  <a:cubicBezTo>
                    <a:pt x="18" y="21"/>
                    <a:pt x="18" y="21"/>
                    <a:pt x="18" y="21"/>
                  </a:cubicBezTo>
                  <a:moveTo>
                    <a:pt x="21" y="20"/>
                  </a:moveTo>
                  <a:cubicBezTo>
                    <a:pt x="30" y="40"/>
                    <a:pt x="30" y="40"/>
                    <a:pt x="30" y="40"/>
                  </a:cubicBezTo>
                  <a:cubicBezTo>
                    <a:pt x="37" y="37"/>
                    <a:pt x="43" y="29"/>
                    <a:pt x="42" y="20"/>
                  </a:cubicBezTo>
                  <a:cubicBezTo>
                    <a:pt x="21" y="20"/>
                    <a:pt x="21" y="20"/>
                    <a:pt x="21" y="20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8" y="1"/>
                    <a:pt x="0" y="12"/>
                    <a:pt x="1" y="23"/>
                  </a:cubicBezTo>
                  <a:cubicBezTo>
                    <a:pt x="1" y="25"/>
                    <a:pt x="1" y="26"/>
                    <a:pt x="2" y="2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7"/>
                    <a:pt x="3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628"/>
            <p:cNvSpPr/>
            <p:nvPr/>
          </p:nvSpPr>
          <p:spPr bwMode="auto">
            <a:xfrm>
              <a:off x="3013075" y="5032375"/>
              <a:ext cx="192088" cy="115888"/>
            </a:xfrm>
            <a:custGeom>
              <a:avLst/>
              <a:gdLst>
                <a:gd name="T0" fmla="*/ 17 w 40"/>
                <a:gd name="T1" fmla="*/ 0 h 24"/>
                <a:gd name="T2" fmla="*/ 0 w 40"/>
                <a:gd name="T3" fmla="*/ 10 h 24"/>
                <a:gd name="T4" fmla="*/ 1 w 40"/>
                <a:gd name="T5" fmla="*/ 13 h 24"/>
                <a:gd name="T6" fmla="*/ 16 w 40"/>
                <a:gd name="T7" fmla="*/ 4 h 24"/>
                <a:gd name="T8" fmla="*/ 25 w 40"/>
                <a:gd name="T9" fmla="*/ 24 h 24"/>
                <a:gd name="T10" fmla="*/ 28 w 40"/>
                <a:gd name="T11" fmla="*/ 23 h 24"/>
                <a:gd name="T12" fmla="*/ 19 w 40"/>
                <a:gd name="T13" fmla="*/ 3 h 24"/>
                <a:gd name="T14" fmla="*/ 40 w 40"/>
                <a:gd name="T15" fmla="*/ 3 h 24"/>
                <a:gd name="T16" fmla="*/ 40 w 40"/>
                <a:gd name="T17" fmla="*/ 1 h 24"/>
                <a:gd name="T18" fmla="*/ 40 w 40"/>
                <a:gd name="T19" fmla="*/ 1 h 24"/>
                <a:gd name="T20" fmla="*/ 17 w 40"/>
                <a:gd name="T21" fmla="*/ 0 h 24"/>
                <a:gd name="T22" fmla="*/ 17 w 40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4">
                  <a:moveTo>
                    <a:pt x="17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7" y="23"/>
                    <a:pt x="28" y="2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2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629"/>
            <p:cNvSpPr>
              <a:spLocks noEditPoints="1"/>
            </p:cNvSpPr>
            <p:nvPr/>
          </p:nvSpPr>
          <p:spPr bwMode="auto">
            <a:xfrm>
              <a:off x="2965450" y="4916488"/>
              <a:ext cx="279400" cy="269875"/>
            </a:xfrm>
            <a:custGeom>
              <a:avLst/>
              <a:gdLst>
                <a:gd name="T0" fmla="*/ 7 w 58"/>
                <a:gd name="T1" fmla="*/ 39 h 56"/>
                <a:gd name="T2" fmla="*/ 4 w 58"/>
                <a:gd name="T3" fmla="*/ 40 h 56"/>
                <a:gd name="T4" fmla="*/ 30 w 58"/>
                <a:gd name="T5" fmla="*/ 56 h 56"/>
                <a:gd name="T6" fmla="*/ 33 w 58"/>
                <a:gd name="T7" fmla="*/ 56 h 56"/>
                <a:gd name="T8" fmla="*/ 38 w 58"/>
                <a:gd name="T9" fmla="*/ 54 h 56"/>
                <a:gd name="T10" fmla="*/ 37 w 58"/>
                <a:gd name="T11" fmla="*/ 52 h 56"/>
                <a:gd name="T12" fmla="*/ 32 w 58"/>
                <a:gd name="T13" fmla="*/ 53 h 56"/>
                <a:gd name="T14" fmla="*/ 30 w 58"/>
                <a:gd name="T15" fmla="*/ 53 h 56"/>
                <a:gd name="T16" fmla="*/ 7 w 58"/>
                <a:gd name="T17" fmla="*/ 39 h 56"/>
                <a:gd name="T18" fmla="*/ 55 w 58"/>
                <a:gd name="T19" fmla="*/ 27 h 56"/>
                <a:gd name="T20" fmla="*/ 40 w 58"/>
                <a:gd name="T21" fmla="*/ 51 h 56"/>
                <a:gd name="T22" fmla="*/ 41 w 58"/>
                <a:gd name="T23" fmla="*/ 53 h 56"/>
                <a:gd name="T24" fmla="*/ 57 w 58"/>
                <a:gd name="T25" fmla="*/ 28 h 56"/>
                <a:gd name="T26" fmla="*/ 55 w 58"/>
                <a:gd name="T27" fmla="*/ 27 h 56"/>
                <a:gd name="T28" fmla="*/ 30 w 58"/>
                <a:gd name="T29" fmla="*/ 0 h 56"/>
                <a:gd name="T30" fmla="*/ 26 w 58"/>
                <a:gd name="T31" fmla="*/ 0 h 56"/>
                <a:gd name="T32" fmla="*/ 2 w 58"/>
                <a:gd name="T33" fmla="*/ 31 h 56"/>
                <a:gd name="T34" fmla="*/ 3 w 58"/>
                <a:gd name="T35" fmla="*/ 38 h 56"/>
                <a:gd name="T36" fmla="*/ 6 w 58"/>
                <a:gd name="T37" fmla="*/ 36 h 56"/>
                <a:gd name="T38" fmla="*/ 5 w 58"/>
                <a:gd name="T39" fmla="*/ 31 h 56"/>
                <a:gd name="T40" fmla="*/ 27 w 58"/>
                <a:gd name="T41" fmla="*/ 3 h 56"/>
                <a:gd name="T42" fmla="*/ 30 w 58"/>
                <a:gd name="T43" fmla="*/ 3 h 56"/>
                <a:gd name="T44" fmla="*/ 54 w 58"/>
                <a:gd name="T45" fmla="*/ 25 h 56"/>
                <a:gd name="T46" fmla="*/ 57 w 58"/>
                <a:gd name="T47" fmla="*/ 25 h 56"/>
                <a:gd name="T48" fmla="*/ 57 w 58"/>
                <a:gd name="T49" fmla="*/ 25 h 56"/>
                <a:gd name="T50" fmla="*/ 30 w 58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6">
                  <a:moveTo>
                    <a:pt x="7" y="39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9" y="49"/>
                    <a:pt x="19" y="56"/>
                    <a:pt x="30" y="56"/>
                  </a:cubicBezTo>
                  <a:cubicBezTo>
                    <a:pt x="31" y="56"/>
                    <a:pt x="32" y="56"/>
                    <a:pt x="33" y="56"/>
                  </a:cubicBezTo>
                  <a:cubicBezTo>
                    <a:pt x="35" y="55"/>
                    <a:pt x="36" y="55"/>
                    <a:pt x="38" y="54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6" y="52"/>
                    <a:pt x="34" y="53"/>
                    <a:pt x="32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0" y="53"/>
                    <a:pt x="11" y="47"/>
                    <a:pt x="7" y="39"/>
                  </a:cubicBezTo>
                  <a:moveTo>
                    <a:pt x="55" y="27"/>
                  </a:moveTo>
                  <a:cubicBezTo>
                    <a:pt x="55" y="38"/>
                    <a:pt x="49" y="47"/>
                    <a:pt x="40" y="51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1" y="49"/>
                    <a:pt x="58" y="39"/>
                    <a:pt x="57" y="28"/>
                  </a:cubicBezTo>
                  <a:cubicBezTo>
                    <a:pt x="55" y="27"/>
                    <a:pt x="55" y="27"/>
                    <a:pt x="55" y="27"/>
                  </a:cubicBezTo>
                  <a:moveTo>
                    <a:pt x="30" y="0"/>
                  </a:moveTo>
                  <a:cubicBezTo>
                    <a:pt x="29" y="0"/>
                    <a:pt x="27" y="0"/>
                    <a:pt x="26" y="0"/>
                  </a:cubicBezTo>
                  <a:cubicBezTo>
                    <a:pt x="11" y="2"/>
                    <a:pt x="0" y="16"/>
                    <a:pt x="2" y="31"/>
                  </a:cubicBezTo>
                  <a:cubicBezTo>
                    <a:pt x="2" y="33"/>
                    <a:pt x="3" y="35"/>
                    <a:pt x="3" y="38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4"/>
                    <a:pt x="5" y="33"/>
                    <a:pt x="5" y="31"/>
                  </a:cubicBezTo>
                  <a:cubicBezTo>
                    <a:pt x="3" y="17"/>
                    <a:pt x="13" y="5"/>
                    <a:pt x="27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42" y="3"/>
                    <a:pt x="53" y="12"/>
                    <a:pt x="54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6" y="10"/>
                    <a:pt x="44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630"/>
            <p:cNvSpPr>
              <a:spLocks noEditPoints="1"/>
            </p:cNvSpPr>
            <p:nvPr/>
          </p:nvSpPr>
          <p:spPr bwMode="auto">
            <a:xfrm>
              <a:off x="2979738" y="5037138"/>
              <a:ext cx="260350" cy="139700"/>
            </a:xfrm>
            <a:custGeom>
              <a:avLst/>
              <a:gdLst>
                <a:gd name="T0" fmla="*/ 37 w 54"/>
                <a:gd name="T1" fmla="*/ 26 h 29"/>
                <a:gd name="T2" fmla="*/ 34 w 54"/>
                <a:gd name="T3" fmla="*/ 27 h 29"/>
                <a:gd name="T4" fmla="*/ 35 w 54"/>
                <a:gd name="T5" fmla="*/ 29 h 29"/>
                <a:gd name="T6" fmla="*/ 38 w 54"/>
                <a:gd name="T7" fmla="*/ 28 h 29"/>
                <a:gd name="T8" fmla="*/ 37 w 54"/>
                <a:gd name="T9" fmla="*/ 26 h 29"/>
                <a:gd name="T10" fmla="*/ 3 w 54"/>
                <a:gd name="T11" fmla="*/ 11 h 29"/>
                <a:gd name="T12" fmla="*/ 0 w 54"/>
                <a:gd name="T13" fmla="*/ 13 h 29"/>
                <a:gd name="T14" fmla="*/ 1 w 54"/>
                <a:gd name="T15" fmla="*/ 15 h 29"/>
                <a:gd name="T16" fmla="*/ 4 w 54"/>
                <a:gd name="T17" fmla="*/ 14 h 29"/>
                <a:gd name="T18" fmla="*/ 3 w 54"/>
                <a:gd name="T19" fmla="*/ 11 h 29"/>
                <a:gd name="T20" fmla="*/ 51 w 54"/>
                <a:gd name="T21" fmla="*/ 0 h 29"/>
                <a:gd name="T22" fmla="*/ 51 w 54"/>
                <a:gd name="T23" fmla="*/ 0 h 29"/>
                <a:gd name="T24" fmla="*/ 52 w 54"/>
                <a:gd name="T25" fmla="*/ 2 h 29"/>
                <a:gd name="T26" fmla="*/ 54 w 54"/>
                <a:gd name="T27" fmla="*/ 3 h 29"/>
                <a:gd name="T28" fmla="*/ 54 w 54"/>
                <a:gd name="T29" fmla="*/ 0 h 29"/>
                <a:gd name="T30" fmla="*/ 51 w 54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29">
                  <a:moveTo>
                    <a:pt x="37" y="26"/>
                  </a:moveTo>
                  <a:cubicBezTo>
                    <a:pt x="36" y="26"/>
                    <a:pt x="35" y="26"/>
                    <a:pt x="34" y="27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7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3" y="12"/>
                    <a:pt x="3" y="11"/>
                  </a:cubicBezTo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1"/>
                    <a:pt x="52" y="2"/>
                    <a:pt x="52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631"/>
            <p:cNvSpPr>
              <a:spLocks noEditPoints="1"/>
            </p:cNvSpPr>
            <p:nvPr/>
          </p:nvSpPr>
          <p:spPr bwMode="auto">
            <a:xfrm>
              <a:off x="4270375" y="4959350"/>
              <a:ext cx="203200" cy="198438"/>
            </a:xfrm>
            <a:custGeom>
              <a:avLst/>
              <a:gdLst>
                <a:gd name="T0" fmla="*/ 26 w 42"/>
                <a:gd name="T1" fmla="*/ 24 h 41"/>
                <a:gd name="T2" fmla="*/ 12 w 42"/>
                <a:gd name="T3" fmla="*/ 39 h 41"/>
                <a:gd name="T4" fmla="*/ 21 w 42"/>
                <a:gd name="T5" fmla="*/ 41 h 41"/>
                <a:gd name="T6" fmla="*/ 23 w 42"/>
                <a:gd name="T7" fmla="*/ 41 h 41"/>
                <a:gd name="T8" fmla="*/ 24 w 42"/>
                <a:gd name="T9" fmla="*/ 41 h 41"/>
                <a:gd name="T10" fmla="*/ 26 w 42"/>
                <a:gd name="T11" fmla="*/ 24 h 41"/>
                <a:gd name="T12" fmla="*/ 29 w 42"/>
                <a:gd name="T13" fmla="*/ 23 h 41"/>
                <a:gd name="T14" fmla="*/ 27 w 42"/>
                <a:gd name="T15" fmla="*/ 40 h 41"/>
                <a:gd name="T16" fmla="*/ 40 w 42"/>
                <a:gd name="T17" fmla="*/ 29 h 41"/>
                <a:gd name="T18" fmla="*/ 29 w 42"/>
                <a:gd name="T19" fmla="*/ 23 h 41"/>
                <a:gd name="T20" fmla="*/ 0 w 42"/>
                <a:gd name="T21" fmla="*/ 22 h 41"/>
                <a:gd name="T22" fmla="*/ 0 w 42"/>
                <a:gd name="T23" fmla="*/ 23 h 41"/>
                <a:gd name="T24" fmla="*/ 10 w 42"/>
                <a:gd name="T25" fmla="*/ 38 h 41"/>
                <a:gd name="T26" fmla="*/ 25 w 42"/>
                <a:gd name="T27" fmla="*/ 22 h 41"/>
                <a:gd name="T28" fmla="*/ 0 w 42"/>
                <a:gd name="T29" fmla="*/ 22 h 41"/>
                <a:gd name="T30" fmla="*/ 21 w 42"/>
                <a:gd name="T31" fmla="*/ 0 h 41"/>
                <a:gd name="T32" fmla="*/ 18 w 42"/>
                <a:gd name="T33" fmla="*/ 0 h 41"/>
                <a:gd name="T34" fmla="*/ 0 w 42"/>
                <a:gd name="T35" fmla="*/ 19 h 41"/>
                <a:gd name="T36" fmla="*/ 27 w 42"/>
                <a:gd name="T37" fmla="*/ 19 h 41"/>
                <a:gd name="T38" fmla="*/ 29 w 42"/>
                <a:gd name="T39" fmla="*/ 17 h 41"/>
                <a:gd name="T40" fmla="*/ 29 w 42"/>
                <a:gd name="T41" fmla="*/ 20 h 41"/>
                <a:gd name="T42" fmla="*/ 41 w 42"/>
                <a:gd name="T43" fmla="*/ 27 h 41"/>
                <a:gd name="T44" fmla="*/ 41 w 42"/>
                <a:gd name="T45" fmla="*/ 18 h 41"/>
                <a:gd name="T46" fmla="*/ 21 w 42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1">
                  <a:moveTo>
                    <a:pt x="26" y="24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5" y="41"/>
                    <a:pt x="18" y="41"/>
                    <a:pt x="21" y="41"/>
                  </a:cubicBezTo>
                  <a:cubicBezTo>
                    <a:pt x="22" y="41"/>
                    <a:pt x="22" y="41"/>
                    <a:pt x="23" y="41"/>
                  </a:cubicBezTo>
                  <a:cubicBezTo>
                    <a:pt x="23" y="41"/>
                    <a:pt x="24" y="41"/>
                    <a:pt x="24" y="41"/>
                  </a:cubicBezTo>
                  <a:cubicBezTo>
                    <a:pt x="26" y="24"/>
                    <a:pt x="26" y="24"/>
                    <a:pt x="26" y="24"/>
                  </a:cubicBezTo>
                  <a:moveTo>
                    <a:pt x="29" y="23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3" y="39"/>
                    <a:pt x="37" y="35"/>
                    <a:pt x="40" y="29"/>
                  </a:cubicBezTo>
                  <a:cubicBezTo>
                    <a:pt x="29" y="23"/>
                    <a:pt x="29" y="23"/>
                    <a:pt x="29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3"/>
                  </a:cubicBezTo>
                  <a:cubicBezTo>
                    <a:pt x="1" y="29"/>
                    <a:pt x="4" y="35"/>
                    <a:pt x="10" y="3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8" y="1"/>
                    <a:pt x="1" y="9"/>
                    <a:pt x="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4"/>
                    <a:pt x="42" y="21"/>
                    <a:pt x="41" y="18"/>
                  </a:cubicBezTo>
                  <a:cubicBezTo>
                    <a:pt x="40" y="7"/>
                    <a:pt x="3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632"/>
            <p:cNvSpPr/>
            <p:nvPr/>
          </p:nvSpPr>
          <p:spPr bwMode="auto">
            <a:xfrm>
              <a:off x="4270375" y="5041900"/>
              <a:ext cx="198438" cy="115888"/>
            </a:xfrm>
            <a:custGeom>
              <a:avLst/>
              <a:gdLst>
                <a:gd name="T0" fmla="*/ 29 w 41"/>
                <a:gd name="T1" fmla="*/ 0 h 24"/>
                <a:gd name="T2" fmla="*/ 27 w 41"/>
                <a:gd name="T3" fmla="*/ 2 h 24"/>
                <a:gd name="T4" fmla="*/ 0 w 41"/>
                <a:gd name="T5" fmla="*/ 2 h 24"/>
                <a:gd name="T6" fmla="*/ 0 w 41"/>
                <a:gd name="T7" fmla="*/ 5 h 24"/>
                <a:gd name="T8" fmla="*/ 25 w 41"/>
                <a:gd name="T9" fmla="*/ 5 h 24"/>
                <a:gd name="T10" fmla="*/ 10 w 41"/>
                <a:gd name="T11" fmla="*/ 21 h 24"/>
                <a:gd name="T12" fmla="*/ 12 w 41"/>
                <a:gd name="T13" fmla="*/ 22 h 24"/>
                <a:gd name="T14" fmla="*/ 26 w 41"/>
                <a:gd name="T15" fmla="*/ 7 h 24"/>
                <a:gd name="T16" fmla="*/ 24 w 41"/>
                <a:gd name="T17" fmla="*/ 24 h 24"/>
                <a:gd name="T18" fmla="*/ 27 w 41"/>
                <a:gd name="T19" fmla="*/ 23 h 24"/>
                <a:gd name="T20" fmla="*/ 29 w 41"/>
                <a:gd name="T21" fmla="*/ 6 h 24"/>
                <a:gd name="T22" fmla="*/ 40 w 41"/>
                <a:gd name="T23" fmla="*/ 12 h 24"/>
                <a:gd name="T24" fmla="*/ 41 w 41"/>
                <a:gd name="T25" fmla="*/ 10 h 24"/>
                <a:gd name="T26" fmla="*/ 29 w 41"/>
                <a:gd name="T27" fmla="*/ 3 h 24"/>
                <a:gd name="T28" fmla="*/ 29 w 41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4">
                  <a:moveTo>
                    <a:pt x="29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6" y="24"/>
                    <a:pt x="27" y="23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40" y="11"/>
                    <a:pt x="41" y="1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633"/>
            <p:cNvSpPr>
              <a:spLocks noEditPoints="1"/>
            </p:cNvSpPr>
            <p:nvPr/>
          </p:nvSpPr>
          <p:spPr bwMode="auto">
            <a:xfrm>
              <a:off x="4237038" y="4926013"/>
              <a:ext cx="269875" cy="265113"/>
            </a:xfrm>
            <a:custGeom>
              <a:avLst/>
              <a:gdLst>
                <a:gd name="T0" fmla="*/ 16 w 56"/>
                <a:gd name="T1" fmla="*/ 50 h 55"/>
                <a:gd name="T2" fmla="*/ 14 w 56"/>
                <a:gd name="T3" fmla="*/ 52 h 55"/>
                <a:gd name="T4" fmla="*/ 28 w 56"/>
                <a:gd name="T5" fmla="*/ 55 h 55"/>
                <a:gd name="T6" fmla="*/ 30 w 56"/>
                <a:gd name="T7" fmla="*/ 55 h 55"/>
                <a:gd name="T8" fmla="*/ 31 w 56"/>
                <a:gd name="T9" fmla="*/ 52 h 55"/>
                <a:gd name="T10" fmla="*/ 31 w 56"/>
                <a:gd name="T11" fmla="*/ 52 h 55"/>
                <a:gd name="T12" fmla="*/ 28 w 56"/>
                <a:gd name="T13" fmla="*/ 53 h 55"/>
                <a:gd name="T14" fmla="*/ 16 w 56"/>
                <a:gd name="T15" fmla="*/ 50 h 55"/>
                <a:gd name="T16" fmla="*/ 50 w 56"/>
                <a:gd name="T17" fmla="*/ 38 h 55"/>
                <a:gd name="T18" fmla="*/ 34 w 56"/>
                <a:gd name="T19" fmla="*/ 52 h 55"/>
                <a:gd name="T20" fmla="*/ 33 w 56"/>
                <a:gd name="T21" fmla="*/ 55 h 55"/>
                <a:gd name="T22" fmla="*/ 53 w 56"/>
                <a:gd name="T23" fmla="*/ 40 h 55"/>
                <a:gd name="T24" fmla="*/ 50 w 56"/>
                <a:gd name="T25" fmla="*/ 38 h 55"/>
                <a:gd name="T26" fmla="*/ 0 w 56"/>
                <a:gd name="T27" fmla="*/ 28 h 55"/>
                <a:gd name="T28" fmla="*/ 0 w 56"/>
                <a:gd name="T29" fmla="*/ 31 h 55"/>
                <a:gd name="T30" fmla="*/ 12 w 56"/>
                <a:gd name="T31" fmla="*/ 50 h 55"/>
                <a:gd name="T32" fmla="*/ 14 w 56"/>
                <a:gd name="T33" fmla="*/ 48 h 55"/>
                <a:gd name="T34" fmla="*/ 3 w 56"/>
                <a:gd name="T35" fmla="*/ 30 h 55"/>
                <a:gd name="T36" fmla="*/ 3 w 56"/>
                <a:gd name="T37" fmla="*/ 28 h 55"/>
                <a:gd name="T38" fmla="*/ 0 w 56"/>
                <a:gd name="T39" fmla="*/ 28 h 55"/>
                <a:gd name="T40" fmla="*/ 28 w 56"/>
                <a:gd name="T41" fmla="*/ 0 h 55"/>
                <a:gd name="T42" fmla="*/ 25 w 56"/>
                <a:gd name="T43" fmla="*/ 0 h 55"/>
                <a:gd name="T44" fmla="*/ 0 w 56"/>
                <a:gd name="T45" fmla="*/ 26 h 55"/>
                <a:gd name="T46" fmla="*/ 3 w 56"/>
                <a:gd name="T47" fmla="*/ 26 h 55"/>
                <a:gd name="T48" fmla="*/ 25 w 56"/>
                <a:gd name="T49" fmla="*/ 3 h 55"/>
                <a:gd name="T50" fmla="*/ 28 w 56"/>
                <a:gd name="T51" fmla="*/ 2 h 55"/>
                <a:gd name="T52" fmla="*/ 53 w 56"/>
                <a:gd name="T53" fmla="*/ 25 h 55"/>
                <a:gd name="T54" fmla="*/ 51 w 56"/>
                <a:gd name="T55" fmla="*/ 36 h 55"/>
                <a:gd name="T56" fmla="*/ 54 w 56"/>
                <a:gd name="T57" fmla="*/ 37 h 55"/>
                <a:gd name="T58" fmla="*/ 55 w 56"/>
                <a:gd name="T59" fmla="*/ 24 h 55"/>
                <a:gd name="T60" fmla="*/ 28 w 56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55">
                  <a:moveTo>
                    <a:pt x="16" y="50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8" y="54"/>
                    <a:pt x="23" y="55"/>
                    <a:pt x="28" y="55"/>
                  </a:cubicBezTo>
                  <a:cubicBezTo>
                    <a:pt x="29" y="55"/>
                    <a:pt x="30" y="55"/>
                    <a:pt x="30" y="55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2"/>
                    <a:pt x="29" y="53"/>
                    <a:pt x="28" y="53"/>
                  </a:cubicBezTo>
                  <a:cubicBezTo>
                    <a:pt x="24" y="53"/>
                    <a:pt x="20" y="51"/>
                    <a:pt x="16" y="50"/>
                  </a:cubicBezTo>
                  <a:moveTo>
                    <a:pt x="50" y="38"/>
                  </a:moveTo>
                  <a:cubicBezTo>
                    <a:pt x="47" y="45"/>
                    <a:pt x="41" y="50"/>
                    <a:pt x="34" y="52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42" y="53"/>
                    <a:pt x="49" y="47"/>
                    <a:pt x="53" y="40"/>
                  </a:cubicBezTo>
                  <a:cubicBezTo>
                    <a:pt x="50" y="38"/>
                    <a:pt x="50" y="38"/>
                    <a:pt x="50" y="38"/>
                  </a:cubicBezTo>
                  <a:moveTo>
                    <a:pt x="0" y="28"/>
                  </a:moveTo>
                  <a:cubicBezTo>
                    <a:pt x="0" y="29"/>
                    <a:pt x="0" y="30"/>
                    <a:pt x="0" y="31"/>
                  </a:cubicBezTo>
                  <a:cubicBezTo>
                    <a:pt x="1" y="39"/>
                    <a:pt x="5" y="46"/>
                    <a:pt x="12" y="50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8" y="44"/>
                    <a:pt x="4" y="38"/>
                    <a:pt x="3" y="30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1"/>
                    <a:pt x="1" y="13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14"/>
                    <a:pt x="13" y="4"/>
                    <a:pt x="25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40" y="2"/>
                    <a:pt x="51" y="12"/>
                    <a:pt x="53" y="25"/>
                  </a:cubicBezTo>
                  <a:cubicBezTo>
                    <a:pt x="53" y="29"/>
                    <a:pt x="53" y="32"/>
                    <a:pt x="51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3"/>
                    <a:pt x="56" y="29"/>
                    <a:pt x="55" y="24"/>
                  </a:cubicBezTo>
                  <a:cubicBezTo>
                    <a:pt x="54" y="10"/>
                    <a:pt x="42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Freeform 634"/>
            <p:cNvSpPr>
              <a:spLocks noEditPoints="1"/>
            </p:cNvSpPr>
            <p:nvPr/>
          </p:nvSpPr>
          <p:spPr bwMode="auto">
            <a:xfrm>
              <a:off x="4237038" y="5051425"/>
              <a:ext cx="260350" cy="139700"/>
            </a:xfrm>
            <a:custGeom>
              <a:avLst/>
              <a:gdLst>
                <a:gd name="T0" fmla="*/ 34 w 54"/>
                <a:gd name="T1" fmla="*/ 26 h 29"/>
                <a:gd name="T2" fmla="*/ 31 w 54"/>
                <a:gd name="T3" fmla="*/ 26 h 29"/>
                <a:gd name="T4" fmla="*/ 30 w 54"/>
                <a:gd name="T5" fmla="*/ 29 h 29"/>
                <a:gd name="T6" fmla="*/ 31 w 54"/>
                <a:gd name="T7" fmla="*/ 29 h 29"/>
                <a:gd name="T8" fmla="*/ 33 w 54"/>
                <a:gd name="T9" fmla="*/ 29 h 29"/>
                <a:gd name="T10" fmla="*/ 34 w 54"/>
                <a:gd name="T11" fmla="*/ 26 h 29"/>
                <a:gd name="T12" fmla="*/ 14 w 54"/>
                <a:gd name="T13" fmla="*/ 22 h 29"/>
                <a:gd name="T14" fmla="*/ 12 w 54"/>
                <a:gd name="T15" fmla="*/ 24 h 29"/>
                <a:gd name="T16" fmla="*/ 14 w 54"/>
                <a:gd name="T17" fmla="*/ 26 h 29"/>
                <a:gd name="T18" fmla="*/ 16 w 54"/>
                <a:gd name="T19" fmla="*/ 24 h 29"/>
                <a:gd name="T20" fmla="*/ 14 w 54"/>
                <a:gd name="T21" fmla="*/ 22 h 29"/>
                <a:gd name="T22" fmla="*/ 51 w 54"/>
                <a:gd name="T23" fmla="*/ 10 h 29"/>
                <a:gd name="T24" fmla="*/ 50 w 54"/>
                <a:gd name="T25" fmla="*/ 12 h 29"/>
                <a:gd name="T26" fmla="*/ 53 w 54"/>
                <a:gd name="T27" fmla="*/ 14 h 29"/>
                <a:gd name="T28" fmla="*/ 54 w 54"/>
                <a:gd name="T29" fmla="*/ 11 h 29"/>
                <a:gd name="T30" fmla="*/ 51 w 54"/>
                <a:gd name="T31" fmla="*/ 10 h 29"/>
                <a:gd name="T32" fmla="*/ 0 w 54"/>
                <a:gd name="T33" fmla="*/ 0 h 29"/>
                <a:gd name="T34" fmla="*/ 0 w 54"/>
                <a:gd name="T35" fmla="*/ 2 h 29"/>
                <a:gd name="T36" fmla="*/ 3 w 54"/>
                <a:gd name="T37" fmla="*/ 2 h 29"/>
                <a:gd name="T38" fmla="*/ 3 w 54"/>
                <a:gd name="T39" fmla="*/ 0 h 29"/>
                <a:gd name="T40" fmla="*/ 0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34" y="26"/>
                  </a:moveTo>
                  <a:cubicBezTo>
                    <a:pt x="33" y="26"/>
                    <a:pt x="32" y="26"/>
                    <a:pt x="31" y="2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2" y="29"/>
                    <a:pt x="33" y="29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14" y="22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3" y="25"/>
                    <a:pt x="13" y="25"/>
                    <a:pt x="14" y="26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3"/>
                    <a:pt x="15" y="23"/>
                    <a:pt x="14" y="22"/>
                  </a:cubicBezTo>
                  <a:moveTo>
                    <a:pt x="51" y="10"/>
                  </a:moveTo>
                  <a:cubicBezTo>
                    <a:pt x="51" y="11"/>
                    <a:pt x="51" y="12"/>
                    <a:pt x="50" y="12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3"/>
                    <a:pt x="54" y="12"/>
                    <a:pt x="54" y="11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Freeform 635"/>
            <p:cNvSpPr>
              <a:spLocks noEditPoints="1"/>
            </p:cNvSpPr>
            <p:nvPr/>
          </p:nvSpPr>
          <p:spPr bwMode="auto">
            <a:xfrm>
              <a:off x="4821238" y="5283200"/>
              <a:ext cx="144463" cy="144463"/>
            </a:xfrm>
            <a:custGeom>
              <a:avLst/>
              <a:gdLst>
                <a:gd name="T0" fmla="*/ 17 w 30"/>
                <a:gd name="T1" fmla="*/ 17 h 30"/>
                <a:gd name="T2" fmla="*/ 9 w 30"/>
                <a:gd name="T3" fmla="*/ 28 h 30"/>
                <a:gd name="T4" fmla="*/ 15 w 30"/>
                <a:gd name="T5" fmla="*/ 30 h 30"/>
                <a:gd name="T6" fmla="*/ 17 w 30"/>
                <a:gd name="T7" fmla="*/ 30 h 30"/>
                <a:gd name="T8" fmla="*/ 22 w 30"/>
                <a:gd name="T9" fmla="*/ 28 h 30"/>
                <a:gd name="T10" fmla="*/ 17 w 30"/>
                <a:gd name="T11" fmla="*/ 17 h 30"/>
                <a:gd name="T12" fmla="*/ 20 w 30"/>
                <a:gd name="T13" fmla="*/ 17 h 30"/>
                <a:gd name="T14" fmla="*/ 25 w 30"/>
                <a:gd name="T15" fmla="*/ 26 h 30"/>
                <a:gd name="T16" fmla="*/ 29 w 30"/>
                <a:gd name="T17" fmla="*/ 20 h 30"/>
                <a:gd name="T18" fmla="*/ 20 w 30"/>
                <a:gd name="T19" fmla="*/ 17 h 30"/>
                <a:gd name="T20" fmla="*/ 3 w 30"/>
                <a:gd name="T21" fmla="*/ 8 h 30"/>
                <a:gd name="T22" fmla="*/ 1 w 30"/>
                <a:gd name="T23" fmla="*/ 17 h 30"/>
                <a:gd name="T24" fmla="*/ 7 w 30"/>
                <a:gd name="T25" fmla="*/ 27 h 30"/>
                <a:gd name="T26" fmla="*/ 15 w 30"/>
                <a:gd name="T27" fmla="*/ 15 h 30"/>
                <a:gd name="T28" fmla="*/ 3 w 30"/>
                <a:gd name="T29" fmla="*/ 8 h 30"/>
                <a:gd name="T30" fmla="*/ 15 w 30"/>
                <a:gd name="T31" fmla="*/ 0 h 30"/>
                <a:gd name="T32" fmla="*/ 13 w 30"/>
                <a:gd name="T33" fmla="*/ 1 h 30"/>
                <a:gd name="T34" fmla="*/ 4 w 30"/>
                <a:gd name="T35" fmla="*/ 5 h 30"/>
                <a:gd name="T36" fmla="*/ 17 w 30"/>
                <a:gd name="T37" fmla="*/ 13 h 30"/>
                <a:gd name="T38" fmla="*/ 17 w 30"/>
                <a:gd name="T39" fmla="*/ 12 h 30"/>
                <a:gd name="T40" fmla="*/ 18 w 30"/>
                <a:gd name="T41" fmla="*/ 14 h 30"/>
                <a:gd name="T42" fmla="*/ 29 w 30"/>
                <a:gd name="T43" fmla="*/ 18 h 30"/>
                <a:gd name="T44" fmla="*/ 30 w 30"/>
                <a:gd name="T45" fmla="*/ 13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17" y="17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9" y="29"/>
                    <a:pt x="21" y="29"/>
                    <a:pt x="22" y="28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0" y="17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6" y="25"/>
                    <a:pt x="28" y="23"/>
                    <a:pt x="29" y="20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" y="8"/>
                  </a:moveTo>
                  <a:cubicBezTo>
                    <a:pt x="1" y="10"/>
                    <a:pt x="0" y="13"/>
                    <a:pt x="1" y="17"/>
                  </a:cubicBezTo>
                  <a:cubicBezTo>
                    <a:pt x="1" y="21"/>
                    <a:pt x="4" y="25"/>
                    <a:pt x="7" y="2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5" y="0"/>
                  </a:moveTo>
                  <a:cubicBezTo>
                    <a:pt x="15" y="0"/>
                    <a:pt x="14" y="1"/>
                    <a:pt x="13" y="1"/>
                  </a:cubicBezTo>
                  <a:cubicBezTo>
                    <a:pt x="10" y="1"/>
                    <a:pt x="6" y="3"/>
                    <a:pt x="4" y="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6"/>
                    <a:pt x="22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Freeform 636"/>
            <p:cNvSpPr/>
            <p:nvPr/>
          </p:nvSpPr>
          <p:spPr bwMode="auto">
            <a:xfrm>
              <a:off x="4835525" y="5307013"/>
              <a:ext cx="125413" cy="111125"/>
            </a:xfrm>
            <a:custGeom>
              <a:avLst/>
              <a:gdLst>
                <a:gd name="T0" fmla="*/ 1 w 26"/>
                <a:gd name="T1" fmla="*/ 0 h 23"/>
                <a:gd name="T2" fmla="*/ 0 w 26"/>
                <a:gd name="T3" fmla="*/ 3 h 23"/>
                <a:gd name="T4" fmla="*/ 12 w 26"/>
                <a:gd name="T5" fmla="*/ 10 h 23"/>
                <a:gd name="T6" fmla="*/ 4 w 26"/>
                <a:gd name="T7" fmla="*/ 22 h 23"/>
                <a:gd name="T8" fmla="*/ 6 w 26"/>
                <a:gd name="T9" fmla="*/ 23 h 23"/>
                <a:gd name="T10" fmla="*/ 14 w 26"/>
                <a:gd name="T11" fmla="*/ 12 h 23"/>
                <a:gd name="T12" fmla="*/ 19 w 26"/>
                <a:gd name="T13" fmla="*/ 23 h 23"/>
                <a:gd name="T14" fmla="*/ 22 w 26"/>
                <a:gd name="T15" fmla="*/ 21 h 23"/>
                <a:gd name="T16" fmla="*/ 17 w 26"/>
                <a:gd name="T17" fmla="*/ 12 h 23"/>
                <a:gd name="T18" fmla="*/ 26 w 26"/>
                <a:gd name="T19" fmla="*/ 15 h 23"/>
                <a:gd name="T20" fmla="*/ 26 w 26"/>
                <a:gd name="T21" fmla="*/ 13 h 23"/>
                <a:gd name="T22" fmla="*/ 15 w 26"/>
                <a:gd name="T23" fmla="*/ 9 h 23"/>
                <a:gd name="T24" fmla="*/ 14 w 26"/>
                <a:gd name="T25" fmla="*/ 7 h 23"/>
                <a:gd name="T26" fmla="*/ 14 w 26"/>
                <a:gd name="T27" fmla="*/ 8 h 23"/>
                <a:gd name="T28" fmla="*/ 1 w 26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2"/>
                    <a:pt x="21" y="22"/>
                    <a:pt x="22" y="2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4"/>
                    <a:pt x="26" y="14"/>
                    <a:pt x="26" y="13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Freeform 637"/>
            <p:cNvSpPr>
              <a:spLocks noEditPoints="1"/>
            </p:cNvSpPr>
            <p:nvPr/>
          </p:nvSpPr>
          <p:spPr bwMode="auto">
            <a:xfrm>
              <a:off x="4795838" y="5264150"/>
              <a:ext cx="193675" cy="187325"/>
            </a:xfrm>
            <a:custGeom>
              <a:avLst/>
              <a:gdLst>
                <a:gd name="T0" fmla="*/ 29 w 40"/>
                <a:gd name="T1" fmla="*/ 34 h 39"/>
                <a:gd name="T2" fmla="*/ 22 w 40"/>
                <a:gd name="T3" fmla="*/ 36 h 39"/>
                <a:gd name="T4" fmla="*/ 20 w 40"/>
                <a:gd name="T5" fmla="*/ 37 h 39"/>
                <a:gd name="T6" fmla="*/ 13 w 40"/>
                <a:gd name="T7" fmla="*/ 35 h 39"/>
                <a:gd name="T8" fmla="*/ 12 w 40"/>
                <a:gd name="T9" fmla="*/ 37 h 39"/>
                <a:gd name="T10" fmla="*/ 20 w 40"/>
                <a:gd name="T11" fmla="*/ 39 h 39"/>
                <a:gd name="T12" fmla="*/ 22 w 40"/>
                <a:gd name="T13" fmla="*/ 38 h 39"/>
                <a:gd name="T14" fmla="*/ 29 w 40"/>
                <a:gd name="T15" fmla="*/ 36 h 39"/>
                <a:gd name="T16" fmla="*/ 29 w 40"/>
                <a:gd name="T17" fmla="*/ 34 h 39"/>
                <a:gd name="T18" fmla="*/ 36 w 40"/>
                <a:gd name="T19" fmla="*/ 25 h 39"/>
                <a:gd name="T20" fmla="*/ 31 w 40"/>
                <a:gd name="T21" fmla="*/ 33 h 39"/>
                <a:gd name="T22" fmla="*/ 32 w 40"/>
                <a:gd name="T23" fmla="*/ 35 h 39"/>
                <a:gd name="T24" fmla="*/ 38 w 40"/>
                <a:gd name="T25" fmla="*/ 26 h 39"/>
                <a:gd name="T26" fmla="*/ 36 w 40"/>
                <a:gd name="T27" fmla="*/ 25 h 39"/>
                <a:gd name="T28" fmla="*/ 3 w 40"/>
                <a:gd name="T29" fmla="*/ 9 h 39"/>
                <a:gd name="T30" fmla="*/ 1 w 40"/>
                <a:gd name="T31" fmla="*/ 21 h 39"/>
                <a:gd name="T32" fmla="*/ 9 w 40"/>
                <a:gd name="T33" fmla="*/ 35 h 39"/>
                <a:gd name="T34" fmla="*/ 10 w 40"/>
                <a:gd name="T35" fmla="*/ 34 h 39"/>
                <a:gd name="T36" fmla="*/ 3 w 40"/>
                <a:gd name="T37" fmla="*/ 21 h 39"/>
                <a:gd name="T38" fmla="*/ 5 w 40"/>
                <a:gd name="T39" fmla="*/ 10 h 39"/>
                <a:gd name="T40" fmla="*/ 3 w 40"/>
                <a:gd name="T41" fmla="*/ 9 h 39"/>
                <a:gd name="T42" fmla="*/ 20 w 40"/>
                <a:gd name="T43" fmla="*/ 0 h 39"/>
                <a:gd name="T44" fmla="*/ 18 w 40"/>
                <a:gd name="T45" fmla="*/ 0 h 39"/>
                <a:gd name="T46" fmla="*/ 5 w 40"/>
                <a:gd name="T47" fmla="*/ 7 h 39"/>
                <a:gd name="T48" fmla="*/ 7 w 40"/>
                <a:gd name="T49" fmla="*/ 8 h 39"/>
                <a:gd name="T50" fmla="*/ 18 w 40"/>
                <a:gd name="T51" fmla="*/ 2 h 39"/>
                <a:gd name="T52" fmla="*/ 20 w 40"/>
                <a:gd name="T53" fmla="*/ 2 h 39"/>
                <a:gd name="T54" fmla="*/ 38 w 40"/>
                <a:gd name="T55" fmla="*/ 17 h 39"/>
                <a:gd name="T56" fmla="*/ 37 w 40"/>
                <a:gd name="T57" fmla="*/ 23 h 39"/>
                <a:gd name="T58" fmla="*/ 39 w 40"/>
                <a:gd name="T59" fmla="*/ 23 h 39"/>
                <a:gd name="T60" fmla="*/ 40 w 40"/>
                <a:gd name="T61" fmla="*/ 17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29" y="34"/>
                  </a:moveTo>
                  <a:cubicBezTo>
                    <a:pt x="27" y="35"/>
                    <a:pt x="24" y="36"/>
                    <a:pt x="22" y="36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8" y="37"/>
                    <a:pt x="15" y="36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4" y="38"/>
                    <a:pt x="17" y="39"/>
                    <a:pt x="20" y="39"/>
                  </a:cubicBezTo>
                  <a:cubicBezTo>
                    <a:pt x="21" y="39"/>
                    <a:pt x="22" y="39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29" y="34"/>
                    <a:pt x="29" y="34"/>
                    <a:pt x="29" y="34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5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3" y="9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1" y="27"/>
                    <a:pt x="5" y="32"/>
                    <a:pt x="9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6" y="31"/>
                    <a:pt x="3" y="26"/>
                    <a:pt x="3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3" y="0"/>
                    <a:pt x="8" y="3"/>
                    <a:pt x="5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5"/>
                    <a:pt x="13" y="2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9" y="2"/>
                    <a:pt x="36" y="8"/>
                    <a:pt x="38" y="17"/>
                  </a:cubicBezTo>
                  <a:cubicBezTo>
                    <a:pt x="38" y="19"/>
                    <a:pt x="38" y="21"/>
                    <a:pt x="37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1"/>
                    <a:pt x="40" y="19"/>
                    <a:pt x="40" y="17"/>
                  </a:cubicBezTo>
                  <a:cubicBezTo>
                    <a:pt x="38" y="7"/>
                    <a:pt x="3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Freeform 638"/>
            <p:cNvSpPr>
              <a:spLocks noEditPoints="1"/>
            </p:cNvSpPr>
            <p:nvPr/>
          </p:nvSpPr>
          <p:spPr bwMode="auto">
            <a:xfrm>
              <a:off x="4811713" y="5297488"/>
              <a:ext cx="173038" cy="144463"/>
            </a:xfrm>
            <a:custGeom>
              <a:avLst/>
              <a:gdLst>
                <a:gd name="T0" fmla="*/ 7 w 36"/>
                <a:gd name="T1" fmla="*/ 27 h 30"/>
                <a:gd name="T2" fmla="*/ 6 w 36"/>
                <a:gd name="T3" fmla="*/ 28 h 30"/>
                <a:gd name="T4" fmla="*/ 9 w 36"/>
                <a:gd name="T5" fmla="*/ 30 h 30"/>
                <a:gd name="T6" fmla="*/ 10 w 36"/>
                <a:gd name="T7" fmla="*/ 28 h 30"/>
                <a:gd name="T8" fmla="*/ 7 w 36"/>
                <a:gd name="T9" fmla="*/ 27 h 30"/>
                <a:gd name="T10" fmla="*/ 28 w 36"/>
                <a:gd name="T11" fmla="*/ 26 h 30"/>
                <a:gd name="T12" fmla="*/ 26 w 36"/>
                <a:gd name="T13" fmla="*/ 27 h 30"/>
                <a:gd name="T14" fmla="*/ 26 w 36"/>
                <a:gd name="T15" fmla="*/ 29 h 30"/>
                <a:gd name="T16" fmla="*/ 29 w 36"/>
                <a:gd name="T17" fmla="*/ 28 h 30"/>
                <a:gd name="T18" fmla="*/ 28 w 36"/>
                <a:gd name="T19" fmla="*/ 26 h 30"/>
                <a:gd name="T20" fmla="*/ 34 w 36"/>
                <a:gd name="T21" fmla="*/ 16 h 30"/>
                <a:gd name="T22" fmla="*/ 33 w 36"/>
                <a:gd name="T23" fmla="*/ 18 h 30"/>
                <a:gd name="T24" fmla="*/ 35 w 36"/>
                <a:gd name="T25" fmla="*/ 19 h 30"/>
                <a:gd name="T26" fmla="*/ 36 w 36"/>
                <a:gd name="T27" fmla="*/ 16 h 30"/>
                <a:gd name="T28" fmla="*/ 34 w 36"/>
                <a:gd name="T29" fmla="*/ 16 h 30"/>
                <a:gd name="T30" fmla="*/ 2 w 36"/>
                <a:gd name="T31" fmla="*/ 0 h 30"/>
                <a:gd name="T32" fmla="*/ 0 w 36"/>
                <a:gd name="T33" fmla="*/ 2 h 30"/>
                <a:gd name="T34" fmla="*/ 2 w 36"/>
                <a:gd name="T35" fmla="*/ 3 h 30"/>
                <a:gd name="T36" fmla="*/ 4 w 36"/>
                <a:gd name="T37" fmla="*/ 1 h 30"/>
                <a:gd name="T38" fmla="*/ 2 w 3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0">
                  <a:moveTo>
                    <a:pt x="7" y="27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7" y="29"/>
                    <a:pt x="8" y="29"/>
                    <a:pt x="9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8"/>
                    <a:pt x="8" y="27"/>
                    <a:pt x="7" y="27"/>
                  </a:cubicBezTo>
                  <a:moveTo>
                    <a:pt x="28" y="26"/>
                  </a:moveTo>
                  <a:cubicBezTo>
                    <a:pt x="27" y="26"/>
                    <a:pt x="26" y="27"/>
                    <a:pt x="26" y="27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29"/>
                    <a:pt x="28" y="28"/>
                    <a:pt x="29" y="28"/>
                  </a:cubicBezTo>
                  <a:cubicBezTo>
                    <a:pt x="28" y="26"/>
                    <a:pt x="28" y="26"/>
                    <a:pt x="28" y="26"/>
                  </a:cubicBezTo>
                  <a:moveTo>
                    <a:pt x="34" y="16"/>
                  </a:moveTo>
                  <a:cubicBezTo>
                    <a:pt x="34" y="17"/>
                    <a:pt x="34" y="17"/>
                    <a:pt x="33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7"/>
                    <a:pt x="36" y="16"/>
                  </a:cubicBezTo>
                  <a:cubicBezTo>
                    <a:pt x="34" y="16"/>
                    <a:pt x="34" y="16"/>
                    <a:pt x="34" y="16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Freeform 639"/>
            <p:cNvSpPr>
              <a:spLocks noEditPoints="1"/>
            </p:cNvSpPr>
            <p:nvPr/>
          </p:nvSpPr>
          <p:spPr bwMode="auto">
            <a:xfrm>
              <a:off x="2728913" y="5737225"/>
              <a:ext cx="144463" cy="139700"/>
            </a:xfrm>
            <a:custGeom>
              <a:avLst/>
              <a:gdLst>
                <a:gd name="T0" fmla="*/ 16 w 30"/>
                <a:gd name="T1" fmla="*/ 19 h 29"/>
                <a:gd name="T2" fmla="*/ 15 w 30"/>
                <a:gd name="T3" fmla="*/ 29 h 29"/>
                <a:gd name="T4" fmla="*/ 16 w 30"/>
                <a:gd name="T5" fmla="*/ 29 h 29"/>
                <a:gd name="T6" fmla="*/ 24 w 30"/>
                <a:gd name="T7" fmla="*/ 26 h 29"/>
                <a:gd name="T8" fmla="*/ 16 w 30"/>
                <a:gd name="T9" fmla="*/ 19 h 29"/>
                <a:gd name="T10" fmla="*/ 0 w 30"/>
                <a:gd name="T11" fmla="*/ 13 h 29"/>
                <a:gd name="T12" fmla="*/ 0 w 30"/>
                <a:gd name="T13" fmla="*/ 16 h 29"/>
                <a:gd name="T14" fmla="*/ 12 w 30"/>
                <a:gd name="T15" fmla="*/ 29 h 29"/>
                <a:gd name="T16" fmla="*/ 14 w 30"/>
                <a:gd name="T17" fmla="*/ 18 h 29"/>
                <a:gd name="T18" fmla="*/ 0 w 30"/>
                <a:gd name="T19" fmla="*/ 13 h 29"/>
                <a:gd name="T20" fmla="*/ 19 w 30"/>
                <a:gd name="T21" fmla="*/ 0 h 29"/>
                <a:gd name="T22" fmla="*/ 17 w 30"/>
                <a:gd name="T23" fmla="*/ 16 h 29"/>
                <a:gd name="T24" fmla="*/ 17 w 30"/>
                <a:gd name="T25" fmla="*/ 16 h 29"/>
                <a:gd name="T26" fmla="*/ 18 w 30"/>
                <a:gd name="T27" fmla="*/ 16 h 29"/>
                <a:gd name="T28" fmla="*/ 26 w 30"/>
                <a:gd name="T29" fmla="*/ 24 h 29"/>
                <a:gd name="T30" fmla="*/ 29 w 30"/>
                <a:gd name="T31" fmla="*/ 13 h 29"/>
                <a:gd name="T32" fmla="*/ 19 w 30"/>
                <a:gd name="T33" fmla="*/ 0 h 29"/>
                <a:gd name="T34" fmla="*/ 15 w 30"/>
                <a:gd name="T35" fmla="*/ 0 h 29"/>
                <a:gd name="T36" fmla="*/ 13 w 30"/>
                <a:gd name="T37" fmla="*/ 0 h 29"/>
                <a:gd name="T38" fmla="*/ 0 w 30"/>
                <a:gd name="T39" fmla="*/ 10 h 29"/>
                <a:gd name="T40" fmla="*/ 14 w 30"/>
                <a:gd name="T41" fmla="*/ 15 h 29"/>
                <a:gd name="T42" fmla="*/ 16 w 30"/>
                <a:gd name="T43" fmla="*/ 0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6" y="1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9" y="29"/>
                    <a:pt x="22" y="27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0" y="13"/>
                  </a:moveTo>
                  <a:cubicBezTo>
                    <a:pt x="0" y="14"/>
                    <a:pt x="0" y="15"/>
                    <a:pt x="0" y="16"/>
                  </a:cubicBezTo>
                  <a:cubicBezTo>
                    <a:pt x="1" y="23"/>
                    <a:pt x="6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9" y="0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8" y="21"/>
                    <a:pt x="30" y="17"/>
                    <a:pt x="29" y="13"/>
                  </a:cubicBezTo>
                  <a:cubicBezTo>
                    <a:pt x="28" y="7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5"/>
                    <a:pt x="0" y="1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Freeform 640"/>
            <p:cNvSpPr/>
            <p:nvPr/>
          </p:nvSpPr>
          <p:spPr bwMode="auto">
            <a:xfrm>
              <a:off x="2728913" y="5737225"/>
              <a:ext cx="125413" cy="139700"/>
            </a:xfrm>
            <a:custGeom>
              <a:avLst/>
              <a:gdLst>
                <a:gd name="T0" fmla="*/ 16 w 26"/>
                <a:gd name="T1" fmla="*/ 0 h 29"/>
                <a:gd name="T2" fmla="*/ 14 w 26"/>
                <a:gd name="T3" fmla="*/ 15 h 29"/>
                <a:gd name="T4" fmla="*/ 0 w 26"/>
                <a:gd name="T5" fmla="*/ 10 h 29"/>
                <a:gd name="T6" fmla="*/ 0 w 26"/>
                <a:gd name="T7" fmla="*/ 13 h 29"/>
                <a:gd name="T8" fmla="*/ 14 w 26"/>
                <a:gd name="T9" fmla="*/ 18 h 29"/>
                <a:gd name="T10" fmla="*/ 12 w 26"/>
                <a:gd name="T11" fmla="*/ 29 h 29"/>
                <a:gd name="T12" fmla="*/ 15 w 26"/>
                <a:gd name="T13" fmla="*/ 29 h 29"/>
                <a:gd name="T14" fmla="*/ 15 w 26"/>
                <a:gd name="T15" fmla="*/ 29 h 29"/>
                <a:gd name="T16" fmla="*/ 16 w 26"/>
                <a:gd name="T17" fmla="*/ 19 h 29"/>
                <a:gd name="T18" fmla="*/ 24 w 26"/>
                <a:gd name="T19" fmla="*/ 26 h 29"/>
                <a:gd name="T20" fmla="*/ 26 w 26"/>
                <a:gd name="T21" fmla="*/ 24 h 29"/>
                <a:gd name="T22" fmla="*/ 18 w 26"/>
                <a:gd name="T23" fmla="*/ 16 h 29"/>
                <a:gd name="T24" fmla="*/ 17 w 26"/>
                <a:gd name="T25" fmla="*/ 16 h 29"/>
                <a:gd name="T26" fmla="*/ 17 w 26"/>
                <a:gd name="T27" fmla="*/ 16 h 29"/>
                <a:gd name="T28" fmla="*/ 19 w 26"/>
                <a:gd name="T29" fmla="*/ 0 h 29"/>
                <a:gd name="T30" fmla="*/ 16 w 26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29">
                  <a:moveTo>
                    <a:pt x="16" y="0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5"/>
                    <a:pt x="25" y="24"/>
                    <a:pt x="26" y="24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641"/>
            <p:cNvSpPr>
              <a:spLocks noEditPoints="1"/>
            </p:cNvSpPr>
            <p:nvPr/>
          </p:nvSpPr>
          <p:spPr bwMode="auto">
            <a:xfrm>
              <a:off x="2705100" y="5711825"/>
              <a:ext cx="192088" cy="188913"/>
            </a:xfrm>
            <a:custGeom>
              <a:avLst/>
              <a:gdLst>
                <a:gd name="T0" fmla="*/ 31 w 40"/>
                <a:gd name="T1" fmla="*/ 32 h 39"/>
                <a:gd name="T2" fmla="*/ 22 w 40"/>
                <a:gd name="T3" fmla="*/ 37 h 39"/>
                <a:gd name="T4" fmla="*/ 20 w 40"/>
                <a:gd name="T5" fmla="*/ 37 h 39"/>
                <a:gd name="T6" fmla="*/ 19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22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0 w 40"/>
                <a:gd name="T19" fmla="*/ 17 h 39"/>
                <a:gd name="T20" fmla="*/ 0 w 40"/>
                <a:gd name="T21" fmla="*/ 22 h 39"/>
                <a:gd name="T22" fmla="*/ 16 w 40"/>
                <a:gd name="T23" fmla="*/ 39 h 39"/>
                <a:gd name="T24" fmla="*/ 17 w 40"/>
                <a:gd name="T25" fmla="*/ 37 h 39"/>
                <a:gd name="T26" fmla="*/ 2 w 40"/>
                <a:gd name="T27" fmla="*/ 21 h 39"/>
                <a:gd name="T28" fmla="*/ 2 w 40"/>
                <a:gd name="T29" fmla="*/ 17 h 39"/>
                <a:gd name="T30" fmla="*/ 0 w 40"/>
                <a:gd name="T31" fmla="*/ 17 h 39"/>
                <a:gd name="T32" fmla="*/ 24 w 40"/>
                <a:gd name="T33" fmla="*/ 0 h 39"/>
                <a:gd name="T34" fmla="*/ 24 w 40"/>
                <a:gd name="T35" fmla="*/ 2 h 39"/>
                <a:gd name="T36" fmla="*/ 37 w 40"/>
                <a:gd name="T37" fmla="*/ 17 h 39"/>
                <a:gd name="T38" fmla="*/ 33 w 40"/>
                <a:gd name="T39" fmla="*/ 31 h 39"/>
                <a:gd name="T40" fmla="*/ 35 w 40"/>
                <a:gd name="T41" fmla="*/ 32 h 39"/>
                <a:gd name="T42" fmla="*/ 39 w 40"/>
                <a:gd name="T43" fmla="*/ 17 h 39"/>
                <a:gd name="T44" fmla="*/ 24 w 40"/>
                <a:gd name="T45" fmla="*/ 0 h 39"/>
                <a:gd name="T46" fmla="*/ 20 w 40"/>
                <a:gd name="T47" fmla="*/ 0 h 39"/>
                <a:gd name="T48" fmla="*/ 17 w 40"/>
                <a:gd name="T49" fmla="*/ 0 h 39"/>
                <a:gd name="T50" fmla="*/ 1 w 40"/>
                <a:gd name="T51" fmla="*/ 14 h 39"/>
                <a:gd name="T52" fmla="*/ 3 w 40"/>
                <a:gd name="T53" fmla="*/ 15 h 39"/>
                <a:gd name="T54" fmla="*/ 18 w 40"/>
                <a:gd name="T55" fmla="*/ 2 h 39"/>
                <a:gd name="T56" fmla="*/ 20 w 40"/>
                <a:gd name="T57" fmla="*/ 2 h 39"/>
                <a:gd name="T58" fmla="*/ 21 w 40"/>
                <a:gd name="T59" fmla="*/ 2 h 39"/>
                <a:gd name="T60" fmla="*/ 22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9" y="35"/>
                    <a:pt x="25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0" y="39"/>
                    <a:pt x="21" y="39"/>
                    <a:pt x="22" y="39"/>
                  </a:cubicBezTo>
                  <a:cubicBezTo>
                    <a:pt x="26" y="38"/>
                    <a:pt x="30" y="36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0" y="17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1" y="30"/>
                    <a:pt x="8" y="37"/>
                    <a:pt x="16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9" y="35"/>
                    <a:pt x="3" y="29"/>
                    <a:pt x="2" y="21"/>
                  </a:cubicBezTo>
                  <a:cubicBezTo>
                    <a:pt x="2" y="20"/>
                    <a:pt x="2" y="19"/>
                    <a:pt x="2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24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31" y="4"/>
                    <a:pt x="36" y="10"/>
                    <a:pt x="37" y="17"/>
                  </a:cubicBezTo>
                  <a:cubicBezTo>
                    <a:pt x="38" y="22"/>
                    <a:pt x="36" y="27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7"/>
                  </a:cubicBezTo>
                  <a:cubicBezTo>
                    <a:pt x="38" y="9"/>
                    <a:pt x="32" y="2"/>
                    <a:pt x="24" y="0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3" y="7"/>
                    <a:pt x="1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8"/>
                    <a:pt x="10" y="3"/>
                    <a:pt x="18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642"/>
            <p:cNvSpPr>
              <a:spLocks noEditPoints="1"/>
            </p:cNvSpPr>
            <p:nvPr/>
          </p:nvSpPr>
          <p:spPr bwMode="auto">
            <a:xfrm>
              <a:off x="2705100" y="5711825"/>
              <a:ext cx="168275" cy="188913"/>
            </a:xfrm>
            <a:custGeom>
              <a:avLst/>
              <a:gdLst>
                <a:gd name="T0" fmla="*/ 17 w 35"/>
                <a:gd name="T1" fmla="*/ 37 h 39"/>
                <a:gd name="T2" fmla="*/ 16 w 35"/>
                <a:gd name="T3" fmla="*/ 39 h 39"/>
                <a:gd name="T4" fmla="*/ 19 w 35"/>
                <a:gd name="T5" fmla="*/ 39 h 39"/>
                <a:gd name="T6" fmla="*/ 19 w 35"/>
                <a:gd name="T7" fmla="*/ 37 h 39"/>
                <a:gd name="T8" fmla="*/ 17 w 35"/>
                <a:gd name="T9" fmla="*/ 37 h 39"/>
                <a:gd name="T10" fmla="*/ 33 w 35"/>
                <a:gd name="T11" fmla="*/ 31 h 39"/>
                <a:gd name="T12" fmla="*/ 31 w 35"/>
                <a:gd name="T13" fmla="*/ 32 h 39"/>
                <a:gd name="T14" fmla="*/ 33 w 35"/>
                <a:gd name="T15" fmla="*/ 34 h 39"/>
                <a:gd name="T16" fmla="*/ 35 w 35"/>
                <a:gd name="T17" fmla="*/ 32 h 39"/>
                <a:gd name="T18" fmla="*/ 33 w 35"/>
                <a:gd name="T19" fmla="*/ 31 h 39"/>
                <a:gd name="T20" fmla="*/ 1 w 35"/>
                <a:gd name="T21" fmla="*/ 14 h 39"/>
                <a:gd name="T22" fmla="*/ 0 w 35"/>
                <a:gd name="T23" fmla="*/ 17 h 39"/>
                <a:gd name="T24" fmla="*/ 2 w 35"/>
                <a:gd name="T25" fmla="*/ 17 h 39"/>
                <a:gd name="T26" fmla="*/ 3 w 35"/>
                <a:gd name="T27" fmla="*/ 15 h 39"/>
                <a:gd name="T28" fmla="*/ 1 w 35"/>
                <a:gd name="T29" fmla="*/ 14 h 39"/>
                <a:gd name="T30" fmla="*/ 22 w 35"/>
                <a:gd name="T31" fmla="*/ 0 h 39"/>
                <a:gd name="T32" fmla="*/ 21 w 35"/>
                <a:gd name="T33" fmla="*/ 2 h 39"/>
                <a:gd name="T34" fmla="*/ 24 w 35"/>
                <a:gd name="T35" fmla="*/ 2 h 39"/>
                <a:gd name="T36" fmla="*/ 24 w 35"/>
                <a:gd name="T37" fmla="*/ 0 h 39"/>
                <a:gd name="T38" fmla="*/ 22 w 35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9">
                  <a:moveTo>
                    <a:pt x="17" y="37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7" y="39"/>
                    <a:pt x="18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8" y="37"/>
                    <a:pt x="17" y="37"/>
                  </a:cubicBezTo>
                  <a:moveTo>
                    <a:pt x="33" y="31"/>
                  </a:moveTo>
                  <a:cubicBezTo>
                    <a:pt x="32" y="31"/>
                    <a:pt x="32" y="32"/>
                    <a:pt x="31" y="32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3"/>
                    <a:pt x="34" y="33"/>
                    <a:pt x="35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1" y="14"/>
                  </a:moveTo>
                  <a:cubicBezTo>
                    <a:pt x="1" y="15"/>
                    <a:pt x="0" y="16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5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684" name="矩形 683"/>
          <p:cNvSpPr/>
          <p:nvPr/>
        </p:nvSpPr>
        <p:spPr>
          <a:xfrm>
            <a:off x="2633634" y="3316199"/>
            <a:ext cx="6177175" cy="1103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47" name="矩形 646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85" name="组合 684"/>
          <p:cNvGrpSpPr/>
          <p:nvPr/>
        </p:nvGrpSpPr>
        <p:grpSpPr>
          <a:xfrm>
            <a:off x="4453453" y="3333424"/>
            <a:ext cx="3665518" cy="883650"/>
            <a:chOff x="4170230" y="1728222"/>
            <a:chExt cx="3047282" cy="673750"/>
          </a:xfrm>
        </p:grpSpPr>
        <p:grpSp>
          <p:nvGrpSpPr>
            <p:cNvPr id="5" name="组合 4"/>
            <p:cNvGrpSpPr/>
            <p:nvPr/>
          </p:nvGrpSpPr>
          <p:grpSpPr>
            <a:xfrm>
              <a:off x="4170230" y="1728222"/>
              <a:ext cx="2454515" cy="445869"/>
              <a:chOff x="6359571" y="2096957"/>
              <a:chExt cx="3272686" cy="594491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6359571" y="2096957"/>
                <a:ext cx="1825936" cy="59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云计算</a:t>
                </a:r>
                <a:endParaRPr lang="zh-CN" alt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8006086" y="2273224"/>
                <a:ext cx="1626171" cy="4067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（第三版）</a:t>
                </a:r>
                <a:endPara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175350" y="2143837"/>
              <a:ext cx="3042162" cy="25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CLOUD COMPUTING  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Third Edition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" y="4555551"/>
            <a:ext cx="8840428" cy="1344328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1" name="矩形 730"/>
          <p:cNvSpPr/>
          <p:nvPr/>
        </p:nvSpPr>
        <p:spPr>
          <a:xfrm>
            <a:off x="8944803" y="3293263"/>
            <a:ext cx="214055" cy="26141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45386" y="4819474"/>
            <a:ext cx="4176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>
                <a:solidFill>
                  <a:prstClr val="white"/>
                </a:solidFill>
              </a:rPr>
              <a:t>谢谢观看</a:t>
            </a:r>
            <a:endParaRPr lang="en-US" altLang="zh-CN" sz="2800" dirty="0">
              <a:solidFill>
                <a:prstClr val="white"/>
              </a:solidFill>
            </a:endParaRPr>
          </a:p>
        </p:txBody>
      </p:sp>
      <p:sp>
        <p:nvSpPr>
          <p:cNvPr id="734" name="文本框 733"/>
          <p:cNvSpPr txBox="1"/>
          <p:nvPr/>
        </p:nvSpPr>
        <p:spPr>
          <a:xfrm>
            <a:off x="4489111" y="5976685"/>
            <a:ext cx="16369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主编：刘鹏  教授</a:t>
            </a:r>
            <a:endParaRPr lang="zh-CN" altLang="en-US" sz="15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678" name="组合 677"/>
          <p:cNvGrpSpPr/>
          <p:nvPr/>
        </p:nvGrpSpPr>
        <p:grpSpPr>
          <a:xfrm>
            <a:off x="-298173" y="1688396"/>
            <a:ext cx="4651540" cy="3160460"/>
            <a:chOff x="63879" y="1954715"/>
            <a:chExt cx="4249493" cy="2887292"/>
          </a:xfrm>
        </p:grpSpPr>
        <p:grpSp>
          <p:nvGrpSpPr>
            <p:cNvPr id="648" name="组合 647"/>
            <p:cNvGrpSpPr/>
            <p:nvPr/>
          </p:nvGrpSpPr>
          <p:grpSpPr>
            <a:xfrm>
              <a:off x="63879" y="1954715"/>
              <a:ext cx="4249493" cy="2887292"/>
              <a:chOff x="1617668" y="504825"/>
              <a:chExt cx="6626636" cy="4502429"/>
            </a:xfrm>
          </p:grpSpPr>
          <p:sp>
            <p:nvSpPr>
              <p:cNvPr id="64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727072" y="504825"/>
                <a:ext cx="4532958" cy="4498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"/>
              <p:cNvSpPr>
                <a:spLocks noEditPoints="1"/>
              </p:cNvSpPr>
              <p:nvPr/>
            </p:nvSpPr>
            <p:spPr bwMode="auto">
              <a:xfrm>
                <a:off x="2821102" y="508489"/>
                <a:ext cx="4442592" cy="4498765"/>
              </a:xfrm>
              <a:custGeom>
                <a:avLst/>
                <a:gdLst>
                  <a:gd name="T0" fmla="*/ 443 w 1138"/>
                  <a:gd name="T1" fmla="*/ 70 h 1152"/>
                  <a:gd name="T2" fmla="*/ 443 w 1138"/>
                  <a:gd name="T3" fmla="*/ 59 h 1152"/>
                  <a:gd name="T4" fmla="*/ 429 w 1138"/>
                  <a:gd name="T5" fmla="*/ 21 h 1152"/>
                  <a:gd name="T6" fmla="*/ 834 w 1138"/>
                  <a:gd name="T7" fmla="*/ 984 h 1152"/>
                  <a:gd name="T8" fmla="*/ 834 w 1138"/>
                  <a:gd name="T9" fmla="*/ 983 h 1152"/>
                  <a:gd name="T10" fmla="*/ 785 w 1138"/>
                  <a:gd name="T11" fmla="*/ 1074 h 1152"/>
                  <a:gd name="T12" fmla="*/ 485 w 1138"/>
                  <a:gd name="T13" fmla="*/ 855 h 1152"/>
                  <a:gd name="T14" fmla="*/ 496 w 1138"/>
                  <a:gd name="T15" fmla="*/ 848 h 1152"/>
                  <a:gd name="T16" fmla="*/ 1083 w 1138"/>
                  <a:gd name="T17" fmla="*/ 738 h 1152"/>
                  <a:gd name="T18" fmla="*/ 1074 w 1138"/>
                  <a:gd name="T19" fmla="*/ 758 h 1152"/>
                  <a:gd name="T20" fmla="*/ 239 w 1138"/>
                  <a:gd name="T21" fmla="*/ 614 h 1152"/>
                  <a:gd name="T22" fmla="*/ 242 w 1138"/>
                  <a:gd name="T23" fmla="*/ 604 h 1152"/>
                  <a:gd name="T24" fmla="*/ 230 w 1138"/>
                  <a:gd name="T25" fmla="*/ 595 h 1152"/>
                  <a:gd name="T26" fmla="*/ 222 w 1138"/>
                  <a:gd name="T27" fmla="*/ 580 h 1152"/>
                  <a:gd name="T28" fmla="*/ 12 w 1138"/>
                  <a:gd name="T29" fmla="*/ 452 h 1152"/>
                  <a:gd name="T30" fmla="*/ 40 w 1138"/>
                  <a:gd name="T31" fmla="*/ 396 h 1152"/>
                  <a:gd name="T32" fmla="*/ 37 w 1138"/>
                  <a:gd name="T33" fmla="*/ 385 h 1152"/>
                  <a:gd name="T34" fmla="*/ 68 w 1138"/>
                  <a:gd name="T35" fmla="*/ 282 h 1152"/>
                  <a:gd name="T36" fmla="*/ 498 w 1138"/>
                  <a:gd name="T37" fmla="*/ 308 h 1152"/>
                  <a:gd name="T38" fmla="*/ 558 w 1138"/>
                  <a:gd name="T39" fmla="*/ 263 h 1152"/>
                  <a:gd name="T40" fmla="*/ 540 w 1138"/>
                  <a:gd name="T41" fmla="*/ 301 h 1152"/>
                  <a:gd name="T42" fmla="*/ 441 w 1138"/>
                  <a:gd name="T43" fmla="*/ 156 h 1152"/>
                  <a:gd name="T44" fmla="*/ 575 w 1138"/>
                  <a:gd name="T45" fmla="*/ 96 h 1152"/>
                  <a:gd name="T46" fmla="*/ 562 w 1138"/>
                  <a:gd name="T47" fmla="*/ 149 h 1152"/>
                  <a:gd name="T48" fmla="*/ 473 w 1138"/>
                  <a:gd name="T49" fmla="*/ 85 h 1152"/>
                  <a:gd name="T50" fmla="*/ 430 w 1138"/>
                  <a:gd name="T51" fmla="*/ 131 h 1152"/>
                  <a:gd name="T52" fmla="*/ 459 w 1138"/>
                  <a:gd name="T53" fmla="*/ 100 h 1152"/>
                  <a:gd name="T54" fmla="*/ 514 w 1138"/>
                  <a:gd name="T55" fmla="*/ 91 h 1152"/>
                  <a:gd name="T56" fmla="*/ 528 w 1138"/>
                  <a:gd name="T57" fmla="*/ 85 h 1152"/>
                  <a:gd name="T58" fmla="*/ 553 w 1138"/>
                  <a:gd name="T59" fmla="*/ 86 h 1152"/>
                  <a:gd name="T60" fmla="*/ 539 w 1138"/>
                  <a:gd name="T61" fmla="*/ 80 h 1152"/>
                  <a:gd name="T62" fmla="*/ 417 w 1138"/>
                  <a:gd name="T63" fmla="*/ 23 h 1152"/>
                  <a:gd name="T64" fmla="*/ 475 w 1138"/>
                  <a:gd name="T65" fmla="*/ 12 h 1152"/>
                  <a:gd name="T66" fmla="*/ 528 w 1138"/>
                  <a:gd name="T67" fmla="*/ 16 h 1152"/>
                  <a:gd name="T68" fmla="*/ 470 w 1138"/>
                  <a:gd name="T69" fmla="*/ 51 h 1152"/>
                  <a:gd name="T70" fmla="*/ 488 w 1138"/>
                  <a:gd name="T71" fmla="*/ 73 h 1152"/>
                  <a:gd name="T72" fmla="*/ 457 w 1138"/>
                  <a:gd name="T73" fmla="*/ 92 h 1152"/>
                  <a:gd name="T74" fmla="*/ 393 w 1138"/>
                  <a:gd name="T75" fmla="*/ 105 h 1152"/>
                  <a:gd name="T76" fmla="*/ 390 w 1138"/>
                  <a:gd name="T77" fmla="*/ 123 h 1152"/>
                  <a:gd name="T78" fmla="*/ 336 w 1138"/>
                  <a:gd name="T79" fmla="*/ 186 h 1152"/>
                  <a:gd name="T80" fmla="*/ 285 w 1138"/>
                  <a:gd name="T81" fmla="*/ 185 h 1152"/>
                  <a:gd name="T82" fmla="*/ 224 w 1138"/>
                  <a:gd name="T83" fmla="*/ 194 h 1152"/>
                  <a:gd name="T84" fmla="*/ 92 w 1138"/>
                  <a:gd name="T85" fmla="*/ 248 h 1152"/>
                  <a:gd name="T86" fmla="*/ 51 w 1138"/>
                  <a:gd name="T87" fmla="*/ 311 h 1152"/>
                  <a:gd name="T88" fmla="*/ 4 w 1138"/>
                  <a:gd name="T89" fmla="*/ 518 h 1152"/>
                  <a:gd name="T90" fmla="*/ 629 w 1138"/>
                  <a:gd name="T91" fmla="*/ 225 h 1152"/>
                  <a:gd name="T92" fmla="*/ 765 w 1138"/>
                  <a:gd name="T93" fmla="*/ 179 h 1152"/>
                  <a:gd name="T94" fmla="*/ 764 w 1138"/>
                  <a:gd name="T95" fmla="*/ 135 h 1152"/>
                  <a:gd name="T96" fmla="*/ 763 w 1138"/>
                  <a:gd name="T97" fmla="*/ 50 h 1152"/>
                  <a:gd name="T98" fmla="*/ 780 w 1138"/>
                  <a:gd name="T99" fmla="*/ 54 h 1152"/>
                  <a:gd name="T100" fmla="*/ 831 w 1138"/>
                  <a:gd name="T101" fmla="*/ 77 h 1152"/>
                  <a:gd name="T102" fmla="*/ 837 w 1138"/>
                  <a:gd name="T103" fmla="*/ 83 h 1152"/>
                  <a:gd name="T104" fmla="*/ 908 w 1138"/>
                  <a:gd name="T105" fmla="*/ 128 h 1152"/>
                  <a:gd name="T106" fmla="*/ 1103 w 1138"/>
                  <a:gd name="T107" fmla="*/ 692 h 1152"/>
                  <a:gd name="T108" fmla="*/ 1007 w 1138"/>
                  <a:gd name="T109" fmla="*/ 611 h 1152"/>
                  <a:gd name="T110" fmla="*/ 890 w 1138"/>
                  <a:gd name="T111" fmla="*/ 867 h 1152"/>
                  <a:gd name="T112" fmla="*/ 686 w 1138"/>
                  <a:gd name="T113" fmla="*/ 1088 h 1152"/>
                  <a:gd name="T114" fmla="*/ 530 w 1138"/>
                  <a:gd name="T115" fmla="*/ 961 h 1152"/>
                  <a:gd name="T116" fmla="*/ 309 w 1138"/>
                  <a:gd name="T117" fmla="*/ 758 h 1152"/>
                  <a:gd name="T118" fmla="*/ 408 w 1138"/>
                  <a:gd name="T119" fmla="*/ 488 h 1152"/>
                  <a:gd name="T120" fmla="*/ 520 w 1138"/>
                  <a:gd name="T121" fmla="*/ 359 h 1152"/>
                  <a:gd name="T122" fmla="*/ 38 w 1138"/>
                  <a:gd name="T123" fmla="*/ 684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38" h="1152">
                    <a:moveTo>
                      <a:pt x="468" y="69"/>
                    </a:moveTo>
                    <a:cubicBezTo>
                      <a:pt x="467" y="69"/>
                      <a:pt x="466" y="69"/>
                      <a:pt x="464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7" y="70"/>
                      <a:pt x="470" y="69"/>
                      <a:pt x="472" y="69"/>
                    </a:cubicBezTo>
                    <a:cubicBezTo>
                      <a:pt x="470" y="69"/>
                      <a:pt x="469" y="69"/>
                      <a:pt x="468" y="69"/>
                    </a:cubicBezTo>
                    <a:moveTo>
                      <a:pt x="481" y="68"/>
                    </a:moveTo>
                    <a:cubicBezTo>
                      <a:pt x="480" y="68"/>
                      <a:pt x="480" y="68"/>
                      <a:pt x="480" y="68"/>
                    </a:cubicBezTo>
                    <a:cubicBezTo>
                      <a:pt x="480" y="68"/>
                      <a:pt x="479" y="68"/>
                      <a:pt x="478" y="68"/>
                    </a:cubicBezTo>
                    <a:cubicBezTo>
                      <a:pt x="478" y="68"/>
                      <a:pt x="477" y="68"/>
                      <a:pt x="477" y="68"/>
                    </a:cubicBezTo>
                    <a:cubicBezTo>
                      <a:pt x="477" y="68"/>
                      <a:pt x="476" y="68"/>
                      <a:pt x="475" y="68"/>
                    </a:cubicBezTo>
                    <a:cubicBezTo>
                      <a:pt x="475" y="68"/>
                      <a:pt x="475" y="68"/>
                      <a:pt x="475" y="69"/>
                    </a:cubicBezTo>
                    <a:cubicBezTo>
                      <a:pt x="477" y="68"/>
                      <a:pt x="479" y="68"/>
                      <a:pt x="481" y="68"/>
                    </a:cubicBezTo>
                    <a:moveTo>
                      <a:pt x="442" y="67"/>
                    </a:moveTo>
                    <a:cubicBezTo>
                      <a:pt x="442" y="67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2" y="67"/>
                      <a:pt x="442" y="67"/>
                    </a:cubicBezTo>
                    <a:moveTo>
                      <a:pt x="444" y="66"/>
                    </a:moveTo>
                    <a:cubicBezTo>
                      <a:pt x="443" y="66"/>
                      <a:pt x="443" y="67"/>
                      <a:pt x="442" y="67"/>
                    </a:cubicBezTo>
                    <a:cubicBezTo>
                      <a:pt x="442" y="67"/>
                      <a:pt x="442" y="67"/>
                      <a:pt x="442" y="67"/>
                    </a:cubicBezTo>
                    <a:cubicBezTo>
                      <a:pt x="444" y="67"/>
                      <a:pt x="444" y="66"/>
                      <a:pt x="444" y="66"/>
                    </a:cubicBezTo>
                    <a:moveTo>
                      <a:pt x="445" y="66"/>
                    </a:moveTo>
                    <a:cubicBezTo>
                      <a:pt x="445" y="67"/>
                      <a:pt x="444" y="67"/>
                      <a:pt x="443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0" y="68"/>
                      <a:pt x="439" y="69"/>
                      <a:pt x="438" y="70"/>
                    </a:cubicBezTo>
                    <a:cubicBezTo>
                      <a:pt x="438" y="71"/>
                      <a:pt x="438" y="71"/>
                      <a:pt x="438" y="71"/>
                    </a:cubicBezTo>
                    <a:cubicBezTo>
                      <a:pt x="436" y="71"/>
                      <a:pt x="436" y="71"/>
                      <a:pt x="436" y="71"/>
                    </a:cubicBezTo>
                    <a:cubicBezTo>
                      <a:pt x="437" y="71"/>
                      <a:pt x="437" y="71"/>
                      <a:pt x="437" y="71"/>
                    </a:cubicBezTo>
                    <a:cubicBezTo>
                      <a:pt x="438" y="72"/>
                      <a:pt x="438" y="72"/>
                      <a:pt x="439" y="72"/>
                    </a:cubicBezTo>
                    <a:cubicBezTo>
                      <a:pt x="438" y="72"/>
                      <a:pt x="438" y="73"/>
                      <a:pt x="437" y="73"/>
                    </a:cubicBezTo>
                    <a:cubicBezTo>
                      <a:pt x="441" y="73"/>
                      <a:pt x="444" y="72"/>
                      <a:pt x="448" y="72"/>
                    </a:cubicBezTo>
                    <a:cubicBezTo>
                      <a:pt x="448" y="72"/>
                      <a:pt x="448" y="72"/>
                      <a:pt x="448" y="72"/>
                    </a:cubicBezTo>
                    <a:cubicBezTo>
                      <a:pt x="447" y="71"/>
                      <a:pt x="445" y="71"/>
                      <a:pt x="444" y="70"/>
                    </a:cubicBezTo>
                    <a:cubicBezTo>
                      <a:pt x="443" y="70"/>
                      <a:pt x="443" y="70"/>
                      <a:pt x="443" y="70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8"/>
                      <a:pt x="443" y="68"/>
                      <a:pt x="443" y="68"/>
                    </a:cubicBezTo>
                    <a:cubicBezTo>
                      <a:pt x="443" y="68"/>
                      <a:pt x="443" y="68"/>
                      <a:pt x="444" y="68"/>
                    </a:cubicBezTo>
                    <a:cubicBezTo>
                      <a:pt x="444" y="67"/>
                      <a:pt x="445" y="67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moveTo>
                      <a:pt x="445" y="64"/>
                    </a:moveTo>
                    <a:cubicBezTo>
                      <a:pt x="445" y="65"/>
                      <a:pt x="445" y="65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cubicBezTo>
                      <a:pt x="445" y="66"/>
                      <a:pt x="446" y="65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4"/>
                    </a:move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5"/>
                      <a:pt x="444" y="66"/>
                    </a:cubicBezTo>
                    <a:cubicBezTo>
                      <a:pt x="444" y="66"/>
                      <a:pt x="444" y="66"/>
                      <a:pt x="444" y="66"/>
                    </a:cubicBezTo>
                    <a:cubicBezTo>
                      <a:pt x="444" y="66"/>
                      <a:pt x="444" y="66"/>
                      <a:pt x="444" y="65"/>
                    </a:cubicBezTo>
                    <a:cubicBezTo>
                      <a:pt x="443" y="64"/>
                      <a:pt x="443" y="64"/>
                      <a:pt x="443" y="64"/>
                    </a:cubicBezTo>
                    <a:moveTo>
                      <a:pt x="445" y="64"/>
                    </a:move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3"/>
                    </a:moveTo>
                    <a:cubicBezTo>
                      <a:pt x="443" y="63"/>
                      <a:pt x="443" y="63"/>
                      <a:pt x="442" y="63"/>
                    </a:cubicBezTo>
                    <a:cubicBezTo>
                      <a:pt x="442" y="63"/>
                      <a:pt x="442" y="63"/>
                      <a:pt x="443" y="64"/>
                    </a:cubicBez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4"/>
                      <a:pt x="445" y="64"/>
                    </a:cubicBezTo>
                    <a:cubicBezTo>
                      <a:pt x="444" y="63"/>
                      <a:pt x="443" y="63"/>
                      <a:pt x="443" y="63"/>
                    </a:cubicBezTo>
                    <a:moveTo>
                      <a:pt x="441" y="60"/>
                    </a:moveTo>
                    <a:cubicBezTo>
                      <a:pt x="436" y="61"/>
                      <a:pt x="433" y="61"/>
                      <a:pt x="432" y="62"/>
                    </a:cubicBezTo>
                    <a:cubicBezTo>
                      <a:pt x="433" y="62"/>
                      <a:pt x="434" y="62"/>
                      <a:pt x="436" y="62"/>
                    </a:cubicBezTo>
                    <a:cubicBezTo>
                      <a:pt x="437" y="62"/>
                      <a:pt x="439" y="62"/>
                      <a:pt x="440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0"/>
                      <a:pt x="441" y="60"/>
                      <a:pt x="441" y="60"/>
                    </a:cubicBezTo>
                    <a:moveTo>
                      <a:pt x="445" y="58"/>
                    </a:moveTo>
                    <a:cubicBezTo>
                      <a:pt x="444" y="59"/>
                      <a:pt x="444" y="59"/>
                      <a:pt x="443" y="59"/>
                    </a:cubicBezTo>
                    <a:cubicBezTo>
                      <a:pt x="443" y="59"/>
                      <a:pt x="444" y="59"/>
                      <a:pt x="445" y="58"/>
                    </a:cubicBezTo>
                    <a:moveTo>
                      <a:pt x="442" y="58"/>
                    </a:moveTo>
                    <a:cubicBezTo>
                      <a:pt x="442" y="58"/>
                      <a:pt x="442" y="58"/>
                      <a:pt x="442" y="58"/>
                    </a:cubicBezTo>
                    <a:cubicBezTo>
                      <a:pt x="442" y="59"/>
                      <a:pt x="442" y="59"/>
                      <a:pt x="443" y="59"/>
                    </a:cubicBezTo>
                    <a:cubicBezTo>
                      <a:pt x="442" y="58"/>
                      <a:pt x="442" y="58"/>
                      <a:pt x="442" y="58"/>
                    </a:cubicBezTo>
                    <a:moveTo>
                      <a:pt x="463" y="57"/>
                    </a:move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moveTo>
                      <a:pt x="465" y="55"/>
                    </a:moveTo>
                    <a:cubicBezTo>
                      <a:pt x="464" y="56"/>
                      <a:pt x="464" y="56"/>
                      <a:pt x="463" y="57"/>
                    </a:cubicBezTo>
                    <a:cubicBezTo>
                      <a:pt x="464" y="56"/>
                      <a:pt x="464" y="56"/>
                      <a:pt x="465" y="55"/>
                    </a:cubicBezTo>
                    <a:moveTo>
                      <a:pt x="463" y="54"/>
                    </a:moveTo>
                    <a:cubicBezTo>
                      <a:pt x="462" y="55"/>
                      <a:pt x="462" y="55"/>
                      <a:pt x="462" y="55"/>
                    </a:cubicBezTo>
                    <a:cubicBezTo>
                      <a:pt x="461" y="56"/>
                      <a:pt x="461" y="57"/>
                      <a:pt x="462" y="57"/>
                    </a:cubicBezTo>
                    <a:cubicBezTo>
                      <a:pt x="462" y="57"/>
                      <a:pt x="462" y="57"/>
                      <a:pt x="463" y="57"/>
                    </a:cubicBezTo>
                    <a:cubicBezTo>
                      <a:pt x="462" y="55"/>
                      <a:pt x="462" y="55"/>
                      <a:pt x="462" y="55"/>
                    </a:cubicBezTo>
                    <a:cubicBezTo>
                      <a:pt x="463" y="54"/>
                      <a:pt x="463" y="54"/>
                      <a:pt x="463" y="54"/>
                    </a:cubicBezTo>
                    <a:moveTo>
                      <a:pt x="474" y="54"/>
                    </a:moveTo>
                    <a:cubicBezTo>
                      <a:pt x="473" y="54"/>
                      <a:pt x="472" y="55"/>
                      <a:pt x="471" y="55"/>
                    </a:cubicBezTo>
                    <a:cubicBezTo>
                      <a:pt x="471" y="54"/>
                      <a:pt x="471" y="54"/>
                      <a:pt x="471" y="54"/>
                    </a:cubicBezTo>
                    <a:cubicBezTo>
                      <a:pt x="471" y="55"/>
                      <a:pt x="471" y="55"/>
                      <a:pt x="471" y="55"/>
                    </a:cubicBezTo>
                    <a:cubicBezTo>
                      <a:pt x="473" y="55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moveTo>
                      <a:pt x="409" y="25"/>
                    </a:moveTo>
                    <a:cubicBezTo>
                      <a:pt x="409" y="25"/>
                      <a:pt x="409" y="25"/>
                      <a:pt x="409" y="25"/>
                    </a:cubicBezTo>
                    <a:cubicBezTo>
                      <a:pt x="407" y="25"/>
                      <a:pt x="406" y="26"/>
                      <a:pt x="404" y="26"/>
                    </a:cubicBezTo>
                    <a:cubicBezTo>
                      <a:pt x="404" y="26"/>
                      <a:pt x="404" y="26"/>
                      <a:pt x="404" y="26"/>
                    </a:cubicBezTo>
                    <a:cubicBezTo>
                      <a:pt x="406" y="26"/>
                      <a:pt x="408" y="25"/>
                      <a:pt x="409" y="25"/>
                    </a:cubicBezTo>
                    <a:moveTo>
                      <a:pt x="411" y="25"/>
                    </a:moveTo>
                    <a:cubicBezTo>
                      <a:pt x="411" y="25"/>
                      <a:pt x="410" y="25"/>
                      <a:pt x="409" y="25"/>
                    </a:cubicBezTo>
                    <a:cubicBezTo>
                      <a:pt x="410" y="25"/>
                      <a:pt x="410" y="25"/>
                      <a:pt x="411" y="25"/>
                    </a:cubicBezTo>
                    <a:moveTo>
                      <a:pt x="427" y="22"/>
                    </a:moveTo>
                    <a:cubicBezTo>
                      <a:pt x="426" y="22"/>
                      <a:pt x="426" y="22"/>
                      <a:pt x="425" y="22"/>
                    </a:cubicBezTo>
                    <a:cubicBezTo>
                      <a:pt x="425" y="22"/>
                      <a:pt x="422" y="22"/>
                      <a:pt x="421" y="23"/>
                    </a:cubicBezTo>
                    <a:cubicBezTo>
                      <a:pt x="423" y="23"/>
                      <a:pt x="424" y="22"/>
                      <a:pt x="427" y="22"/>
                    </a:cubicBezTo>
                    <a:moveTo>
                      <a:pt x="429" y="21"/>
                    </a:moveTo>
                    <a:cubicBezTo>
                      <a:pt x="429" y="21"/>
                      <a:pt x="429" y="21"/>
                      <a:pt x="429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2"/>
                      <a:pt x="427" y="22"/>
                      <a:pt x="427" y="22"/>
                    </a:cubicBezTo>
                    <a:cubicBezTo>
                      <a:pt x="428" y="21"/>
                      <a:pt x="429" y="21"/>
                      <a:pt x="429" y="21"/>
                    </a:cubicBezTo>
                    <a:moveTo>
                      <a:pt x="896" y="1020"/>
                    </a:moveTo>
                    <a:cubicBezTo>
                      <a:pt x="896" y="1020"/>
                      <a:pt x="896" y="1020"/>
                      <a:pt x="896" y="1020"/>
                    </a:cubicBezTo>
                    <a:cubicBezTo>
                      <a:pt x="896" y="1018"/>
                      <a:pt x="898" y="1017"/>
                      <a:pt x="900" y="1015"/>
                    </a:cubicBezTo>
                    <a:cubicBezTo>
                      <a:pt x="900" y="1015"/>
                      <a:pt x="900" y="1015"/>
                      <a:pt x="900" y="1015"/>
                    </a:cubicBezTo>
                    <a:cubicBezTo>
                      <a:pt x="901" y="1015"/>
                      <a:pt x="901" y="1015"/>
                      <a:pt x="901" y="1015"/>
                    </a:cubicBezTo>
                    <a:cubicBezTo>
                      <a:pt x="901" y="1014"/>
                      <a:pt x="901" y="1014"/>
                      <a:pt x="901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5"/>
                      <a:pt x="904" y="1015"/>
                      <a:pt x="904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6"/>
                      <a:pt x="903" y="1016"/>
                      <a:pt x="903" y="1016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1" y="1017"/>
                      <a:pt x="901" y="1017"/>
                      <a:pt x="901" y="1017"/>
                    </a:cubicBezTo>
                    <a:cubicBezTo>
                      <a:pt x="901" y="1018"/>
                      <a:pt x="901" y="1018"/>
                      <a:pt x="901" y="1018"/>
                    </a:cubicBezTo>
                    <a:cubicBezTo>
                      <a:pt x="900" y="1019"/>
                      <a:pt x="897" y="1020"/>
                      <a:pt x="896" y="1020"/>
                    </a:cubicBezTo>
                    <a:moveTo>
                      <a:pt x="834" y="983"/>
                    </a:move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4"/>
                      <a:pt x="834" y="984"/>
                    </a:cubicBezTo>
                    <a:cubicBezTo>
                      <a:pt x="834" y="984"/>
                      <a:pt x="834" y="984"/>
                      <a:pt x="834" y="984"/>
                    </a:cubicBezTo>
                    <a:cubicBezTo>
                      <a:pt x="832" y="988"/>
                      <a:pt x="831" y="989"/>
                      <a:pt x="832" y="989"/>
                    </a:cubicBezTo>
                    <a:cubicBezTo>
                      <a:pt x="833" y="989"/>
                      <a:pt x="833" y="989"/>
                      <a:pt x="833" y="989"/>
                    </a:cubicBezTo>
                    <a:cubicBezTo>
                      <a:pt x="834" y="989"/>
                      <a:pt x="835" y="989"/>
                      <a:pt x="836" y="989"/>
                    </a:cubicBezTo>
                    <a:cubicBezTo>
                      <a:pt x="837" y="988"/>
                      <a:pt x="840" y="987"/>
                      <a:pt x="842" y="987"/>
                    </a:cubicBezTo>
                    <a:cubicBezTo>
                      <a:pt x="842" y="987"/>
                      <a:pt x="842" y="986"/>
                      <a:pt x="843" y="986"/>
                    </a:cubicBezTo>
                    <a:cubicBezTo>
                      <a:pt x="843" y="986"/>
                      <a:pt x="844" y="987"/>
                      <a:pt x="844" y="987"/>
                    </a:cubicBezTo>
                    <a:cubicBezTo>
                      <a:pt x="844" y="987"/>
                      <a:pt x="844" y="987"/>
                      <a:pt x="844" y="987"/>
                    </a:cubicBezTo>
                    <a:cubicBezTo>
                      <a:pt x="844" y="988"/>
                      <a:pt x="844" y="988"/>
                      <a:pt x="844" y="989"/>
                    </a:cubicBezTo>
                    <a:cubicBezTo>
                      <a:pt x="843" y="989"/>
                      <a:pt x="843" y="989"/>
                      <a:pt x="843" y="990"/>
                    </a:cubicBezTo>
                    <a:cubicBezTo>
                      <a:pt x="843" y="990"/>
                      <a:pt x="843" y="990"/>
                      <a:pt x="842" y="990"/>
                    </a:cubicBezTo>
                    <a:cubicBezTo>
                      <a:pt x="842" y="991"/>
                      <a:pt x="842" y="991"/>
                      <a:pt x="842" y="991"/>
                    </a:cubicBezTo>
                    <a:cubicBezTo>
                      <a:pt x="842" y="992"/>
                      <a:pt x="842" y="992"/>
                      <a:pt x="842" y="992"/>
                    </a:cubicBezTo>
                    <a:cubicBezTo>
                      <a:pt x="842" y="992"/>
                      <a:pt x="841" y="993"/>
                      <a:pt x="841" y="993"/>
                    </a:cubicBezTo>
                    <a:cubicBezTo>
                      <a:pt x="841" y="993"/>
                      <a:pt x="841" y="993"/>
                      <a:pt x="841" y="993"/>
                    </a:cubicBezTo>
                    <a:cubicBezTo>
                      <a:pt x="841" y="994"/>
                      <a:pt x="840" y="994"/>
                      <a:pt x="840" y="994"/>
                    </a:cubicBezTo>
                    <a:cubicBezTo>
                      <a:pt x="839" y="994"/>
                      <a:pt x="839" y="994"/>
                      <a:pt x="839" y="994"/>
                    </a:cubicBezTo>
                    <a:cubicBezTo>
                      <a:pt x="838" y="994"/>
                      <a:pt x="838" y="994"/>
                      <a:pt x="838" y="994"/>
                    </a:cubicBezTo>
                    <a:cubicBezTo>
                      <a:pt x="837" y="994"/>
                      <a:pt x="837" y="994"/>
                      <a:pt x="837" y="994"/>
                    </a:cubicBezTo>
                    <a:cubicBezTo>
                      <a:pt x="836" y="994"/>
                      <a:pt x="836" y="994"/>
                      <a:pt x="836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4" y="994"/>
                      <a:pt x="834" y="994"/>
                      <a:pt x="834" y="995"/>
                    </a:cubicBezTo>
                    <a:cubicBezTo>
                      <a:pt x="834" y="995"/>
                      <a:pt x="833" y="995"/>
                      <a:pt x="832" y="995"/>
                    </a:cubicBezTo>
                    <a:cubicBezTo>
                      <a:pt x="832" y="995"/>
                      <a:pt x="832" y="995"/>
                      <a:pt x="832" y="995"/>
                    </a:cubicBezTo>
                    <a:cubicBezTo>
                      <a:pt x="831" y="995"/>
                      <a:pt x="831" y="995"/>
                      <a:pt x="831" y="995"/>
                    </a:cubicBezTo>
                    <a:cubicBezTo>
                      <a:pt x="831" y="996"/>
                      <a:pt x="830" y="996"/>
                      <a:pt x="830" y="996"/>
                    </a:cubicBezTo>
                    <a:cubicBezTo>
                      <a:pt x="830" y="996"/>
                      <a:pt x="829" y="996"/>
                      <a:pt x="829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6" y="996"/>
                      <a:pt x="826" y="996"/>
                      <a:pt x="826" y="996"/>
                    </a:cubicBezTo>
                    <a:cubicBezTo>
                      <a:pt x="829" y="993"/>
                      <a:pt x="828" y="992"/>
                      <a:pt x="826" y="991"/>
                    </a:cubicBezTo>
                    <a:cubicBezTo>
                      <a:pt x="825" y="990"/>
                      <a:pt x="824" y="989"/>
                      <a:pt x="828" y="985"/>
                    </a:cubicBezTo>
                    <a:cubicBezTo>
                      <a:pt x="828" y="985"/>
                      <a:pt x="828" y="985"/>
                      <a:pt x="829" y="985"/>
                    </a:cubicBezTo>
                    <a:cubicBezTo>
                      <a:pt x="830" y="985"/>
                      <a:pt x="830" y="985"/>
                      <a:pt x="830" y="985"/>
                    </a:cubicBezTo>
                    <a:cubicBezTo>
                      <a:pt x="831" y="985"/>
                      <a:pt x="831" y="985"/>
                      <a:pt x="831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4"/>
                      <a:pt x="833" y="984"/>
                      <a:pt x="834" y="984"/>
                    </a:cubicBezTo>
                    <a:cubicBezTo>
                      <a:pt x="834" y="984"/>
                      <a:pt x="834" y="983"/>
                      <a:pt x="834" y="983"/>
                    </a:cubicBezTo>
                    <a:moveTo>
                      <a:pt x="775" y="1073"/>
                    </a:moveTo>
                    <a:cubicBezTo>
                      <a:pt x="780" y="1068"/>
                      <a:pt x="782" y="1061"/>
                      <a:pt x="787" y="1055"/>
                    </a:cubicBezTo>
                    <a:cubicBezTo>
                      <a:pt x="793" y="1048"/>
                      <a:pt x="806" y="1048"/>
                      <a:pt x="809" y="1037"/>
                    </a:cubicBezTo>
                    <a:cubicBezTo>
                      <a:pt x="809" y="1036"/>
                      <a:pt x="809" y="1036"/>
                      <a:pt x="810" y="1035"/>
                    </a:cubicBezTo>
                    <a:cubicBezTo>
                      <a:pt x="810" y="1034"/>
                      <a:pt x="811" y="1034"/>
                      <a:pt x="811" y="1033"/>
                    </a:cubicBezTo>
                    <a:cubicBezTo>
                      <a:pt x="812" y="1032"/>
                      <a:pt x="813" y="1031"/>
                      <a:pt x="813" y="1031"/>
                    </a:cubicBezTo>
                    <a:cubicBezTo>
                      <a:pt x="813" y="1030"/>
                      <a:pt x="814" y="1029"/>
                      <a:pt x="814" y="1028"/>
                    </a:cubicBezTo>
                    <a:cubicBezTo>
                      <a:pt x="815" y="1027"/>
                      <a:pt x="815" y="1027"/>
                      <a:pt x="816" y="1026"/>
                    </a:cubicBezTo>
                    <a:cubicBezTo>
                      <a:pt x="816" y="1025"/>
                      <a:pt x="816" y="1024"/>
                      <a:pt x="817" y="1024"/>
                    </a:cubicBezTo>
                    <a:cubicBezTo>
                      <a:pt x="817" y="1023"/>
                      <a:pt x="818" y="1022"/>
                      <a:pt x="818" y="1022"/>
                    </a:cubicBezTo>
                    <a:cubicBezTo>
                      <a:pt x="818" y="1021"/>
                      <a:pt x="819" y="1020"/>
                      <a:pt x="820" y="1020"/>
                    </a:cubicBezTo>
                    <a:cubicBezTo>
                      <a:pt x="830" y="1012"/>
                      <a:pt x="832" y="1012"/>
                      <a:pt x="832" y="1011"/>
                    </a:cubicBezTo>
                    <a:cubicBezTo>
                      <a:pt x="839" y="1010"/>
                      <a:pt x="839" y="1010"/>
                      <a:pt x="857" y="996"/>
                    </a:cubicBezTo>
                    <a:cubicBezTo>
                      <a:pt x="857" y="996"/>
                      <a:pt x="857" y="996"/>
                      <a:pt x="858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75" y="986"/>
                      <a:pt x="879" y="978"/>
                      <a:pt x="879" y="978"/>
                    </a:cubicBezTo>
                    <a:cubicBezTo>
                      <a:pt x="879" y="978"/>
                      <a:pt x="879" y="978"/>
                      <a:pt x="879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1" y="977"/>
                      <a:pt x="881" y="977"/>
                      <a:pt x="881" y="977"/>
                    </a:cubicBezTo>
                    <a:cubicBezTo>
                      <a:pt x="882" y="977"/>
                      <a:pt x="882" y="976"/>
                      <a:pt x="882" y="976"/>
                    </a:cubicBezTo>
                    <a:cubicBezTo>
                      <a:pt x="883" y="976"/>
                      <a:pt x="883" y="976"/>
                      <a:pt x="883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5" y="978"/>
                      <a:pt x="884" y="979"/>
                      <a:pt x="884" y="980"/>
                    </a:cubicBezTo>
                    <a:cubicBezTo>
                      <a:pt x="885" y="980"/>
                      <a:pt x="885" y="980"/>
                      <a:pt x="885" y="980"/>
                    </a:cubicBezTo>
                    <a:cubicBezTo>
                      <a:pt x="883" y="986"/>
                      <a:pt x="880" y="992"/>
                      <a:pt x="878" y="997"/>
                    </a:cubicBezTo>
                    <a:cubicBezTo>
                      <a:pt x="876" y="999"/>
                      <a:pt x="876" y="1001"/>
                      <a:pt x="875" y="1002"/>
                    </a:cubicBezTo>
                    <a:cubicBezTo>
                      <a:pt x="858" y="1020"/>
                      <a:pt x="847" y="1031"/>
                      <a:pt x="828" y="1048"/>
                    </a:cubicBezTo>
                    <a:cubicBezTo>
                      <a:pt x="823" y="1051"/>
                      <a:pt x="820" y="1055"/>
                      <a:pt x="814" y="1062"/>
                    </a:cubicBezTo>
                    <a:cubicBezTo>
                      <a:pt x="813" y="1062"/>
                      <a:pt x="813" y="1062"/>
                      <a:pt x="812" y="1063"/>
                    </a:cubicBezTo>
                    <a:cubicBezTo>
                      <a:pt x="808" y="1064"/>
                      <a:pt x="805" y="1068"/>
                      <a:pt x="801" y="1069"/>
                    </a:cubicBezTo>
                    <a:cubicBezTo>
                      <a:pt x="794" y="1071"/>
                      <a:pt x="794" y="1071"/>
                      <a:pt x="792" y="1073"/>
                    </a:cubicBezTo>
                    <a:cubicBezTo>
                      <a:pt x="791" y="1073"/>
                      <a:pt x="791" y="1073"/>
                      <a:pt x="790" y="1073"/>
                    </a:cubicBezTo>
                    <a:cubicBezTo>
                      <a:pt x="789" y="1073"/>
                      <a:pt x="788" y="1074"/>
                      <a:pt x="788" y="1074"/>
                    </a:cubicBezTo>
                    <a:cubicBezTo>
                      <a:pt x="788" y="1074"/>
                      <a:pt x="787" y="1074"/>
                      <a:pt x="786" y="1074"/>
                    </a:cubicBezTo>
                    <a:cubicBezTo>
                      <a:pt x="786" y="1074"/>
                      <a:pt x="786" y="1074"/>
                      <a:pt x="785" y="1074"/>
                    </a:cubicBezTo>
                    <a:cubicBezTo>
                      <a:pt x="785" y="1074"/>
                      <a:pt x="784" y="1074"/>
                      <a:pt x="783" y="1074"/>
                    </a:cubicBezTo>
                    <a:cubicBezTo>
                      <a:pt x="783" y="1074"/>
                      <a:pt x="782" y="1074"/>
                      <a:pt x="782" y="1074"/>
                    </a:cubicBezTo>
                    <a:cubicBezTo>
                      <a:pt x="782" y="1075"/>
                      <a:pt x="781" y="1075"/>
                      <a:pt x="780" y="1075"/>
                    </a:cubicBezTo>
                    <a:cubicBezTo>
                      <a:pt x="780" y="1075"/>
                      <a:pt x="780" y="1076"/>
                      <a:pt x="779" y="1076"/>
                    </a:cubicBezTo>
                    <a:cubicBezTo>
                      <a:pt x="778" y="1074"/>
                      <a:pt x="778" y="1074"/>
                      <a:pt x="775" y="1074"/>
                    </a:cubicBezTo>
                    <a:cubicBezTo>
                      <a:pt x="775" y="1073"/>
                      <a:pt x="775" y="1073"/>
                      <a:pt x="775" y="1073"/>
                    </a:cubicBezTo>
                    <a:cubicBezTo>
                      <a:pt x="775" y="1073"/>
                      <a:pt x="775" y="1073"/>
                      <a:pt x="775" y="1073"/>
                    </a:cubicBezTo>
                    <a:moveTo>
                      <a:pt x="956" y="908"/>
                    </a:moveTo>
                    <a:cubicBezTo>
                      <a:pt x="955" y="908"/>
                      <a:pt x="955" y="907"/>
                      <a:pt x="955" y="905"/>
                    </a:cubicBezTo>
                    <a:cubicBezTo>
                      <a:pt x="956" y="903"/>
                      <a:pt x="957" y="901"/>
                      <a:pt x="957" y="900"/>
                    </a:cubicBezTo>
                    <a:cubicBezTo>
                      <a:pt x="957" y="900"/>
                      <a:pt x="957" y="900"/>
                      <a:pt x="957" y="900"/>
                    </a:cubicBezTo>
                    <a:cubicBezTo>
                      <a:pt x="957" y="900"/>
                      <a:pt x="958" y="900"/>
                      <a:pt x="958" y="899"/>
                    </a:cubicBezTo>
                    <a:cubicBezTo>
                      <a:pt x="959" y="899"/>
                      <a:pt x="959" y="899"/>
                      <a:pt x="959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1" y="899"/>
                      <a:pt x="961" y="899"/>
                      <a:pt x="961" y="899"/>
                    </a:cubicBezTo>
                    <a:cubicBezTo>
                      <a:pt x="961" y="898"/>
                      <a:pt x="961" y="898"/>
                      <a:pt x="961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4" y="898"/>
                      <a:pt x="964" y="898"/>
                      <a:pt x="964" y="897"/>
                    </a:cubicBezTo>
                    <a:cubicBezTo>
                      <a:pt x="964" y="898"/>
                      <a:pt x="964" y="898"/>
                      <a:pt x="964" y="898"/>
                    </a:cubicBezTo>
                    <a:cubicBezTo>
                      <a:pt x="963" y="898"/>
                      <a:pt x="963" y="899"/>
                      <a:pt x="963" y="899"/>
                    </a:cubicBezTo>
                    <a:cubicBezTo>
                      <a:pt x="963" y="899"/>
                      <a:pt x="963" y="899"/>
                      <a:pt x="963" y="899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1"/>
                      <a:pt x="963" y="901"/>
                      <a:pt x="963" y="901"/>
                    </a:cubicBezTo>
                    <a:cubicBezTo>
                      <a:pt x="962" y="902"/>
                      <a:pt x="962" y="902"/>
                      <a:pt x="962" y="902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4"/>
                      <a:pt x="962" y="904"/>
                      <a:pt x="962" y="904"/>
                    </a:cubicBezTo>
                    <a:cubicBezTo>
                      <a:pt x="961" y="905"/>
                      <a:pt x="961" y="905"/>
                      <a:pt x="961" y="905"/>
                    </a:cubicBezTo>
                    <a:cubicBezTo>
                      <a:pt x="959" y="907"/>
                      <a:pt x="957" y="908"/>
                      <a:pt x="956" y="908"/>
                    </a:cubicBezTo>
                    <a:moveTo>
                      <a:pt x="492" y="865"/>
                    </a:moveTo>
                    <a:cubicBezTo>
                      <a:pt x="482" y="865"/>
                      <a:pt x="480" y="862"/>
                      <a:pt x="483" y="854"/>
                    </a:cubicBezTo>
                    <a:cubicBezTo>
                      <a:pt x="484" y="855"/>
                      <a:pt x="484" y="855"/>
                      <a:pt x="484" y="855"/>
                    </a:cubicBezTo>
                    <a:cubicBezTo>
                      <a:pt x="484" y="855"/>
                      <a:pt x="485" y="855"/>
                      <a:pt x="485" y="855"/>
                    </a:cubicBezTo>
                    <a:cubicBezTo>
                      <a:pt x="486" y="855"/>
                      <a:pt x="486" y="855"/>
                      <a:pt x="486" y="855"/>
                    </a:cubicBezTo>
                    <a:cubicBezTo>
                      <a:pt x="487" y="855"/>
                      <a:pt x="487" y="855"/>
                      <a:pt x="487" y="855"/>
                    </a:cubicBezTo>
                    <a:cubicBezTo>
                      <a:pt x="487" y="855"/>
                      <a:pt x="487" y="855"/>
                      <a:pt x="488" y="855"/>
                    </a:cubicBezTo>
                    <a:cubicBezTo>
                      <a:pt x="489" y="855"/>
                      <a:pt x="489" y="855"/>
                      <a:pt x="489" y="856"/>
                    </a:cubicBezTo>
                    <a:cubicBezTo>
                      <a:pt x="489" y="856"/>
                      <a:pt x="489" y="856"/>
                      <a:pt x="489" y="856"/>
                    </a:cubicBezTo>
                    <a:cubicBezTo>
                      <a:pt x="490" y="856"/>
                      <a:pt x="490" y="856"/>
                      <a:pt x="490" y="856"/>
                    </a:cubicBezTo>
                    <a:cubicBezTo>
                      <a:pt x="491" y="856"/>
                      <a:pt x="491" y="856"/>
                      <a:pt x="491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3" y="856"/>
                      <a:pt x="493" y="856"/>
                      <a:pt x="493" y="856"/>
                    </a:cubicBezTo>
                    <a:cubicBezTo>
                      <a:pt x="493" y="856"/>
                      <a:pt x="493" y="856"/>
                      <a:pt x="494" y="857"/>
                    </a:cubicBezTo>
                    <a:cubicBezTo>
                      <a:pt x="494" y="857"/>
                      <a:pt x="494" y="857"/>
                      <a:pt x="494" y="857"/>
                    </a:cubicBezTo>
                    <a:cubicBezTo>
                      <a:pt x="493" y="858"/>
                      <a:pt x="493" y="858"/>
                      <a:pt x="493" y="858"/>
                    </a:cubicBezTo>
                    <a:cubicBezTo>
                      <a:pt x="493" y="859"/>
                      <a:pt x="493" y="859"/>
                      <a:pt x="493" y="859"/>
                    </a:cubicBezTo>
                    <a:cubicBezTo>
                      <a:pt x="493" y="860"/>
                      <a:pt x="493" y="860"/>
                      <a:pt x="493" y="860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2" y="863"/>
                      <a:pt x="492" y="863"/>
                      <a:pt x="492" y="863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5"/>
                    </a:cubicBezTo>
                    <a:cubicBezTo>
                      <a:pt x="492" y="865"/>
                      <a:pt x="492" y="865"/>
                      <a:pt x="492" y="865"/>
                    </a:cubicBezTo>
                    <a:moveTo>
                      <a:pt x="492" y="854"/>
                    </a:move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1"/>
                    </a:cubicBezTo>
                    <a:cubicBezTo>
                      <a:pt x="492" y="851"/>
                      <a:pt x="492" y="851"/>
                      <a:pt x="492" y="851"/>
                    </a:cubicBezTo>
                    <a:cubicBezTo>
                      <a:pt x="492" y="850"/>
                      <a:pt x="492" y="850"/>
                      <a:pt x="492" y="850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8"/>
                    </a:cubicBezTo>
                    <a:cubicBezTo>
                      <a:pt x="492" y="848"/>
                      <a:pt x="492" y="848"/>
                      <a:pt x="492" y="848"/>
                    </a:cubicBezTo>
                    <a:cubicBezTo>
                      <a:pt x="493" y="847"/>
                      <a:pt x="493" y="847"/>
                      <a:pt x="493" y="847"/>
                    </a:cubicBezTo>
                    <a:cubicBezTo>
                      <a:pt x="493" y="847"/>
                      <a:pt x="493" y="847"/>
                      <a:pt x="494" y="847"/>
                    </a:cubicBezTo>
                    <a:cubicBezTo>
                      <a:pt x="494" y="848"/>
                      <a:pt x="494" y="848"/>
                      <a:pt x="494" y="848"/>
                    </a:cubicBezTo>
                    <a:cubicBezTo>
                      <a:pt x="494" y="848"/>
                      <a:pt x="495" y="848"/>
                      <a:pt x="495" y="848"/>
                    </a:cubicBezTo>
                    <a:cubicBezTo>
                      <a:pt x="495" y="848"/>
                      <a:pt x="495" y="848"/>
                      <a:pt x="496" y="848"/>
                    </a:cubicBezTo>
                    <a:cubicBezTo>
                      <a:pt x="496" y="848"/>
                      <a:pt x="496" y="848"/>
                      <a:pt x="496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9" y="848"/>
                      <a:pt x="499" y="848"/>
                      <a:pt x="499" y="848"/>
                    </a:cubicBezTo>
                    <a:cubicBezTo>
                      <a:pt x="499" y="848"/>
                      <a:pt x="499" y="848"/>
                      <a:pt x="499" y="849"/>
                    </a:cubicBezTo>
                    <a:cubicBezTo>
                      <a:pt x="500" y="849"/>
                      <a:pt x="500" y="849"/>
                      <a:pt x="500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50"/>
                      <a:pt x="501" y="850"/>
                      <a:pt x="501" y="850"/>
                    </a:cubicBezTo>
                    <a:cubicBezTo>
                      <a:pt x="500" y="850"/>
                      <a:pt x="500" y="850"/>
                      <a:pt x="500" y="850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499" y="853"/>
                      <a:pt x="499" y="853"/>
                      <a:pt x="499" y="853"/>
                    </a:cubicBezTo>
                    <a:cubicBezTo>
                      <a:pt x="499" y="853"/>
                      <a:pt x="499" y="853"/>
                      <a:pt x="499" y="854"/>
                    </a:cubicBezTo>
                    <a:cubicBezTo>
                      <a:pt x="499" y="855"/>
                      <a:pt x="499" y="855"/>
                      <a:pt x="499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7" y="855"/>
                    </a:cubicBezTo>
                    <a:cubicBezTo>
                      <a:pt x="497" y="855"/>
                      <a:pt x="497" y="855"/>
                      <a:pt x="497" y="855"/>
                    </a:cubicBezTo>
                    <a:cubicBezTo>
                      <a:pt x="496" y="855"/>
                      <a:pt x="496" y="855"/>
                      <a:pt x="496" y="855"/>
                    </a:cubicBezTo>
                    <a:cubicBezTo>
                      <a:pt x="496" y="855"/>
                      <a:pt x="496" y="855"/>
                      <a:pt x="495" y="855"/>
                    </a:cubicBezTo>
                    <a:cubicBezTo>
                      <a:pt x="495" y="854"/>
                      <a:pt x="495" y="854"/>
                      <a:pt x="495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3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moveTo>
                      <a:pt x="1074" y="758"/>
                    </a:moveTo>
                    <a:cubicBezTo>
                      <a:pt x="1076" y="749"/>
                      <a:pt x="1078" y="741"/>
                      <a:pt x="1083" y="735"/>
                    </a:cubicBezTo>
                    <a:cubicBezTo>
                      <a:pt x="1083" y="735"/>
                      <a:pt x="1083" y="735"/>
                      <a:pt x="1083" y="735"/>
                    </a:cubicBezTo>
                    <a:cubicBezTo>
                      <a:pt x="1083" y="736"/>
                      <a:pt x="1083" y="736"/>
                      <a:pt x="1083" y="736"/>
                    </a:cubicBezTo>
                    <a:cubicBezTo>
                      <a:pt x="1083" y="737"/>
                      <a:pt x="1083" y="737"/>
                      <a:pt x="1083" y="737"/>
                    </a:cubicBezTo>
                    <a:cubicBezTo>
                      <a:pt x="1083" y="737"/>
                      <a:pt x="1083" y="737"/>
                      <a:pt x="1083" y="738"/>
                    </a:cubicBezTo>
                    <a:cubicBezTo>
                      <a:pt x="1083" y="738"/>
                      <a:pt x="1083" y="738"/>
                      <a:pt x="1083" y="738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40"/>
                      <a:pt x="1083" y="740"/>
                      <a:pt x="1083" y="740"/>
                    </a:cubicBezTo>
                    <a:cubicBezTo>
                      <a:pt x="1082" y="740"/>
                      <a:pt x="1082" y="740"/>
                      <a:pt x="1082" y="741"/>
                    </a:cubicBezTo>
                    <a:cubicBezTo>
                      <a:pt x="1082" y="741"/>
                      <a:pt x="1082" y="741"/>
                      <a:pt x="1082" y="741"/>
                    </a:cubicBezTo>
                    <a:cubicBezTo>
                      <a:pt x="1082" y="742"/>
                      <a:pt x="1082" y="742"/>
                      <a:pt x="1082" y="743"/>
                    </a:cubicBezTo>
                    <a:cubicBezTo>
                      <a:pt x="1082" y="743"/>
                      <a:pt x="1082" y="743"/>
                      <a:pt x="1082" y="743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5"/>
                      <a:pt x="1082" y="745"/>
                      <a:pt x="1082" y="745"/>
                    </a:cubicBezTo>
                    <a:cubicBezTo>
                      <a:pt x="1082" y="745"/>
                      <a:pt x="1082" y="746"/>
                      <a:pt x="1082" y="746"/>
                    </a:cubicBezTo>
                    <a:cubicBezTo>
                      <a:pt x="1082" y="746"/>
                      <a:pt x="1082" y="746"/>
                      <a:pt x="1082" y="746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1" y="748"/>
                      <a:pt x="1081" y="748"/>
                      <a:pt x="1081" y="748"/>
                    </a:cubicBezTo>
                    <a:cubicBezTo>
                      <a:pt x="1081" y="749"/>
                      <a:pt x="1081" y="749"/>
                      <a:pt x="1081" y="749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1"/>
                      <a:pt x="1081" y="751"/>
                      <a:pt x="1081" y="751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3"/>
                      <a:pt x="1081" y="753"/>
                      <a:pt x="1081" y="753"/>
                    </a:cubicBezTo>
                    <a:cubicBezTo>
                      <a:pt x="1080" y="754"/>
                      <a:pt x="1080" y="754"/>
                      <a:pt x="1080" y="754"/>
                    </a:cubicBezTo>
                    <a:cubicBezTo>
                      <a:pt x="1080" y="755"/>
                      <a:pt x="1080" y="755"/>
                      <a:pt x="1080" y="755"/>
                    </a:cubicBezTo>
                    <a:cubicBezTo>
                      <a:pt x="1080" y="755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79" y="757"/>
                      <a:pt x="1079" y="757"/>
                      <a:pt x="1079" y="757"/>
                    </a:cubicBezTo>
                    <a:cubicBezTo>
                      <a:pt x="1079" y="757"/>
                      <a:pt x="1079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6" y="758"/>
                      <a:pt x="1076" y="759"/>
                      <a:pt x="1076" y="759"/>
                    </a:cubicBezTo>
                    <a:cubicBezTo>
                      <a:pt x="1076" y="759"/>
                      <a:pt x="1076" y="759"/>
                      <a:pt x="1076" y="759"/>
                    </a:cubicBezTo>
                    <a:cubicBezTo>
                      <a:pt x="1075" y="759"/>
                      <a:pt x="1075" y="759"/>
                      <a:pt x="1075" y="759"/>
                    </a:cubicBezTo>
                    <a:cubicBezTo>
                      <a:pt x="1075" y="760"/>
                      <a:pt x="1075" y="760"/>
                      <a:pt x="1075" y="760"/>
                    </a:cubicBezTo>
                    <a:cubicBezTo>
                      <a:pt x="1075" y="758"/>
                      <a:pt x="1075" y="758"/>
                      <a:pt x="1075" y="758"/>
                    </a:cubicBezTo>
                    <a:cubicBezTo>
                      <a:pt x="1074" y="758"/>
                      <a:pt x="1074" y="758"/>
                      <a:pt x="1074" y="758"/>
                    </a:cubicBezTo>
                    <a:moveTo>
                      <a:pt x="1106" y="706"/>
                    </a:move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8" y="693"/>
                      <a:pt x="1108" y="679"/>
                      <a:pt x="1111" y="666"/>
                    </a:cubicBezTo>
                    <a:cubicBezTo>
                      <a:pt x="1111" y="665"/>
                      <a:pt x="1111" y="665"/>
                      <a:pt x="1111" y="665"/>
                    </a:cubicBezTo>
                    <a:cubicBezTo>
                      <a:pt x="1112" y="665"/>
                      <a:pt x="1112" y="665"/>
                      <a:pt x="1112" y="665"/>
                    </a:cubicBezTo>
                    <a:cubicBezTo>
                      <a:pt x="1114" y="666"/>
                      <a:pt x="1113" y="668"/>
                      <a:pt x="1114" y="670"/>
                    </a:cubicBezTo>
                    <a:cubicBezTo>
                      <a:pt x="1114" y="669"/>
                      <a:pt x="1114" y="669"/>
                      <a:pt x="1114" y="669"/>
                    </a:cubicBezTo>
                    <a:cubicBezTo>
                      <a:pt x="1114" y="678"/>
                      <a:pt x="1114" y="678"/>
                      <a:pt x="1114" y="678"/>
                    </a:cubicBezTo>
                    <a:cubicBezTo>
                      <a:pt x="1114" y="679"/>
                      <a:pt x="1114" y="680"/>
                      <a:pt x="1114" y="680"/>
                    </a:cubicBezTo>
                    <a:cubicBezTo>
                      <a:pt x="1114" y="681"/>
                      <a:pt x="1114" y="681"/>
                      <a:pt x="1114" y="682"/>
                    </a:cubicBezTo>
                    <a:cubicBezTo>
                      <a:pt x="1114" y="683"/>
                      <a:pt x="1114" y="683"/>
                      <a:pt x="1114" y="684"/>
                    </a:cubicBezTo>
                    <a:cubicBezTo>
                      <a:pt x="1114" y="685"/>
                      <a:pt x="1114" y="685"/>
                      <a:pt x="1114" y="685"/>
                    </a:cubicBezTo>
                    <a:cubicBezTo>
                      <a:pt x="1114" y="686"/>
                      <a:pt x="1114" y="687"/>
                      <a:pt x="1113" y="687"/>
                    </a:cubicBezTo>
                    <a:cubicBezTo>
                      <a:pt x="1113" y="687"/>
                      <a:pt x="1113" y="688"/>
                      <a:pt x="1113" y="689"/>
                    </a:cubicBezTo>
                    <a:cubicBezTo>
                      <a:pt x="1113" y="690"/>
                      <a:pt x="1113" y="690"/>
                      <a:pt x="1113" y="691"/>
                    </a:cubicBezTo>
                    <a:cubicBezTo>
                      <a:pt x="1113" y="692"/>
                      <a:pt x="1113" y="692"/>
                      <a:pt x="1113" y="692"/>
                    </a:cubicBezTo>
                    <a:cubicBezTo>
                      <a:pt x="1112" y="695"/>
                      <a:pt x="1111" y="697"/>
                      <a:pt x="1110" y="700"/>
                    </a:cubicBezTo>
                    <a:cubicBezTo>
                      <a:pt x="1110" y="701"/>
                      <a:pt x="1110" y="701"/>
                      <a:pt x="1110" y="701"/>
                    </a:cubicBezTo>
                    <a:cubicBezTo>
                      <a:pt x="1110" y="701"/>
                      <a:pt x="1110" y="702"/>
                      <a:pt x="1110" y="702"/>
                    </a:cubicBezTo>
                    <a:cubicBezTo>
                      <a:pt x="1109" y="702"/>
                      <a:pt x="1109" y="702"/>
                      <a:pt x="1109" y="702"/>
                    </a:cubicBezTo>
                    <a:cubicBezTo>
                      <a:pt x="1109" y="703"/>
                      <a:pt x="1108" y="703"/>
                      <a:pt x="1108" y="703"/>
                    </a:cubicBezTo>
                    <a:cubicBezTo>
                      <a:pt x="1108" y="703"/>
                      <a:pt x="1108" y="704"/>
                      <a:pt x="1108" y="704"/>
                    </a:cubicBezTo>
                    <a:cubicBezTo>
                      <a:pt x="1108" y="704"/>
                      <a:pt x="1108" y="704"/>
                      <a:pt x="1108" y="704"/>
                    </a:cubicBezTo>
                    <a:cubicBezTo>
                      <a:pt x="1107" y="705"/>
                      <a:pt x="1107" y="706"/>
                      <a:pt x="1107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moveTo>
                      <a:pt x="237" y="620"/>
                    </a:moveTo>
                    <a:cubicBezTo>
                      <a:pt x="237" y="620"/>
                      <a:pt x="236" y="619"/>
                      <a:pt x="235" y="619"/>
                    </a:cubicBezTo>
                    <a:cubicBezTo>
                      <a:pt x="232" y="618"/>
                      <a:pt x="230" y="617"/>
                      <a:pt x="227" y="615"/>
                    </a:cubicBezTo>
                    <a:cubicBezTo>
                      <a:pt x="226" y="615"/>
                      <a:pt x="225" y="614"/>
                      <a:pt x="224" y="613"/>
                    </a:cubicBezTo>
                    <a:cubicBezTo>
                      <a:pt x="223" y="611"/>
                      <a:pt x="225" y="607"/>
                      <a:pt x="227" y="607"/>
                    </a:cubicBezTo>
                    <a:cubicBezTo>
                      <a:pt x="227" y="607"/>
                      <a:pt x="228" y="607"/>
                      <a:pt x="229" y="607"/>
                    </a:cubicBezTo>
                    <a:cubicBezTo>
                      <a:pt x="232" y="607"/>
                      <a:pt x="235" y="608"/>
                      <a:pt x="237" y="610"/>
                    </a:cubicBezTo>
                    <a:cubicBezTo>
                      <a:pt x="239" y="610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2"/>
                      <a:pt x="240" y="612"/>
                      <a:pt x="240" y="612"/>
                    </a:cubicBezTo>
                    <a:cubicBezTo>
                      <a:pt x="240" y="613"/>
                      <a:pt x="240" y="613"/>
                      <a:pt x="240" y="613"/>
                    </a:cubicBezTo>
                    <a:cubicBezTo>
                      <a:pt x="239" y="614"/>
                      <a:pt x="239" y="614"/>
                      <a:pt x="239" y="614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7"/>
                      <a:pt x="239" y="617"/>
                      <a:pt x="239" y="617"/>
                    </a:cubicBezTo>
                    <a:cubicBezTo>
                      <a:pt x="237" y="617"/>
                      <a:pt x="237" y="617"/>
                      <a:pt x="237" y="617"/>
                    </a:cubicBezTo>
                    <a:cubicBezTo>
                      <a:pt x="237" y="618"/>
                      <a:pt x="237" y="618"/>
                      <a:pt x="237" y="618"/>
                    </a:cubicBezTo>
                    <a:cubicBezTo>
                      <a:pt x="237" y="618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20"/>
                    </a:cubicBezTo>
                    <a:cubicBezTo>
                      <a:pt x="237" y="620"/>
                      <a:pt x="237" y="620"/>
                      <a:pt x="237" y="620"/>
                    </a:cubicBezTo>
                    <a:moveTo>
                      <a:pt x="235" y="606"/>
                    </a:moveTo>
                    <a:cubicBezTo>
                      <a:pt x="235" y="606"/>
                      <a:pt x="235" y="606"/>
                      <a:pt x="235" y="606"/>
                    </a:cubicBezTo>
                    <a:cubicBezTo>
                      <a:pt x="235" y="606"/>
                      <a:pt x="235" y="606"/>
                      <a:pt x="235" y="605"/>
                    </a:cubicBezTo>
                    <a:cubicBezTo>
                      <a:pt x="235" y="605"/>
                      <a:pt x="235" y="604"/>
                      <a:pt x="236" y="604"/>
                    </a:cubicBezTo>
                    <a:cubicBezTo>
                      <a:pt x="236" y="603"/>
                      <a:pt x="236" y="603"/>
                      <a:pt x="236" y="603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9" y="599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1" y="600"/>
                      <a:pt x="241" y="600"/>
                      <a:pt x="241" y="600"/>
                    </a:cubicBezTo>
                    <a:cubicBezTo>
                      <a:pt x="241" y="601"/>
                      <a:pt x="241" y="601"/>
                      <a:pt x="241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2" y="602"/>
                    </a:cubicBezTo>
                    <a:cubicBezTo>
                      <a:pt x="242" y="603"/>
                      <a:pt x="242" y="603"/>
                      <a:pt x="242" y="603"/>
                    </a:cubicBezTo>
                    <a:cubicBezTo>
                      <a:pt x="242" y="604"/>
                      <a:pt x="242" y="604"/>
                      <a:pt x="242" y="604"/>
                    </a:cubicBezTo>
                    <a:cubicBezTo>
                      <a:pt x="242" y="605"/>
                      <a:pt x="242" y="605"/>
                      <a:pt x="242" y="605"/>
                    </a:cubicBezTo>
                    <a:cubicBezTo>
                      <a:pt x="242" y="605"/>
                      <a:pt x="242" y="605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7"/>
                    </a:cubicBezTo>
                    <a:cubicBezTo>
                      <a:pt x="242" y="607"/>
                      <a:pt x="242" y="607"/>
                      <a:pt x="242" y="607"/>
                    </a:cubicBezTo>
                    <a:cubicBezTo>
                      <a:pt x="242" y="608"/>
                      <a:pt x="242" y="608"/>
                      <a:pt x="242" y="608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9"/>
                      <a:pt x="241" y="609"/>
                      <a:pt x="241" y="609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8"/>
                      <a:pt x="241" y="608"/>
                      <a:pt x="240" y="608"/>
                    </a:cubicBezTo>
                    <a:cubicBezTo>
                      <a:pt x="240" y="608"/>
                      <a:pt x="240" y="608"/>
                      <a:pt x="240" y="608"/>
                    </a:cubicBezTo>
                    <a:cubicBezTo>
                      <a:pt x="239" y="608"/>
                      <a:pt x="239" y="608"/>
                      <a:pt x="239" y="608"/>
                    </a:cubicBezTo>
                    <a:cubicBezTo>
                      <a:pt x="239" y="607"/>
                      <a:pt x="239" y="607"/>
                      <a:pt x="239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5" y="606"/>
                    </a:cubicBezTo>
                    <a:moveTo>
                      <a:pt x="225" y="601"/>
                    </a:move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599"/>
                      <a:pt x="225" y="599"/>
                      <a:pt x="225" y="599"/>
                    </a:cubicBezTo>
                    <a:cubicBezTo>
                      <a:pt x="225" y="599"/>
                      <a:pt x="225" y="599"/>
                      <a:pt x="226" y="599"/>
                    </a:cubicBezTo>
                    <a:cubicBezTo>
                      <a:pt x="226" y="599"/>
                      <a:pt x="226" y="599"/>
                      <a:pt x="226" y="598"/>
                    </a:cubicBezTo>
                    <a:cubicBezTo>
                      <a:pt x="226" y="597"/>
                      <a:pt x="226" y="597"/>
                      <a:pt x="226" y="597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7" y="596"/>
                    </a:cubicBezTo>
                    <a:cubicBezTo>
                      <a:pt x="227" y="596"/>
                      <a:pt x="227" y="596"/>
                      <a:pt x="227" y="595"/>
                    </a:cubicBezTo>
                    <a:cubicBezTo>
                      <a:pt x="227" y="595"/>
                      <a:pt x="227" y="594"/>
                      <a:pt x="227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1" y="595"/>
                      <a:pt x="231" y="595"/>
                      <a:pt x="231" y="595"/>
                    </a:cubicBezTo>
                    <a:cubicBezTo>
                      <a:pt x="231" y="596"/>
                      <a:pt x="231" y="596"/>
                      <a:pt x="231" y="596"/>
                    </a:cubicBezTo>
                    <a:cubicBezTo>
                      <a:pt x="231" y="596"/>
                      <a:pt x="231" y="596"/>
                      <a:pt x="232" y="596"/>
                    </a:cubicBezTo>
                    <a:cubicBezTo>
                      <a:pt x="232" y="596"/>
                      <a:pt x="232" y="596"/>
                      <a:pt x="232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7"/>
                    </a:cubicBezTo>
                    <a:cubicBezTo>
                      <a:pt x="233" y="597"/>
                      <a:pt x="233" y="597"/>
                      <a:pt x="233" y="597"/>
                    </a:cubicBezTo>
                    <a:cubicBezTo>
                      <a:pt x="233" y="598"/>
                      <a:pt x="233" y="598"/>
                      <a:pt x="233" y="598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2" y="599"/>
                      <a:pt x="232" y="599"/>
                      <a:pt x="232" y="599"/>
                    </a:cubicBezTo>
                    <a:cubicBezTo>
                      <a:pt x="232" y="600"/>
                      <a:pt x="232" y="600"/>
                      <a:pt x="232" y="600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1" y="602"/>
                      <a:pt x="231" y="603"/>
                      <a:pt x="231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29" y="603"/>
                      <a:pt x="229" y="603"/>
                      <a:pt x="229" y="603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8" y="602"/>
                    </a:cubicBezTo>
                    <a:cubicBezTo>
                      <a:pt x="228" y="602"/>
                      <a:pt x="228" y="602"/>
                      <a:pt x="228" y="602"/>
                    </a:cubicBezTo>
                    <a:cubicBezTo>
                      <a:pt x="227" y="602"/>
                      <a:pt x="227" y="602"/>
                      <a:pt x="227" y="602"/>
                    </a:cubicBezTo>
                    <a:cubicBezTo>
                      <a:pt x="227" y="601"/>
                      <a:pt x="227" y="601"/>
                      <a:pt x="227" y="601"/>
                    </a:cubicBezTo>
                    <a:cubicBezTo>
                      <a:pt x="227" y="601"/>
                      <a:pt x="227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5" y="601"/>
                      <a:pt x="225" y="601"/>
                      <a:pt x="225" y="601"/>
                    </a:cubicBezTo>
                    <a:moveTo>
                      <a:pt x="228" y="594"/>
                    </a:moveTo>
                    <a:cubicBezTo>
                      <a:pt x="227" y="593"/>
                      <a:pt x="226" y="593"/>
                      <a:pt x="226" y="592"/>
                    </a:cubicBezTo>
                    <a:cubicBezTo>
                      <a:pt x="225" y="592"/>
                      <a:pt x="224" y="592"/>
                      <a:pt x="223" y="591"/>
                    </a:cubicBezTo>
                    <a:cubicBezTo>
                      <a:pt x="220" y="590"/>
                      <a:pt x="218" y="589"/>
                      <a:pt x="217" y="588"/>
                    </a:cubicBezTo>
                    <a:cubicBezTo>
                      <a:pt x="215" y="586"/>
                      <a:pt x="216" y="584"/>
                      <a:pt x="217" y="582"/>
                    </a:cubicBezTo>
                    <a:cubicBezTo>
                      <a:pt x="217" y="580"/>
                      <a:pt x="218" y="579"/>
                      <a:pt x="219" y="579"/>
                    </a:cubicBezTo>
                    <a:cubicBezTo>
                      <a:pt x="220" y="579"/>
                      <a:pt x="221" y="579"/>
                      <a:pt x="222" y="580"/>
                    </a:cubicBezTo>
                    <a:cubicBezTo>
                      <a:pt x="224" y="581"/>
                      <a:pt x="225" y="582"/>
                      <a:pt x="227" y="582"/>
                    </a:cubicBezTo>
                    <a:cubicBezTo>
                      <a:pt x="228" y="584"/>
                      <a:pt x="229" y="584"/>
                      <a:pt x="229" y="584"/>
                    </a:cubicBezTo>
                    <a:cubicBezTo>
                      <a:pt x="228" y="585"/>
                      <a:pt x="228" y="585"/>
                      <a:pt x="230" y="587"/>
                    </a:cubicBezTo>
                    <a:cubicBezTo>
                      <a:pt x="229" y="587"/>
                      <a:pt x="229" y="587"/>
                      <a:pt x="229" y="587"/>
                    </a:cubicBezTo>
                    <a:cubicBezTo>
                      <a:pt x="229" y="588"/>
                      <a:pt x="229" y="588"/>
                      <a:pt x="229" y="588"/>
                    </a:cubicBezTo>
                    <a:cubicBezTo>
                      <a:pt x="229" y="589"/>
                      <a:pt x="229" y="590"/>
                      <a:pt x="229" y="590"/>
                    </a:cubicBezTo>
                    <a:cubicBezTo>
                      <a:pt x="229" y="590"/>
                      <a:pt x="229" y="590"/>
                      <a:pt x="229" y="590"/>
                    </a:cubicBezTo>
                    <a:cubicBezTo>
                      <a:pt x="229" y="590"/>
                      <a:pt x="229" y="591"/>
                      <a:pt x="228" y="591"/>
                    </a:cubicBezTo>
                    <a:cubicBezTo>
                      <a:pt x="228" y="592"/>
                      <a:pt x="228" y="592"/>
                      <a:pt x="228" y="592"/>
                    </a:cubicBezTo>
                    <a:cubicBezTo>
                      <a:pt x="228" y="592"/>
                      <a:pt x="228" y="592"/>
                      <a:pt x="228" y="593"/>
                    </a:cubicBezTo>
                    <a:cubicBezTo>
                      <a:pt x="228" y="594"/>
                      <a:pt x="228" y="594"/>
                      <a:pt x="228" y="594"/>
                    </a:cubicBezTo>
                    <a:moveTo>
                      <a:pt x="22" y="459"/>
                    </a:moveTo>
                    <a:cubicBezTo>
                      <a:pt x="19" y="457"/>
                      <a:pt x="19" y="452"/>
                      <a:pt x="24" y="446"/>
                    </a:cubicBezTo>
                    <a:cubicBezTo>
                      <a:pt x="24" y="446"/>
                      <a:pt x="24" y="446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8"/>
                      <a:pt x="24" y="448"/>
                      <a:pt x="24" y="448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6" y="450"/>
                      <a:pt x="26" y="450"/>
                      <a:pt x="26" y="450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2"/>
                      <a:pt x="25" y="452"/>
                      <a:pt x="25" y="452"/>
                    </a:cubicBezTo>
                    <a:cubicBezTo>
                      <a:pt x="25" y="453"/>
                      <a:pt x="25" y="453"/>
                      <a:pt x="25" y="453"/>
                    </a:cubicBezTo>
                    <a:cubicBezTo>
                      <a:pt x="25" y="453"/>
                      <a:pt x="25" y="453"/>
                      <a:pt x="24" y="453"/>
                    </a:cubicBezTo>
                    <a:cubicBezTo>
                      <a:pt x="24" y="453"/>
                      <a:pt x="24" y="454"/>
                      <a:pt x="24" y="454"/>
                    </a:cubicBezTo>
                    <a:cubicBezTo>
                      <a:pt x="24" y="455"/>
                      <a:pt x="24" y="455"/>
                      <a:pt x="24" y="455"/>
                    </a:cubicBezTo>
                    <a:cubicBezTo>
                      <a:pt x="24" y="455"/>
                      <a:pt x="24" y="455"/>
                      <a:pt x="24" y="456"/>
                    </a:cubicBezTo>
                    <a:cubicBezTo>
                      <a:pt x="24" y="456"/>
                      <a:pt x="24" y="456"/>
                      <a:pt x="24" y="456"/>
                    </a:cubicBezTo>
                    <a:cubicBezTo>
                      <a:pt x="24" y="457"/>
                      <a:pt x="24" y="457"/>
                      <a:pt x="24" y="457"/>
                    </a:cubicBezTo>
                    <a:cubicBezTo>
                      <a:pt x="23" y="457"/>
                      <a:pt x="23" y="457"/>
                      <a:pt x="23" y="457"/>
                    </a:cubicBezTo>
                    <a:cubicBezTo>
                      <a:pt x="23" y="457"/>
                      <a:pt x="23" y="457"/>
                      <a:pt x="23" y="458"/>
                    </a:cubicBezTo>
                    <a:cubicBezTo>
                      <a:pt x="22" y="458"/>
                      <a:pt x="22" y="458"/>
                      <a:pt x="22" y="458"/>
                    </a:cubicBezTo>
                    <a:cubicBezTo>
                      <a:pt x="22" y="459"/>
                      <a:pt x="22" y="459"/>
                      <a:pt x="22" y="459"/>
                    </a:cubicBezTo>
                    <a:cubicBezTo>
                      <a:pt x="22" y="459"/>
                      <a:pt x="22" y="459"/>
                      <a:pt x="22" y="459"/>
                    </a:cubicBezTo>
                    <a:moveTo>
                      <a:pt x="12" y="452"/>
                    </a:moveTo>
                    <a:cubicBezTo>
                      <a:pt x="12" y="445"/>
                      <a:pt x="15" y="441"/>
                      <a:pt x="19" y="437"/>
                    </a:cubicBezTo>
                    <a:cubicBezTo>
                      <a:pt x="21" y="434"/>
                      <a:pt x="24" y="431"/>
                      <a:pt x="26" y="427"/>
                    </a:cubicBezTo>
                    <a:cubicBezTo>
                      <a:pt x="30" y="416"/>
                      <a:pt x="29" y="414"/>
                      <a:pt x="28" y="413"/>
                    </a:cubicBezTo>
                    <a:cubicBezTo>
                      <a:pt x="28" y="412"/>
                      <a:pt x="28" y="412"/>
                      <a:pt x="28" y="412"/>
                    </a:cubicBezTo>
                    <a:cubicBezTo>
                      <a:pt x="29" y="410"/>
                      <a:pt x="29" y="409"/>
                      <a:pt x="30" y="406"/>
                    </a:cubicBezTo>
                    <a:cubicBezTo>
                      <a:pt x="31" y="404"/>
                      <a:pt x="31" y="403"/>
                      <a:pt x="32" y="403"/>
                    </a:cubicBezTo>
                    <a:cubicBezTo>
                      <a:pt x="32" y="403"/>
                      <a:pt x="32" y="403"/>
                      <a:pt x="32" y="404"/>
                    </a:cubicBezTo>
                    <a:cubicBezTo>
                      <a:pt x="33" y="404"/>
                      <a:pt x="33" y="404"/>
                      <a:pt x="33" y="404"/>
                    </a:cubicBezTo>
                    <a:cubicBezTo>
                      <a:pt x="33" y="406"/>
                      <a:pt x="33" y="407"/>
                      <a:pt x="34" y="409"/>
                    </a:cubicBezTo>
                    <a:cubicBezTo>
                      <a:pt x="34" y="410"/>
                      <a:pt x="34" y="410"/>
                      <a:pt x="34" y="410"/>
                    </a:cubicBezTo>
                    <a:cubicBezTo>
                      <a:pt x="34" y="411"/>
                      <a:pt x="34" y="412"/>
                      <a:pt x="33" y="413"/>
                    </a:cubicBezTo>
                    <a:cubicBezTo>
                      <a:pt x="33" y="415"/>
                      <a:pt x="32" y="417"/>
                      <a:pt x="31" y="419"/>
                    </a:cubicBezTo>
                    <a:cubicBezTo>
                      <a:pt x="31" y="420"/>
                      <a:pt x="30" y="421"/>
                      <a:pt x="30" y="422"/>
                    </a:cubicBezTo>
                    <a:cubicBezTo>
                      <a:pt x="29" y="426"/>
                      <a:pt x="28" y="429"/>
                      <a:pt x="27" y="433"/>
                    </a:cubicBezTo>
                    <a:cubicBezTo>
                      <a:pt x="27" y="434"/>
                      <a:pt x="26" y="434"/>
                      <a:pt x="26" y="434"/>
                    </a:cubicBezTo>
                    <a:cubicBezTo>
                      <a:pt x="22" y="437"/>
                      <a:pt x="19" y="440"/>
                      <a:pt x="12" y="452"/>
                    </a:cubicBezTo>
                    <a:moveTo>
                      <a:pt x="30" y="402"/>
                    </a:moveTo>
                    <a:cubicBezTo>
                      <a:pt x="30" y="402"/>
                      <a:pt x="30" y="402"/>
                      <a:pt x="30" y="402"/>
                    </a:cubicBezTo>
                    <a:cubicBezTo>
                      <a:pt x="30" y="402"/>
                      <a:pt x="30" y="402"/>
                      <a:pt x="30" y="401"/>
                    </a:cubicBezTo>
                    <a:cubicBezTo>
                      <a:pt x="30" y="401"/>
                      <a:pt x="30" y="401"/>
                      <a:pt x="30" y="401"/>
                    </a:cubicBezTo>
                    <a:cubicBezTo>
                      <a:pt x="30" y="400"/>
                      <a:pt x="30" y="400"/>
                      <a:pt x="30" y="400"/>
                    </a:cubicBezTo>
                    <a:cubicBezTo>
                      <a:pt x="30" y="400"/>
                      <a:pt x="30" y="400"/>
                      <a:pt x="30" y="399"/>
                    </a:cubicBezTo>
                    <a:cubicBezTo>
                      <a:pt x="30" y="399"/>
                      <a:pt x="30" y="399"/>
                      <a:pt x="30" y="399"/>
                    </a:cubicBezTo>
                    <a:cubicBezTo>
                      <a:pt x="30" y="397"/>
                      <a:pt x="30" y="397"/>
                      <a:pt x="31" y="394"/>
                    </a:cubicBezTo>
                    <a:cubicBezTo>
                      <a:pt x="32" y="391"/>
                      <a:pt x="32" y="389"/>
                      <a:pt x="34" y="386"/>
                    </a:cubicBezTo>
                    <a:cubicBezTo>
                      <a:pt x="35" y="390"/>
                      <a:pt x="35" y="390"/>
                      <a:pt x="34" y="392"/>
                    </a:cubicBezTo>
                    <a:cubicBezTo>
                      <a:pt x="35" y="391"/>
                      <a:pt x="37" y="388"/>
                      <a:pt x="38" y="388"/>
                    </a:cubicBezTo>
                    <a:cubicBezTo>
                      <a:pt x="38" y="388"/>
                      <a:pt x="38" y="389"/>
                      <a:pt x="38" y="389"/>
                    </a:cubicBezTo>
                    <a:cubicBezTo>
                      <a:pt x="39" y="390"/>
                      <a:pt x="39" y="391"/>
                      <a:pt x="39" y="392"/>
                    </a:cubicBezTo>
                    <a:cubicBezTo>
                      <a:pt x="39" y="392"/>
                      <a:pt x="39" y="392"/>
                      <a:pt x="38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3"/>
                      <a:pt x="39" y="393"/>
                      <a:pt x="39" y="393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40" y="394"/>
                      <a:pt x="40" y="394"/>
                      <a:pt x="40" y="394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8"/>
                    </a:cubicBezTo>
                    <a:cubicBezTo>
                      <a:pt x="40" y="399"/>
                      <a:pt x="40" y="399"/>
                      <a:pt x="40" y="399"/>
                    </a:cubicBezTo>
                    <a:cubicBezTo>
                      <a:pt x="40" y="399"/>
                      <a:pt x="40" y="401"/>
                      <a:pt x="39" y="402"/>
                    </a:cubicBezTo>
                    <a:cubicBezTo>
                      <a:pt x="38" y="404"/>
                      <a:pt x="37" y="405"/>
                      <a:pt x="36" y="405"/>
                    </a:cubicBezTo>
                    <a:cubicBezTo>
                      <a:pt x="36" y="405"/>
                      <a:pt x="36" y="405"/>
                      <a:pt x="35" y="404"/>
                    </a:cubicBezTo>
                    <a:cubicBezTo>
                      <a:pt x="35" y="403"/>
                      <a:pt x="35" y="402"/>
                      <a:pt x="35" y="402"/>
                    </a:cubicBezTo>
                    <a:cubicBezTo>
                      <a:pt x="35" y="402"/>
                      <a:pt x="35" y="402"/>
                      <a:pt x="35" y="402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4" y="401"/>
                      <a:pt x="34" y="401"/>
                      <a:pt x="34" y="401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4" y="401"/>
                    </a:cubicBezTo>
                    <a:cubicBezTo>
                      <a:pt x="34" y="399"/>
                      <a:pt x="34" y="399"/>
                      <a:pt x="34" y="399"/>
                    </a:cubicBezTo>
                    <a:cubicBezTo>
                      <a:pt x="34" y="398"/>
                      <a:pt x="34" y="397"/>
                      <a:pt x="34" y="397"/>
                    </a:cubicBezTo>
                    <a:cubicBezTo>
                      <a:pt x="33" y="397"/>
                      <a:pt x="33" y="398"/>
                      <a:pt x="32" y="399"/>
                    </a:cubicBezTo>
                    <a:cubicBezTo>
                      <a:pt x="32" y="399"/>
                      <a:pt x="32" y="399"/>
                      <a:pt x="32" y="399"/>
                    </a:cubicBezTo>
                    <a:cubicBezTo>
                      <a:pt x="31" y="401"/>
                      <a:pt x="31" y="402"/>
                      <a:pt x="30" y="402"/>
                    </a:cubicBezTo>
                    <a:moveTo>
                      <a:pt x="36" y="388"/>
                    </a:moveTo>
                    <a:cubicBezTo>
                      <a:pt x="34" y="385"/>
                      <a:pt x="36" y="380"/>
                      <a:pt x="40" y="373"/>
                    </a:cubicBezTo>
                    <a:cubicBezTo>
                      <a:pt x="40" y="374"/>
                      <a:pt x="40" y="374"/>
                      <a:pt x="40" y="374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1" y="375"/>
                      <a:pt x="41" y="375"/>
                      <a:pt x="41" y="375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0" y="378"/>
                      <a:pt x="40" y="379"/>
                      <a:pt x="40" y="380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39" y="382"/>
                      <a:pt x="39" y="382"/>
                      <a:pt x="39" y="382"/>
                    </a:cubicBezTo>
                    <a:cubicBezTo>
                      <a:pt x="39" y="382"/>
                      <a:pt x="39" y="382"/>
                      <a:pt x="39" y="383"/>
                    </a:cubicBezTo>
                    <a:cubicBezTo>
                      <a:pt x="38" y="384"/>
                      <a:pt x="38" y="384"/>
                      <a:pt x="38" y="384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7" y="385"/>
                      <a:pt x="37" y="385"/>
                      <a:pt x="37" y="385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6" y="388"/>
                      <a:pt x="36" y="388"/>
                      <a:pt x="36" y="388"/>
                    </a:cubicBezTo>
                    <a:moveTo>
                      <a:pt x="33" y="380"/>
                    </a:moveTo>
                    <a:cubicBezTo>
                      <a:pt x="33" y="376"/>
                      <a:pt x="33" y="372"/>
                      <a:pt x="33" y="367"/>
                    </a:cubicBezTo>
                    <a:cubicBezTo>
                      <a:pt x="33" y="367"/>
                      <a:pt x="33" y="366"/>
                      <a:pt x="33" y="365"/>
                    </a:cubicBezTo>
                    <a:cubicBezTo>
                      <a:pt x="33" y="365"/>
                      <a:pt x="33" y="364"/>
                      <a:pt x="34" y="363"/>
                    </a:cubicBezTo>
                    <a:cubicBezTo>
                      <a:pt x="34" y="362"/>
                      <a:pt x="34" y="362"/>
                      <a:pt x="34" y="362"/>
                    </a:cubicBezTo>
                    <a:cubicBezTo>
                      <a:pt x="34" y="362"/>
                      <a:pt x="34" y="361"/>
                      <a:pt x="35" y="361"/>
                    </a:cubicBezTo>
                    <a:cubicBezTo>
                      <a:pt x="35" y="361"/>
                      <a:pt x="35" y="361"/>
                      <a:pt x="35" y="360"/>
                    </a:cubicBezTo>
                    <a:cubicBezTo>
                      <a:pt x="36" y="359"/>
                      <a:pt x="36" y="359"/>
                      <a:pt x="36" y="359"/>
                    </a:cubicBezTo>
                    <a:cubicBezTo>
                      <a:pt x="37" y="357"/>
                      <a:pt x="37" y="357"/>
                      <a:pt x="37" y="357"/>
                    </a:cubicBezTo>
                    <a:cubicBezTo>
                      <a:pt x="37" y="357"/>
                      <a:pt x="37" y="356"/>
                      <a:pt x="38" y="356"/>
                    </a:cubicBezTo>
                    <a:cubicBezTo>
                      <a:pt x="38" y="356"/>
                      <a:pt x="38" y="356"/>
                      <a:pt x="38" y="355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7"/>
                      <a:pt x="38" y="357"/>
                      <a:pt x="38" y="357"/>
                    </a:cubicBezTo>
                    <a:cubicBezTo>
                      <a:pt x="38" y="358"/>
                      <a:pt x="38" y="358"/>
                      <a:pt x="38" y="358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60"/>
                      <a:pt x="38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4"/>
                      <a:pt x="39" y="364"/>
                      <a:pt x="39" y="364"/>
                    </a:cubicBezTo>
                    <a:cubicBezTo>
                      <a:pt x="38" y="366"/>
                      <a:pt x="37" y="367"/>
                      <a:pt x="37" y="369"/>
                    </a:cubicBezTo>
                    <a:cubicBezTo>
                      <a:pt x="36" y="372"/>
                      <a:pt x="36" y="374"/>
                      <a:pt x="35" y="376"/>
                    </a:cubicBezTo>
                    <a:cubicBezTo>
                      <a:pt x="35" y="376"/>
                      <a:pt x="35" y="378"/>
                      <a:pt x="34" y="378"/>
                    </a:cubicBezTo>
                    <a:cubicBezTo>
                      <a:pt x="34" y="379"/>
                      <a:pt x="33" y="380"/>
                      <a:pt x="33" y="380"/>
                    </a:cubicBezTo>
                    <a:moveTo>
                      <a:pt x="68" y="282"/>
                    </a:move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68" y="281"/>
                      <a:pt x="68" y="281"/>
                    </a:cubicBezTo>
                    <a:cubicBezTo>
                      <a:pt x="68" y="281"/>
                      <a:pt x="68" y="281"/>
                      <a:pt x="68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7" y="283"/>
                      <a:pt x="67" y="283"/>
                      <a:pt x="67" y="283"/>
                    </a:cubicBezTo>
                    <a:cubicBezTo>
                      <a:pt x="67" y="284"/>
                      <a:pt x="67" y="286"/>
                      <a:pt x="66" y="287"/>
                    </a:cubicBezTo>
                    <a:cubicBezTo>
                      <a:pt x="66" y="288"/>
                      <a:pt x="66" y="288"/>
                      <a:pt x="65" y="289"/>
                    </a:cubicBezTo>
                    <a:cubicBezTo>
                      <a:pt x="64" y="290"/>
                      <a:pt x="64" y="290"/>
                      <a:pt x="64" y="290"/>
                    </a:cubicBezTo>
                    <a:cubicBezTo>
                      <a:pt x="63" y="290"/>
                      <a:pt x="64" y="289"/>
                      <a:pt x="64" y="289"/>
                    </a:cubicBezTo>
                    <a:cubicBezTo>
                      <a:pt x="64" y="288"/>
                      <a:pt x="65" y="285"/>
                      <a:pt x="68" y="282"/>
                    </a:cubicBezTo>
                    <a:moveTo>
                      <a:pt x="513" y="284"/>
                    </a:moveTo>
                    <a:cubicBezTo>
                      <a:pt x="513" y="284"/>
                      <a:pt x="514" y="283"/>
                      <a:pt x="514" y="282"/>
                    </a:cubicBezTo>
                    <a:cubicBezTo>
                      <a:pt x="524" y="280"/>
                      <a:pt x="528" y="280"/>
                      <a:pt x="530" y="280"/>
                    </a:cubicBezTo>
                    <a:cubicBezTo>
                      <a:pt x="532" y="280"/>
                      <a:pt x="532" y="280"/>
                      <a:pt x="534" y="280"/>
                    </a:cubicBezTo>
                    <a:cubicBezTo>
                      <a:pt x="536" y="281"/>
                      <a:pt x="537" y="282"/>
                      <a:pt x="539" y="283"/>
                    </a:cubicBezTo>
                    <a:cubicBezTo>
                      <a:pt x="539" y="283"/>
                      <a:pt x="539" y="284"/>
                      <a:pt x="538" y="284"/>
                    </a:cubicBezTo>
                    <a:cubicBezTo>
                      <a:pt x="538" y="284"/>
                      <a:pt x="538" y="285"/>
                      <a:pt x="538" y="286"/>
                    </a:cubicBezTo>
                    <a:cubicBezTo>
                      <a:pt x="538" y="286"/>
                      <a:pt x="537" y="286"/>
                      <a:pt x="537" y="287"/>
                    </a:cubicBezTo>
                    <a:cubicBezTo>
                      <a:pt x="537" y="288"/>
                      <a:pt x="537" y="288"/>
                      <a:pt x="536" y="289"/>
                    </a:cubicBezTo>
                    <a:cubicBezTo>
                      <a:pt x="536" y="290"/>
                      <a:pt x="536" y="290"/>
                      <a:pt x="536" y="290"/>
                    </a:cubicBezTo>
                    <a:cubicBezTo>
                      <a:pt x="535" y="291"/>
                      <a:pt x="535" y="291"/>
                      <a:pt x="535" y="291"/>
                    </a:cubicBezTo>
                    <a:cubicBezTo>
                      <a:pt x="535" y="292"/>
                      <a:pt x="535" y="293"/>
                      <a:pt x="535" y="293"/>
                    </a:cubicBezTo>
                    <a:cubicBezTo>
                      <a:pt x="535" y="294"/>
                      <a:pt x="534" y="294"/>
                      <a:pt x="534" y="295"/>
                    </a:cubicBezTo>
                    <a:cubicBezTo>
                      <a:pt x="531" y="295"/>
                      <a:pt x="530" y="296"/>
                      <a:pt x="529" y="300"/>
                    </a:cubicBezTo>
                    <a:cubicBezTo>
                      <a:pt x="529" y="300"/>
                      <a:pt x="528" y="300"/>
                      <a:pt x="528" y="300"/>
                    </a:cubicBezTo>
                    <a:cubicBezTo>
                      <a:pt x="527" y="300"/>
                      <a:pt x="526" y="302"/>
                      <a:pt x="525" y="306"/>
                    </a:cubicBezTo>
                    <a:cubicBezTo>
                      <a:pt x="524" y="308"/>
                      <a:pt x="524" y="308"/>
                      <a:pt x="523" y="309"/>
                    </a:cubicBezTo>
                    <a:cubicBezTo>
                      <a:pt x="523" y="309"/>
                      <a:pt x="523" y="309"/>
                      <a:pt x="523" y="309"/>
                    </a:cubicBezTo>
                    <a:cubicBezTo>
                      <a:pt x="522" y="309"/>
                      <a:pt x="521" y="310"/>
                      <a:pt x="521" y="311"/>
                    </a:cubicBezTo>
                    <a:cubicBezTo>
                      <a:pt x="520" y="311"/>
                      <a:pt x="520" y="311"/>
                      <a:pt x="519" y="311"/>
                    </a:cubicBezTo>
                    <a:cubicBezTo>
                      <a:pt x="518" y="310"/>
                      <a:pt x="518" y="310"/>
                      <a:pt x="518" y="310"/>
                    </a:cubicBezTo>
                    <a:cubicBezTo>
                      <a:pt x="517" y="310"/>
                      <a:pt x="517" y="310"/>
                      <a:pt x="516" y="310"/>
                    </a:cubicBezTo>
                    <a:cubicBezTo>
                      <a:pt x="515" y="310"/>
                      <a:pt x="515" y="310"/>
                      <a:pt x="514" y="311"/>
                    </a:cubicBezTo>
                    <a:cubicBezTo>
                      <a:pt x="511" y="311"/>
                      <a:pt x="508" y="311"/>
                      <a:pt x="506" y="313"/>
                    </a:cubicBezTo>
                    <a:cubicBezTo>
                      <a:pt x="506" y="313"/>
                      <a:pt x="506" y="313"/>
                      <a:pt x="505" y="313"/>
                    </a:cubicBezTo>
                    <a:cubicBezTo>
                      <a:pt x="504" y="313"/>
                      <a:pt x="504" y="313"/>
                      <a:pt x="504" y="312"/>
                    </a:cubicBezTo>
                    <a:cubicBezTo>
                      <a:pt x="503" y="312"/>
                      <a:pt x="503" y="312"/>
                      <a:pt x="503" y="312"/>
                    </a:cubicBezTo>
                    <a:cubicBezTo>
                      <a:pt x="502" y="312"/>
                      <a:pt x="502" y="312"/>
                      <a:pt x="502" y="312"/>
                    </a:cubicBezTo>
                    <a:cubicBezTo>
                      <a:pt x="502" y="312"/>
                      <a:pt x="501" y="312"/>
                      <a:pt x="501" y="311"/>
                    </a:cubicBezTo>
                    <a:cubicBezTo>
                      <a:pt x="500" y="311"/>
                      <a:pt x="500" y="311"/>
                      <a:pt x="500" y="311"/>
                    </a:cubicBezTo>
                    <a:cubicBezTo>
                      <a:pt x="499" y="311"/>
                      <a:pt x="499" y="311"/>
                      <a:pt x="499" y="311"/>
                    </a:cubicBezTo>
                    <a:cubicBezTo>
                      <a:pt x="499" y="309"/>
                      <a:pt x="499" y="308"/>
                      <a:pt x="498" y="308"/>
                    </a:cubicBezTo>
                    <a:cubicBezTo>
                      <a:pt x="502" y="299"/>
                      <a:pt x="508" y="292"/>
                      <a:pt x="513" y="283"/>
                    </a:cubicBezTo>
                    <a:cubicBezTo>
                      <a:pt x="513" y="283"/>
                      <a:pt x="513" y="284"/>
                      <a:pt x="513" y="284"/>
                    </a:cubicBezTo>
                    <a:moveTo>
                      <a:pt x="74" y="273"/>
                    </a:moveTo>
                    <a:cubicBezTo>
                      <a:pt x="74" y="272"/>
                      <a:pt x="74" y="272"/>
                      <a:pt x="74" y="272"/>
                    </a:cubicBezTo>
                    <a:cubicBezTo>
                      <a:pt x="75" y="272"/>
                      <a:pt x="75" y="272"/>
                      <a:pt x="75" y="272"/>
                    </a:cubicBezTo>
                    <a:cubicBezTo>
                      <a:pt x="75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4"/>
                      <a:pt x="74" y="274"/>
                      <a:pt x="74" y="274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2" y="277"/>
                      <a:pt x="72" y="277"/>
                      <a:pt x="72" y="277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71" y="280"/>
                      <a:pt x="71" y="280"/>
                      <a:pt x="71" y="280"/>
                    </a:cubicBezTo>
                    <a:cubicBezTo>
                      <a:pt x="70" y="280"/>
                      <a:pt x="70" y="280"/>
                      <a:pt x="70" y="280"/>
                    </a:cubicBezTo>
                    <a:cubicBezTo>
                      <a:pt x="70" y="280"/>
                      <a:pt x="70" y="280"/>
                      <a:pt x="70" y="281"/>
                    </a:cubicBezTo>
                    <a:cubicBezTo>
                      <a:pt x="70" y="281"/>
                      <a:pt x="70" y="281"/>
                      <a:pt x="69" y="281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71" y="278"/>
                      <a:pt x="74" y="273"/>
                    </a:cubicBezTo>
                    <a:moveTo>
                      <a:pt x="540" y="301"/>
                    </a:moveTo>
                    <a:cubicBezTo>
                      <a:pt x="542" y="301"/>
                      <a:pt x="543" y="298"/>
                      <a:pt x="545" y="296"/>
                    </a:cubicBezTo>
                    <a:cubicBezTo>
                      <a:pt x="545" y="295"/>
                      <a:pt x="546" y="294"/>
                      <a:pt x="546" y="293"/>
                    </a:cubicBezTo>
                    <a:cubicBezTo>
                      <a:pt x="542" y="291"/>
                      <a:pt x="535" y="288"/>
                      <a:pt x="545" y="267"/>
                    </a:cubicBezTo>
                    <a:cubicBezTo>
                      <a:pt x="547" y="267"/>
                      <a:pt x="547" y="267"/>
                      <a:pt x="552" y="261"/>
                    </a:cubicBezTo>
                    <a:cubicBezTo>
                      <a:pt x="553" y="261"/>
                      <a:pt x="553" y="261"/>
                      <a:pt x="554" y="261"/>
                    </a:cubicBezTo>
                    <a:cubicBezTo>
                      <a:pt x="554" y="261"/>
                      <a:pt x="554" y="261"/>
                      <a:pt x="554" y="261"/>
                    </a:cubicBezTo>
                    <a:cubicBezTo>
                      <a:pt x="554" y="262"/>
                      <a:pt x="554" y="262"/>
                      <a:pt x="554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7" y="262"/>
                      <a:pt x="557" y="262"/>
                      <a:pt x="557" y="262"/>
                    </a:cubicBezTo>
                    <a:cubicBezTo>
                      <a:pt x="558" y="263"/>
                      <a:pt x="558" y="263"/>
                      <a:pt x="558" y="263"/>
                    </a:cubicBezTo>
                    <a:cubicBezTo>
                      <a:pt x="559" y="263"/>
                      <a:pt x="559" y="263"/>
                      <a:pt x="559" y="263"/>
                    </a:cubicBezTo>
                    <a:cubicBezTo>
                      <a:pt x="556" y="267"/>
                      <a:pt x="558" y="267"/>
                      <a:pt x="559" y="269"/>
                    </a:cubicBezTo>
                    <a:cubicBezTo>
                      <a:pt x="561" y="270"/>
                      <a:pt x="561" y="270"/>
                      <a:pt x="561" y="272"/>
                    </a:cubicBezTo>
                    <a:cubicBezTo>
                      <a:pt x="560" y="275"/>
                      <a:pt x="557" y="277"/>
                      <a:pt x="556" y="281"/>
                    </a:cubicBezTo>
                    <a:cubicBezTo>
                      <a:pt x="556" y="281"/>
                      <a:pt x="556" y="281"/>
                      <a:pt x="556" y="281"/>
                    </a:cubicBezTo>
                    <a:cubicBezTo>
                      <a:pt x="557" y="281"/>
                      <a:pt x="557" y="281"/>
                      <a:pt x="557" y="281"/>
                    </a:cubicBezTo>
                    <a:cubicBezTo>
                      <a:pt x="559" y="282"/>
                      <a:pt x="559" y="282"/>
                      <a:pt x="559" y="284"/>
                    </a:cubicBezTo>
                    <a:cubicBezTo>
                      <a:pt x="560" y="286"/>
                      <a:pt x="559" y="289"/>
                      <a:pt x="560" y="291"/>
                    </a:cubicBezTo>
                    <a:cubicBezTo>
                      <a:pt x="560" y="292"/>
                      <a:pt x="561" y="293"/>
                      <a:pt x="561" y="293"/>
                    </a:cubicBezTo>
                    <a:cubicBezTo>
                      <a:pt x="559" y="299"/>
                      <a:pt x="559" y="301"/>
                      <a:pt x="561" y="303"/>
                    </a:cubicBezTo>
                    <a:cubicBezTo>
                      <a:pt x="559" y="309"/>
                      <a:pt x="561" y="310"/>
                      <a:pt x="564" y="311"/>
                    </a:cubicBezTo>
                    <a:cubicBezTo>
                      <a:pt x="567" y="312"/>
                      <a:pt x="568" y="313"/>
                      <a:pt x="567" y="316"/>
                    </a:cubicBezTo>
                    <a:cubicBezTo>
                      <a:pt x="565" y="323"/>
                      <a:pt x="559" y="326"/>
                      <a:pt x="556" y="332"/>
                    </a:cubicBezTo>
                    <a:cubicBezTo>
                      <a:pt x="554" y="331"/>
                      <a:pt x="554" y="330"/>
                      <a:pt x="552" y="330"/>
                    </a:cubicBezTo>
                    <a:cubicBezTo>
                      <a:pt x="550" y="330"/>
                      <a:pt x="548" y="329"/>
                      <a:pt x="546" y="329"/>
                    </a:cubicBezTo>
                    <a:cubicBezTo>
                      <a:pt x="544" y="329"/>
                      <a:pt x="541" y="330"/>
                      <a:pt x="538" y="330"/>
                    </a:cubicBezTo>
                    <a:cubicBezTo>
                      <a:pt x="534" y="330"/>
                      <a:pt x="532" y="331"/>
                      <a:pt x="530" y="331"/>
                    </a:cubicBezTo>
                    <a:cubicBezTo>
                      <a:pt x="528" y="331"/>
                      <a:pt x="527" y="331"/>
                      <a:pt x="525" y="330"/>
                    </a:cubicBezTo>
                    <a:cubicBezTo>
                      <a:pt x="521" y="329"/>
                      <a:pt x="520" y="327"/>
                      <a:pt x="520" y="322"/>
                    </a:cubicBezTo>
                    <a:cubicBezTo>
                      <a:pt x="521" y="321"/>
                      <a:pt x="522" y="321"/>
                      <a:pt x="523" y="321"/>
                    </a:cubicBezTo>
                    <a:cubicBezTo>
                      <a:pt x="524" y="321"/>
                      <a:pt x="525" y="321"/>
                      <a:pt x="525" y="321"/>
                    </a:cubicBezTo>
                    <a:cubicBezTo>
                      <a:pt x="526" y="321"/>
                      <a:pt x="527" y="321"/>
                      <a:pt x="528" y="320"/>
                    </a:cubicBezTo>
                    <a:cubicBezTo>
                      <a:pt x="528" y="320"/>
                      <a:pt x="528" y="320"/>
                      <a:pt x="528" y="320"/>
                    </a:cubicBezTo>
                    <a:cubicBezTo>
                      <a:pt x="527" y="320"/>
                      <a:pt x="526" y="321"/>
                      <a:pt x="525" y="321"/>
                    </a:cubicBezTo>
                    <a:cubicBezTo>
                      <a:pt x="525" y="320"/>
                      <a:pt x="526" y="320"/>
                      <a:pt x="526" y="320"/>
                    </a:cubicBezTo>
                    <a:cubicBezTo>
                      <a:pt x="528" y="319"/>
                      <a:pt x="528" y="318"/>
                      <a:pt x="529" y="318"/>
                    </a:cubicBezTo>
                    <a:cubicBezTo>
                      <a:pt x="528" y="318"/>
                      <a:pt x="527" y="315"/>
                      <a:pt x="526" y="314"/>
                    </a:cubicBezTo>
                    <a:cubicBezTo>
                      <a:pt x="526" y="314"/>
                      <a:pt x="526" y="314"/>
                      <a:pt x="526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2"/>
                      <a:pt x="527" y="312"/>
                      <a:pt x="527" y="312"/>
                    </a:cubicBezTo>
                    <a:cubicBezTo>
                      <a:pt x="527" y="311"/>
                      <a:pt x="527" y="311"/>
                      <a:pt x="528" y="311"/>
                    </a:cubicBezTo>
                    <a:cubicBezTo>
                      <a:pt x="528" y="311"/>
                      <a:pt x="528" y="311"/>
                      <a:pt x="528" y="310"/>
                    </a:cubicBezTo>
                    <a:cubicBezTo>
                      <a:pt x="529" y="309"/>
                      <a:pt x="529" y="308"/>
                      <a:pt x="529" y="308"/>
                    </a:cubicBezTo>
                    <a:cubicBezTo>
                      <a:pt x="530" y="308"/>
                      <a:pt x="532" y="308"/>
                      <a:pt x="535" y="301"/>
                    </a:cubicBezTo>
                    <a:cubicBezTo>
                      <a:pt x="535" y="301"/>
                      <a:pt x="535" y="302"/>
                      <a:pt x="535" y="302"/>
                    </a:cubicBezTo>
                    <a:cubicBezTo>
                      <a:pt x="536" y="302"/>
                      <a:pt x="536" y="301"/>
                      <a:pt x="537" y="300"/>
                    </a:cubicBezTo>
                    <a:cubicBezTo>
                      <a:pt x="538" y="300"/>
                      <a:pt x="538" y="300"/>
                      <a:pt x="538" y="300"/>
                    </a:cubicBezTo>
                    <a:cubicBezTo>
                      <a:pt x="539" y="300"/>
                      <a:pt x="539" y="301"/>
                      <a:pt x="540" y="301"/>
                    </a:cubicBezTo>
                    <a:moveTo>
                      <a:pt x="532" y="189"/>
                    </a:moveTo>
                    <a:cubicBezTo>
                      <a:pt x="533" y="189"/>
                      <a:pt x="533" y="189"/>
                      <a:pt x="534" y="188"/>
                    </a:cubicBezTo>
                    <a:cubicBezTo>
                      <a:pt x="537" y="191"/>
                      <a:pt x="540" y="191"/>
                      <a:pt x="544" y="191"/>
                    </a:cubicBezTo>
                    <a:cubicBezTo>
                      <a:pt x="548" y="191"/>
                      <a:pt x="549" y="192"/>
                      <a:pt x="551" y="192"/>
                    </a:cubicBezTo>
                    <a:cubicBezTo>
                      <a:pt x="552" y="192"/>
                      <a:pt x="552" y="193"/>
                      <a:pt x="553" y="193"/>
                    </a:cubicBezTo>
                    <a:cubicBezTo>
                      <a:pt x="553" y="195"/>
                      <a:pt x="553" y="195"/>
                      <a:pt x="554" y="197"/>
                    </a:cubicBezTo>
                    <a:cubicBezTo>
                      <a:pt x="553" y="198"/>
                      <a:pt x="552" y="200"/>
                      <a:pt x="551" y="202"/>
                    </a:cubicBezTo>
                    <a:cubicBezTo>
                      <a:pt x="549" y="205"/>
                      <a:pt x="546" y="206"/>
                      <a:pt x="543" y="208"/>
                    </a:cubicBezTo>
                    <a:cubicBezTo>
                      <a:pt x="538" y="209"/>
                      <a:pt x="538" y="209"/>
                      <a:pt x="536" y="210"/>
                    </a:cubicBezTo>
                    <a:cubicBezTo>
                      <a:pt x="536" y="210"/>
                      <a:pt x="536" y="210"/>
                      <a:pt x="535" y="210"/>
                    </a:cubicBezTo>
                    <a:cubicBezTo>
                      <a:pt x="534" y="209"/>
                      <a:pt x="531" y="209"/>
                      <a:pt x="529" y="209"/>
                    </a:cubicBezTo>
                    <a:cubicBezTo>
                      <a:pt x="528" y="209"/>
                      <a:pt x="526" y="209"/>
                      <a:pt x="525" y="209"/>
                    </a:cubicBezTo>
                    <a:cubicBezTo>
                      <a:pt x="523" y="209"/>
                      <a:pt x="522" y="209"/>
                      <a:pt x="520" y="208"/>
                    </a:cubicBezTo>
                    <a:cubicBezTo>
                      <a:pt x="520" y="207"/>
                      <a:pt x="520" y="207"/>
                      <a:pt x="519" y="205"/>
                    </a:cubicBezTo>
                    <a:cubicBezTo>
                      <a:pt x="521" y="202"/>
                      <a:pt x="520" y="201"/>
                      <a:pt x="518" y="201"/>
                    </a:cubicBezTo>
                    <a:cubicBezTo>
                      <a:pt x="516" y="200"/>
                      <a:pt x="516" y="200"/>
                      <a:pt x="517" y="198"/>
                    </a:cubicBezTo>
                    <a:cubicBezTo>
                      <a:pt x="517" y="198"/>
                      <a:pt x="517" y="198"/>
                      <a:pt x="517" y="197"/>
                    </a:cubicBezTo>
                    <a:cubicBezTo>
                      <a:pt x="518" y="197"/>
                      <a:pt x="518" y="197"/>
                      <a:pt x="518" y="197"/>
                    </a:cubicBezTo>
                    <a:cubicBezTo>
                      <a:pt x="518" y="197"/>
                      <a:pt x="518" y="196"/>
                      <a:pt x="518" y="196"/>
                    </a:cubicBezTo>
                    <a:cubicBezTo>
                      <a:pt x="518" y="196"/>
                      <a:pt x="518" y="195"/>
                      <a:pt x="519" y="195"/>
                    </a:cubicBezTo>
                    <a:cubicBezTo>
                      <a:pt x="519" y="195"/>
                      <a:pt x="519" y="195"/>
                      <a:pt x="519" y="195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1" y="193"/>
                      <a:pt x="521" y="193"/>
                      <a:pt x="521" y="193"/>
                    </a:cubicBezTo>
                    <a:cubicBezTo>
                      <a:pt x="523" y="192"/>
                      <a:pt x="524" y="191"/>
                      <a:pt x="526" y="189"/>
                    </a:cubicBezTo>
                    <a:cubicBezTo>
                      <a:pt x="527" y="189"/>
                      <a:pt x="528" y="189"/>
                      <a:pt x="528" y="191"/>
                    </a:cubicBezTo>
                    <a:cubicBezTo>
                      <a:pt x="530" y="191"/>
                      <a:pt x="530" y="191"/>
                      <a:pt x="531" y="189"/>
                    </a:cubicBezTo>
                    <a:cubicBezTo>
                      <a:pt x="531" y="189"/>
                      <a:pt x="532" y="189"/>
                      <a:pt x="532" y="189"/>
                    </a:cubicBezTo>
                    <a:moveTo>
                      <a:pt x="424" y="186"/>
                    </a:moveTo>
                    <a:cubicBezTo>
                      <a:pt x="424" y="185"/>
                      <a:pt x="423" y="185"/>
                      <a:pt x="423" y="184"/>
                    </a:cubicBezTo>
                    <a:cubicBezTo>
                      <a:pt x="423" y="184"/>
                      <a:pt x="423" y="184"/>
                      <a:pt x="422" y="184"/>
                    </a:cubicBezTo>
                    <a:cubicBezTo>
                      <a:pt x="422" y="184"/>
                      <a:pt x="422" y="183"/>
                      <a:pt x="422" y="183"/>
                    </a:cubicBezTo>
                    <a:cubicBezTo>
                      <a:pt x="422" y="183"/>
                      <a:pt x="422" y="183"/>
                      <a:pt x="421" y="183"/>
                    </a:cubicBezTo>
                    <a:cubicBezTo>
                      <a:pt x="425" y="169"/>
                      <a:pt x="425" y="169"/>
                      <a:pt x="433" y="162"/>
                    </a:cubicBezTo>
                    <a:cubicBezTo>
                      <a:pt x="433" y="161"/>
                      <a:pt x="434" y="161"/>
                      <a:pt x="434" y="161"/>
                    </a:cubicBezTo>
                    <a:cubicBezTo>
                      <a:pt x="435" y="160"/>
                      <a:pt x="436" y="160"/>
                      <a:pt x="436" y="159"/>
                    </a:cubicBezTo>
                    <a:cubicBezTo>
                      <a:pt x="437" y="159"/>
                      <a:pt x="438" y="159"/>
                      <a:pt x="438" y="158"/>
                    </a:cubicBezTo>
                    <a:cubicBezTo>
                      <a:pt x="439" y="158"/>
                      <a:pt x="439" y="158"/>
                      <a:pt x="440" y="157"/>
                    </a:cubicBezTo>
                    <a:cubicBezTo>
                      <a:pt x="441" y="157"/>
                      <a:pt x="441" y="157"/>
                      <a:pt x="441" y="156"/>
                    </a:cubicBezTo>
                    <a:cubicBezTo>
                      <a:pt x="442" y="156"/>
                      <a:pt x="443" y="156"/>
                      <a:pt x="443" y="155"/>
                    </a:cubicBezTo>
                    <a:cubicBezTo>
                      <a:pt x="444" y="155"/>
                      <a:pt x="444" y="154"/>
                      <a:pt x="445" y="154"/>
                    </a:cubicBezTo>
                    <a:cubicBezTo>
                      <a:pt x="446" y="154"/>
                      <a:pt x="446" y="154"/>
                      <a:pt x="447" y="153"/>
                    </a:cubicBezTo>
                    <a:cubicBezTo>
                      <a:pt x="449" y="152"/>
                      <a:pt x="452" y="151"/>
                      <a:pt x="453" y="149"/>
                    </a:cubicBezTo>
                    <a:cubicBezTo>
                      <a:pt x="453" y="149"/>
                      <a:pt x="454" y="149"/>
                      <a:pt x="454" y="149"/>
                    </a:cubicBezTo>
                    <a:cubicBezTo>
                      <a:pt x="455" y="148"/>
                      <a:pt x="455" y="148"/>
                      <a:pt x="455" y="148"/>
                    </a:cubicBezTo>
                    <a:cubicBezTo>
                      <a:pt x="456" y="147"/>
                      <a:pt x="457" y="147"/>
                      <a:pt x="457" y="147"/>
                    </a:cubicBezTo>
                    <a:cubicBezTo>
                      <a:pt x="458" y="146"/>
                      <a:pt x="458" y="146"/>
                      <a:pt x="459" y="146"/>
                    </a:cubicBezTo>
                    <a:cubicBezTo>
                      <a:pt x="460" y="145"/>
                      <a:pt x="460" y="145"/>
                      <a:pt x="460" y="145"/>
                    </a:cubicBezTo>
                    <a:cubicBezTo>
                      <a:pt x="460" y="145"/>
                      <a:pt x="460" y="145"/>
                      <a:pt x="461" y="144"/>
                    </a:cubicBezTo>
                    <a:cubicBezTo>
                      <a:pt x="462" y="144"/>
                      <a:pt x="463" y="144"/>
                      <a:pt x="463" y="143"/>
                    </a:cubicBezTo>
                    <a:cubicBezTo>
                      <a:pt x="463" y="143"/>
                      <a:pt x="464" y="143"/>
                      <a:pt x="465" y="143"/>
                    </a:cubicBezTo>
                    <a:cubicBezTo>
                      <a:pt x="466" y="143"/>
                      <a:pt x="466" y="143"/>
                      <a:pt x="468" y="141"/>
                    </a:cubicBezTo>
                    <a:cubicBezTo>
                      <a:pt x="471" y="139"/>
                      <a:pt x="474" y="139"/>
                      <a:pt x="477" y="139"/>
                    </a:cubicBezTo>
                    <a:cubicBezTo>
                      <a:pt x="479" y="138"/>
                      <a:pt x="480" y="138"/>
                      <a:pt x="482" y="138"/>
                    </a:cubicBezTo>
                    <a:cubicBezTo>
                      <a:pt x="486" y="136"/>
                      <a:pt x="489" y="136"/>
                      <a:pt x="493" y="135"/>
                    </a:cubicBezTo>
                    <a:cubicBezTo>
                      <a:pt x="499" y="133"/>
                      <a:pt x="499" y="133"/>
                      <a:pt x="506" y="126"/>
                    </a:cubicBezTo>
                    <a:cubicBezTo>
                      <a:pt x="508" y="123"/>
                      <a:pt x="513" y="123"/>
                      <a:pt x="516" y="120"/>
                    </a:cubicBezTo>
                    <a:cubicBezTo>
                      <a:pt x="516" y="120"/>
                      <a:pt x="529" y="114"/>
                      <a:pt x="531" y="109"/>
                    </a:cubicBezTo>
                    <a:cubicBezTo>
                      <a:pt x="534" y="106"/>
                      <a:pt x="528" y="104"/>
                      <a:pt x="527" y="101"/>
                    </a:cubicBezTo>
                    <a:cubicBezTo>
                      <a:pt x="528" y="101"/>
                      <a:pt x="529" y="101"/>
                      <a:pt x="529" y="100"/>
                    </a:cubicBezTo>
                    <a:cubicBezTo>
                      <a:pt x="530" y="100"/>
                      <a:pt x="530" y="100"/>
                      <a:pt x="531" y="100"/>
                    </a:cubicBezTo>
                    <a:cubicBezTo>
                      <a:pt x="532" y="99"/>
                      <a:pt x="532" y="99"/>
                      <a:pt x="533" y="99"/>
                    </a:cubicBezTo>
                    <a:cubicBezTo>
                      <a:pt x="534" y="99"/>
                      <a:pt x="534" y="99"/>
                      <a:pt x="535" y="98"/>
                    </a:cubicBezTo>
                    <a:cubicBezTo>
                      <a:pt x="536" y="98"/>
                      <a:pt x="536" y="98"/>
                      <a:pt x="536" y="98"/>
                    </a:cubicBezTo>
                    <a:cubicBezTo>
                      <a:pt x="538" y="98"/>
                      <a:pt x="538" y="97"/>
                      <a:pt x="539" y="97"/>
                    </a:cubicBezTo>
                    <a:cubicBezTo>
                      <a:pt x="540" y="97"/>
                      <a:pt x="540" y="97"/>
                      <a:pt x="541" y="96"/>
                    </a:cubicBezTo>
                    <a:cubicBezTo>
                      <a:pt x="541" y="96"/>
                      <a:pt x="542" y="96"/>
                      <a:pt x="543" y="96"/>
                    </a:cubicBezTo>
                    <a:cubicBezTo>
                      <a:pt x="543" y="96"/>
                      <a:pt x="544" y="96"/>
                      <a:pt x="545" y="95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6" y="96"/>
                    </a:cubicBezTo>
                    <a:cubicBezTo>
                      <a:pt x="547" y="96"/>
                      <a:pt x="548" y="96"/>
                      <a:pt x="548" y="96"/>
                    </a:cubicBezTo>
                    <a:cubicBezTo>
                      <a:pt x="549" y="96"/>
                      <a:pt x="549" y="96"/>
                      <a:pt x="549" y="96"/>
                    </a:cubicBezTo>
                    <a:cubicBezTo>
                      <a:pt x="550" y="98"/>
                      <a:pt x="553" y="98"/>
                      <a:pt x="556" y="98"/>
                    </a:cubicBezTo>
                    <a:cubicBezTo>
                      <a:pt x="559" y="98"/>
                      <a:pt x="562" y="98"/>
                      <a:pt x="566" y="97"/>
                    </a:cubicBezTo>
                    <a:cubicBezTo>
                      <a:pt x="569" y="97"/>
                      <a:pt x="571" y="97"/>
                      <a:pt x="573" y="96"/>
                    </a:cubicBezTo>
                    <a:cubicBezTo>
                      <a:pt x="574" y="96"/>
                      <a:pt x="574" y="96"/>
                      <a:pt x="575" y="96"/>
                    </a:cubicBezTo>
                    <a:cubicBezTo>
                      <a:pt x="576" y="97"/>
                      <a:pt x="576" y="97"/>
                      <a:pt x="577" y="98"/>
                    </a:cubicBezTo>
                    <a:cubicBezTo>
                      <a:pt x="578" y="98"/>
                      <a:pt x="578" y="98"/>
                      <a:pt x="578" y="98"/>
                    </a:cubicBezTo>
                    <a:cubicBezTo>
                      <a:pt x="578" y="99"/>
                      <a:pt x="578" y="99"/>
                      <a:pt x="578" y="99"/>
                    </a:cubicBezTo>
                    <a:cubicBezTo>
                      <a:pt x="583" y="102"/>
                      <a:pt x="589" y="104"/>
                      <a:pt x="602" y="105"/>
                    </a:cubicBezTo>
                    <a:cubicBezTo>
                      <a:pt x="602" y="105"/>
                      <a:pt x="602" y="105"/>
                      <a:pt x="603" y="105"/>
                    </a:cubicBezTo>
                    <a:cubicBezTo>
                      <a:pt x="603" y="105"/>
                      <a:pt x="603" y="106"/>
                      <a:pt x="603" y="106"/>
                    </a:cubicBezTo>
                    <a:cubicBezTo>
                      <a:pt x="603" y="106"/>
                      <a:pt x="603" y="106"/>
                      <a:pt x="604" y="105"/>
                    </a:cubicBezTo>
                    <a:cubicBezTo>
                      <a:pt x="604" y="105"/>
                      <a:pt x="605" y="105"/>
                      <a:pt x="605" y="105"/>
                    </a:cubicBezTo>
                    <a:cubicBezTo>
                      <a:pt x="606" y="105"/>
                      <a:pt x="607" y="105"/>
                      <a:pt x="608" y="105"/>
                    </a:cubicBezTo>
                    <a:cubicBezTo>
                      <a:pt x="608" y="105"/>
                      <a:pt x="608" y="105"/>
                      <a:pt x="608" y="105"/>
                    </a:cubicBezTo>
                    <a:cubicBezTo>
                      <a:pt x="608" y="105"/>
                      <a:pt x="608" y="105"/>
                      <a:pt x="608" y="106"/>
                    </a:cubicBezTo>
                    <a:cubicBezTo>
                      <a:pt x="610" y="107"/>
                      <a:pt x="611" y="109"/>
                      <a:pt x="612" y="110"/>
                    </a:cubicBezTo>
                    <a:cubicBezTo>
                      <a:pt x="612" y="110"/>
                      <a:pt x="612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1" y="113"/>
                      <a:pt x="611" y="113"/>
                      <a:pt x="611" y="115"/>
                    </a:cubicBezTo>
                    <a:cubicBezTo>
                      <a:pt x="611" y="115"/>
                      <a:pt x="611" y="115"/>
                      <a:pt x="611" y="116"/>
                    </a:cubicBezTo>
                    <a:cubicBezTo>
                      <a:pt x="612" y="116"/>
                      <a:pt x="612" y="115"/>
                      <a:pt x="613" y="115"/>
                    </a:cubicBezTo>
                    <a:cubicBezTo>
                      <a:pt x="613" y="115"/>
                      <a:pt x="613" y="115"/>
                      <a:pt x="613" y="115"/>
                    </a:cubicBezTo>
                    <a:cubicBezTo>
                      <a:pt x="614" y="115"/>
                      <a:pt x="614" y="115"/>
                      <a:pt x="614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7"/>
                      <a:pt x="616" y="118"/>
                      <a:pt x="615" y="119"/>
                    </a:cubicBezTo>
                    <a:cubicBezTo>
                      <a:pt x="614" y="120"/>
                      <a:pt x="613" y="121"/>
                      <a:pt x="612" y="122"/>
                    </a:cubicBezTo>
                    <a:cubicBezTo>
                      <a:pt x="611" y="122"/>
                      <a:pt x="611" y="122"/>
                      <a:pt x="611" y="122"/>
                    </a:cubicBezTo>
                    <a:cubicBezTo>
                      <a:pt x="611" y="122"/>
                      <a:pt x="611" y="122"/>
                      <a:pt x="610" y="122"/>
                    </a:cubicBezTo>
                    <a:cubicBezTo>
                      <a:pt x="608" y="122"/>
                      <a:pt x="607" y="123"/>
                      <a:pt x="607" y="123"/>
                    </a:cubicBezTo>
                    <a:cubicBezTo>
                      <a:pt x="606" y="123"/>
                      <a:pt x="606" y="122"/>
                      <a:pt x="605" y="122"/>
                    </a:cubicBezTo>
                    <a:cubicBezTo>
                      <a:pt x="603" y="124"/>
                      <a:pt x="601" y="126"/>
                      <a:pt x="597" y="128"/>
                    </a:cubicBezTo>
                    <a:cubicBezTo>
                      <a:pt x="597" y="129"/>
                      <a:pt x="597" y="129"/>
                      <a:pt x="597" y="129"/>
                    </a:cubicBezTo>
                    <a:cubicBezTo>
                      <a:pt x="597" y="129"/>
                      <a:pt x="597" y="130"/>
                      <a:pt x="596" y="130"/>
                    </a:cubicBezTo>
                    <a:cubicBezTo>
                      <a:pt x="596" y="130"/>
                      <a:pt x="596" y="131"/>
                      <a:pt x="595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4" y="132"/>
                      <a:pt x="594" y="132"/>
                      <a:pt x="594" y="132"/>
                    </a:cubicBezTo>
                    <a:cubicBezTo>
                      <a:pt x="594" y="133"/>
                      <a:pt x="594" y="133"/>
                      <a:pt x="594" y="133"/>
                    </a:cubicBezTo>
                    <a:cubicBezTo>
                      <a:pt x="592" y="133"/>
                      <a:pt x="592" y="133"/>
                      <a:pt x="592" y="133"/>
                    </a:cubicBezTo>
                    <a:cubicBezTo>
                      <a:pt x="592" y="135"/>
                      <a:pt x="592" y="135"/>
                      <a:pt x="592" y="135"/>
                    </a:cubicBezTo>
                    <a:cubicBezTo>
                      <a:pt x="592" y="135"/>
                      <a:pt x="592" y="135"/>
                      <a:pt x="591" y="135"/>
                    </a:cubicBezTo>
                    <a:cubicBezTo>
                      <a:pt x="578" y="144"/>
                      <a:pt x="578" y="144"/>
                      <a:pt x="562" y="149"/>
                    </a:cubicBezTo>
                    <a:cubicBezTo>
                      <a:pt x="561" y="150"/>
                      <a:pt x="561" y="150"/>
                      <a:pt x="561" y="150"/>
                    </a:cubicBezTo>
                    <a:cubicBezTo>
                      <a:pt x="561" y="150"/>
                      <a:pt x="561" y="150"/>
                      <a:pt x="562" y="150"/>
                    </a:cubicBezTo>
                    <a:cubicBezTo>
                      <a:pt x="562" y="151"/>
                      <a:pt x="562" y="152"/>
                      <a:pt x="562" y="152"/>
                    </a:cubicBezTo>
                    <a:cubicBezTo>
                      <a:pt x="562" y="154"/>
                      <a:pt x="562" y="154"/>
                      <a:pt x="562" y="157"/>
                    </a:cubicBezTo>
                    <a:cubicBezTo>
                      <a:pt x="553" y="165"/>
                      <a:pt x="546" y="169"/>
                      <a:pt x="537" y="169"/>
                    </a:cubicBezTo>
                    <a:cubicBezTo>
                      <a:pt x="533" y="169"/>
                      <a:pt x="528" y="168"/>
                      <a:pt x="521" y="166"/>
                    </a:cubicBezTo>
                    <a:cubicBezTo>
                      <a:pt x="521" y="166"/>
                      <a:pt x="521" y="166"/>
                      <a:pt x="521" y="166"/>
                    </a:cubicBezTo>
                    <a:cubicBezTo>
                      <a:pt x="520" y="165"/>
                      <a:pt x="520" y="165"/>
                      <a:pt x="519" y="165"/>
                    </a:cubicBezTo>
                    <a:cubicBezTo>
                      <a:pt x="518" y="165"/>
                      <a:pt x="516" y="166"/>
                      <a:pt x="511" y="167"/>
                    </a:cubicBezTo>
                    <a:cubicBezTo>
                      <a:pt x="510" y="167"/>
                      <a:pt x="510" y="167"/>
                      <a:pt x="510" y="167"/>
                    </a:cubicBezTo>
                    <a:cubicBezTo>
                      <a:pt x="509" y="167"/>
                      <a:pt x="507" y="168"/>
                      <a:pt x="505" y="170"/>
                    </a:cubicBezTo>
                    <a:cubicBezTo>
                      <a:pt x="502" y="171"/>
                      <a:pt x="498" y="171"/>
                      <a:pt x="495" y="171"/>
                    </a:cubicBezTo>
                    <a:cubicBezTo>
                      <a:pt x="494" y="172"/>
                      <a:pt x="494" y="172"/>
                      <a:pt x="493" y="172"/>
                    </a:cubicBezTo>
                    <a:cubicBezTo>
                      <a:pt x="490" y="172"/>
                      <a:pt x="487" y="170"/>
                      <a:pt x="484" y="170"/>
                    </a:cubicBezTo>
                    <a:cubicBezTo>
                      <a:pt x="482" y="170"/>
                      <a:pt x="482" y="170"/>
                      <a:pt x="482" y="170"/>
                    </a:cubicBezTo>
                    <a:cubicBezTo>
                      <a:pt x="482" y="170"/>
                      <a:pt x="482" y="170"/>
                      <a:pt x="482" y="169"/>
                    </a:cubicBezTo>
                    <a:cubicBezTo>
                      <a:pt x="446" y="181"/>
                      <a:pt x="446" y="181"/>
                      <a:pt x="446" y="181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6"/>
                      <a:pt x="427" y="186"/>
                      <a:pt x="427" y="186"/>
                    </a:cubicBezTo>
                    <a:cubicBezTo>
                      <a:pt x="425" y="186"/>
                      <a:pt x="425" y="186"/>
                      <a:pt x="425" y="186"/>
                    </a:cubicBezTo>
                    <a:cubicBezTo>
                      <a:pt x="424" y="186"/>
                      <a:pt x="424" y="186"/>
                      <a:pt x="424" y="186"/>
                    </a:cubicBezTo>
                    <a:moveTo>
                      <a:pt x="458" y="92"/>
                    </a:move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8" y="88"/>
                      <a:pt x="458" y="88"/>
                      <a:pt x="459" y="87"/>
                    </a:cubicBezTo>
                    <a:cubicBezTo>
                      <a:pt x="460" y="87"/>
                      <a:pt x="460" y="87"/>
                      <a:pt x="460" y="87"/>
                    </a:cubicBezTo>
                    <a:cubicBezTo>
                      <a:pt x="461" y="87"/>
                      <a:pt x="462" y="87"/>
                      <a:pt x="463" y="87"/>
                    </a:cubicBezTo>
                    <a:cubicBezTo>
                      <a:pt x="463" y="87"/>
                      <a:pt x="463" y="86"/>
                      <a:pt x="464" y="86"/>
                    </a:cubicBezTo>
                    <a:cubicBezTo>
                      <a:pt x="464" y="86"/>
                      <a:pt x="465" y="86"/>
                      <a:pt x="465" y="86"/>
                    </a:cubicBezTo>
                    <a:cubicBezTo>
                      <a:pt x="466" y="86"/>
                      <a:pt x="466" y="86"/>
                      <a:pt x="467" y="86"/>
                    </a:cubicBezTo>
                    <a:cubicBezTo>
                      <a:pt x="468" y="86"/>
                      <a:pt x="468" y="86"/>
                      <a:pt x="468" y="86"/>
                    </a:cubicBezTo>
                    <a:cubicBezTo>
                      <a:pt x="470" y="85"/>
                      <a:pt x="470" y="85"/>
                      <a:pt x="470" y="85"/>
                    </a:cubicBezTo>
                    <a:cubicBezTo>
                      <a:pt x="471" y="85"/>
                      <a:pt x="471" y="85"/>
                      <a:pt x="471" y="85"/>
                    </a:cubicBezTo>
                    <a:cubicBezTo>
                      <a:pt x="472" y="85"/>
                      <a:pt x="472" y="85"/>
                      <a:pt x="473" y="85"/>
                    </a:cubicBezTo>
                    <a:cubicBezTo>
                      <a:pt x="477" y="84"/>
                      <a:pt x="480" y="84"/>
                      <a:pt x="483" y="84"/>
                    </a:cubicBezTo>
                    <a:cubicBezTo>
                      <a:pt x="491" y="84"/>
                      <a:pt x="492" y="86"/>
                      <a:pt x="493" y="87"/>
                    </a:cubicBezTo>
                    <a:cubicBezTo>
                      <a:pt x="494" y="88"/>
                      <a:pt x="494" y="88"/>
                      <a:pt x="493" y="94"/>
                    </a:cubicBezTo>
                    <a:cubicBezTo>
                      <a:pt x="487" y="96"/>
                      <a:pt x="487" y="96"/>
                      <a:pt x="487" y="97"/>
                    </a:cubicBezTo>
                    <a:cubicBezTo>
                      <a:pt x="486" y="98"/>
                      <a:pt x="486" y="98"/>
                      <a:pt x="485" y="98"/>
                    </a:cubicBezTo>
                    <a:cubicBezTo>
                      <a:pt x="486" y="99"/>
                      <a:pt x="486" y="99"/>
                      <a:pt x="486" y="99"/>
                    </a:cubicBezTo>
                    <a:cubicBezTo>
                      <a:pt x="486" y="99"/>
                      <a:pt x="487" y="99"/>
                      <a:pt x="487" y="98"/>
                    </a:cubicBezTo>
                    <a:cubicBezTo>
                      <a:pt x="488" y="98"/>
                      <a:pt x="488" y="98"/>
                      <a:pt x="488" y="98"/>
                    </a:cubicBezTo>
                    <a:cubicBezTo>
                      <a:pt x="488" y="98"/>
                      <a:pt x="488" y="98"/>
                      <a:pt x="488" y="99"/>
                    </a:cubicBezTo>
                    <a:cubicBezTo>
                      <a:pt x="488" y="100"/>
                      <a:pt x="487" y="101"/>
                      <a:pt x="482" y="105"/>
                    </a:cubicBezTo>
                    <a:cubicBezTo>
                      <a:pt x="476" y="108"/>
                      <a:pt x="474" y="110"/>
                      <a:pt x="475" y="111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5" y="112"/>
                      <a:pt x="475" y="112"/>
                      <a:pt x="474" y="113"/>
                    </a:cubicBezTo>
                    <a:cubicBezTo>
                      <a:pt x="473" y="113"/>
                      <a:pt x="473" y="113"/>
                      <a:pt x="472" y="113"/>
                    </a:cubicBezTo>
                    <a:cubicBezTo>
                      <a:pt x="471" y="114"/>
                      <a:pt x="471" y="114"/>
                      <a:pt x="471" y="114"/>
                    </a:cubicBezTo>
                    <a:cubicBezTo>
                      <a:pt x="470" y="114"/>
                      <a:pt x="470" y="114"/>
                      <a:pt x="470" y="115"/>
                    </a:cubicBezTo>
                    <a:cubicBezTo>
                      <a:pt x="468" y="115"/>
                      <a:pt x="468" y="115"/>
                      <a:pt x="468" y="115"/>
                    </a:cubicBezTo>
                    <a:cubicBezTo>
                      <a:pt x="467" y="115"/>
                      <a:pt x="466" y="116"/>
                      <a:pt x="466" y="116"/>
                    </a:cubicBezTo>
                    <a:cubicBezTo>
                      <a:pt x="465" y="116"/>
                      <a:pt x="465" y="116"/>
                      <a:pt x="465" y="116"/>
                    </a:cubicBezTo>
                    <a:cubicBezTo>
                      <a:pt x="463" y="117"/>
                      <a:pt x="463" y="117"/>
                      <a:pt x="463" y="117"/>
                    </a:cubicBezTo>
                    <a:cubicBezTo>
                      <a:pt x="457" y="121"/>
                      <a:pt x="455" y="122"/>
                      <a:pt x="456" y="123"/>
                    </a:cubicBezTo>
                    <a:cubicBezTo>
                      <a:pt x="454" y="125"/>
                      <a:pt x="454" y="125"/>
                      <a:pt x="453" y="127"/>
                    </a:cubicBezTo>
                    <a:cubicBezTo>
                      <a:pt x="452" y="127"/>
                      <a:pt x="452" y="127"/>
                      <a:pt x="451" y="127"/>
                    </a:cubicBezTo>
                    <a:cubicBezTo>
                      <a:pt x="451" y="128"/>
                      <a:pt x="451" y="128"/>
                      <a:pt x="450" y="128"/>
                    </a:cubicBezTo>
                    <a:cubicBezTo>
                      <a:pt x="449" y="128"/>
                      <a:pt x="449" y="129"/>
                      <a:pt x="448" y="129"/>
                    </a:cubicBezTo>
                    <a:cubicBezTo>
                      <a:pt x="448" y="129"/>
                      <a:pt x="447" y="129"/>
                      <a:pt x="447" y="129"/>
                    </a:cubicBezTo>
                    <a:cubicBezTo>
                      <a:pt x="446" y="130"/>
                      <a:pt x="445" y="130"/>
                      <a:pt x="445" y="130"/>
                    </a:cubicBezTo>
                    <a:cubicBezTo>
                      <a:pt x="444" y="131"/>
                      <a:pt x="444" y="131"/>
                      <a:pt x="443" y="131"/>
                    </a:cubicBezTo>
                    <a:cubicBezTo>
                      <a:pt x="442" y="132"/>
                      <a:pt x="442" y="132"/>
                      <a:pt x="442" y="132"/>
                    </a:cubicBezTo>
                    <a:cubicBezTo>
                      <a:pt x="441" y="132"/>
                      <a:pt x="441" y="132"/>
                      <a:pt x="440" y="133"/>
                    </a:cubicBezTo>
                    <a:cubicBezTo>
                      <a:pt x="438" y="133"/>
                      <a:pt x="436" y="133"/>
                      <a:pt x="433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1" y="133"/>
                    </a:cubicBezTo>
                    <a:cubicBezTo>
                      <a:pt x="430" y="132"/>
                      <a:pt x="430" y="132"/>
                      <a:pt x="430" y="132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2" y="129"/>
                      <a:pt x="432" y="129"/>
                      <a:pt x="432" y="127"/>
                    </a:cubicBezTo>
                    <a:cubicBezTo>
                      <a:pt x="433" y="126"/>
                      <a:pt x="433" y="126"/>
                      <a:pt x="434" y="126"/>
                    </a:cubicBezTo>
                    <a:cubicBezTo>
                      <a:pt x="433" y="125"/>
                      <a:pt x="433" y="125"/>
                      <a:pt x="433" y="125"/>
                    </a:cubicBezTo>
                    <a:cubicBezTo>
                      <a:pt x="432" y="125"/>
                      <a:pt x="428" y="127"/>
                      <a:pt x="427" y="128"/>
                    </a:cubicBezTo>
                    <a:cubicBezTo>
                      <a:pt x="427" y="128"/>
                      <a:pt x="412" y="135"/>
                      <a:pt x="408" y="136"/>
                    </a:cubicBezTo>
                    <a:cubicBezTo>
                      <a:pt x="407" y="135"/>
                      <a:pt x="407" y="135"/>
                      <a:pt x="407" y="135"/>
                    </a:cubicBezTo>
                    <a:cubicBezTo>
                      <a:pt x="406" y="134"/>
                      <a:pt x="405" y="134"/>
                      <a:pt x="405" y="134"/>
                    </a:cubicBezTo>
                    <a:cubicBezTo>
                      <a:pt x="403" y="134"/>
                      <a:pt x="401" y="135"/>
                      <a:pt x="396" y="138"/>
                    </a:cubicBezTo>
                    <a:cubicBezTo>
                      <a:pt x="396" y="138"/>
                      <a:pt x="396" y="138"/>
                      <a:pt x="396" y="136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5" y="135"/>
                      <a:pt x="395" y="135"/>
                      <a:pt x="395" y="135"/>
                    </a:cubicBezTo>
                    <a:cubicBezTo>
                      <a:pt x="395" y="135"/>
                      <a:pt x="395" y="135"/>
                      <a:pt x="394" y="135"/>
                    </a:cubicBezTo>
                    <a:cubicBezTo>
                      <a:pt x="394" y="133"/>
                      <a:pt x="394" y="133"/>
                      <a:pt x="394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2" y="132"/>
                      <a:pt x="392" y="132"/>
                      <a:pt x="392" y="132"/>
                    </a:cubicBezTo>
                    <a:cubicBezTo>
                      <a:pt x="397" y="127"/>
                      <a:pt x="397" y="127"/>
                      <a:pt x="397" y="126"/>
                    </a:cubicBezTo>
                    <a:cubicBezTo>
                      <a:pt x="397" y="126"/>
                      <a:pt x="397" y="126"/>
                      <a:pt x="397" y="126"/>
                    </a:cubicBezTo>
                    <a:cubicBezTo>
                      <a:pt x="400" y="123"/>
                      <a:pt x="402" y="121"/>
                      <a:pt x="411" y="116"/>
                    </a:cubicBezTo>
                    <a:cubicBezTo>
                      <a:pt x="412" y="115"/>
                      <a:pt x="412" y="115"/>
                      <a:pt x="412" y="115"/>
                    </a:cubicBezTo>
                    <a:cubicBezTo>
                      <a:pt x="412" y="115"/>
                      <a:pt x="412" y="114"/>
                      <a:pt x="412" y="114"/>
                    </a:cubicBezTo>
                    <a:cubicBezTo>
                      <a:pt x="411" y="114"/>
                      <a:pt x="411" y="114"/>
                      <a:pt x="410" y="115"/>
                    </a:cubicBezTo>
                    <a:cubicBezTo>
                      <a:pt x="410" y="114"/>
                      <a:pt x="410" y="114"/>
                      <a:pt x="410" y="114"/>
                    </a:cubicBezTo>
                    <a:cubicBezTo>
                      <a:pt x="409" y="112"/>
                      <a:pt x="405" y="113"/>
                      <a:pt x="405" y="110"/>
                    </a:cubicBezTo>
                    <a:cubicBezTo>
                      <a:pt x="406" y="109"/>
                      <a:pt x="407" y="109"/>
                      <a:pt x="407" y="109"/>
                    </a:cubicBezTo>
                    <a:cubicBezTo>
                      <a:pt x="412" y="107"/>
                      <a:pt x="415" y="106"/>
                      <a:pt x="417" y="106"/>
                    </a:cubicBezTo>
                    <a:cubicBezTo>
                      <a:pt x="419" y="106"/>
                      <a:pt x="419" y="107"/>
                      <a:pt x="421" y="110"/>
                    </a:cubicBezTo>
                    <a:cubicBezTo>
                      <a:pt x="421" y="111"/>
                      <a:pt x="421" y="111"/>
                      <a:pt x="421" y="111"/>
                    </a:cubicBezTo>
                    <a:cubicBezTo>
                      <a:pt x="421" y="112"/>
                      <a:pt x="421" y="112"/>
                      <a:pt x="420" y="112"/>
                    </a:cubicBezTo>
                    <a:cubicBezTo>
                      <a:pt x="434" y="111"/>
                      <a:pt x="434" y="111"/>
                      <a:pt x="434" y="111"/>
                    </a:cubicBezTo>
                    <a:cubicBezTo>
                      <a:pt x="437" y="111"/>
                      <a:pt x="436" y="115"/>
                      <a:pt x="436" y="117"/>
                    </a:cubicBezTo>
                    <a:cubicBezTo>
                      <a:pt x="436" y="117"/>
                      <a:pt x="436" y="117"/>
                      <a:pt x="436" y="117"/>
                    </a:cubicBezTo>
                    <a:cubicBezTo>
                      <a:pt x="439" y="115"/>
                      <a:pt x="440" y="114"/>
                      <a:pt x="444" y="111"/>
                    </a:cubicBezTo>
                    <a:cubicBezTo>
                      <a:pt x="446" y="110"/>
                      <a:pt x="448" y="109"/>
                      <a:pt x="450" y="108"/>
                    </a:cubicBezTo>
                    <a:cubicBezTo>
                      <a:pt x="452" y="105"/>
                      <a:pt x="457" y="106"/>
                      <a:pt x="460" y="103"/>
                    </a:cubicBezTo>
                    <a:cubicBezTo>
                      <a:pt x="460" y="102"/>
                      <a:pt x="460" y="102"/>
                      <a:pt x="460" y="102"/>
                    </a:cubicBezTo>
                    <a:cubicBezTo>
                      <a:pt x="462" y="101"/>
                      <a:pt x="463" y="101"/>
                      <a:pt x="465" y="100"/>
                    </a:cubicBezTo>
                    <a:cubicBezTo>
                      <a:pt x="463" y="99"/>
                      <a:pt x="463" y="99"/>
                      <a:pt x="460" y="99"/>
                    </a:cubicBezTo>
                    <a:cubicBezTo>
                      <a:pt x="459" y="100"/>
                      <a:pt x="459" y="100"/>
                      <a:pt x="459" y="100"/>
                    </a:cubicBezTo>
                    <a:cubicBezTo>
                      <a:pt x="459" y="99"/>
                      <a:pt x="459" y="99"/>
                      <a:pt x="459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7"/>
                      <a:pt x="458" y="97"/>
                      <a:pt x="458" y="97"/>
                    </a:cubicBezTo>
                    <a:cubicBezTo>
                      <a:pt x="457" y="97"/>
                      <a:pt x="457" y="96"/>
                      <a:pt x="458" y="96"/>
                    </a:cubicBezTo>
                    <a:cubicBezTo>
                      <a:pt x="460" y="94"/>
                      <a:pt x="460" y="94"/>
                      <a:pt x="460" y="94"/>
                    </a:cubicBezTo>
                    <a:cubicBezTo>
                      <a:pt x="460" y="92"/>
                      <a:pt x="459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moveTo>
                      <a:pt x="498" y="83"/>
                    </a:moveTo>
                    <a:cubicBezTo>
                      <a:pt x="499" y="82"/>
                      <a:pt x="499" y="82"/>
                      <a:pt x="499" y="82"/>
                    </a:cubicBezTo>
                    <a:cubicBezTo>
                      <a:pt x="500" y="82"/>
                      <a:pt x="501" y="82"/>
                      <a:pt x="501" y="82"/>
                    </a:cubicBezTo>
                    <a:cubicBezTo>
                      <a:pt x="502" y="82"/>
                      <a:pt x="502" y="82"/>
                      <a:pt x="503" y="82"/>
                    </a:cubicBezTo>
                    <a:cubicBezTo>
                      <a:pt x="503" y="82"/>
                      <a:pt x="504" y="82"/>
                      <a:pt x="504" y="82"/>
                    </a:cubicBezTo>
                    <a:cubicBezTo>
                      <a:pt x="505" y="82"/>
                      <a:pt x="505" y="82"/>
                      <a:pt x="506" y="82"/>
                    </a:cubicBezTo>
                    <a:cubicBezTo>
                      <a:pt x="506" y="81"/>
                      <a:pt x="506" y="81"/>
                      <a:pt x="507" y="81"/>
                    </a:cubicBezTo>
                    <a:cubicBezTo>
                      <a:pt x="508" y="81"/>
                      <a:pt x="508" y="81"/>
                      <a:pt x="508" y="81"/>
                    </a:cubicBezTo>
                    <a:cubicBezTo>
                      <a:pt x="510" y="81"/>
                      <a:pt x="510" y="81"/>
                      <a:pt x="510" y="81"/>
                    </a:cubicBezTo>
                    <a:cubicBezTo>
                      <a:pt x="517" y="81"/>
                      <a:pt x="517" y="81"/>
                      <a:pt x="518" y="81"/>
                    </a:cubicBezTo>
                    <a:cubicBezTo>
                      <a:pt x="518" y="81"/>
                      <a:pt x="518" y="81"/>
                      <a:pt x="518" y="81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3"/>
                      <a:pt x="518" y="83"/>
                      <a:pt x="518" y="83"/>
                    </a:cubicBezTo>
                    <a:cubicBezTo>
                      <a:pt x="516" y="84"/>
                      <a:pt x="514" y="84"/>
                      <a:pt x="514" y="85"/>
                    </a:cubicBezTo>
                    <a:cubicBezTo>
                      <a:pt x="514" y="85"/>
                      <a:pt x="514" y="85"/>
                      <a:pt x="514" y="85"/>
                    </a:cubicBezTo>
                    <a:cubicBezTo>
                      <a:pt x="513" y="85"/>
                      <a:pt x="513" y="85"/>
                      <a:pt x="513" y="85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8"/>
                      <a:pt x="513" y="88"/>
                      <a:pt x="513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5" y="90"/>
                      <a:pt x="515" y="90"/>
                      <a:pt x="515" y="90"/>
                    </a:cubicBezTo>
                    <a:cubicBezTo>
                      <a:pt x="514" y="90"/>
                      <a:pt x="514" y="90"/>
                      <a:pt x="514" y="91"/>
                    </a:cubicBezTo>
                    <a:cubicBezTo>
                      <a:pt x="515" y="91"/>
                      <a:pt x="516" y="91"/>
                      <a:pt x="516" y="91"/>
                    </a:cubicBezTo>
                    <a:cubicBezTo>
                      <a:pt x="516" y="91"/>
                      <a:pt x="517" y="91"/>
                      <a:pt x="517" y="91"/>
                    </a:cubicBezTo>
                    <a:cubicBezTo>
                      <a:pt x="519" y="90"/>
                      <a:pt x="519" y="90"/>
                      <a:pt x="519" y="90"/>
                    </a:cubicBezTo>
                    <a:cubicBezTo>
                      <a:pt x="518" y="90"/>
                      <a:pt x="518" y="90"/>
                      <a:pt x="518" y="90"/>
                    </a:cubicBezTo>
                    <a:cubicBezTo>
                      <a:pt x="517" y="89"/>
                      <a:pt x="517" y="89"/>
                      <a:pt x="517" y="89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5" y="90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4" y="89"/>
                      <a:pt x="514" y="89"/>
                      <a:pt x="514" y="89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3" y="88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5" y="87"/>
                      <a:pt x="515" y="87"/>
                      <a:pt x="515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7" y="86"/>
                      <a:pt x="517" y="86"/>
                      <a:pt x="517" y="86"/>
                    </a:cubicBezTo>
                    <a:cubicBezTo>
                      <a:pt x="519" y="85"/>
                      <a:pt x="519" y="85"/>
                      <a:pt x="520" y="85"/>
                    </a:cubicBezTo>
                    <a:cubicBezTo>
                      <a:pt x="520" y="85"/>
                      <a:pt x="520" y="85"/>
                      <a:pt x="520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2" y="85"/>
                      <a:pt x="522" y="84"/>
                      <a:pt x="522" y="84"/>
                    </a:cubicBezTo>
                    <a:cubicBezTo>
                      <a:pt x="523" y="84"/>
                      <a:pt x="523" y="84"/>
                      <a:pt x="523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5" y="84"/>
                      <a:pt x="525" y="84"/>
                      <a:pt x="525" y="84"/>
                    </a:cubicBezTo>
                    <a:cubicBezTo>
                      <a:pt x="526" y="84"/>
                      <a:pt x="526" y="84"/>
                      <a:pt x="526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5"/>
                      <a:pt x="527" y="85"/>
                      <a:pt x="528" y="85"/>
                    </a:cubicBezTo>
                    <a:cubicBezTo>
                      <a:pt x="528" y="85"/>
                      <a:pt x="528" y="85"/>
                      <a:pt x="528" y="85"/>
                    </a:cubicBezTo>
                    <a:cubicBezTo>
                      <a:pt x="528" y="86"/>
                      <a:pt x="528" y="86"/>
                      <a:pt x="528" y="86"/>
                    </a:cubicBezTo>
                    <a:cubicBezTo>
                      <a:pt x="527" y="86"/>
                      <a:pt x="527" y="86"/>
                      <a:pt x="526" y="86"/>
                    </a:cubicBezTo>
                    <a:cubicBezTo>
                      <a:pt x="527" y="87"/>
                      <a:pt x="527" y="87"/>
                      <a:pt x="529" y="87"/>
                    </a:cubicBezTo>
                    <a:cubicBezTo>
                      <a:pt x="529" y="87"/>
                      <a:pt x="530" y="87"/>
                      <a:pt x="530" y="87"/>
                    </a:cubicBezTo>
                    <a:cubicBezTo>
                      <a:pt x="530" y="87"/>
                      <a:pt x="531" y="87"/>
                      <a:pt x="532" y="87"/>
                    </a:cubicBezTo>
                    <a:cubicBezTo>
                      <a:pt x="532" y="87"/>
                      <a:pt x="532" y="86"/>
                      <a:pt x="539" y="85"/>
                    </a:cubicBezTo>
                    <a:cubicBezTo>
                      <a:pt x="539" y="86"/>
                      <a:pt x="539" y="86"/>
                      <a:pt x="539" y="86"/>
                    </a:cubicBezTo>
                    <a:cubicBezTo>
                      <a:pt x="540" y="86"/>
                      <a:pt x="540" y="86"/>
                      <a:pt x="540" y="86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1" y="87"/>
                      <a:pt x="541" y="87"/>
                      <a:pt x="541" y="87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3" y="86"/>
                    </a:cubicBezTo>
                    <a:cubicBezTo>
                      <a:pt x="543" y="86"/>
                      <a:pt x="544" y="86"/>
                      <a:pt x="545" y="86"/>
                    </a:cubicBezTo>
                    <a:cubicBezTo>
                      <a:pt x="545" y="86"/>
                      <a:pt x="545" y="86"/>
                      <a:pt x="546" y="86"/>
                    </a:cubicBezTo>
                    <a:cubicBezTo>
                      <a:pt x="547" y="86"/>
                      <a:pt x="547" y="86"/>
                      <a:pt x="547" y="86"/>
                    </a:cubicBezTo>
                    <a:cubicBezTo>
                      <a:pt x="547" y="86"/>
                      <a:pt x="548" y="85"/>
                      <a:pt x="548" y="85"/>
                    </a:cubicBezTo>
                    <a:cubicBezTo>
                      <a:pt x="548" y="85"/>
                      <a:pt x="549" y="85"/>
                      <a:pt x="549" y="85"/>
                    </a:cubicBezTo>
                    <a:cubicBezTo>
                      <a:pt x="549" y="85"/>
                      <a:pt x="549" y="85"/>
                      <a:pt x="552" y="85"/>
                    </a:cubicBezTo>
                    <a:cubicBezTo>
                      <a:pt x="552" y="85"/>
                      <a:pt x="552" y="85"/>
                      <a:pt x="552" y="85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6" y="87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5" y="86"/>
                      <a:pt x="555" y="86"/>
                      <a:pt x="555" y="86"/>
                    </a:cubicBezTo>
                    <a:cubicBezTo>
                      <a:pt x="554" y="86"/>
                      <a:pt x="554" y="86"/>
                      <a:pt x="554" y="86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6" y="85"/>
                      <a:pt x="561" y="84"/>
                      <a:pt x="561" y="84"/>
                    </a:cubicBezTo>
                    <a:cubicBezTo>
                      <a:pt x="569" y="86"/>
                      <a:pt x="575" y="90"/>
                      <a:pt x="583" y="92"/>
                    </a:cubicBezTo>
                    <a:cubicBezTo>
                      <a:pt x="583" y="92"/>
                      <a:pt x="583" y="92"/>
                      <a:pt x="583" y="92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1" y="93"/>
                      <a:pt x="581" y="93"/>
                      <a:pt x="581" y="93"/>
                    </a:cubicBezTo>
                    <a:cubicBezTo>
                      <a:pt x="581" y="94"/>
                      <a:pt x="581" y="94"/>
                      <a:pt x="581" y="94"/>
                    </a:cubicBezTo>
                    <a:cubicBezTo>
                      <a:pt x="580" y="94"/>
                      <a:pt x="580" y="94"/>
                      <a:pt x="580" y="94"/>
                    </a:cubicBezTo>
                    <a:cubicBezTo>
                      <a:pt x="580" y="94"/>
                      <a:pt x="579" y="94"/>
                      <a:pt x="579" y="94"/>
                    </a:cubicBezTo>
                    <a:cubicBezTo>
                      <a:pt x="578" y="94"/>
                      <a:pt x="578" y="94"/>
                      <a:pt x="578" y="94"/>
                    </a:cubicBezTo>
                    <a:cubicBezTo>
                      <a:pt x="577" y="95"/>
                      <a:pt x="575" y="95"/>
                      <a:pt x="573" y="95"/>
                    </a:cubicBezTo>
                    <a:cubicBezTo>
                      <a:pt x="564" y="96"/>
                      <a:pt x="559" y="96"/>
                      <a:pt x="557" y="96"/>
                    </a:cubicBezTo>
                    <a:cubicBezTo>
                      <a:pt x="554" y="96"/>
                      <a:pt x="553" y="96"/>
                      <a:pt x="553" y="95"/>
                    </a:cubicBezTo>
                    <a:cubicBezTo>
                      <a:pt x="552" y="95"/>
                      <a:pt x="551" y="95"/>
                      <a:pt x="550" y="95"/>
                    </a:cubicBezTo>
                    <a:cubicBezTo>
                      <a:pt x="550" y="95"/>
                      <a:pt x="550" y="95"/>
                      <a:pt x="550" y="95"/>
                    </a:cubicBezTo>
                    <a:cubicBezTo>
                      <a:pt x="549" y="95"/>
                      <a:pt x="549" y="94"/>
                      <a:pt x="546" y="94"/>
                    </a:cubicBezTo>
                    <a:cubicBezTo>
                      <a:pt x="544" y="94"/>
                      <a:pt x="540" y="95"/>
                      <a:pt x="533" y="95"/>
                    </a:cubicBezTo>
                    <a:cubicBezTo>
                      <a:pt x="532" y="95"/>
                      <a:pt x="532" y="95"/>
                      <a:pt x="532" y="95"/>
                    </a:cubicBezTo>
                    <a:cubicBezTo>
                      <a:pt x="532" y="94"/>
                      <a:pt x="532" y="94"/>
                      <a:pt x="532" y="94"/>
                    </a:cubicBezTo>
                    <a:cubicBezTo>
                      <a:pt x="532" y="94"/>
                      <a:pt x="531" y="94"/>
                      <a:pt x="530" y="94"/>
                    </a:cubicBezTo>
                    <a:cubicBezTo>
                      <a:pt x="528" y="94"/>
                      <a:pt x="526" y="94"/>
                      <a:pt x="524" y="94"/>
                    </a:cubicBezTo>
                    <a:cubicBezTo>
                      <a:pt x="522" y="94"/>
                      <a:pt x="519" y="94"/>
                      <a:pt x="516" y="94"/>
                    </a:cubicBezTo>
                    <a:cubicBezTo>
                      <a:pt x="515" y="94"/>
                      <a:pt x="515" y="93"/>
                      <a:pt x="515" y="93"/>
                    </a:cubicBezTo>
                    <a:cubicBezTo>
                      <a:pt x="515" y="93"/>
                      <a:pt x="514" y="93"/>
                      <a:pt x="514" y="93"/>
                    </a:cubicBezTo>
                    <a:cubicBezTo>
                      <a:pt x="513" y="93"/>
                      <a:pt x="511" y="93"/>
                      <a:pt x="508" y="94"/>
                    </a:cubicBezTo>
                    <a:cubicBezTo>
                      <a:pt x="505" y="94"/>
                      <a:pt x="502" y="94"/>
                      <a:pt x="499" y="94"/>
                    </a:cubicBezTo>
                    <a:cubicBezTo>
                      <a:pt x="497" y="90"/>
                      <a:pt x="499" y="87"/>
                      <a:pt x="498" y="83"/>
                    </a:cubicBezTo>
                    <a:cubicBezTo>
                      <a:pt x="498" y="83"/>
                      <a:pt x="498" y="83"/>
                      <a:pt x="498" y="83"/>
                    </a:cubicBezTo>
                    <a:moveTo>
                      <a:pt x="541" y="84"/>
                    </a:moveTo>
                    <a:cubicBezTo>
                      <a:pt x="539" y="84"/>
                      <a:pt x="538" y="84"/>
                      <a:pt x="537" y="84"/>
                    </a:cubicBezTo>
                    <a:cubicBezTo>
                      <a:pt x="533" y="84"/>
                      <a:pt x="536" y="80"/>
                      <a:pt x="536" y="80"/>
                    </a:cubicBezTo>
                    <a:cubicBezTo>
                      <a:pt x="536" y="80"/>
                      <a:pt x="536" y="80"/>
                      <a:pt x="536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8" y="80"/>
                      <a:pt x="538" y="80"/>
                      <a:pt x="539" y="80"/>
                    </a:cubicBezTo>
                    <a:cubicBezTo>
                      <a:pt x="539" y="80"/>
                      <a:pt x="540" y="80"/>
                      <a:pt x="540" y="80"/>
                    </a:cubicBezTo>
                    <a:cubicBezTo>
                      <a:pt x="541" y="80"/>
                      <a:pt x="541" y="80"/>
                      <a:pt x="541" y="80"/>
                    </a:cubicBezTo>
                    <a:cubicBezTo>
                      <a:pt x="542" y="80"/>
                      <a:pt x="542" y="80"/>
                      <a:pt x="542" y="80"/>
                    </a:cubicBezTo>
                    <a:cubicBezTo>
                      <a:pt x="542" y="79"/>
                      <a:pt x="543" y="79"/>
                      <a:pt x="543" y="79"/>
                    </a:cubicBezTo>
                    <a:cubicBezTo>
                      <a:pt x="543" y="79"/>
                      <a:pt x="544" y="79"/>
                      <a:pt x="545" y="79"/>
                    </a:cubicBezTo>
                    <a:cubicBezTo>
                      <a:pt x="545" y="79"/>
                      <a:pt x="545" y="79"/>
                      <a:pt x="546" y="79"/>
                    </a:cubicBezTo>
                    <a:cubicBezTo>
                      <a:pt x="548" y="79"/>
                      <a:pt x="550" y="79"/>
                      <a:pt x="552" y="79"/>
                    </a:cubicBezTo>
                    <a:cubicBezTo>
                      <a:pt x="553" y="79"/>
                      <a:pt x="553" y="79"/>
                      <a:pt x="554" y="79"/>
                    </a:cubicBezTo>
                    <a:cubicBezTo>
                      <a:pt x="554" y="79"/>
                      <a:pt x="554" y="80"/>
                      <a:pt x="555" y="80"/>
                    </a:cubicBezTo>
                    <a:cubicBezTo>
                      <a:pt x="556" y="80"/>
                      <a:pt x="557" y="81"/>
                      <a:pt x="557" y="81"/>
                    </a:cubicBezTo>
                    <a:cubicBezTo>
                      <a:pt x="557" y="81"/>
                      <a:pt x="557" y="82"/>
                      <a:pt x="553" y="83"/>
                    </a:cubicBezTo>
                    <a:cubicBezTo>
                      <a:pt x="547" y="84"/>
                      <a:pt x="544" y="84"/>
                      <a:pt x="541" y="84"/>
                    </a:cubicBezTo>
                    <a:moveTo>
                      <a:pt x="562" y="0"/>
                    </a:moveTo>
                    <a:cubicBezTo>
                      <a:pt x="437" y="0"/>
                      <a:pt x="321" y="39"/>
                      <a:pt x="227" y="107"/>
                    </a:cubicBezTo>
                    <a:cubicBezTo>
                      <a:pt x="262" y="84"/>
                      <a:pt x="274" y="78"/>
                      <a:pt x="310" y="59"/>
                    </a:cubicBezTo>
                    <a:cubicBezTo>
                      <a:pt x="341" y="45"/>
                      <a:pt x="379" y="32"/>
                      <a:pt x="400" y="27"/>
                    </a:cubicBezTo>
                    <a:cubicBezTo>
                      <a:pt x="402" y="26"/>
                      <a:pt x="403" y="26"/>
                      <a:pt x="404" y="26"/>
                    </a:cubicBezTo>
                    <a:cubicBezTo>
                      <a:pt x="403" y="26"/>
                      <a:pt x="403" y="26"/>
                      <a:pt x="403" y="26"/>
                    </a:cubicBezTo>
                    <a:cubicBezTo>
                      <a:pt x="403" y="26"/>
                      <a:pt x="404" y="26"/>
                      <a:pt x="404" y="26"/>
                    </a:cubicBezTo>
                    <a:cubicBezTo>
                      <a:pt x="404" y="25"/>
                      <a:pt x="404" y="25"/>
                      <a:pt x="404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7" y="25"/>
                    </a:cubicBezTo>
                    <a:cubicBezTo>
                      <a:pt x="408" y="25"/>
                      <a:pt x="408" y="25"/>
                      <a:pt x="408" y="25"/>
                    </a:cubicBezTo>
                    <a:cubicBezTo>
                      <a:pt x="408" y="25"/>
                      <a:pt x="409" y="24"/>
                      <a:pt x="410" y="24"/>
                    </a:cubicBezTo>
                    <a:cubicBezTo>
                      <a:pt x="411" y="24"/>
                      <a:pt x="411" y="24"/>
                      <a:pt x="411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3" y="24"/>
                      <a:pt x="413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6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4"/>
                      <a:pt x="416" y="24"/>
                      <a:pt x="416" y="24"/>
                    </a:cubicBezTo>
                    <a:cubicBezTo>
                      <a:pt x="415" y="24"/>
                      <a:pt x="414" y="24"/>
                      <a:pt x="414" y="24"/>
                    </a:cubicBezTo>
                    <a:cubicBezTo>
                      <a:pt x="414" y="24"/>
                      <a:pt x="414" y="24"/>
                      <a:pt x="413" y="24"/>
                    </a:cubicBezTo>
                    <a:cubicBezTo>
                      <a:pt x="412" y="24"/>
                      <a:pt x="412" y="24"/>
                      <a:pt x="411" y="25"/>
                    </a:cubicBezTo>
                    <a:cubicBezTo>
                      <a:pt x="415" y="24"/>
                      <a:pt x="416" y="24"/>
                      <a:pt x="418" y="23"/>
                    </a:cubicBezTo>
                    <a:cubicBezTo>
                      <a:pt x="420" y="23"/>
                      <a:pt x="420" y="23"/>
                      <a:pt x="420" y="23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3" y="22"/>
                      <a:pt x="423" y="22"/>
                      <a:pt x="423" y="22"/>
                    </a:cubicBezTo>
                    <a:cubicBezTo>
                      <a:pt x="423" y="21"/>
                      <a:pt x="424" y="21"/>
                      <a:pt x="424" y="21"/>
                    </a:cubicBezTo>
                    <a:cubicBezTo>
                      <a:pt x="425" y="21"/>
                      <a:pt x="425" y="21"/>
                      <a:pt x="425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0"/>
                      <a:pt x="428" y="20"/>
                      <a:pt x="429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1" y="20"/>
                      <a:pt x="431" y="20"/>
                      <a:pt x="431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0" y="21"/>
                      <a:pt x="430" y="21"/>
                      <a:pt x="430" y="21"/>
                    </a:cubicBezTo>
                    <a:cubicBezTo>
                      <a:pt x="431" y="21"/>
                      <a:pt x="431" y="21"/>
                      <a:pt x="432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8" y="19"/>
                      <a:pt x="442" y="19"/>
                      <a:pt x="446" y="18"/>
                    </a:cubicBezTo>
                    <a:cubicBezTo>
                      <a:pt x="447" y="18"/>
                      <a:pt x="447" y="18"/>
                      <a:pt x="447" y="18"/>
                    </a:cubicBezTo>
                    <a:cubicBezTo>
                      <a:pt x="454" y="16"/>
                      <a:pt x="460" y="15"/>
                      <a:pt x="468" y="14"/>
                    </a:cubicBezTo>
                    <a:cubicBezTo>
                      <a:pt x="470" y="13"/>
                      <a:pt x="470" y="13"/>
                      <a:pt x="470" y="13"/>
                    </a:cubicBezTo>
                    <a:cubicBezTo>
                      <a:pt x="470" y="13"/>
                      <a:pt x="471" y="13"/>
                      <a:pt x="472" y="13"/>
                    </a:cubicBezTo>
                    <a:cubicBezTo>
                      <a:pt x="473" y="12"/>
                      <a:pt x="474" y="12"/>
                      <a:pt x="475" y="12"/>
                    </a:cubicBezTo>
                    <a:cubicBezTo>
                      <a:pt x="475" y="12"/>
                      <a:pt x="475" y="12"/>
                      <a:pt x="476" y="11"/>
                    </a:cubicBezTo>
                    <a:cubicBezTo>
                      <a:pt x="480" y="11"/>
                      <a:pt x="480" y="11"/>
                      <a:pt x="483" y="11"/>
                    </a:cubicBezTo>
                    <a:cubicBezTo>
                      <a:pt x="487" y="10"/>
                      <a:pt x="487" y="10"/>
                      <a:pt x="491" y="9"/>
                    </a:cubicBezTo>
                    <a:cubicBezTo>
                      <a:pt x="489" y="9"/>
                      <a:pt x="488" y="9"/>
                      <a:pt x="487" y="9"/>
                    </a:cubicBezTo>
                    <a:cubicBezTo>
                      <a:pt x="487" y="9"/>
                      <a:pt x="487" y="9"/>
                      <a:pt x="487" y="9"/>
                    </a:cubicBezTo>
                    <a:cubicBezTo>
                      <a:pt x="508" y="7"/>
                      <a:pt x="508" y="7"/>
                      <a:pt x="508" y="7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27" y="6"/>
                      <a:pt x="527" y="6"/>
                      <a:pt x="527" y="6"/>
                    </a:cubicBezTo>
                    <a:cubicBezTo>
                      <a:pt x="528" y="6"/>
                      <a:pt x="528" y="6"/>
                      <a:pt x="528" y="6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1" y="6"/>
                      <a:pt x="531" y="6"/>
                      <a:pt x="531" y="6"/>
                    </a:cubicBezTo>
                    <a:cubicBezTo>
                      <a:pt x="532" y="6"/>
                      <a:pt x="532" y="6"/>
                      <a:pt x="532" y="6"/>
                    </a:cubicBezTo>
                    <a:cubicBezTo>
                      <a:pt x="532" y="6"/>
                      <a:pt x="532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2" y="7"/>
                    </a:cubicBezTo>
                    <a:cubicBezTo>
                      <a:pt x="523" y="8"/>
                      <a:pt x="521" y="8"/>
                      <a:pt x="518" y="9"/>
                    </a:cubicBezTo>
                    <a:cubicBezTo>
                      <a:pt x="519" y="9"/>
                      <a:pt x="519" y="9"/>
                      <a:pt x="520" y="9"/>
                    </a:cubicBezTo>
                    <a:cubicBezTo>
                      <a:pt x="521" y="9"/>
                      <a:pt x="523" y="9"/>
                      <a:pt x="529" y="8"/>
                    </a:cubicBezTo>
                    <a:cubicBezTo>
                      <a:pt x="533" y="8"/>
                      <a:pt x="533" y="8"/>
                      <a:pt x="536" y="9"/>
                    </a:cubicBezTo>
                    <a:cubicBezTo>
                      <a:pt x="534" y="11"/>
                      <a:pt x="532" y="11"/>
                      <a:pt x="524" y="12"/>
                    </a:cubicBezTo>
                    <a:cubicBezTo>
                      <a:pt x="524" y="12"/>
                      <a:pt x="524" y="12"/>
                      <a:pt x="524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4" y="12"/>
                      <a:pt x="525" y="13"/>
                      <a:pt x="525" y="13"/>
                    </a:cubicBezTo>
                    <a:cubicBezTo>
                      <a:pt x="526" y="13"/>
                      <a:pt x="526" y="13"/>
                      <a:pt x="526" y="13"/>
                    </a:cubicBezTo>
                    <a:cubicBezTo>
                      <a:pt x="527" y="13"/>
                      <a:pt x="527" y="13"/>
                      <a:pt x="527" y="13"/>
                    </a:cubicBezTo>
                    <a:cubicBezTo>
                      <a:pt x="528" y="13"/>
                      <a:pt x="528" y="13"/>
                      <a:pt x="529" y="13"/>
                    </a:cubicBezTo>
                    <a:cubicBezTo>
                      <a:pt x="529" y="13"/>
                      <a:pt x="529" y="13"/>
                      <a:pt x="529" y="13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1" y="14"/>
                      <a:pt x="531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1" y="15"/>
                      <a:pt x="530" y="15"/>
                      <a:pt x="528" y="16"/>
                    </a:cubicBezTo>
                    <a:cubicBezTo>
                      <a:pt x="527" y="17"/>
                      <a:pt x="526" y="18"/>
                      <a:pt x="526" y="19"/>
                    </a:cubicBezTo>
                    <a:cubicBezTo>
                      <a:pt x="525" y="20"/>
                      <a:pt x="524" y="21"/>
                      <a:pt x="517" y="24"/>
                    </a:cubicBezTo>
                    <a:cubicBezTo>
                      <a:pt x="517" y="24"/>
                      <a:pt x="517" y="24"/>
                      <a:pt x="515" y="24"/>
                    </a:cubicBezTo>
                    <a:cubicBezTo>
                      <a:pt x="497" y="30"/>
                      <a:pt x="493" y="30"/>
                      <a:pt x="487" y="32"/>
                    </a:cubicBezTo>
                    <a:cubicBezTo>
                      <a:pt x="479" y="33"/>
                      <a:pt x="479" y="33"/>
                      <a:pt x="476" y="34"/>
                    </a:cubicBezTo>
                    <a:cubicBezTo>
                      <a:pt x="474" y="36"/>
                      <a:pt x="474" y="36"/>
                      <a:pt x="474" y="39"/>
                    </a:cubicBezTo>
                    <a:cubicBezTo>
                      <a:pt x="475" y="41"/>
                      <a:pt x="475" y="41"/>
                      <a:pt x="474" y="44"/>
                    </a:cubicBezTo>
                    <a:cubicBezTo>
                      <a:pt x="474" y="44"/>
                      <a:pt x="474" y="44"/>
                      <a:pt x="473" y="44"/>
                    </a:cubicBezTo>
                    <a:cubicBezTo>
                      <a:pt x="465" y="45"/>
                      <a:pt x="460" y="51"/>
                      <a:pt x="452" y="54"/>
                    </a:cubicBezTo>
                    <a:cubicBezTo>
                      <a:pt x="452" y="54"/>
                      <a:pt x="452" y="54"/>
                      <a:pt x="452" y="54"/>
                    </a:cubicBezTo>
                    <a:cubicBezTo>
                      <a:pt x="451" y="54"/>
                      <a:pt x="451" y="54"/>
                      <a:pt x="451" y="54"/>
                    </a:cubicBezTo>
                    <a:cubicBezTo>
                      <a:pt x="449" y="55"/>
                      <a:pt x="448" y="55"/>
                      <a:pt x="443" y="55"/>
                    </a:cubicBezTo>
                    <a:cubicBezTo>
                      <a:pt x="441" y="56"/>
                      <a:pt x="441" y="56"/>
                      <a:pt x="441" y="56"/>
                    </a:cubicBezTo>
                    <a:cubicBezTo>
                      <a:pt x="442" y="57"/>
                      <a:pt x="442" y="57"/>
                      <a:pt x="442" y="57"/>
                    </a:cubicBezTo>
                    <a:cubicBezTo>
                      <a:pt x="442" y="58"/>
                      <a:pt x="442" y="58"/>
                      <a:pt x="442" y="58"/>
                    </a:cubicBezTo>
                    <a:cubicBezTo>
                      <a:pt x="443" y="57"/>
                      <a:pt x="443" y="57"/>
                      <a:pt x="443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5" y="57"/>
                      <a:pt x="445" y="57"/>
                      <a:pt x="445" y="57"/>
                    </a:cubicBezTo>
                    <a:cubicBezTo>
                      <a:pt x="445" y="57"/>
                      <a:pt x="445" y="58"/>
                      <a:pt x="445" y="58"/>
                    </a:cubicBezTo>
                    <a:cubicBezTo>
                      <a:pt x="445" y="58"/>
                      <a:pt x="445" y="58"/>
                      <a:pt x="445" y="58"/>
                    </a:cubicBezTo>
                    <a:cubicBezTo>
                      <a:pt x="447" y="57"/>
                      <a:pt x="449" y="56"/>
                      <a:pt x="451" y="55"/>
                    </a:cubicBezTo>
                    <a:cubicBezTo>
                      <a:pt x="452" y="55"/>
                      <a:pt x="454" y="54"/>
                      <a:pt x="456" y="54"/>
                    </a:cubicBezTo>
                    <a:cubicBezTo>
                      <a:pt x="460" y="54"/>
                      <a:pt x="460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4" y="54"/>
                      <a:pt x="464" y="54"/>
                      <a:pt x="464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6" y="54"/>
                      <a:pt x="466" y="54"/>
                      <a:pt x="471" y="54"/>
                    </a:cubicBezTo>
                    <a:cubicBezTo>
                      <a:pt x="472" y="54"/>
                      <a:pt x="472" y="54"/>
                      <a:pt x="472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2"/>
                      <a:pt x="471" y="51"/>
                      <a:pt x="470" y="51"/>
                    </a:cubicBezTo>
                    <a:cubicBezTo>
                      <a:pt x="470" y="51"/>
                      <a:pt x="470" y="51"/>
                      <a:pt x="470" y="51"/>
                    </a:cubicBezTo>
                    <a:cubicBezTo>
                      <a:pt x="470" y="51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49"/>
                      <a:pt x="470" y="49"/>
                      <a:pt x="470" y="49"/>
                    </a:cubicBezTo>
                    <a:cubicBezTo>
                      <a:pt x="471" y="49"/>
                      <a:pt x="471" y="49"/>
                      <a:pt x="471" y="49"/>
                    </a:cubicBezTo>
                    <a:cubicBezTo>
                      <a:pt x="472" y="49"/>
                      <a:pt x="474" y="49"/>
                      <a:pt x="476" y="49"/>
                    </a:cubicBezTo>
                    <a:cubicBezTo>
                      <a:pt x="476" y="49"/>
                      <a:pt x="477" y="49"/>
                      <a:pt x="477" y="49"/>
                    </a:cubicBezTo>
                    <a:cubicBezTo>
                      <a:pt x="477" y="49"/>
                      <a:pt x="478" y="49"/>
                      <a:pt x="478" y="49"/>
                    </a:cubicBezTo>
                    <a:cubicBezTo>
                      <a:pt x="479" y="49"/>
                      <a:pt x="479" y="49"/>
                      <a:pt x="479" y="49"/>
                    </a:cubicBezTo>
                    <a:cubicBezTo>
                      <a:pt x="479" y="49"/>
                      <a:pt x="480" y="49"/>
                      <a:pt x="481" y="49"/>
                    </a:cubicBezTo>
                    <a:cubicBezTo>
                      <a:pt x="482" y="49"/>
                      <a:pt x="482" y="49"/>
                      <a:pt x="482" y="49"/>
                    </a:cubicBezTo>
                    <a:cubicBezTo>
                      <a:pt x="484" y="49"/>
                      <a:pt x="484" y="49"/>
                      <a:pt x="484" y="49"/>
                    </a:cubicBezTo>
                    <a:cubicBezTo>
                      <a:pt x="485" y="49"/>
                      <a:pt x="485" y="49"/>
                      <a:pt x="485" y="49"/>
                    </a:cubicBezTo>
                    <a:cubicBezTo>
                      <a:pt x="491" y="50"/>
                      <a:pt x="493" y="51"/>
                      <a:pt x="499" y="52"/>
                    </a:cubicBezTo>
                    <a:cubicBezTo>
                      <a:pt x="499" y="52"/>
                      <a:pt x="501" y="53"/>
                      <a:pt x="501" y="54"/>
                    </a:cubicBezTo>
                    <a:cubicBezTo>
                      <a:pt x="502" y="54"/>
                      <a:pt x="502" y="54"/>
                      <a:pt x="502" y="54"/>
                    </a:cubicBezTo>
                    <a:cubicBezTo>
                      <a:pt x="500" y="57"/>
                      <a:pt x="498" y="57"/>
                      <a:pt x="485" y="61"/>
                    </a:cubicBezTo>
                    <a:cubicBezTo>
                      <a:pt x="484" y="62"/>
                      <a:pt x="484" y="62"/>
                      <a:pt x="484" y="62"/>
                    </a:cubicBezTo>
                    <a:cubicBezTo>
                      <a:pt x="485" y="63"/>
                      <a:pt x="486" y="63"/>
                      <a:pt x="486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4"/>
                      <a:pt x="487" y="64"/>
                      <a:pt x="487" y="64"/>
                    </a:cubicBezTo>
                    <a:cubicBezTo>
                      <a:pt x="487" y="64"/>
                      <a:pt x="487" y="64"/>
                      <a:pt x="486" y="64"/>
                    </a:cubicBezTo>
                    <a:cubicBezTo>
                      <a:pt x="485" y="64"/>
                      <a:pt x="484" y="65"/>
                      <a:pt x="483" y="65"/>
                    </a:cubicBezTo>
                    <a:cubicBezTo>
                      <a:pt x="485" y="65"/>
                      <a:pt x="485" y="65"/>
                      <a:pt x="485" y="65"/>
                    </a:cubicBezTo>
                    <a:cubicBezTo>
                      <a:pt x="486" y="65"/>
                      <a:pt x="486" y="65"/>
                      <a:pt x="486" y="65"/>
                    </a:cubicBezTo>
                    <a:cubicBezTo>
                      <a:pt x="486" y="66"/>
                      <a:pt x="486" y="66"/>
                      <a:pt x="486" y="66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520" y="64"/>
                      <a:pt x="556" y="62"/>
                      <a:pt x="591" y="62"/>
                    </a:cubicBezTo>
                    <a:cubicBezTo>
                      <a:pt x="649" y="62"/>
                      <a:pt x="708" y="67"/>
                      <a:pt x="764" y="77"/>
                    </a:cubicBezTo>
                    <a:cubicBezTo>
                      <a:pt x="714" y="69"/>
                      <a:pt x="662" y="65"/>
                      <a:pt x="609" y="65"/>
                    </a:cubicBezTo>
                    <a:cubicBezTo>
                      <a:pt x="567" y="65"/>
                      <a:pt x="525" y="68"/>
                      <a:pt x="484" y="72"/>
                    </a:cubicBezTo>
                    <a:cubicBezTo>
                      <a:pt x="484" y="72"/>
                      <a:pt x="485" y="72"/>
                      <a:pt x="485" y="73"/>
                    </a:cubicBezTo>
                    <a:cubicBezTo>
                      <a:pt x="486" y="73"/>
                      <a:pt x="487" y="73"/>
                      <a:pt x="488" y="73"/>
                    </a:cubicBezTo>
                    <a:cubicBezTo>
                      <a:pt x="490" y="73"/>
                      <a:pt x="490" y="73"/>
                      <a:pt x="490" y="73"/>
                    </a:cubicBezTo>
                    <a:cubicBezTo>
                      <a:pt x="492" y="73"/>
                      <a:pt x="492" y="74"/>
                      <a:pt x="493" y="75"/>
                    </a:cubicBezTo>
                    <a:cubicBezTo>
                      <a:pt x="493" y="76"/>
                      <a:pt x="493" y="76"/>
                      <a:pt x="493" y="76"/>
                    </a:cubicBezTo>
                    <a:cubicBezTo>
                      <a:pt x="492" y="76"/>
                      <a:pt x="490" y="77"/>
                      <a:pt x="489" y="78"/>
                    </a:cubicBezTo>
                    <a:cubicBezTo>
                      <a:pt x="493" y="78"/>
                      <a:pt x="493" y="78"/>
                      <a:pt x="495" y="81"/>
                    </a:cubicBezTo>
                    <a:cubicBezTo>
                      <a:pt x="495" y="82"/>
                      <a:pt x="495" y="82"/>
                      <a:pt x="495" y="82"/>
                    </a:cubicBezTo>
                    <a:cubicBezTo>
                      <a:pt x="494" y="82"/>
                      <a:pt x="494" y="82"/>
                      <a:pt x="493" y="82"/>
                    </a:cubicBezTo>
                    <a:cubicBezTo>
                      <a:pt x="489" y="83"/>
                      <a:pt x="487" y="84"/>
                      <a:pt x="484" y="84"/>
                    </a:cubicBezTo>
                    <a:cubicBezTo>
                      <a:pt x="483" y="84"/>
                      <a:pt x="481" y="83"/>
                      <a:pt x="479" y="82"/>
                    </a:cubicBezTo>
                    <a:cubicBezTo>
                      <a:pt x="477" y="82"/>
                      <a:pt x="477" y="82"/>
                      <a:pt x="477" y="82"/>
                    </a:cubicBezTo>
                    <a:cubicBezTo>
                      <a:pt x="476" y="81"/>
                      <a:pt x="474" y="81"/>
                      <a:pt x="473" y="80"/>
                    </a:cubicBezTo>
                    <a:cubicBezTo>
                      <a:pt x="476" y="79"/>
                      <a:pt x="476" y="79"/>
                      <a:pt x="484" y="77"/>
                    </a:cubicBezTo>
                    <a:cubicBezTo>
                      <a:pt x="480" y="78"/>
                      <a:pt x="480" y="78"/>
                      <a:pt x="473" y="78"/>
                    </a:cubicBezTo>
                    <a:cubicBezTo>
                      <a:pt x="471" y="79"/>
                      <a:pt x="471" y="79"/>
                      <a:pt x="471" y="79"/>
                    </a:cubicBezTo>
                    <a:cubicBezTo>
                      <a:pt x="472" y="80"/>
                      <a:pt x="472" y="80"/>
                      <a:pt x="472" y="80"/>
                    </a:cubicBezTo>
                    <a:cubicBezTo>
                      <a:pt x="470" y="81"/>
                      <a:pt x="470" y="81"/>
                      <a:pt x="454" y="83"/>
                    </a:cubicBezTo>
                    <a:cubicBezTo>
                      <a:pt x="453" y="84"/>
                      <a:pt x="451" y="85"/>
                      <a:pt x="451" y="86"/>
                    </a:cubicBezTo>
                    <a:cubicBezTo>
                      <a:pt x="451" y="87"/>
                      <a:pt x="451" y="87"/>
                      <a:pt x="451" y="87"/>
                    </a:cubicBezTo>
                    <a:cubicBezTo>
                      <a:pt x="449" y="87"/>
                      <a:pt x="447" y="88"/>
                      <a:pt x="437" y="90"/>
                    </a:cubicBezTo>
                    <a:cubicBezTo>
                      <a:pt x="436" y="90"/>
                      <a:pt x="436" y="90"/>
                      <a:pt x="436" y="90"/>
                    </a:cubicBezTo>
                    <a:cubicBezTo>
                      <a:pt x="437" y="90"/>
                      <a:pt x="438" y="90"/>
                      <a:pt x="439" y="91"/>
                    </a:cubicBezTo>
                    <a:cubicBezTo>
                      <a:pt x="440" y="91"/>
                      <a:pt x="441" y="91"/>
                      <a:pt x="442" y="91"/>
                    </a:cubicBezTo>
                    <a:cubicBezTo>
                      <a:pt x="445" y="91"/>
                      <a:pt x="449" y="90"/>
                      <a:pt x="453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6" y="90"/>
                      <a:pt x="456" y="90"/>
                      <a:pt x="456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2"/>
                      <a:pt x="457" y="92"/>
                      <a:pt x="457" y="92"/>
                    </a:cubicBezTo>
                    <a:cubicBezTo>
                      <a:pt x="457" y="93"/>
                      <a:pt x="457" y="93"/>
                      <a:pt x="457" y="93"/>
                    </a:cubicBezTo>
                    <a:cubicBezTo>
                      <a:pt x="456" y="93"/>
                      <a:pt x="456" y="93"/>
                      <a:pt x="456" y="93"/>
                    </a:cubicBezTo>
                    <a:cubicBezTo>
                      <a:pt x="455" y="93"/>
                      <a:pt x="455" y="93"/>
                      <a:pt x="455" y="93"/>
                    </a:cubicBezTo>
                    <a:cubicBezTo>
                      <a:pt x="455" y="93"/>
                      <a:pt x="455" y="94"/>
                      <a:pt x="456" y="94"/>
                    </a:cubicBezTo>
                    <a:cubicBezTo>
                      <a:pt x="456" y="94"/>
                      <a:pt x="456" y="94"/>
                      <a:pt x="456" y="94"/>
                    </a:cubicBezTo>
                    <a:cubicBezTo>
                      <a:pt x="455" y="95"/>
                      <a:pt x="455" y="95"/>
                      <a:pt x="454" y="96"/>
                    </a:cubicBezTo>
                    <a:cubicBezTo>
                      <a:pt x="454" y="96"/>
                      <a:pt x="454" y="96"/>
                      <a:pt x="454" y="96"/>
                    </a:cubicBezTo>
                    <a:cubicBezTo>
                      <a:pt x="454" y="96"/>
                      <a:pt x="453" y="96"/>
                      <a:pt x="453" y="96"/>
                    </a:cubicBezTo>
                    <a:cubicBezTo>
                      <a:pt x="452" y="96"/>
                      <a:pt x="452" y="96"/>
                      <a:pt x="452" y="96"/>
                    </a:cubicBezTo>
                    <a:cubicBezTo>
                      <a:pt x="451" y="97"/>
                      <a:pt x="451" y="97"/>
                      <a:pt x="449" y="97"/>
                    </a:cubicBezTo>
                    <a:cubicBezTo>
                      <a:pt x="448" y="97"/>
                      <a:pt x="448" y="97"/>
                      <a:pt x="448" y="97"/>
                    </a:cubicBezTo>
                    <a:cubicBezTo>
                      <a:pt x="448" y="98"/>
                      <a:pt x="447" y="98"/>
                      <a:pt x="447" y="98"/>
                    </a:cubicBezTo>
                    <a:cubicBezTo>
                      <a:pt x="446" y="98"/>
                      <a:pt x="446" y="98"/>
                      <a:pt x="445" y="98"/>
                    </a:cubicBezTo>
                    <a:cubicBezTo>
                      <a:pt x="444" y="99"/>
                      <a:pt x="444" y="99"/>
                      <a:pt x="444" y="99"/>
                    </a:cubicBezTo>
                    <a:cubicBezTo>
                      <a:pt x="443" y="99"/>
                      <a:pt x="443" y="99"/>
                      <a:pt x="441" y="99"/>
                    </a:cubicBezTo>
                    <a:cubicBezTo>
                      <a:pt x="435" y="99"/>
                      <a:pt x="429" y="100"/>
                      <a:pt x="423" y="100"/>
                    </a:cubicBezTo>
                    <a:cubicBezTo>
                      <a:pt x="421" y="99"/>
                      <a:pt x="421" y="99"/>
                      <a:pt x="421" y="99"/>
                    </a:cubicBezTo>
                    <a:cubicBezTo>
                      <a:pt x="421" y="98"/>
                      <a:pt x="421" y="97"/>
                      <a:pt x="421" y="96"/>
                    </a:cubicBezTo>
                    <a:cubicBezTo>
                      <a:pt x="420" y="94"/>
                      <a:pt x="418" y="94"/>
                      <a:pt x="416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6"/>
                      <a:pt x="415" y="96"/>
                      <a:pt x="415" y="96"/>
                    </a:cubicBezTo>
                    <a:cubicBezTo>
                      <a:pt x="416" y="96"/>
                      <a:pt x="416" y="96"/>
                      <a:pt x="414" y="97"/>
                    </a:cubicBezTo>
                    <a:cubicBezTo>
                      <a:pt x="413" y="98"/>
                      <a:pt x="411" y="100"/>
                      <a:pt x="410" y="101"/>
                    </a:cubicBezTo>
                    <a:cubicBezTo>
                      <a:pt x="410" y="102"/>
                      <a:pt x="410" y="102"/>
                      <a:pt x="410" y="102"/>
                    </a:cubicBezTo>
                    <a:cubicBezTo>
                      <a:pt x="409" y="102"/>
                      <a:pt x="408" y="102"/>
                      <a:pt x="408" y="102"/>
                    </a:cubicBezTo>
                    <a:cubicBezTo>
                      <a:pt x="407" y="102"/>
                      <a:pt x="407" y="102"/>
                      <a:pt x="406" y="103"/>
                    </a:cubicBezTo>
                    <a:cubicBezTo>
                      <a:pt x="405" y="103"/>
                      <a:pt x="405" y="103"/>
                      <a:pt x="405" y="103"/>
                    </a:cubicBezTo>
                    <a:cubicBezTo>
                      <a:pt x="404" y="104"/>
                      <a:pt x="403" y="104"/>
                      <a:pt x="403" y="104"/>
                    </a:cubicBezTo>
                    <a:cubicBezTo>
                      <a:pt x="402" y="104"/>
                      <a:pt x="401" y="104"/>
                      <a:pt x="401" y="104"/>
                    </a:cubicBezTo>
                    <a:cubicBezTo>
                      <a:pt x="400" y="105"/>
                      <a:pt x="400" y="105"/>
                      <a:pt x="399" y="105"/>
                    </a:cubicBezTo>
                    <a:cubicBezTo>
                      <a:pt x="398" y="105"/>
                      <a:pt x="398" y="105"/>
                      <a:pt x="398" y="105"/>
                    </a:cubicBezTo>
                    <a:cubicBezTo>
                      <a:pt x="397" y="106"/>
                      <a:pt x="396" y="106"/>
                      <a:pt x="395" y="106"/>
                    </a:cubicBezTo>
                    <a:cubicBezTo>
                      <a:pt x="395" y="106"/>
                      <a:pt x="394" y="106"/>
                      <a:pt x="393" y="106"/>
                    </a:cubicBezTo>
                    <a:cubicBezTo>
                      <a:pt x="393" y="106"/>
                      <a:pt x="393" y="106"/>
                      <a:pt x="393" y="106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4"/>
                      <a:pt x="393" y="104"/>
                      <a:pt x="393" y="104"/>
                    </a:cubicBezTo>
                    <a:cubicBezTo>
                      <a:pt x="392" y="104"/>
                      <a:pt x="392" y="104"/>
                      <a:pt x="392" y="104"/>
                    </a:cubicBezTo>
                    <a:cubicBezTo>
                      <a:pt x="393" y="104"/>
                      <a:pt x="394" y="103"/>
                      <a:pt x="395" y="102"/>
                    </a:cubicBezTo>
                    <a:cubicBezTo>
                      <a:pt x="395" y="102"/>
                      <a:pt x="396" y="101"/>
                      <a:pt x="396" y="100"/>
                    </a:cubicBezTo>
                    <a:cubicBezTo>
                      <a:pt x="395" y="99"/>
                      <a:pt x="395" y="99"/>
                      <a:pt x="395" y="99"/>
                    </a:cubicBezTo>
                    <a:cubicBezTo>
                      <a:pt x="394" y="99"/>
                      <a:pt x="393" y="98"/>
                      <a:pt x="393" y="97"/>
                    </a:cubicBezTo>
                    <a:cubicBezTo>
                      <a:pt x="393" y="97"/>
                      <a:pt x="393" y="97"/>
                      <a:pt x="394" y="96"/>
                    </a:cubicBezTo>
                    <a:cubicBezTo>
                      <a:pt x="399" y="94"/>
                      <a:pt x="399" y="94"/>
                      <a:pt x="401" y="92"/>
                    </a:cubicBezTo>
                    <a:cubicBezTo>
                      <a:pt x="396" y="91"/>
                      <a:pt x="396" y="90"/>
                      <a:pt x="395" y="87"/>
                    </a:cubicBezTo>
                    <a:cubicBezTo>
                      <a:pt x="395" y="87"/>
                      <a:pt x="394" y="87"/>
                      <a:pt x="392" y="87"/>
                    </a:cubicBezTo>
                    <a:cubicBezTo>
                      <a:pt x="370" y="91"/>
                      <a:pt x="349" y="97"/>
                      <a:pt x="328" y="102"/>
                    </a:cubicBezTo>
                    <a:cubicBezTo>
                      <a:pt x="326" y="103"/>
                      <a:pt x="325" y="104"/>
                      <a:pt x="323" y="106"/>
                    </a:cubicBezTo>
                    <a:cubicBezTo>
                      <a:pt x="320" y="108"/>
                      <a:pt x="319" y="112"/>
                      <a:pt x="315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6"/>
                      <a:pt x="313" y="116"/>
                      <a:pt x="313" y="116"/>
                    </a:cubicBezTo>
                    <a:cubicBezTo>
                      <a:pt x="313" y="116"/>
                      <a:pt x="312" y="116"/>
                      <a:pt x="312" y="116"/>
                    </a:cubicBezTo>
                    <a:cubicBezTo>
                      <a:pt x="312" y="117"/>
                      <a:pt x="312" y="117"/>
                      <a:pt x="312" y="117"/>
                    </a:cubicBezTo>
                    <a:cubicBezTo>
                      <a:pt x="311" y="117"/>
                      <a:pt x="310" y="117"/>
                      <a:pt x="310" y="117"/>
                    </a:cubicBezTo>
                    <a:cubicBezTo>
                      <a:pt x="309" y="118"/>
                      <a:pt x="309" y="118"/>
                      <a:pt x="309" y="118"/>
                    </a:cubicBezTo>
                    <a:cubicBezTo>
                      <a:pt x="308" y="118"/>
                      <a:pt x="308" y="118"/>
                      <a:pt x="308" y="118"/>
                    </a:cubicBezTo>
                    <a:cubicBezTo>
                      <a:pt x="307" y="118"/>
                      <a:pt x="307" y="119"/>
                      <a:pt x="307" y="119"/>
                    </a:cubicBezTo>
                    <a:cubicBezTo>
                      <a:pt x="295" y="122"/>
                      <a:pt x="295" y="122"/>
                      <a:pt x="283" y="129"/>
                    </a:cubicBezTo>
                    <a:cubicBezTo>
                      <a:pt x="284" y="129"/>
                      <a:pt x="285" y="130"/>
                      <a:pt x="286" y="130"/>
                    </a:cubicBezTo>
                    <a:cubicBezTo>
                      <a:pt x="287" y="130"/>
                      <a:pt x="289" y="130"/>
                      <a:pt x="291" y="129"/>
                    </a:cubicBezTo>
                    <a:cubicBezTo>
                      <a:pt x="303" y="124"/>
                      <a:pt x="310" y="123"/>
                      <a:pt x="315" y="123"/>
                    </a:cubicBezTo>
                    <a:cubicBezTo>
                      <a:pt x="317" y="123"/>
                      <a:pt x="319" y="123"/>
                      <a:pt x="321" y="123"/>
                    </a:cubicBezTo>
                    <a:cubicBezTo>
                      <a:pt x="325" y="124"/>
                      <a:pt x="327" y="124"/>
                      <a:pt x="328" y="124"/>
                    </a:cubicBezTo>
                    <a:cubicBezTo>
                      <a:pt x="330" y="124"/>
                      <a:pt x="331" y="124"/>
                      <a:pt x="333" y="123"/>
                    </a:cubicBezTo>
                    <a:cubicBezTo>
                      <a:pt x="336" y="123"/>
                      <a:pt x="336" y="123"/>
                      <a:pt x="357" y="115"/>
                    </a:cubicBezTo>
                    <a:cubicBezTo>
                      <a:pt x="360" y="115"/>
                      <a:pt x="360" y="115"/>
                      <a:pt x="360" y="115"/>
                    </a:cubicBezTo>
                    <a:cubicBezTo>
                      <a:pt x="361" y="115"/>
                      <a:pt x="362" y="114"/>
                      <a:pt x="364" y="114"/>
                    </a:cubicBezTo>
                    <a:cubicBezTo>
                      <a:pt x="364" y="114"/>
                      <a:pt x="365" y="114"/>
                      <a:pt x="365" y="115"/>
                    </a:cubicBezTo>
                    <a:cubicBezTo>
                      <a:pt x="366" y="115"/>
                      <a:pt x="366" y="115"/>
                      <a:pt x="367" y="115"/>
                    </a:cubicBezTo>
                    <a:cubicBezTo>
                      <a:pt x="368" y="115"/>
                      <a:pt x="369" y="114"/>
                      <a:pt x="370" y="114"/>
                    </a:cubicBezTo>
                    <a:cubicBezTo>
                      <a:pt x="379" y="112"/>
                      <a:pt x="383" y="112"/>
                      <a:pt x="386" y="112"/>
                    </a:cubicBezTo>
                    <a:cubicBezTo>
                      <a:pt x="388" y="112"/>
                      <a:pt x="389" y="112"/>
                      <a:pt x="390" y="113"/>
                    </a:cubicBezTo>
                    <a:cubicBezTo>
                      <a:pt x="390" y="113"/>
                      <a:pt x="390" y="113"/>
                      <a:pt x="391" y="115"/>
                    </a:cubicBezTo>
                    <a:cubicBezTo>
                      <a:pt x="391" y="117"/>
                      <a:pt x="391" y="119"/>
                      <a:pt x="392" y="121"/>
                    </a:cubicBezTo>
                    <a:cubicBezTo>
                      <a:pt x="391" y="122"/>
                      <a:pt x="390" y="122"/>
                      <a:pt x="390" y="123"/>
                    </a:cubicBezTo>
                    <a:cubicBezTo>
                      <a:pt x="388" y="125"/>
                      <a:pt x="385" y="127"/>
                      <a:pt x="384" y="129"/>
                    </a:cubicBezTo>
                    <a:cubicBezTo>
                      <a:pt x="383" y="130"/>
                      <a:pt x="383" y="130"/>
                      <a:pt x="383" y="130"/>
                    </a:cubicBezTo>
                    <a:cubicBezTo>
                      <a:pt x="382" y="131"/>
                      <a:pt x="381" y="131"/>
                      <a:pt x="380" y="131"/>
                    </a:cubicBezTo>
                    <a:cubicBezTo>
                      <a:pt x="380" y="132"/>
                      <a:pt x="379" y="132"/>
                      <a:pt x="379" y="132"/>
                    </a:cubicBezTo>
                    <a:cubicBezTo>
                      <a:pt x="379" y="132"/>
                      <a:pt x="378" y="133"/>
                      <a:pt x="377" y="133"/>
                    </a:cubicBezTo>
                    <a:cubicBezTo>
                      <a:pt x="376" y="133"/>
                      <a:pt x="376" y="133"/>
                      <a:pt x="376" y="133"/>
                    </a:cubicBezTo>
                    <a:cubicBezTo>
                      <a:pt x="374" y="133"/>
                      <a:pt x="374" y="134"/>
                      <a:pt x="373" y="135"/>
                    </a:cubicBezTo>
                    <a:cubicBezTo>
                      <a:pt x="373" y="135"/>
                      <a:pt x="372" y="135"/>
                      <a:pt x="371" y="135"/>
                    </a:cubicBezTo>
                    <a:cubicBezTo>
                      <a:pt x="371" y="135"/>
                      <a:pt x="370" y="136"/>
                      <a:pt x="369" y="136"/>
                    </a:cubicBezTo>
                    <a:cubicBezTo>
                      <a:pt x="368" y="136"/>
                      <a:pt x="368" y="136"/>
                      <a:pt x="367" y="138"/>
                    </a:cubicBezTo>
                    <a:cubicBezTo>
                      <a:pt x="367" y="138"/>
                      <a:pt x="367" y="138"/>
                      <a:pt x="367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5" y="138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364" y="139"/>
                      <a:pt x="362" y="140"/>
                      <a:pt x="361" y="143"/>
                    </a:cubicBezTo>
                    <a:cubicBezTo>
                      <a:pt x="362" y="143"/>
                      <a:pt x="362" y="143"/>
                      <a:pt x="362" y="143"/>
                    </a:cubicBezTo>
                    <a:cubicBezTo>
                      <a:pt x="363" y="143"/>
                      <a:pt x="364" y="143"/>
                      <a:pt x="365" y="142"/>
                    </a:cubicBezTo>
                    <a:cubicBezTo>
                      <a:pt x="365" y="142"/>
                      <a:pt x="365" y="142"/>
                      <a:pt x="367" y="143"/>
                    </a:cubicBezTo>
                    <a:cubicBezTo>
                      <a:pt x="367" y="143"/>
                      <a:pt x="368" y="143"/>
                      <a:pt x="369" y="143"/>
                    </a:cubicBezTo>
                    <a:cubicBezTo>
                      <a:pt x="371" y="142"/>
                      <a:pt x="371" y="142"/>
                      <a:pt x="371" y="142"/>
                    </a:cubicBezTo>
                    <a:cubicBezTo>
                      <a:pt x="371" y="142"/>
                      <a:pt x="372" y="143"/>
                      <a:pt x="373" y="143"/>
                    </a:cubicBezTo>
                    <a:cubicBezTo>
                      <a:pt x="374" y="143"/>
                      <a:pt x="376" y="142"/>
                      <a:pt x="379" y="141"/>
                    </a:cubicBezTo>
                    <a:cubicBezTo>
                      <a:pt x="379" y="141"/>
                      <a:pt x="379" y="141"/>
                      <a:pt x="379" y="141"/>
                    </a:cubicBezTo>
                    <a:cubicBezTo>
                      <a:pt x="380" y="141"/>
                      <a:pt x="380" y="141"/>
                      <a:pt x="381" y="141"/>
                    </a:cubicBezTo>
                    <a:cubicBezTo>
                      <a:pt x="381" y="141"/>
                      <a:pt x="381" y="141"/>
                      <a:pt x="381" y="141"/>
                    </a:cubicBezTo>
                    <a:cubicBezTo>
                      <a:pt x="381" y="142"/>
                      <a:pt x="381" y="142"/>
                      <a:pt x="381" y="142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3" y="143"/>
                      <a:pt x="383" y="143"/>
                      <a:pt x="383" y="143"/>
                    </a:cubicBezTo>
                    <a:cubicBezTo>
                      <a:pt x="384" y="143"/>
                      <a:pt x="384" y="143"/>
                      <a:pt x="384" y="143"/>
                    </a:cubicBezTo>
                    <a:cubicBezTo>
                      <a:pt x="384" y="144"/>
                      <a:pt x="384" y="144"/>
                      <a:pt x="384" y="144"/>
                    </a:cubicBezTo>
                    <a:cubicBezTo>
                      <a:pt x="374" y="150"/>
                      <a:pt x="362" y="156"/>
                      <a:pt x="352" y="163"/>
                    </a:cubicBezTo>
                    <a:cubicBezTo>
                      <a:pt x="344" y="170"/>
                      <a:pt x="344" y="170"/>
                      <a:pt x="342" y="171"/>
                    </a:cubicBezTo>
                    <a:cubicBezTo>
                      <a:pt x="341" y="174"/>
                      <a:pt x="338" y="175"/>
                      <a:pt x="336" y="177"/>
                    </a:cubicBezTo>
                    <a:cubicBezTo>
                      <a:pt x="336" y="178"/>
                      <a:pt x="336" y="179"/>
                      <a:pt x="336" y="180"/>
                    </a:cubicBezTo>
                    <a:cubicBezTo>
                      <a:pt x="337" y="181"/>
                      <a:pt x="338" y="182"/>
                      <a:pt x="339" y="182"/>
                    </a:cubicBezTo>
                    <a:cubicBezTo>
                      <a:pt x="339" y="183"/>
                      <a:pt x="339" y="183"/>
                      <a:pt x="339" y="183"/>
                    </a:cubicBezTo>
                    <a:cubicBezTo>
                      <a:pt x="338" y="183"/>
                      <a:pt x="337" y="186"/>
                      <a:pt x="336" y="186"/>
                    </a:cubicBezTo>
                    <a:cubicBezTo>
                      <a:pt x="336" y="187"/>
                      <a:pt x="336" y="187"/>
                      <a:pt x="336" y="187"/>
                    </a:cubicBezTo>
                    <a:cubicBezTo>
                      <a:pt x="336" y="188"/>
                      <a:pt x="336" y="188"/>
                      <a:pt x="336" y="188"/>
                    </a:cubicBezTo>
                    <a:cubicBezTo>
                      <a:pt x="334" y="188"/>
                      <a:pt x="334" y="188"/>
                      <a:pt x="333" y="188"/>
                    </a:cubicBezTo>
                    <a:cubicBezTo>
                      <a:pt x="333" y="189"/>
                      <a:pt x="333" y="189"/>
                      <a:pt x="333" y="189"/>
                    </a:cubicBezTo>
                    <a:cubicBezTo>
                      <a:pt x="333" y="189"/>
                      <a:pt x="332" y="191"/>
                      <a:pt x="331" y="191"/>
                    </a:cubicBezTo>
                    <a:cubicBezTo>
                      <a:pt x="331" y="191"/>
                      <a:pt x="331" y="191"/>
                      <a:pt x="330" y="191"/>
                    </a:cubicBezTo>
                    <a:cubicBezTo>
                      <a:pt x="329" y="192"/>
                      <a:pt x="329" y="192"/>
                      <a:pt x="329" y="192"/>
                    </a:cubicBezTo>
                    <a:cubicBezTo>
                      <a:pt x="328" y="192"/>
                      <a:pt x="328" y="192"/>
                      <a:pt x="328" y="193"/>
                    </a:cubicBezTo>
                    <a:cubicBezTo>
                      <a:pt x="328" y="193"/>
                      <a:pt x="327" y="193"/>
                      <a:pt x="327" y="194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5" y="193"/>
                      <a:pt x="325" y="194"/>
                    </a:cubicBezTo>
                    <a:cubicBezTo>
                      <a:pt x="322" y="195"/>
                      <a:pt x="322" y="195"/>
                      <a:pt x="308" y="197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7" y="201"/>
                      <a:pt x="307" y="201"/>
                      <a:pt x="303" y="204"/>
                    </a:cubicBezTo>
                    <a:cubicBezTo>
                      <a:pt x="298" y="205"/>
                      <a:pt x="296" y="206"/>
                      <a:pt x="296" y="211"/>
                    </a:cubicBezTo>
                    <a:cubicBezTo>
                      <a:pt x="298" y="212"/>
                      <a:pt x="298" y="212"/>
                      <a:pt x="298" y="212"/>
                    </a:cubicBezTo>
                    <a:cubicBezTo>
                      <a:pt x="297" y="213"/>
                      <a:pt x="297" y="214"/>
                      <a:pt x="295" y="220"/>
                    </a:cubicBezTo>
                    <a:cubicBezTo>
                      <a:pt x="293" y="222"/>
                      <a:pt x="293" y="222"/>
                      <a:pt x="293" y="222"/>
                    </a:cubicBezTo>
                    <a:cubicBezTo>
                      <a:pt x="292" y="222"/>
                      <a:pt x="292" y="222"/>
                      <a:pt x="292" y="222"/>
                    </a:cubicBezTo>
                    <a:cubicBezTo>
                      <a:pt x="291" y="222"/>
                      <a:pt x="291" y="222"/>
                      <a:pt x="291" y="222"/>
                    </a:cubicBezTo>
                    <a:cubicBezTo>
                      <a:pt x="291" y="222"/>
                      <a:pt x="290" y="223"/>
                      <a:pt x="290" y="224"/>
                    </a:cubicBezTo>
                    <a:cubicBezTo>
                      <a:pt x="290" y="224"/>
                      <a:pt x="290" y="224"/>
                      <a:pt x="290" y="224"/>
                    </a:cubicBezTo>
                    <a:cubicBezTo>
                      <a:pt x="290" y="224"/>
                      <a:pt x="290" y="224"/>
                      <a:pt x="289" y="225"/>
                    </a:cubicBezTo>
                    <a:cubicBezTo>
                      <a:pt x="288" y="225"/>
                      <a:pt x="288" y="225"/>
                      <a:pt x="288" y="225"/>
                    </a:cubicBezTo>
                    <a:cubicBezTo>
                      <a:pt x="287" y="226"/>
                      <a:pt x="287" y="226"/>
                      <a:pt x="287" y="226"/>
                    </a:cubicBezTo>
                    <a:cubicBezTo>
                      <a:pt x="287" y="226"/>
                      <a:pt x="286" y="227"/>
                      <a:pt x="286" y="227"/>
                    </a:cubicBezTo>
                    <a:cubicBezTo>
                      <a:pt x="286" y="227"/>
                      <a:pt x="285" y="227"/>
                      <a:pt x="285" y="226"/>
                    </a:cubicBezTo>
                    <a:cubicBezTo>
                      <a:pt x="284" y="227"/>
                      <a:pt x="284" y="227"/>
                      <a:pt x="283" y="227"/>
                    </a:cubicBezTo>
                    <a:cubicBezTo>
                      <a:pt x="278" y="224"/>
                      <a:pt x="276" y="223"/>
                      <a:pt x="273" y="219"/>
                    </a:cubicBezTo>
                    <a:cubicBezTo>
                      <a:pt x="273" y="219"/>
                      <a:pt x="273" y="219"/>
                      <a:pt x="273" y="219"/>
                    </a:cubicBezTo>
                    <a:cubicBezTo>
                      <a:pt x="273" y="219"/>
                      <a:pt x="273" y="219"/>
                      <a:pt x="271" y="218"/>
                    </a:cubicBezTo>
                    <a:cubicBezTo>
                      <a:pt x="264" y="205"/>
                      <a:pt x="268" y="204"/>
                      <a:pt x="280" y="201"/>
                    </a:cubicBezTo>
                    <a:cubicBezTo>
                      <a:pt x="286" y="199"/>
                      <a:pt x="291" y="200"/>
                      <a:pt x="297" y="197"/>
                    </a:cubicBezTo>
                    <a:cubicBezTo>
                      <a:pt x="300" y="195"/>
                      <a:pt x="300" y="195"/>
                      <a:pt x="300" y="195"/>
                    </a:cubicBezTo>
                    <a:cubicBezTo>
                      <a:pt x="300" y="195"/>
                      <a:pt x="300" y="195"/>
                      <a:pt x="299" y="195"/>
                    </a:cubicBezTo>
                    <a:cubicBezTo>
                      <a:pt x="299" y="195"/>
                      <a:pt x="298" y="195"/>
                      <a:pt x="297" y="195"/>
                    </a:cubicBezTo>
                    <a:cubicBezTo>
                      <a:pt x="291" y="193"/>
                      <a:pt x="290" y="192"/>
                      <a:pt x="285" y="185"/>
                    </a:cubicBezTo>
                    <a:cubicBezTo>
                      <a:pt x="285" y="184"/>
                      <a:pt x="284" y="183"/>
                      <a:pt x="284" y="182"/>
                    </a:cubicBezTo>
                    <a:cubicBezTo>
                      <a:pt x="280" y="176"/>
                      <a:pt x="278" y="175"/>
                      <a:pt x="273" y="174"/>
                    </a:cubicBezTo>
                    <a:cubicBezTo>
                      <a:pt x="272" y="175"/>
                      <a:pt x="271" y="176"/>
                      <a:pt x="271" y="177"/>
                    </a:cubicBezTo>
                    <a:cubicBezTo>
                      <a:pt x="271" y="177"/>
                      <a:pt x="271" y="177"/>
                      <a:pt x="271" y="178"/>
                    </a:cubicBezTo>
                    <a:cubicBezTo>
                      <a:pt x="273" y="179"/>
                      <a:pt x="273" y="181"/>
                      <a:pt x="274" y="181"/>
                    </a:cubicBezTo>
                    <a:cubicBezTo>
                      <a:pt x="274" y="182"/>
                      <a:pt x="273" y="182"/>
                      <a:pt x="273" y="182"/>
                    </a:cubicBezTo>
                    <a:cubicBezTo>
                      <a:pt x="272" y="183"/>
                      <a:pt x="272" y="183"/>
                      <a:pt x="272" y="183"/>
                    </a:cubicBezTo>
                    <a:cubicBezTo>
                      <a:pt x="271" y="183"/>
                      <a:pt x="271" y="183"/>
                      <a:pt x="271" y="183"/>
                    </a:cubicBezTo>
                    <a:cubicBezTo>
                      <a:pt x="271" y="184"/>
                      <a:pt x="270" y="184"/>
                      <a:pt x="270" y="184"/>
                    </a:cubicBezTo>
                    <a:cubicBezTo>
                      <a:pt x="269" y="184"/>
                      <a:pt x="269" y="185"/>
                      <a:pt x="269" y="186"/>
                    </a:cubicBezTo>
                    <a:cubicBezTo>
                      <a:pt x="268" y="186"/>
                      <a:pt x="268" y="186"/>
                      <a:pt x="268" y="186"/>
                    </a:cubicBezTo>
                    <a:cubicBezTo>
                      <a:pt x="267" y="186"/>
                      <a:pt x="267" y="186"/>
                      <a:pt x="267" y="186"/>
                    </a:cubicBezTo>
                    <a:cubicBezTo>
                      <a:pt x="267" y="186"/>
                      <a:pt x="266" y="186"/>
                      <a:pt x="265" y="187"/>
                    </a:cubicBezTo>
                    <a:cubicBezTo>
                      <a:pt x="250" y="191"/>
                      <a:pt x="248" y="195"/>
                      <a:pt x="247" y="198"/>
                    </a:cubicBezTo>
                    <a:cubicBezTo>
                      <a:pt x="247" y="199"/>
                      <a:pt x="247" y="201"/>
                      <a:pt x="247" y="202"/>
                    </a:cubicBezTo>
                    <a:cubicBezTo>
                      <a:pt x="247" y="203"/>
                      <a:pt x="247" y="203"/>
                      <a:pt x="247" y="203"/>
                    </a:cubicBezTo>
                    <a:cubicBezTo>
                      <a:pt x="248" y="205"/>
                      <a:pt x="249" y="205"/>
                      <a:pt x="249" y="206"/>
                    </a:cubicBezTo>
                    <a:cubicBezTo>
                      <a:pt x="249" y="206"/>
                      <a:pt x="253" y="213"/>
                      <a:pt x="242" y="213"/>
                    </a:cubicBezTo>
                    <a:cubicBezTo>
                      <a:pt x="241" y="213"/>
                      <a:pt x="238" y="213"/>
                      <a:pt x="236" y="213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2" y="210"/>
                      <a:pt x="232" y="210"/>
                      <a:pt x="232" y="210"/>
                    </a:cubicBezTo>
                    <a:cubicBezTo>
                      <a:pt x="232" y="210"/>
                      <a:pt x="231" y="210"/>
                      <a:pt x="230" y="210"/>
                    </a:cubicBezTo>
                    <a:cubicBezTo>
                      <a:pt x="228" y="209"/>
                      <a:pt x="226" y="208"/>
                      <a:pt x="224" y="208"/>
                    </a:cubicBezTo>
                    <a:cubicBezTo>
                      <a:pt x="223" y="208"/>
                      <a:pt x="221" y="208"/>
                      <a:pt x="218" y="209"/>
                    </a:cubicBezTo>
                    <a:cubicBezTo>
                      <a:pt x="218" y="208"/>
                      <a:pt x="218" y="208"/>
                      <a:pt x="218" y="208"/>
                    </a:cubicBezTo>
                    <a:cubicBezTo>
                      <a:pt x="218" y="207"/>
                      <a:pt x="218" y="207"/>
                      <a:pt x="218" y="207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5"/>
                      <a:pt x="218" y="205"/>
                      <a:pt x="218" y="205"/>
                    </a:cubicBezTo>
                    <a:cubicBezTo>
                      <a:pt x="217" y="205"/>
                      <a:pt x="217" y="205"/>
                      <a:pt x="217" y="205"/>
                    </a:cubicBezTo>
                    <a:cubicBezTo>
                      <a:pt x="217" y="204"/>
                      <a:pt x="217" y="204"/>
                      <a:pt x="217" y="204"/>
                    </a:cubicBezTo>
                    <a:cubicBezTo>
                      <a:pt x="217" y="203"/>
                      <a:pt x="217" y="203"/>
                      <a:pt x="217" y="203"/>
                    </a:cubicBezTo>
                    <a:cubicBezTo>
                      <a:pt x="217" y="203"/>
                      <a:pt x="218" y="202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23" y="198"/>
                      <a:pt x="224" y="197"/>
                      <a:pt x="228" y="195"/>
                    </a:cubicBezTo>
                    <a:cubicBezTo>
                      <a:pt x="228" y="195"/>
                      <a:pt x="228" y="195"/>
                      <a:pt x="229" y="195"/>
                    </a:cubicBezTo>
                    <a:cubicBezTo>
                      <a:pt x="227" y="194"/>
                      <a:pt x="226" y="194"/>
                      <a:pt x="225" y="194"/>
                    </a:cubicBezTo>
                    <a:cubicBezTo>
                      <a:pt x="224" y="194"/>
                      <a:pt x="224" y="194"/>
                      <a:pt x="224" y="194"/>
                    </a:cubicBezTo>
                    <a:cubicBezTo>
                      <a:pt x="223" y="194"/>
                      <a:pt x="223" y="194"/>
                      <a:pt x="223" y="194"/>
                    </a:cubicBezTo>
                    <a:cubicBezTo>
                      <a:pt x="216" y="191"/>
                      <a:pt x="216" y="191"/>
                      <a:pt x="211" y="191"/>
                    </a:cubicBezTo>
                    <a:cubicBezTo>
                      <a:pt x="210" y="191"/>
                      <a:pt x="210" y="190"/>
                      <a:pt x="209" y="189"/>
                    </a:cubicBezTo>
                    <a:cubicBezTo>
                      <a:pt x="206" y="191"/>
                      <a:pt x="206" y="191"/>
                      <a:pt x="202" y="194"/>
                    </a:cubicBezTo>
                    <a:cubicBezTo>
                      <a:pt x="200" y="195"/>
                      <a:pt x="200" y="195"/>
                      <a:pt x="198" y="195"/>
                    </a:cubicBezTo>
                    <a:cubicBezTo>
                      <a:pt x="196" y="195"/>
                      <a:pt x="195" y="195"/>
                      <a:pt x="193" y="195"/>
                    </a:cubicBezTo>
                    <a:cubicBezTo>
                      <a:pt x="192" y="194"/>
                      <a:pt x="192" y="194"/>
                      <a:pt x="192" y="194"/>
                    </a:cubicBezTo>
                    <a:cubicBezTo>
                      <a:pt x="192" y="193"/>
                      <a:pt x="192" y="193"/>
                      <a:pt x="192" y="193"/>
                    </a:cubicBezTo>
                    <a:cubicBezTo>
                      <a:pt x="190" y="192"/>
                      <a:pt x="190" y="192"/>
                      <a:pt x="190" y="192"/>
                    </a:cubicBezTo>
                    <a:cubicBezTo>
                      <a:pt x="190" y="192"/>
                      <a:pt x="190" y="191"/>
                      <a:pt x="189" y="191"/>
                    </a:cubicBezTo>
                    <a:cubicBezTo>
                      <a:pt x="189" y="191"/>
                      <a:pt x="187" y="190"/>
                      <a:pt x="184" y="190"/>
                    </a:cubicBezTo>
                    <a:cubicBezTo>
                      <a:pt x="180" y="190"/>
                      <a:pt x="173" y="191"/>
                      <a:pt x="167" y="193"/>
                    </a:cubicBezTo>
                    <a:cubicBezTo>
                      <a:pt x="165" y="194"/>
                      <a:pt x="163" y="195"/>
                      <a:pt x="162" y="195"/>
                    </a:cubicBezTo>
                    <a:cubicBezTo>
                      <a:pt x="162" y="194"/>
                      <a:pt x="163" y="193"/>
                      <a:pt x="164" y="192"/>
                    </a:cubicBezTo>
                    <a:cubicBezTo>
                      <a:pt x="164" y="192"/>
                      <a:pt x="164" y="192"/>
                      <a:pt x="164" y="191"/>
                    </a:cubicBezTo>
                    <a:cubicBezTo>
                      <a:pt x="148" y="204"/>
                      <a:pt x="148" y="204"/>
                      <a:pt x="137" y="210"/>
                    </a:cubicBezTo>
                    <a:cubicBezTo>
                      <a:pt x="137" y="210"/>
                      <a:pt x="137" y="210"/>
                      <a:pt x="137" y="209"/>
                    </a:cubicBezTo>
                    <a:cubicBezTo>
                      <a:pt x="136" y="210"/>
                      <a:pt x="136" y="210"/>
                      <a:pt x="135" y="210"/>
                    </a:cubicBezTo>
                    <a:cubicBezTo>
                      <a:pt x="134" y="210"/>
                      <a:pt x="134" y="208"/>
                      <a:pt x="134" y="207"/>
                    </a:cubicBezTo>
                    <a:cubicBezTo>
                      <a:pt x="133" y="208"/>
                      <a:pt x="132" y="208"/>
                      <a:pt x="131" y="209"/>
                    </a:cubicBezTo>
                    <a:cubicBezTo>
                      <a:pt x="130" y="208"/>
                      <a:pt x="130" y="208"/>
                      <a:pt x="130" y="208"/>
                    </a:cubicBezTo>
                    <a:cubicBezTo>
                      <a:pt x="129" y="209"/>
                      <a:pt x="128" y="210"/>
                      <a:pt x="128" y="210"/>
                    </a:cubicBezTo>
                    <a:cubicBezTo>
                      <a:pt x="128" y="210"/>
                      <a:pt x="128" y="210"/>
                      <a:pt x="127" y="209"/>
                    </a:cubicBezTo>
                    <a:cubicBezTo>
                      <a:pt x="124" y="209"/>
                      <a:pt x="122" y="209"/>
                      <a:pt x="115" y="216"/>
                    </a:cubicBezTo>
                    <a:cubicBezTo>
                      <a:pt x="115" y="215"/>
                      <a:pt x="115" y="215"/>
                      <a:pt x="115" y="215"/>
                    </a:cubicBezTo>
                    <a:cubicBezTo>
                      <a:pt x="108" y="223"/>
                      <a:pt x="101" y="231"/>
                      <a:pt x="94" y="240"/>
                    </a:cubicBezTo>
                    <a:cubicBezTo>
                      <a:pt x="92" y="243"/>
                      <a:pt x="89" y="247"/>
                      <a:pt x="87" y="250"/>
                    </a:cubicBezTo>
                    <a:cubicBezTo>
                      <a:pt x="89" y="247"/>
                      <a:pt x="92" y="244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3" y="242"/>
                      <a:pt x="93" y="242"/>
                      <a:pt x="93" y="242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4"/>
                      <a:pt x="93" y="244"/>
                      <a:pt x="93" y="244"/>
                    </a:cubicBezTo>
                    <a:cubicBezTo>
                      <a:pt x="93" y="245"/>
                      <a:pt x="93" y="245"/>
                      <a:pt x="93" y="245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7"/>
                    </a:cubicBezTo>
                    <a:cubicBezTo>
                      <a:pt x="92" y="248"/>
                      <a:pt x="92" y="248"/>
                      <a:pt x="92" y="248"/>
                    </a:cubicBezTo>
                    <a:cubicBezTo>
                      <a:pt x="91" y="248"/>
                      <a:pt x="91" y="248"/>
                      <a:pt x="91" y="248"/>
                    </a:cubicBezTo>
                    <a:cubicBezTo>
                      <a:pt x="91" y="249"/>
                      <a:pt x="91" y="249"/>
                      <a:pt x="91" y="249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1" y="250"/>
                      <a:pt x="91" y="250"/>
                      <a:pt x="91" y="251"/>
                    </a:cubicBezTo>
                    <a:cubicBezTo>
                      <a:pt x="91" y="251"/>
                      <a:pt x="91" y="251"/>
                      <a:pt x="91" y="251"/>
                    </a:cubicBezTo>
                    <a:cubicBezTo>
                      <a:pt x="90" y="251"/>
                      <a:pt x="90" y="252"/>
                      <a:pt x="90" y="253"/>
                    </a:cubicBezTo>
                    <a:cubicBezTo>
                      <a:pt x="88" y="254"/>
                      <a:pt x="88" y="254"/>
                      <a:pt x="88" y="254"/>
                    </a:cubicBezTo>
                    <a:cubicBezTo>
                      <a:pt x="88" y="254"/>
                      <a:pt x="88" y="254"/>
                      <a:pt x="87" y="255"/>
                    </a:cubicBezTo>
                    <a:cubicBezTo>
                      <a:pt x="87" y="255"/>
                      <a:pt x="87" y="256"/>
                      <a:pt x="86" y="256"/>
                    </a:cubicBezTo>
                    <a:cubicBezTo>
                      <a:pt x="86" y="257"/>
                      <a:pt x="85" y="257"/>
                      <a:pt x="85" y="258"/>
                    </a:cubicBezTo>
                    <a:cubicBezTo>
                      <a:pt x="85" y="258"/>
                      <a:pt x="84" y="259"/>
                      <a:pt x="84" y="259"/>
                    </a:cubicBezTo>
                    <a:cubicBezTo>
                      <a:pt x="84" y="259"/>
                      <a:pt x="83" y="260"/>
                      <a:pt x="83" y="261"/>
                    </a:cubicBezTo>
                    <a:cubicBezTo>
                      <a:pt x="83" y="261"/>
                      <a:pt x="83" y="261"/>
                      <a:pt x="82" y="261"/>
                    </a:cubicBezTo>
                    <a:cubicBezTo>
                      <a:pt x="82" y="261"/>
                      <a:pt x="82" y="262"/>
                      <a:pt x="82" y="262"/>
                    </a:cubicBezTo>
                    <a:cubicBezTo>
                      <a:pt x="82" y="261"/>
                      <a:pt x="82" y="261"/>
                      <a:pt x="82" y="261"/>
                    </a:cubicBezTo>
                    <a:cubicBezTo>
                      <a:pt x="83" y="259"/>
                      <a:pt x="83" y="259"/>
                      <a:pt x="83" y="259"/>
                    </a:cubicBezTo>
                    <a:cubicBezTo>
                      <a:pt x="81" y="259"/>
                      <a:pt x="81" y="260"/>
                      <a:pt x="77" y="265"/>
                    </a:cubicBezTo>
                    <a:cubicBezTo>
                      <a:pt x="77" y="265"/>
                      <a:pt x="77" y="265"/>
                      <a:pt x="77" y="265"/>
                    </a:cubicBezTo>
                    <a:cubicBezTo>
                      <a:pt x="70" y="275"/>
                      <a:pt x="64" y="286"/>
                      <a:pt x="58" y="296"/>
                    </a:cubicBezTo>
                    <a:cubicBezTo>
                      <a:pt x="58" y="296"/>
                      <a:pt x="58" y="296"/>
                      <a:pt x="58" y="296"/>
                    </a:cubicBezTo>
                    <a:cubicBezTo>
                      <a:pt x="59" y="296"/>
                      <a:pt x="59" y="296"/>
                      <a:pt x="59" y="296"/>
                    </a:cubicBezTo>
                    <a:cubicBezTo>
                      <a:pt x="59" y="295"/>
                      <a:pt x="59" y="295"/>
                      <a:pt x="59" y="295"/>
                    </a:cubicBezTo>
                    <a:cubicBezTo>
                      <a:pt x="59" y="295"/>
                      <a:pt x="59" y="295"/>
                      <a:pt x="59" y="296"/>
                    </a:cubicBezTo>
                    <a:cubicBezTo>
                      <a:pt x="59" y="295"/>
                      <a:pt x="59" y="295"/>
                      <a:pt x="60" y="295"/>
                    </a:cubicBezTo>
                    <a:cubicBezTo>
                      <a:pt x="60" y="294"/>
                      <a:pt x="60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0" y="294"/>
                      <a:pt x="60" y="294"/>
                      <a:pt x="60" y="295"/>
                    </a:cubicBezTo>
                    <a:cubicBezTo>
                      <a:pt x="60" y="295"/>
                      <a:pt x="60" y="295"/>
                      <a:pt x="60" y="295"/>
                    </a:cubicBezTo>
                    <a:cubicBezTo>
                      <a:pt x="60" y="296"/>
                      <a:pt x="60" y="297"/>
                      <a:pt x="60" y="298"/>
                    </a:cubicBezTo>
                    <a:cubicBezTo>
                      <a:pt x="59" y="299"/>
                      <a:pt x="59" y="300"/>
                      <a:pt x="57" y="301"/>
                    </a:cubicBezTo>
                    <a:cubicBezTo>
                      <a:pt x="57" y="303"/>
                      <a:pt x="56" y="303"/>
                      <a:pt x="56" y="305"/>
                    </a:cubicBezTo>
                    <a:cubicBezTo>
                      <a:pt x="55" y="305"/>
                      <a:pt x="55" y="306"/>
                      <a:pt x="55" y="306"/>
                    </a:cubicBezTo>
                    <a:cubicBezTo>
                      <a:pt x="55" y="306"/>
                      <a:pt x="55" y="306"/>
                      <a:pt x="55" y="306"/>
                    </a:cubicBezTo>
                    <a:cubicBezTo>
                      <a:pt x="55" y="305"/>
                      <a:pt x="55" y="305"/>
                      <a:pt x="55" y="305"/>
                    </a:cubicBezTo>
                    <a:cubicBezTo>
                      <a:pt x="55" y="304"/>
                      <a:pt x="55" y="304"/>
                      <a:pt x="55" y="304"/>
                    </a:cubicBezTo>
                    <a:cubicBezTo>
                      <a:pt x="55" y="303"/>
                      <a:pt x="55" y="303"/>
                      <a:pt x="55" y="303"/>
                    </a:cubicBezTo>
                    <a:cubicBezTo>
                      <a:pt x="54" y="304"/>
                      <a:pt x="53" y="306"/>
                      <a:pt x="52" y="307"/>
                    </a:cubicBezTo>
                    <a:cubicBezTo>
                      <a:pt x="52" y="309"/>
                      <a:pt x="51" y="311"/>
                      <a:pt x="51" y="311"/>
                    </a:cubicBezTo>
                    <a:cubicBezTo>
                      <a:pt x="51" y="311"/>
                      <a:pt x="51" y="311"/>
                      <a:pt x="51" y="311"/>
                    </a:cubicBezTo>
                    <a:cubicBezTo>
                      <a:pt x="50" y="311"/>
                      <a:pt x="50" y="311"/>
                      <a:pt x="50" y="311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0" y="313"/>
                      <a:pt x="50" y="313"/>
                      <a:pt x="50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7" y="317"/>
                      <a:pt x="45" y="322"/>
                      <a:pt x="43" y="326"/>
                    </a:cubicBezTo>
                    <a:cubicBezTo>
                      <a:pt x="44" y="324"/>
                      <a:pt x="45" y="322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1"/>
                      <a:pt x="45" y="321"/>
                      <a:pt x="45" y="323"/>
                    </a:cubicBezTo>
                    <a:cubicBezTo>
                      <a:pt x="45" y="323"/>
                      <a:pt x="45" y="323"/>
                      <a:pt x="45" y="324"/>
                    </a:cubicBezTo>
                    <a:cubicBezTo>
                      <a:pt x="45" y="325"/>
                      <a:pt x="45" y="325"/>
                      <a:pt x="45" y="326"/>
                    </a:cubicBezTo>
                    <a:cubicBezTo>
                      <a:pt x="45" y="327"/>
                      <a:pt x="45" y="327"/>
                      <a:pt x="45" y="328"/>
                    </a:cubicBezTo>
                    <a:cubicBezTo>
                      <a:pt x="44" y="329"/>
                      <a:pt x="44" y="329"/>
                      <a:pt x="44" y="330"/>
                    </a:cubicBezTo>
                    <a:cubicBezTo>
                      <a:pt x="44" y="331"/>
                      <a:pt x="44" y="331"/>
                      <a:pt x="44" y="332"/>
                    </a:cubicBezTo>
                    <a:cubicBezTo>
                      <a:pt x="44" y="332"/>
                      <a:pt x="44" y="333"/>
                      <a:pt x="44" y="334"/>
                    </a:cubicBezTo>
                    <a:cubicBezTo>
                      <a:pt x="44" y="334"/>
                      <a:pt x="44" y="335"/>
                      <a:pt x="44" y="336"/>
                    </a:cubicBezTo>
                    <a:cubicBezTo>
                      <a:pt x="44" y="337"/>
                      <a:pt x="43" y="337"/>
                      <a:pt x="43" y="338"/>
                    </a:cubicBezTo>
                    <a:cubicBezTo>
                      <a:pt x="43" y="339"/>
                      <a:pt x="43" y="340"/>
                      <a:pt x="43" y="342"/>
                    </a:cubicBezTo>
                    <a:cubicBezTo>
                      <a:pt x="42" y="343"/>
                      <a:pt x="41" y="344"/>
                      <a:pt x="41" y="345"/>
                    </a:cubicBezTo>
                    <a:cubicBezTo>
                      <a:pt x="40" y="346"/>
                      <a:pt x="40" y="347"/>
                      <a:pt x="40" y="348"/>
                    </a:cubicBezTo>
                    <a:cubicBezTo>
                      <a:pt x="40" y="350"/>
                      <a:pt x="40" y="351"/>
                      <a:pt x="39" y="351"/>
                    </a:cubicBezTo>
                    <a:cubicBezTo>
                      <a:pt x="38" y="353"/>
                      <a:pt x="38" y="353"/>
                      <a:pt x="38" y="353"/>
                    </a:cubicBezTo>
                    <a:cubicBezTo>
                      <a:pt x="37" y="353"/>
                      <a:pt x="37" y="354"/>
                      <a:pt x="36" y="354"/>
                    </a:cubicBezTo>
                    <a:cubicBezTo>
                      <a:pt x="33" y="354"/>
                      <a:pt x="34" y="348"/>
                      <a:pt x="34" y="345"/>
                    </a:cubicBezTo>
                    <a:cubicBezTo>
                      <a:pt x="23" y="370"/>
                      <a:pt x="14" y="396"/>
                      <a:pt x="7" y="422"/>
                    </a:cubicBezTo>
                    <a:cubicBezTo>
                      <a:pt x="6" y="434"/>
                      <a:pt x="0" y="446"/>
                      <a:pt x="7" y="457"/>
                    </a:cubicBezTo>
                    <a:cubicBezTo>
                      <a:pt x="8" y="457"/>
                      <a:pt x="9" y="456"/>
                      <a:pt x="10" y="456"/>
                    </a:cubicBezTo>
                    <a:cubicBezTo>
                      <a:pt x="11" y="456"/>
                      <a:pt x="12" y="457"/>
                      <a:pt x="12" y="457"/>
                    </a:cubicBezTo>
                    <a:cubicBezTo>
                      <a:pt x="13" y="458"/>
                      <a:pt x="13" y="458"/>
                      <a:pt x="13" y="458"/>
                    </a:cubicBezTo>
                    <a:cubicBezTo>
                      <a:pt x="13" y="458"/>
                      <a:pt x="13" y="458"/>
                      <a:pt x="13" y="459"/>
                    </a:cubicBezTo>
                    <a:cubicBezTo>
                      <a:pt x="13" y="459"/>
                      <a:pt x="13" y="461"/>
                      <a:pt x="13" y="462"/>
                    </a:cubicBezTo>
                    <a:cubicBezTo>
                      <a:pt x="9" y="464"/>
                      <a:pt x="9" y="464"/>
                      <a:pt x="7" y="469"/>
                    </a:cubicBezTo>
                    <a:cubicBezTo>
                      <a:pt x="7" y="470"/>
                      <a:pt x="7" y="470"/>
                      <a:pt x="7" y="470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4" y="496"/>
                      <a:pt x="3" y="503"/>
                      <a:pt x="4" y="518"/>
                    </a:cubicBezTo>
                    <a:cubicBezTo>
                      <a:pt x="4" y="522"/>
                      <a:pt x="4" y="526"/>
                      <a:pt x="5" y="530"/>
                    </a:cubicBezTo>
                    <a:cubicBezTo>
                      <a:pt x="5" y="531"/>
                      <a:pt x="6" y="533"/>
                      <a:pt x="6" y="534"/>
                    </a:cubicBezTo>
                    <a:cubicBezTo>
                      <a:pt x="75" y="423"/>
                      <a:pt x="310" y="346"/>
                      <a:pt x="556" y="334"/>
                    </a:cubicBezTo>
                    <a:cubicBezTo>
                      <a:pt x="556" y="334"/>
                      <a:pt x="556" y="334"/>
                      <a:pt x="556" y="334"/>
                    </a:cubicBezTo>
                    <a:cubicBezTo>
                      <a:pt x="558" y="332"/>
                      <a:pt x="561" y="329"/>
                      <a:pt x="564" y="327"/>
                    </a:cubicBezTo>
                    <a:cubicBezTo>
                      <a:pt x="568" y="327"/>
                      <a:pt x="572" y="324"/>
                      <a:pt x="575" y="322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7" y="320"/>
                      <a:pt x="577" y="320"/>
                      <a:pt x="577" y="320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81" y="318"/>
                    </a:cubicBezTo>
                    <a:cubicBezTo>
                      <a:pt x="583" y="317"/>
                      <a:pt x="585" y="315"/>
                      <a:pt x="586" y="313"/>
                    </a:cubicBezTo>
                    <a:cubicBezTo>
                      <a:pt x="588" y="313"/>
                      <a:pt x="588" y="313"/>
                      <a:pt x="588" y="313"/>
                    </a:cubicBezTo>
                    <a:cubicBezTo>
                      <a:pt x="591" y="311"/>
                      <a:pt x="591" y="311"/>
                      <a:pt x="591" y="311"/>
                    </a:cubicBezTo>
                    <a:cubicBezTo>
                      <a:pt x="595" y="312"/>
                      <a:pt x="595" y="312"/>
                      <a:pt x="595" y="312"/>
                    </a:cubicBezTo>
                    <a:cubicBezTo>
                      <a:pt x="595" y="312"/>
                      <a:pt x="595" y="312"/>
                      <a:pt x="600" y="312"/>
                    </a:cubicBezTo>
                    <a:cubicBezTo>
                      <a:pt x="602" y="312"/>
                      <a:pt x="603" y="311"/>
                      <a:pt x="605" y="310"/>
                    </a:cubicBezTo>
                    <a:cubicBezTo>
                      <a:pt x="610" y="282"/>
                      <a:pt x="610" y="282"/>
                      <a:pt x="619" y="280"/>
                    </a:cubicBezTo>
                    <a:cubicBezTo>
                      <a:pt x="619" y="280"/>
                      <a:pt x="619" y="280"/>
                      <a:pt x="619" y="280"/>
                    </a:cubicBezTo>
                    <a:cubicBezTo>
                      <a:pt x="620" y="280"/>
                      <a:pt x="620" y="280"/>
                      <a:pt x="620" y="280"/>
                    </a:cubicBezTo>
                    <a:cubicBezTo>
                      <a:pt x="619" y="287"/>
                      <a:pt x="619" y="287"/>
                      <a:pt x="621" y="293"/>
                    </a:cubicBezTo>
                    <a:cubicBezTo>
                      <a:pt x="623" y="291"/>
                      <a:pt x="623" y="291"/>
                      <a:pt x="623" y="291"/>
                    </a:cubicBezTo>
                    <a:cubicBezTo>
                      <a:pt x="624" y="291"/>
                      <a:pt x="624" y="291"/>
                      <a:pt x="625" y="291"/>
                    </a:cubicBezTo>
                    <a:cubicBezTo>
                      <a:pt x="627" y="284"/>
                      <a:pt x="627" y="282"/>
                      <a:pt x="622" y="275"/>
                    </a:cubicBezTo>
                    <a:cubicBezTo>
                      <a:pt x="619" y="276"/>
                      <a:pt x="619" y="276"/>
                      <a:pt x="619" y="276"/>
                    </a:cubicBezTo>
                    <a:cubicBezTo>
                      <a:pt x="617" y="276"/>
                      <a:pt x="615" y="276"/>
                      <a:pt x="613" y="276"/>
                    </a:cubicBezTo>
                    <a:cubicBezTo>
                      <a:pt x="612" y="276"/>
                      <a:pt x="610" y="276"/>
                      <a:pt x="608" y="276"/>
                    </a:cubicBezTo>
                    <a:cubicBezTo>
                      <a:pt x="600" y="272"/>
                      <a:pt x="597" y="270"/>
                      <a:pt x="603" y="243"/>
                    </a:cubicBezTo>
                    <a:cubicBezTo>
                      <a:pt x="605" y="241"/>
                      <a:pt x="607" y="239"/>
                      <a:pt x="610" y="237"/>
                    </a:cubicBezTo>
                    <a:cubicBezTo>
                      <a:pt x="613" y="235"/>
                      <a:pt x="613" y="235"/>
                      <a:pt x="613" y="235"/>
                    </a:cubicBezTo>
                    <a:cubicBezTo>
                      <a:pt x="613" y="235"/>
                      <a:pt x="613" y="235"/>
                      <a:pt x="616" y="235"/>
                    </a:cubicBezTo>
                    <a:cubicBezTo>
                      <a:pt x="616" y="235"/>
                      <a:pt x="616" y="235"/>
                      <a:pt x="618" y="234"/>
                    </a:cubicBezTo>
                    <a:cubicBezTo>
                      <a:pt x="620" y="232"/>
                      <a:pt x="620" y="232"/>
                      <a:pt x="620" y="232"/>
                    </a:cubicBezTo>
                    <a:cubicBezTo>
                      <a:pt x="621" y="232"/>
                      <a:pt x="621" y="232"/>
                      <a:pt x="621" y="232"/>
                    </a:cubicBezTo>
                    <a:cubicBezTo>
                      <a:pt x="621" y="232"/>
                      <a:pt x="622" y="232"/>
                      <a:pt x="622" y="232"/>
                    </a:cubicBezTo>
                    <a:cubicBezTo>
                      <a:pt x="624" y="231"/>
                      <a:pt x="625" y="229"/>
                      <a:pt x="626" y="227"/>
                    </a:cubicBezTo>
                    <a:cubicBezTo>
                      <a:pt x="626" y="227"/>
                      <a:pt x="626" y="227"/>
                      <a:pt x="626" y="227"/>
                    </a:cubicBezTo>
                    <a:cubicBezTo>
                      <a:pt x="626" y="227"/>
                      <a:pt x="626" y="227"/>
                      <a:pt x="629" y="225"/>
                    </a:cubicBezTo>
                    <a:cubicBezTo>
                      <a:pt x="632" y="224"/>
                      <a:pt x="635" y="220"/>
                      <a:pt x="636" y="218"/>
                    </a:cubicBezTo>
                    <a:cubicBezTo>
                      <a:pt x="638" y="213"/>
                      <a:pt x="638" y="213"/>
                      <a:pt x="638" y="213"/>
                    </a:cubicBezTo>
                    <a:cubicBezTo>
                      <a:pt x="638" y="211"/>
                      <a:pt x="640" y="209"/>
                      <a:pt x="642" y="207"/>
                    </a:cubicBezTo>
                    <a:cubicBezTo>
                      <a:pt x="642" y="205"/>
                      <a:pt x="642" y="205"/>
                      <a:pt x="642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50" y="195"/>
                      <a:pt x="650" y="195"/>
                      <a:pt x="655" y="193"/>
                    </a:cubicBezTo>
                    <a:cubicBezTo>
                      <a:pt x="657" y="191"/>
                      <a:pt x="660" y="189"/>
                      <a:pt x="662" y="187"/>
                    </a:cubicBezTo>
                    <a:cubicBezTo>
                      <a:pt x="664" y="186"/>
                      <a:pt x="670" y="186"/>
                      <a:pt x="674" y="186"/>
                    </a:cubicBezTo>
                    <a:cubicBezTo>
                      <a:pt x="675" y="186"/>
                      <a:pt x="675" y="186"/>
                      <a:pt x="675" y="186"/>
                    </a:cubicBezTo>
                    <a:cubicBezTo>
                      <a:pt x="675" y="186"/>
                      <a:pt x="675" y="186"/>
                      <a:pt x="678" y="186"/>
                    </a:cubicBezTo>
                    <a:cubicBezTo>
                      <a:pt x="724" y="201"/>
                      <a:pt x="727" y="213"/>
                      <a:pt x="728" y="219"/>
                    </a:cubicBezTo>
                    <a:cubicBezTo>
                      <a:pt x="728" y="219"/>
                      <a:pt x="728" y="219"/>
                      <a:pt x="728" y="219"/>
                    </a:cubicBezTo>
                    <a:cubicBezTo>
                      <a:pt x="729" y="218"/>
                      <a:pt x="732" y="217"/>
                      <a:pt x="733" y="216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3"/>
                      <a:pt x="733" y="213"/>
                      <a:pt x="733" y="213"/>
                    </a:cubicBezTo>
                    <a:cubicBezTo>
                      <a:pt x="733" y="213"/>
                      <a:pt x="733" y="213"/>
                      <a:pt x="731" y="210"/>
                    </a:cubicBezTo>
                    <a:cubicBezTo>
                      <a:pt x="730" y="208"/>
                      <a:pt x="729" y="205"/>
                      <a:pt x="729" y="204"/>
                    </a:cubicBezTo>
                    <a:cubicBezTo>
                      <a:pt x="729" y="204"/>
                      <a:pt x="729" y="204"/>
                      <a:pt x="729" y="204"/>
                    </a:cubicBezTo>
                    <a:cubicBezTo>
                      <a:pt x="730" y="204"/>
                      <a:pt x="730" y="204"/>
                      <a:pt x="730" y="204"/>
                    </a:cubicBezTo>
                    <a:cubicBezTo>
                      <a:pt x="733" y="203"/>
                      <a:pt x="733" y="203"/>
                      <a:pt x="733" y="203"/>
                    </a:cubicBezTo>
                    <a:cubicBezTo>
                      <a:pt x="734" y="203"/>
                      <a:pt x="734" y="203"/>
                      <a:pt x="734" y="203"/>
                    </a:cubicBezTo>
                    <a:cubicBezTo>
                      <a:pt x="735" y="205"/>
                      <a:pt x="739" y="209"/>
                      <a:pt x="741" y="211"/>
                    </a:cubicBezTo>
                    <a:cubicBezTo>
                      <a:pt x="741" y="209"/>
                      <a:pt x="741" y="209"/>
                      <a:pt x="741" y="209"/>
                    </a:cubicBezTo>
                    <a:cubicBezTo>
                      <a:pt x="742" y="207"/>
                      <a:pt x="744" y="204"/>
                      <a:pt x="744" y="201"/>
                    </a:cubicBezTo>
                    <a:cubicBezTo>
                      <a:pt x="745" y="200"/>
                      <a:pt x="748" y="198"/>
                      <a:pt x="750" y="197"/>
                    </a:cubicBezTo>
                    <a:cubicBezTo>
                      <a:pt x="750" y="197"/>
                      <a:pt x="750" y="197"/>
                      <a:pt x="753" y="197"/>
                    </a:cubicBezTo>
                    <a:cubicBezTo>
                      <a:pt x="755" y="199"/>
                      <a:pt x="755" y="199"/>
                      <a:pt x="755" y="199"/>
                    </a:cubicBezTo>
                    <a:cubicBezTo>
                      <a:pt x="758" y="198"/>
                      <a:pt x="760" y="195"/>
                      <a:pt x="763" y="193"/>
                    </a:cubicBezTo>
                    <a:cubicBezTo>
                      <a:pt x="763" y="189"/>
                      <a:pt x="763" y="189"/>
                      <a:pt x="763" y="189"/>
                    </a:cubicBezTo>
                    <a:cubicBezTo>
                      <a:pt x="763" y="188"/>
                      <a:pt x="763" y="188"/>
                      <a:pt x="763" y="188"/>
                    </a:cubicBezTo>
                    <a:cubicBezTo>
                      <a:pt x="766" y="188"/>
                      <a:pt x="770" y="189"/>
                      <a:pt x="772" y="190"/>
                    </a:cubicBezTo>
                    <a:cubicBezTo>
                      <a:pt x="775" y="191"/>
                      <a:pt x="778" y="191"/>
                      <a:pt x="780" y="191"/>
                    </a:cubicBezTo>
                    <a:cubicBezTo>
                      <a:pt x="782" y="191"/>
                      <a:pt x="782" y="191"/>
                      <a:pt x="782" y="191"/>
                    </a:cubicBezTo>
                    <a:cubicBezTo>
                      <a:pt x="775" y="188"/>
                      <a:pt x="772" y="186"/>
                      <a:pt x="767" y="182"/>
                    </a:cubicBezTo>
                    <a:cubicBezTo>
                      <a:pt x="767" y="181"/>
                      <a:pt x="766" y="181"/>
                      <a:pt x="766" y="181"/>
                    </a:cubicBezTo>
                    <a:cubicBezTo>
                      <a:pt x="766" y="180"/>
                      <a:pt x="765" y="179"/>
                      <a:pt x="765" y="179"/>
                    </a:cubicBezTo>
                    <a:cubicBezTo>
                      <a:pt x="765" y="179"/>
                      <a:pt x="764" y="179"/>
                      <a:pt x="764" y="178"/>
                    </a:cubicBezTo>
                    <a:cubicBezTo>
                      <a:pt x="764" y="177"/>
                      <a:pt x="763" y="177"/>
                      <a:pt x="763" y="176"/>
                    </a:cubicBezTo>
                    <a:cubicBezTo>
                      <a:pt x="763" y="176"/>
                      <a:pt x="763" y="176"/>
                      <a:pt x="762" y="176"/>
                    </a:cubicBezTo>
                    <a:cubicBezTo>
                      <a:pt x="761" y="175"/>
                      <a:pt x="761" y="175"/>
                      <a:pt x="761" y="174"/>
                    </a:cubicBezTo>
                    <a:cubicBezTo>
                      <a:pt x="760" y="174"/>
                      <a:pt x="760" y="174"/>
                      <a:pt x="760" y="173"/>
                    </a:cubicBezTo>
                    <a:cubicBezTo>
                      <a:pt x="759" y="173"/>
                      <a:pt x="759" y="172"/>
                      <a:pt x="757" y="166"/>
                    </a:cubicBezTo>
                    <a:cubicBezTo>
                      <a:pt x="757" y="166"/>
                      <a:pt x="757" y="166"/>
                      <a:pt x="757" y="166"/>
                    </a:cubicBezTo>
                    <a:cubicBezTo>
                      <a:pt x="757" y="166"/>
                      <a:pt x="757" y="166"/>
                      <a:pt x="758" y="166"/>
                    </a:cubicBezTo>
                    <a:cubicBezTo>
                      <a:pt x="758" y="166"/>
                      <a:pt x="758" y="166"/>
                      <a:pt x="758" y="166"/>
                    </a:cubicBezTo>
                    <a:cubicBezTo>
                      <a:pt x="758" y="166"/>
                      <a:pt x="758" y="166"/>
                      <a:pt x="759" y="166"/>
                    </a:cubicBezTo>
                    <a:cubicBezTo>
                      <a:pt x="759" y="165"/>
                      <a:pt x="759" y="165"/>
                      <a:pt x="759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1" y="165"/>
                      <a:pt x="765" y="167"/>
                    </a:cubicBezTo>
                    <a:cubicBezTo>
                      <a:pt x="769" y="170"/>
                      <a:pt x="772" y="173"/>
                      <a:pt x="775" y="176"/>
                    </a:cubicBezTo>
                    <a:cubicBezTo>
                      <a:pt x="775" y="173"/>
                      <a:pt x="775" y="173"/>
                      <a:pt x="775" y="173"/>
                    </a:cubicBezTo>
                    <a:cubicBezTo>
                      <a:pt x="775" y="173"/>
                      <a:pt x="775" y="173"/>
                      <a:pt x="774" y="173"/>
                    </a:cubicBezTo>
                    <a:cubicBezTo>
                      <a:pt x="773" y="172"/>
                      <a:pt x="773" y="172"/>
                      <a:pt x="773" y="172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0"/>
                      <a:pt x="772" y="170"/>
                      <a:pt x="772" y="170"/>
                    </a:cubicBezTo>
                    <a:cubicBezTo>
                      <a:pt x="772" y="170"/>
                      <a:pt x="771" y="170"/>
                      <a:pt x="772" y="170"/>
                    </a:cubicBezTo>
                    <a:cubicBezTo>
                      <a:pt x="772" y="169"/>
                      <a:pt x="772" y="169"/>
                      <a:pt x="772" y="169"/>
                    </a:cubicBezTo>
                    <a:cubicBezTo>
                      <a:pt x="775" y="169"/>
                      <a:pt x="775" y="169"/>
                      <a:pt x="775" y="169"/>
                    </a:cubicBezTo>
                    <a:cubicBezTo>
                      <a:pt x="775" y="169"/>
                      <a:pt x="775" y="169"/>
                      <a:pt x="775" y="167"/>
                    </a:cubicBezTo>
                    <a:cubicBezTo>
                      <a:pt x="773" y="165"/>
                      <a:pt x="773" y="165"/>
                      <a:pt x="773" y="165"/>
                    </a:cubicBezTo>
                    <a:cubicBezTo>
                      <a:pt x="772" y="163"/>
                      <a:pt x="770" y="160"/>
                      <a:pt x="769" y="159"/>
                    </a:cubicBezTo>
                    <a:cubicBezTo>
                      <a:pt x="769" y="157"/>
                      <a:pt x="769" y="157"/>
                      <a:pt x="769" y="157"/>
                    </a:cubicBezTo>
                    <a:cubicBezTo>
                      <a:pt x="768" y="156"/>
                      <a:pt x="768" y="156"/>
                      <a:pt x="768" y="156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8" y="153"/>
                      <a:pt x="768" y="153"/>
                      <a:pt x="768" y="153"/>
                    </a:cubicBezTo>
                    <a:cubicBezTo>
                      <a:pt x="769" y="153"/>
                      <a:pt x="769" y="153"/>
                      <a:pt x="769" y="153"/>
                    </a:cubicBezTo>
                    <a:cubicBezTo>
                      <a:pt x="769" y="153"/>
                      <a:pt x="769" y="152"/>
                      <a:pt x="770" y="152"/>
                    </a:cubicBezTo>
                    <a:cubicBezTo>
                      <a:pt x="770" y="152"/>
                      <a:pt x="770" y="152"/>
                      <a:pt x="770" y="152"/>
                    </a:cubicBezTo>
                    <a:cubicBezTo>
                      <a:pt x="768" y="149"/>
                      <a:pt x="765" y="146"/>
                      <a:pt x="762" y="143"/>
                    </a:cubicBezTo>
                    <a:cubicBezTo>
                      <a:pt x="763" y="141"/>
                      <a:pt x="763" y="138"/>
                      <a:pt x="763" y="136"/>
                    </a:cubicBezTo>
                    <a:cubicBezTo>
                      <a:pt x="764" y="135"/>
                      <a:pt x="764" y="135"/>
                      <a:pt x="764" y="135"/>
                    </a:cubicBezTo>
                    <a:cubicBezTo>
                      <a:pt x="764" y="135"/>
                      <a:pt x="764" y="135"/>
                      <a:pt x="762" y="133"/>
                    </a:cubicBezTo>
                    <a:cubicBezTo>
                      <a:pt x="761" y="132"/>
                      <a:pt x="761" y="132"/>
                      <a:pt x="761" y="132"/>
                    </a:cubicBezTo>
                    <a:cubicBezTo>
                      <a:pt x="760" y="130"/>
                      <a:pt x="757" y="129"/>
                      <a:pt x="756" y="128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5"/>
                      <a:pt x="759" y="125"/>
                    </a:cubicBezTo>
                    <a:cubicBezTo>
                      <a:pt x="759" y="125"/>
                      <a:pt x="759" y="125"/>
                      <a:pt x="760" y="126"/>
                    </a:cubicBezTo>
                    <a:cubicBezTo>
                      <a:pt x="762" y="127"/>
                      <a:pt x="765" y="127"/>
                      <a:pt x="766" y="128"/>
                    </a:cubicBezTo>
                    <a:cubicBezTo>
                      <a:pt x="767" y="127"/>
                      <a:pt x="767" y="127"/>
                      <a:pt x="767" y="127"/>
                    </a:cubicBezTo>
                    <a:cubicBezTo>
                      <a:pt x="767" y="127"/>
                      <a:pt x="767" y="127"/>
                      <a:pt x="772" y="125"/>
                    </a:cubicBezTo>
                    <a:cubicBezTo>
                      <a:pt x="784" y="129"/>
                      <a:pt x="787" y="131"/>
                      <a:pt x="792" y="135"/>
                    </a:cubicBezTo>
                    <a:cubicBezTo>
                      <a:pt x="794" y="135"/>
                      <a:pt x="794" y="135"/>
                      <a:pt x="794" y="135"/>
                    </a:cubicBezTo>
                    <a:cubicBezTo>
                      <a:pt x="794" y="135"/>
                      <a:pt x="794" y="135"/>
                      <a:pt x="794" y="133"/>
                    </a:cubicBezTo>
                    <a:cubicBezTo>
                      <a:pt x="797" y="132"/>
                      <a:pt x="800" y="128"/>
                      <a:pt x="802" y="126"/>
                    </a:cubicBezTo>
                    <a:cubicBezTo>
                      <a:pt x="802" y="121"/>
                      <a:pt x="802" y="121"/>
                      <a:pt x="802" y="121"/>
                    </a:cubicBezTo>
                    <a:cubicBezTo>
                      <a:pt x="802" y="120"/>
                      <a:pt x="802" y="120"/>
                      <a:pt x="802" y="120"/>
                    </a:cubicBezTo>
                    <a:cubicBezTo>
                      <a:pt x="804" y="120"/>
                      <a:pt x="806" y="120"/>
                      <a:pt x="808" y="121"/>
                    </a:cubicBezTo>
                    <a:cubicBezTo>
                      <a:pt x="810" y="121"/>
                      <a:pt x="813" y="122"/>
                      <a:pt x="815" y="122"/>
                    </a:cubicBezTo>
                    <a:cubicBezTo>
                      <a:pt x="818" y="120"/>
                      <a:pt x="818" y="120"/>
                      <a:pt x="818" y="120"/>
                    </a:cubicBezTo>
                    <a:cubicBezTo>
                      <a:pt x="816" y="118"/>
                      <a:pt x="816" y="118"/>
                      <a:pt x="816" y="118"/>
                    </a:cubicBezTo>
                    <a:cubicBezTo>
                      <a:pt x="816" y="118"/>
                      <a:pt x="816" y="118"/>
                      <a:pt x="817" y="117"/>
                    </a:cubicBezTo>
                    <a:cubicBezTo>
                      <a:pt x="818" y="115"/>
                      <a:pt x="818" y="115"/>
                      <a:pt x="818" y="115"/>
                    </a:cubicBezTo>
                    <a:cubicBezTo>
                      <a:pt x="815" y="110"/>
                      <a:pt x="808" y="109"/>
                      <a:pt x="804" y="106"/>
                    </a:cubicBezTo>
                    <a:cubicBezTo>
                      <a:pt x="803" y="104"/>
                      <a:pt x="804" y="102"/>
                      <a:pt x="804" y="100"/>
                    </a:cubicBezTo>
                    <a:cubicBezTo>
                      <a:pt x="804" y="99"/>
                      <a:pt x="804" y="99"/>
                      <a:pt x="804" y="99"/>
                    </a:cubicBezTo>
                    <a:cubicBezTo>
                      <a:pt x="805" y="99"/>
                      <a:pt x="807" y="98"/>
                      <a:pt x="809" y="98"/>
                    </a:cubicBezTo>
                    <a:cubicBezTo>
                      <a:pt x="809" y="96"/>
                      <a:pt x="808" y="94"/>
                      <a:pt x="808" y="93"/>
                    </a:cubicBezTo>
                    <a:cubicBezTo>
                      <a:pt x="807" y="91"/>
                      <a:pt x="804" y="88"/>
                      <a:pt x="802" y="87"/>
                    </a:cubicBezTo>
                    <a:cubicBezTo>
                      <a:pt x="803" y="86"/>
                      <a:pt x="804" y="84"/>
                      <a:pt x="804" y="83"/>
                    </a:cubicBezTo>
                    <a:cubicBezTo>
                      <a:pt x="796" y="77"/>
                      <a:pt x="788" y="73"/>
                      <a:pt x="782" y="65"/>
                    </a:cubicBezTo>
                    <a:cubicBezTo>
                      <a:pt x="780" y="64"/>
                      <a:pt x="778" y="62"/>
                      <a:pt x="777" y="61"/>
                    </a:cubicBezTo>
                    <a:cubicBezTo>
                      <a:pt x="775" y="60"/>
                      <a:pt x="775" y="60"/>
                      <a:pt x="775" y="60"/>
                    </a:cubicBezTo>
                    <a:cubicBezTo>
                      <a:pt x="775" y="58"/>
                      <a:pt x="775" y="58"/>
                      <a:pt x="764" y="50"/>
                    </a:cubicBezTo>
                    <a:cubicBezTo>
                      <a:pt x="763" y="50"/>
                      <a:pt x="763" y="50"/>
                      <a:pt x="763" y="50"/>
                    </a:cubicBezTo>
                    <a:cubicBezTo>
                      <a:pt x="763" y="49"/>
                      <a:pt x="763" y="49"/>
                      <a:pt x="763" y="49"/>
                    </a:cubicBezTo>
                    <a:cubicBezTo>
                      <a:pt x="762" y="49"/>
                      <a:pt x="762" y="49"/>
                      <a:pt x="762" y="49"/>
                    </a:cubicBezTo>
                    <a:cubicBezTo>
                      <a:pt x="761" y="49"/>
                      <a:pt x="761" y="49"/>
                      <a:pt x="761" y="49"/>
                    </a:cubicBezTo>
                    <a:cubicBezTo>
                      <a:pt x="761" y="49"/>
                      <a:pt x="760" y="49"/>
                      <a:pt x="760" y="49"/>
                    </a:cubicBezTo>
                    <a:cubicBezTo>
                      <a:pt x="759" y="49"/>
                      <a:pt x="759" y="49"/>
                      <a:pt x="759" y="49"/>
                    </a:cubicBezTo>
                    <a:cubicBezTo>
                      <a:pt x="759" y="48"/>
                      <a:pt x="759" y="48"/>
                      <a:pt x="759" y="48"/>
                    </a:cubicBezTo>
                    <a:cubicBezTo>
                      <a:pt x="758" y="47"/>
                      <a:pt x="758" y="47"/>
                      <a:pt x="758" y="47"/>
                    </a:cubicBezTo>
                    <a:cubicBezTo>
                      <a:pt x="757" y="46"/>
                      <a:pt x="757" y="46"/>
                      <a:pt x="757" y="46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60" y="45"/>
                      <a:pt x="760" y="45"/>
                      <a:pt x="760" y="45"/>
                    </a:cubicBezTo>
                    <a:cubicBezTo>
                      <a:pt x="760" y="45"/>
                      <a:pt x="760" y="45"/>
                      <a:pt x="763" y="46"/>
                    </a:cubicBezTo>
                    <a:cubicBezTo>
                      <a:pt x="763" y="46"/>
                      <a:pt x="763" y="46"/>
                      <a:pt x="763" y="46"/>
                    </a:cubicBezTo>
                    <a:cubicBezTo>
                      <a:pt x="764" y="47"/>
                      <a:pt x="764" y="47"/>
                      <a:pt x="765" y="47"/>
                    </a:cubicBezTo>
                    <a:cubicBezTo>
                      <a:pt x="765" y="47"/>
                      <a:pt x="765" y="47"/>
                      <a:pt x="766" y="48"/>
                    </a:cubicBezTo>
                    <a:cubicBezTo>
                      <a:pt x="766" y="49"/>
                      <a:pt x="766" y="49"/>
                      <a:pt x="766" y="49"/>
                    </a:cubicBezTo>
                    <a:cubicBezTo>
                      <a:pt x="767" y="49"/>
                      <a:pt x="767" y="49"/>
                      <a:pt x="767" y="49"/>
                    </a:cubicBezTo>
                    <a:cubicBezTo>
                      <a:pt x="768" y="49"/>
                      <a:pt x="768" y="49"/>
                      <a:pt x="769" y="49"/>
                    </a:cubicBezTo>
                    <a:cubicBezTo>
                      <a:pt x="769" y="49"/>
                      <a:pt x="769" y="49"/>
                      <a:pt x="770" y="49"/>
                    </a:cubicBezTo>
                    <a:cubicBezTo>
                      <a:pt x="770" y="49"/>
                      <a:pt x="770" y="50"/>
                      <a:pt x="774" y="52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5"/>
                      <a:pt x="777" y="55"/>
                      <a:pt x="777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9" y="55"/>
                      <a:pt x="779" y="55"/>
                      <a:pt x="779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1" y="55"/>
                      <a:pt x="781" y="55"/>
                      <a:pt x="781" y="55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1" y="54"/>
                      <a:pt x="781" y="54"/>
                      <a:pt x="781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3" y="54"/>
                      <a:pt x="783" y="54"/>
                      <a:pt x="783" y="54"/>
                    </a:cubicBezTo>
                    <a:cubicBezTo>
                      <a:pt x="783" y="54"/>
                      <a:pt x="783" y="54"/>
                      <a:pt x="785" y="55"/>
                    </a:cubicBezTo>
                    <a:cubicBezTo>
                      <a:pt x="785" y="55"/>
                      <a:pt x="786" y="55"/>
                      <a:pt x="786" y="55"/>
                    </a:cubicBezTo>
                    <a:cubicBezTo>
                      <a:pt x="786" y="55"/>
                      <a:pt x="786" y="56"/>
                      <a:pt x="787" y="56"/>
                    </a:cubicBezTo>
                    <a:cubicBezTo>
                      <a:pt x="787" y="56"/>
                      <a:pt x="788" y="56"/>
                      <a:pt x="788" y="56"/>
                    </a:cubicBezTo>
                    <a:cubicBezTo>
                      <a:pt x="788" y="57"/>
                      <a:pt x="788" y="57"/>
                      <a:pt x="788" y="57"/>
                    </a:cubicBezTo>
                    <a:cubicBezTo>
                      <a:pt x="789" y="57"/>
                      <a:pt x="789" y="57"/>
                      <a:pt x="789" y="57"/>
                    </a:cubicBezTo>
                    <a:cubicBezTo>
                      <a:pt x="789" y="57"/>
                      <a:pt x="789" y="57"/>
                      <a:pt x="790" y="57"/>
                    </a:cubicBezTo>
                    <a:cubicBezTo>
                      <a:pt x="790" y="57"/>
                      <a:pt x="791" y="57"/>
                      <a:pt x="795" y="60"/>
                    </a:cubicBezTo>
                    <a:cubicBezTo>
                      <a:pt x="799" y="62"/>
                      <a:pt x="804" y="63"/>
                      <a:pt x="809" y="66"/>
                    </a:cubicBezTo>
                    <a:cubicBezTo>
                      <a:pt x="809" y="66"/>
                      <a:pt x="809" y="66"/>
                      <a:pt x="810" y="66"/>
                    </a:cubicBezTo>
                    <a:cubicBezTo>
                      <a:pt x="810" y="67"/>
                      <a:pt x="810" y="67"/>
                      <a:pt x="810" y="67"/>
                    </a:cubicBezTo>
                    <a:cubicBezTo>
                      <a:pt x="811" y="67"/>
                      <a:pt x="811" y="67"/>
                      <a:pt x="811" y="67"/>
                    </a:cubicBezTo>
                    <a:cubicBezTo>
                      <a:pt x="812" y="67"/>
                      <a:pt x="812" y="67"/>
                      <a:pt x="812" y="67"/>
                    </a:cubicBezTo>
                    <a:cubicBezTo>
                      <a:pt x="812" y="68"/>
                      <a:pt x="812" y="68"/>
                      <a:pt x="812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4" y="68"/>
                      <a:pt x="814" y="68"/>
                      <a:pt x="814" y="69"/>
                    </a:cubicBezTo>
                    <a:cubicBezTo>
                      <a:pt x="816" y="69"/>
                      <a:pt x="818" y="71"/>
                      <a:pt x="819" y="71"/>
                    </a:cubicBezTo>
                    <a:cubicBezTo>
                      <a:pt x="821" y="73"/>
                      <a:pt x="821" y="73"/>
                      <a:pt x="821" y="73"/>
                    </a:cubicBezTo>
                    <a:cubicBezTo>
                      <a:pt x="822" y="73"/>
                      <a:pt x="822" y="73"/>
                      <a:pt x="822" y="73"/>
                    </a:cubicBezTo>
                    <a:cubicBezTo>
                      <a:pt x="825" y="74"/>
                      <a:pt x="825" y="74"/>
                      <a:pt x="825" y="74"/>
                    </a:cubicBezTo>
                    <a:cubicBezTo>
                      <a:pt x="825" y="75"/>
                      <a:pt x="825" y="75"/>
                      <a:pt x="825" y="75"/>
                    </a:cubicBezTo>
                    <a:cubicBezTo>
                      <a:pt x="828" y="76"/>
                      <a:pt x="829" y="77"/>
                      <a:pt x="831" y="78"/>
                    </a:cubicBezTo>
                    <a:cubicBezTo>
                      <a:pt x="832" y="78"/>
                      <a:pt x="832" y="78"/>
                      <a:pt x="832" y="78"/>
                    </a:cubicBezTo>
                    <a:cubicBezTo>
                      <a:pt x="832" y="78"/>
                      <a:pt x="832" y="78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8" y="81"/>
                      <a:pt x="848" y="87"/>
                      <a:pt x="856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9" y="94"/>
                      <a:pt x="859" y="94"/>
                      <a:pt x="859" y="94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5" y="92"/>
                      <a:pt x="855" y="92"/>
                      <a:pt x="855" y="92"/>
                    </a:cubicBezTo>
                    <a:cubicBezTo>
                      <a:pt x="854" y="92"/>
                      <a:pt x="854" y="92"/>
                      <a:pt x="854" y="92"/>
                    </a:cubicBezTo>
                    <a:cubicBezTo>
                      <a:pt x="854" y="91"/>
                      <a:pt x="853" y="90"/>
                      <a:pt x="853" y="90"/>
                    </a:cubicBezTo>
                    <a:cubicBezTo>
                      <a:pt x="853" y="90"/>
                      <a:pt x="853" y="90"/>
                      <a:pt x="848" y="87"/>
                    </a:cubicBezTo>
                    <a:cubicBezTo>
                      <a:pt x="844" y="86"/>
                      <a:pt x="844" y="86"/>
                      <a:pt x="832" y="80"/>
                    </a:cubicBezTo>
                    <a:cubicBezTo>
                      <a:pt x="831" y="79"/>
                      <a:pt x="831" y="79"/>
                      <a:pt x="831" y="79"/>
                    </a:cubicBezTo>
                    <a:cubicBezTo>
                      <a:pt x="831" y="79"/>
                      <a:pt x="831" y="79"/>
                      <a:pt x="828" y="79"/>
                    </a:cubicBezTo>
                    <a:cubicBezTo>
                      <a:pt x="830" y="80"/>
                      <a:pt x="830" y="80"/>
                      <a:pt x="830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2" y="81"/>
                      <a:pt x="832" y="81"/>
                    </a:cubicBezTo>
                    <a:cubicBezTo>
                      <a:pt x="833" y="81"/>
                      <a:pt x="834" y="81"/>
                      <a:pt x="834" y="81"/>
                    </a:cubicBezTo>
                    <a:cubicBezTo>
                      <a:pt x="834" y="81"/>
                      <a:pt x="834" y="82"/>
                      <a:pt x="834" y="82"/>
                    </a:cubicBezTo>
                    <a:cubicBezTo>
                      <a:pt x="835" y="82"/>
                      <a:pt x="835" y="82"/>
                      <a:pt x="835" y="82"/>
                    </a:cubicBezTo>
                    <a:cubicBezTo>
                      <a:pt x="835" y="82"/>
                      <a:pt x="835" y="82"/>
                      <a:pt x="836" y="82"/>
                    </a:cubicBezTo>
                    <a:cubicBezTo>
                      <a:pt x="836" y="83"/>
                      <a:pt x="836" y="83"/>
                      <a:pt x="836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8" y="84"/>
                      <a:pt x="838" y="84"/>
                      <a:pt x="838" y="84"/>
                    </a:cubicBezTo>
                    <a:cubicBezTo>
                      <a:pt x="838" y="84"/>
                      <a:pt x="839" y="84"/>
                      <a:pt x="839" y="85"/>
                    </a:cubicBezTo>
                    <a:cubicBezTo>
                      <a:pt x="840" y="85"/>
                      <a:pt x="840" y="85"/>
                      <a:pt x="840" y="85"/>
                    </a:cubicBezTo>
                    <a:cubicBezTo>
                      <a:pt x="841" y="86"/>
                      <a:pt x="841" y="86"/>
                      <a:pt x="841" y="86"/>
                    </a:cubicBezTo>
                    <a:cubicBezTo>
                      <a:pt x="842" y="86"/>
                      <a:pt x="842" y="86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4" y="88"/>
                      <a:pt x="844" y="88"/>
                      <a:pt x="844" y="88"/>
                    </a:cubicBezTo>
                    <a:cubicBezTo>
                      <a:pt x="844" y="88"/>
                      <a:pt x="844" y="88"/>
                      <a:pt x="846" y="90"/>
                    </a:cubicBezTo>
                    <a:cubicBezTo>
                      <a:pt x="847" y="90"/>
                      <a:pt x="850" y="92"/>
                      <a:pt x="852" y="92"/>
                    </a:cubicBezTo>
                    <a:cubicBezTo>
                      <a:pt x="852" y="92"/>
                      <a:pt x="852" y="92"/>
                      <a:pt x="852" y="92"/>
                    </a:cubicBezTo>
                    <a:cubicBezTo>
                      <a:pt x="852" y="93"/>
                      <a:pt x="852" y="93"/>
                      <a:pt x="852" y="93"/>
                    </a:cubicBezTo>
                    <a:cubicBezTo>
                      <a:pt x="853" y="93"/>
                      <a:pt x="853" y="93"/>
                      <a:pt x="853" y="93"/>
                    </a:cubicBezTo>
                    <a:cubicBezTo>
                      <a:pt x="853" y="93"/>
                      <a:pt x="853" y="93"/>
                      <a:pt x="854" y="93"/>
                    </a:cubicBezTo>
                    <a:cubicBezTo>
                      <a:pt x="854" y="93"/>
                      <a:pt x="854" y="94"/>
                      <a:pt x="855" y="94"/>
                    </a:cubicBezTo>
                    <a:cubicBezTo>
                      <a:pt x="856" y="94"/>
                      <a:pt x="856" y="94"/>
                      <a:pt x="856" y="94"/>
                    </a:cubicBezTo>
                    <a:cubicBezTo>
                      <a:pt x="856" y="94"/>
                      <a:pt x="856" y="95"/>
                      <a:pt x="856" y="95"/>
                    </a:cubicBezTo>
                    <a:cubicBezTo>
                      <a:pt x="856" y="95"/>
                      <a:pt x="857" y="95"/>
                      <a:pt x="858" y="95"/>
                    </a:cubicBezTo>
                    <a:cubicBezTo>
                      <a:pt x="858" y="95"/>
                      <a:pt x="858" y="95"/>
                      <a:pt x="859" y="96"/>
                    </a:cubicBezTo>
                    <a:cubicBezTo>
                      <a:pt x="859" y="96"/>
                      <a:pt x="859" y="96"/>
                      <a:pt x="859" y="96"/>
                    </a:cubicBezTo>
                    <a:cubicBezTo>
                      <a:pt x="859" y="96"/>
                      <a:pt x="860" y="96"/>
                      <a:pt x="863" y="98"/>
                    </a:cubicBezTo>
                    <a:cubicBezTo>
                      <a:pt x="865" y="99"/>
                      <a:pt x="866" y="101"/>
                      <a:pt x="867" y="102"/>
                    </a:cubicBezTo>
                    <a:cubicBezTo>
                      <a:pt x="869" y="104"/>
                      <a:pt x="869" y="104"/>
                      <a:pt x="869" y="104"/>
                    </a:cubicBezTo>
                    <a:cubicBezTo>
                      <a:pt x="871" y="105"/>
                      <a:pt x="871" y="105"/>
                      <a:pt x="871" y="105"/>
                    </a:cubicBezTo>
                    <a:cubicBezTo>
                      <a:pt x="878" y="111"/>
                      <a:pt x="878" y="111"/>
                      <a:pt x="881" y="115"/>
                    </a:cubicBezTo>
                    <a:cubicBezTo>
                      <a:pt x="886" y="119"/>
                      <a:pt x="891" y="122"/>
                      <a:pt x="899" y="128"/>
                    </a:cubicBezTo>
                    <a:cubicBezTo>
                      <a:pt x="902" y="130"/>
                      <a:pt x="906" y="132"/>
                      <a:pt x="909" y="133"/>
                    </a:cubicBezTo>
                    <a:cubicBezTo>
                      <a:pt x="910" y="135"/>
                      <a:pt x="914" y="136"/>
                      <a:pt x="916" y="138"/>
                    </a:cubicBezTo>
                    <a:cubicBezTo>
                      <a:pt x="916" y="138"/>
                      <a:pt x="916" y="138"/>
                      <a:pt x="914" y="135"/>
                    </a:cubicBezTo>
                    <a:cubicBezTo>
                      <a:pt x="912" y="133"/>
                      <a:pt x="909" y="132"/>
                      <a:pt x="908" y="130"/>
                    </a:cubicBezTo>
                    <a:cubicBezTo>
                      <a:pt x="908" y="129"/>
                      <a:pt x="908" y="129"/>
                      <a:pt x="908" y="129"/>
                    </a:cubicBezTo>
                    <a:cubicBezTo>
                      <a:pt x="910" y="131"/>
                      <a:pt x="910" y="131"/>
                      <a:pt x="910" y="131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08" y="129"/>
                      <a:pt x="906" y="127"/>
                      <a:pt x="904" y="125"/>
                    </a:cubicBezTo>
                    <a:cubicBezTo>
                      <a:pt x="902" y="124"/>
                      <a:pt x="902" y="124"/>
                      <a:pt x="902" y="124"/>
                    </a:cubicBezTo>
                    <a:cubicBezTo>
                      <a:pt x="904" y="125"/>
                      <a:pt x="904" y="125"/>
                      <a:pt x="904" y="125"/>
                    </a:cubicBezTo>
                    <a:cubicBezTo>
                      <a:pt x="908" y="128"/>
                      <a:pt x="908" y="128"/>
                      <a:pt x="908" y="128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12" y="131"/>
                      <a:pt x="913" y="132"/>
                      <a:pt x="914" y="133"/>
                    </a:cubicBezTo>
                    <a:cubicBezTo>
                      <a:pt x="914" y="133"/>
                      <a:pt x="914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4" y="133"/>
                    </a:cubicBezTo>
                    <a:cubicBezTo>
                      <a:pt x="940" y="154"/>
                      <a:pt x="945" y="159"/>
                      <a:pt x="975" y="189"/>
                    </a:cubicBezTo>
                    <a:cubicBezTo>
                      <a:pt x="1012" y="232"/>
                      <a:pt x="1019" y="242"/>
                      <a:pt x="1046" y="283"/>
                    </a:cubicBezTo>
                    <a:cubicBezTo>
                      <a:pt x="1070" y="325"/>
                      <a:pt x="1073" y="332"/>
                      <a:pt x="1093" y="382"/>
                    </a:cubicBezTo>
                    <a:cubicBezTo>
                      <a:pt x="1107" y="421"/>
                      <a:pt x="1109" y="426"/>
                      <a:pt x="1121" y="481"/>
                    </a:cubicBezTo>
                    <a:cubicBezTo>
                      <a:pt x="1122" y="488"/>
                      <a:pt x="1127" y="529"/>
                      <a:pt x="1128" y="539"/>
                    </a:cubicBezTo>
                    <a:cubicBezTo>
                      <a:pt x="1128" y="539"/>
                      <a:pt x="1128" y="539"/>
                      <a:pt x="1128" y="539"/>
                    </a:cubicBezTo>
                    <a:cubicBezTo>
                      <a:pt x="1127" y="534"/>
                      <a:pt x="1127" y="530"/>
                      <a:pt x="1126" y="525"/>
                    </a:cubicBezTo>
                    <a:cubicBezTo>
                      <a:pt x="1125" y="521"/>
                      <a:pt x="1125" y="521"/>
                      <a:pt x="1119" y="504"/>
                    </a:cubicBezTo>
                    <a:cubicBezTo>
                      <a:pt x="1119" y="502"/>
                      <a:pt x="1119" y="502"/>
                      <a:pt x="1119" y="502"/>
                    </a:cubicBezTo>
                    <a:cubicBezTo>
                      <a:pt x="1119" y="502"/>
                      <a:pt x="1119" y="502"/>
                      <a:pt x="1116" y="498"/>
                    </a:cubicBezTo>
                    <a:cubicBezTo>
                      <a:pt x="1117" y="500"/>
                      <a:pt x="1116" y="503"/>
                      <a:pt x="1116" y="506"/>
                    </a:cubicBezTo>
                    <a:cubicBezTo>
                      <a:pt x="1116" y="508"/>
                      <a:pt x="1116" y="508"/>
                      <a:pt x="1116" y="508"/>
                    </a:cubicBezTo>
                    <a:cubicBezTo>
                      <a:pt x="1116" y="508"/>
                      <a:pt x="1116" y="508"/>
                      <a:pt x="1116" y="510"/>
                    </a:cubicBezTo>
                    <a:cubicBezTo>
                      <a:pt x="1115" y="513"/>
                      <a:pt x="1115" y="518"/>
                      <a:pt x="1115" y="522"/>
                    </a:cubicBezTo>
                    <a:cubicBezTo>
                      <a:pt x="1115" y="524"/>
                      <a:pt x="1115" y="524"/>
                      <a:pt x="1115" y="524"/>
                    </a:cubicBezTo>
                    <a:cubicBezTo>
                      <a:pt x="1115" y="524"/>
                      <a:pt x="1115" y="525"/>
                      <a:pt x="1115" y="525"/>
                    </a:cubicBezTo>
                    <a:cubicBezTo>
                      <a:pt x="1115" y="526"/>
                      <a:pt x="1115" y="526"/>
                      <a:pt x="1115" y="526"/>
                    </a:cubicBezTo>
                    <a:cubicBezTo>
                      <a:pt x="1116" y="526"/>
                      <a:pt x="1116" y="528"/>
                      <a:pt x="1116" y="528"/>
                    </a:cubicBezTo>
                    <a:cubicBezTo>
                      <a:pt x="1116" y="528"/>
                      <a:pt x="1116" y="529"/>
                      <a:pt x="1116" y="529"/>
                    </a:cubicBezTo>
                    <a:cubicBezTo>
                      <a:pt x="1116" y="530"/>
                      <a:pt x="1116" y="530"/>
                      <a:pt x="1116" y="531"/>
                    </a:cubicBezTo>
                    <a:cubicBezTo>
                      <a:pt x="1116" y="531"/>
                      <a:pt x="1116" y="531"/>
                      <a:pt x="1116" y="531"/>
                    </a:cubicBezTo>
                    <a:cubicBezTo>
                      <a:pt x="1116" y="533"/>
                      <a:pt x="1117" y="533"/>
                      <a:pt x="1117" y="534"/>
                    </a:cubicBezTo>
                    <a:cubicBezTo>
                      <a:pt x="1117" y="534"/>
                      <a:pt x="1117" y="534"/>
                      <a:pt x="1117" y="539"/>
                    </a:cubicBezTo>
                    <a:cubicBezTo>
                      <a:pt x="1111" y="621"/>
                      <a:pt x="1111" y="621"/>
                      <a:pt x="1111" y="632"/>
                    </a:cubicBezTo>
                    <a:cubicBezTo>
                      <a:pt x="1111" y="635"/>
                      <a:pt x="1111" y="639"/>
                      <a:pt x="1111" y="641"/>
                    </a:cubicBezTo>
                    <a:cubicBezTo>
                      <a:pt x="1111" y="643"/>
                      <a:pt x="1111" y="643"/>
                      <a:pt x="1110" y="663"/>
                    </a:cubicBezTo>
                    <a:cubicBezTo>
                      <a:pt x="1108" y="673"/>
                      <a:pt x="1106" y="680"/>
                      <a:pt x="1105" y="687"/>
                    </a:cubicBezTo>
                    <a:cubicBezTo>
                      <a:pt x="1104" y="691"/>
                      <a:pt x="1104" y="691"/>
                      <a:pt x="1104" y="691"/>
                    </a:cubicBezTo>
                    <a:cubicBezTo>
                      <a:pt x="1104" y="691"/>
                      <a:pt x="1104" y="691"/>
                      <a:pt x="1103" y="692"/>
                    </a:cubicBezTo>
                    <a:cubicBezTo>
                      <a:pt x="1103" y="692"/>
                      <a:pt x="1103" y="692"/>
                      <a:pt x="1103" y="692"/>
                    </a:cubicBezTo>
                    <a:cubicBezTo>
                      <a:pt x="1103" y="693"/>
                      <a:pt x="1103" y="693"/>
                      <a:pt x="1102" y="693"/>
                    </a:cubicBezTo>
                    <a:cubicBezTo>
                      <a:pt x="1102" y="694"/>
                      <a:pt x="1102" y="694"/>
                      <a:pt x="1102" y="694"/>
                    </a:cubicBezTo>
                    <a:cubicBezTo>
                      <a:pt x="1102" y="695"/>
                      <a:pt x="1102" y="695"/>
                      <a:pt x="1101" y="695"/>
                    </a:cubicBezTo>
                    <a:cubicBezTo>
                      <a:pt x="1101" y="695"/>
                      <a:pt x="1101" y="695"/>
                      <a:pt x="1100" y="696"/>
                    </a:cubicBezTo>
                    <a:cubicBezTo>
                      <a:pt x="1100" y="696"/>
                      <a:pt x="1100" y="696"/>
                      <a:pt x="1100" y="696"/>
                    </a:cubicBezTo>
                    <a:cubicBezTo>
                      <a:pt x="1100" y="696"/>
                      <a:pt x="1100" y="696"/>
                      <a:pt x="1099" y="696"/>
                    </a:cubicBezTo>
                    <a:cubicBezTo>
                      <a:pt x="1099" y="696"/>
                      <a:pt x="1099" y="696"/>
                      <a:pt x="1098" y="696"/>
                    </a:cubicBezTo>
                    <a:cubicBezTo>
                      <a:pt x="1098" y="695"/>
                      <a:pt x="1097" y="692"/>
                      <a:pt x="1097" y="690"/>
                    </a:cubicBezTo>
                    <a:cubicBezTo>
                      <a:pt x="1097" y="687"/>
                      <a:pt x="1097" y="684"/>
                      <a:pt x="1097" y="681"/>
                    </a:cubicBezTo>
                    <a:cubicBezTo>
                      <a:pt x="1096" y="681"/>
                      <a:pt x="1096" y="681"/>
                      <a:pt x="1096" y="681"/>
                    </a:cubicBezTo>
                    <a:cubicBezTo>
                      <a:pt x="1091" y="649"/>
                      <a:pt x="1081" y="617"/>
                      <a:pt x="1074" y="584"/>
                    </a:cubicBezTo>
                    <a:cubicBezTo>
                      <a:pt x="1073" y="582"/>
                      <a:pt x="1072" y="582"/>
                      <a:pt x="1072" y="581"/>
                    </a:cubicBezTo>
                    <a:cubicBezTo>
                      <a:pt x="1072" y="584"/>
                      <a:pt x="1071" y="588"/>
                      <a:pt x="1069" y="592"/>
                    </a:cubicBezTo>
                    <a:cubicBezTo>
                      <a:pt x="1068" y="593"/>
                      <a:pt x="1066" y="594"/>
                      <a:pt x="1065" y="595"/>
                    </a:cubicBezTo>
                    <a:cubicBezTo>
                      <a:pt x="1063" y="596"/>
                      <a:pt x="1063" y="596"/>
                      <a:pt x="1063" y="596"/>
                    </a:cubicBezTo>
                    <a:cubicBezTo>
                      <a:pt x="1057" y="592"/>
                      <a:pt x="1057" y="592"/>
                      <a:pt x="1054" y="579"/>
                    </a:cubicBezTo>
                    <a:cubicBezTo>
                      <a:pt x="1054" y="579"/>
                      <a:pt x="1054" y="579"/>
                      <a:pt x="1053" y="581"/>
                    </a:cubicBezTo>
                    <a:cubicBezTo>
                      <a:pt x="1046" y="571"/>
                      <a:pt x="1039" y="568"/>
                      <a:pt x="1035" y="566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4" y="564"/>
                      <a:pt x="1034" y="565"/>
                      <a:pt x="1032" y="567"/>
                    </a:cubicBezTo>
                    <a:cubicBezTo>
                      <a:pt x="1028" y="569"/>
                      <a:pt x="1025" y="571"/>
                      <a:pt x="1022" y="572"/>
                    </a:cubicBezTo>
                    <a:cubicBezTo>
                      <a:pt x="1020" y="574"/>
                      <a:pt x="1020" y="574"/>
                      <a:pt x="1020" y="574"/>
                    </a:cubicBezTo>
                    <a:cubicBezTo>
                      <a:pt x="1018" y="575"/>
                      <a:pt x="1016" y="576"/>
                      <a:pt x="1015" y="577"/>
                    </a:cubicBezTo>
                    <a:cubicBezTo>
                      <a:pt x="1012" y="578"/>
                      <a:pt x="1008" y="580"/>
                      <a:pt x="1005" y="582"/>
                    </a:cubicBezTo>
                    <a:cubicBezTo>
                      <a:pt x="1000" y="584"/>
                      <a:pt x="996" y="585"/>
                      <a:pt x="992" y="585"/>
                    </a:cubicBezTo>
                    <a:cubicBezTo>
                      <a:pt x="988" y="585"/>
                      <a:pt x="984" y="583"/>
                      <a:pt x="978" y="579"/>
                    </a:cubicBezTo>
                    <a:cubicBezTo>
                      <a:pt x="982" y="591"/>
                      <a:pt x="982" y="591"/>
                      <a:pt x="988" y="594"/>
                    </a:cubicBezTo>
                    <a:cubicBezTo>
                      <a:pt x="988" y="594"/>
                      <a:pt x="988" y="594"/>
                      <a:pt x="988" y="594"/>
                    </a:cubicBezTo>
                    <a:cubicBezTo>
                      <a:pt x="991" y="595"/>
                      <a:pt x="991" y="595"/>
                      <a:pt x="991" y="595"/>
                    </a:cubicBezTo>
                    <a:cubicBezTo>
                      <a:pt x="995" y="596"/>
                      <a:pt x="995" y="596"/>
                      <a:pt x="995" y="596"/>
                    </a:cubicBezTo>
                    <a:cubicBezTo>
                      <a:pt x="997" y="599"/>
                      <a:pt x="1001" y="601"/>
                      <a:pt x="1003" y="603"/>
                    </a:cubicBezTo>
                    <a:cubicBezTo>
                      <a:pt x="1005" y="604"/>
                      <a:pt x="1005" y="604"/>
                      <a:pt x="1005" y="604"/>
                    </a:cubicBezTo>
                    <a:cubicBezTo>
                      <a:pt x="1006" y="604"/>
                      <a:pt x="1006" y="604"/>
                      <a:pt x="1006" y="604"/>
                    </a:cubicBezTo>
                    <a:cubicBezTo>
                      <a:pt x="1006" y="605"/>
                      <a:pt x="1006" y="606"/>
                      <a:pt x="1006" y="606"/>
                    </a:cubicBezTo>
                    <a:cubicBezTo>
                      <a:pt x="1006" y="607"/>
                      <a:pt x="1006" y="607"/>
                      <a:pt x="1006" y="608"/>
                    </a:cubicBezTo>
                    <a:cubicBezTo>
                      <a:pt x="1006" y="609"/>
                      <a:pt x="1006" y="609"/>
                      <a:pt x="1007" y="611"/>
                    </a:cubicBezTo>
                    <a:cubicBezTo>
                      <a:pt x="1007" y="611"/>
                      <a:pt x="1007" y="612"/>
                      <a:pt x="1007" y="613"/>
                    </a:cubicBezTo>
                    <a:cubicBezTo>
                      <a:pt x="1008" y="613"/>
                      <a:pt x="1008" y="614"/>
                      <a:pt x="1008" y="615"/>
                    </a:cubicBezTo>
                    <a:cubicBezTo>
                      <a:pt x="1008" y="615"/>
                      <a:pt x="1008" y="615"/>
                      <a:pt x="1008" y="617"/>
                    </a:cubicBezTo>
                    <a:cubicBezTo>
                      <a:pt x="1008" y="617"/>
                      <a:pt x="1008" y="618"/>
                      <a:pt x="1008" y="619"/>
                    </a:cubicBezTo>
                    <a:cubicBezTo>
                      <a:pt x="1008" y="619"/>
                      <a:pt x="1008" y="620"/>
                      <a:pt x="1006" y="625"/>
                    </a:cubicBezTo>
                    <a:cubicBezTo>
                      <a:pt x="999" y="638"/>
                      <a:pt x="998" y="648"/>
                      <a:pt x="998" y="652"/>
                    </a:cubicBezTo>
                    <a:cubicBezTo>
                      <a:pt x="998" y="652"/>
                      <a:pt x="998" y="652"/>
                      <a:pt x="998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6" y="656"/>
                    </a:cubicBezTo>
                    <a:cubicBezTo>
                      <a:pt x="993" y="665"/>
                      <a:pt x="993" y="665"/>
                      <a:pt x="987" y="675"/>
                    </a:cubicBezTo>
                    <a:cubicBezTo>
                      <a:pt x="981" y="680"/>
                      <a:pt x="981" y="680"/>
                      <a:pt x="981" y="680"/>
                    </a:cubicBezTo>
                    <a:cubicBezTo>
                      <a:pt x="979" y="680"/>
                      <a:pt x="979" y="680"/>
                      <a:pt x="979" y="680"/>
                    </a:cubicBezTo>
                    <a:cubicBezTo>
                      <a:pt x="952" y="696"/>
                      <a:pt x="938" y="724"/>
                      <a:pt x="914" y="743"/>
                    </a:cubicBezTo>
                    <a:cubicBezTo>
                      <a:pt x="909" y="744"/>
                      <a:pt x="903" y="747"/>
                      <a:pt x="896" y="750"/>
                    </a:cubicBezTo>
                    <a:cubicBezTo>
                      <a:pt x="895" y="750"/>
                      <a:pt x="893" y="750"/>
                      <a:pt x="891" y="751"/>
                    </a:cubicBezTo>
                    <a:cubicBezTo>
                      <a:pt x="891" y="752"/>
                      <a:pt x="892" y="755"/>
                      <a:pt x="892" y="757"/>
                    </a:cubicBezTo>
                    <a:cubicBezTo>
                      <a:pt x="893" y="759"/>
                      <a:pt x="896" y="762"/>
                      <a:pt x="899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6"/>
                      <a:pt x="901" y="766"/>
                    </a:cubicBezTo>
                    <a:cubicBezTo>
                      <a:pt x="916" y="762"/>
                      <a:pt x="919" y="761"/>
                      <a:pt x="934" y="752"/>
                    </a:cubicBezTo>
                    <a:cubicBezTo>
                      <a:pt x="934" y="752"/>
                      <a:pt x="934" y="752"/>
                      <a:pt x="936" y="752"/>
                    </a:cubicBezTo>
                    <a:cubicBezTo>
                      <a:pt x="940" y="750"/>
                      <a:pt x="944" y="746"/>
                      <a:pt x="947" y="744"/>
                    </a:cubicBezTo>
                    <a:cubicBezTo>
                      <a:pt x="948" y="741"/>
                      <a:pt x="948" y="741"/>
                      <a:pt x="948" y="741"/>
                    </a:cubicBezTo>
                    <a:cubicBezTo>
                      <a:pt x="948" y="741"/>
                      <a:pt x="948" y="741"/>
                      <a:pt x="949" y="741"/>
                    </a:cubicBezTo>
                    <a:cubicBezTo>
                      <a:pt x="949" y="741"/>
                      <a:pt x="949" y="741"/>
                      <a:pt x="949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1" y="741"/>
                      <a:pt x="951" y="741"/>
                      <a:pt x="951" y="741"/>
                    </a:cubicBezTo>
                    <a:cubicBezTo>
                      <a:pt x="952" y="741"/>
                      <a:pt x="952" y="741"/>
                      <a:pt x="952" y="741"/>
                    </a:cubicBezTo>
                    <a:cubicBezTo>
                      <a:pt x="952" y="740"/>
                      <a:pt x="952" y="740"/>
                      <a:pt x="952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5" y="740"/>
                      <a:pt x="955" y="740"/>
                      <a:pt x="955" y="740"/>
                    </a:cubicBezTo>
                    <a:cubicBezTo>
                      <a:pt x="955" y="740"/>
                      <a:pt x="955" y="740"/>
                      <a:pt x="956" y="742"/>
                    </a:cubicBezTo>
                    <a:cubicBezTo>
                      <a:pt x="960" y="786"/>
                      <a:pt x="923" y="827"/>
                      <a:pt x="890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7" y="867"/>
                      <a:pt x="887" y="867"/>
                      <a:pt x="887" y="867"/>
                    </a:cubicBezTo>
                    <a:cubicBezTo>
                      <a:pt x="869" y="883"/>
                      <a:pt x="864" y="891"/>
                      <a:pt x="862" y="894"/>
                    </a:cubicBezTo>
                    <a:cubicBezTo>
                      <a:pt x="858" y="916"/>
                      <a:pt x="832" y="915"/>
                      <a:pt x="823" y="932"/>
                    </a:cubicBezTo>
                    <a:cubicBezTo>
                      <a:pt x="821" y="934"/>
                      <a:pt x="819" y="938"/>
                      <a:pt x="818" y="942"/>
                    </a:cubicBezTo>
                    <a:cubicBezTo>
                      <a:pt x="817" y="942"/>
                      <a:pt x="816" y="942"/>
                      <a:pt x="816" y="942"/>
                    </a:cubicBezTo>
                    <a:cubicBezTo>
                      <a:pt x="816" y="970"/>
                      <a:pt x="816" y="970"/>
                      <a:pt x="817" y="973"/>
                    </a:cubicBezTo>
                    <a:cubicBezTo>
                      <a:pt x="818" y="975"/>
                      <a:pt x="818" y="975"/>
                      <a:pt x="818" y="975"/>
                    </a:cubicBezTo>
                    <a:cubicBezTo>
                      <a:pt x="818" y="975"/>
                      <a:pt x="818" y="975"/>
                      <a:pt x="818" y="976"/>
                    </a:cubicBezTo>
                    <a:cubicBezTo>
                      <a:pt x="818" y="976"/>
                      <a:pt x="817" y="978"/>
                      <a:pt x="817" y="978"/>
                    </a:cubicBezTo>
                    <a:cubicBezTo>
                      <a:pt x="816" y="980"/>
                      <a:pt x="816" y="980"/>
                      <a:pt x="816" y="980"/>
                    </a:cubicBezTo>
                    <a:cubicBezTo>
                      <a:pt x="816" y="980"/>
                      <a:pt x="816" y="980"/>
                      <a:pt x="816" y="981"/>
                    </a:cubicBezTo>
                    <a:cubicBezTo>
                      <a:pt x="816" y="981"/>
                      <a:pt x="815" y="982"/>
                      <a:pt x="815" y="983"/>
                    </a:cubicBezTo>
                    <a:cubicBezTo>
                      <a:pt x="815" y="983"/>
                      <a:pt x="815" y="983"/>
                      <a:pt x="815" y="984"/>
                    </a:cubicBezTo>
                    <a:cubicBezTo>
                      <a:pt x="814" y="985"/>
                      <a:pt x="814" y="985"/>
                      <a:pt x="814" y="986"/>
                    </a:cubicBezTo>
                    <a:cubicBezTo>
                      <a:pt x="814" y="986"/>
                      <a:pt x="813" y="986"/>
                      <a:pt x="812" y="987"/>
                    </a:cubicBezTo>
                    <a:cubicBezTo>
                      <a:pt x="806" y="1006"/>
                      <a:pt x="806" y="1006"/>
                      <a:pt x="804" y="1010"/>
                    </a:cubicBezTo>
                    <a:cubicBezTo>
                      <a:pt x="801" y="1012"/>
                      <a:pt x="798" y="1015"/>
                      <a:pt x="796" y="1017"/>
                    </a:cubicBezTo>
                    <a:cubicBezTo>
                      <a:pt x="796" y="1017"/>
                      <a:pt x="796" y="1017"/>
                      <a:pt x="795" y="1017"/>
                    </a:cubicBezTo>
                    <a:cubicBezTo>
                      <a:pt x="795" y="1017"/>
                      <a:pt x="795" y="1017"/>
                      <a:pt x="795" y="1017"/>
                    </a:cubicBezTo>
                    <a:cubicBezTo>
                      <a:pt x="794" y="1017"/>
                      <a:pt x="794" y="1017"/>
                      <a:pt x="794" y="1017"/>
                    </a:cubicBezTo>
                    <a:cubicBezTo>
                      <a:pt x="794" y="1017"/>
                      <a:pt x="794" y="1017"/>
                      <a:pt x="793" y="1020"/>
                    </a:cubicBezTo>
                    <a:cubicBezTo>
                      <a:pt x="772" y="1034"/>
                      <a:pt x="744" y="1035"/>
                      <a:pt x="727" y="1057"/>
                    </a:cubicBezTo>
                    <a:cubicBezTo>
                      <a:pt x="727" y="1063"/>
                      <a:pt x="727" y="1063"/>
                      <a:pt x="727" y="1063"/>
                    </a:cubicBezTo>
                    <a:cubicBezTo>
                      <a:pt x="728" y="1063"/>
                      <a:pt x="728" y="1063"/>
                      <a:pt x="728" y="1063"/>
                    </a:cubicBezTo>
                    <a:cubicBezTo>
                      <a:pt x="727" y="1064"/>
                      <a:pt x="727" y="1064"/>
                      <a:pt x="727" y="1064"/>
                    </a:cubicBezTo>
                    <a:cubicBezTo>
                      <a:pt x="727" y="1064"/>
                      <a:pt x="726" y="1064"/>
                      <a:pt x="726" y="1065"/>
                    </a:cubicBezTo>
                    <a:cubicBezTo>
                      <a:pt x="726" y="1065"/>
                      <a:pt x="726" y="1066"/>
                      <a:pt x="725" y="1066"/>
                    </a:cubicBezTo>
                    <a:cubicBezTo>
                      <a:pt x="724" y="1067"/>
                      <a:pt x="724" y="1068"/>
                      <a:pt x="724" y="1068"/>
                    </a:cubicBezTo>
                    <a:cubicBezTo>
                      <a:pt x="724" y="1068"/>
                      <a:pt x="723" y="1069"/>
                      <a:pt x="723" y="1069"/>
                    </a:cubicBezTo>
                    <a:cubicBezTo>
                      <a:pt x="722" y="1070"/>
                      <a:pt x="722" y="1070"/>
                      <a:pt x="722" y="1070"/>
                    </a:cubicBezTo>
                    <a:cubicBezTo>
                      <a:pt x="722" y="1071"/>
                      <a:pt x="722" y="1071"/>
                      <a:pt x="722" y="1071"/>
                    </a:cubicBezTo>
                    <a:cubicBezTo>
                      <a:pt x="721" y="1073"/>
                      <a:pt x="721" y="1073"/>
                      <a:pt x="721" y="1073"/>
                    </a:cubicBezTo>
                    <a:cubicBezTo>
                      <a:pt x="714" y="1077"/>
                      <a:pt x="713" y="1078"/>
                      <a:pt x="694" y="1083"/>
                    </a:cubicBezTo>
                    <a:cubicBezTo>
                      <a:pt x="691" y="1084"/>
                      <a:pt x="688" y="1086"/>
                      <a:pt x="686" y="1087"/>
                    </a:cubicBezTo>
                    <a:cubicBezTo>
                      <a:pt x="686" y="1088"/>
                      <a:pt x="686" y="1088"/>
                      <a:pt x="686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4" y="1088"/>
                      <a:pt x="684" y="1088"/>
                      <a:pt x="684" y="1088"/>
                    </a:cubicBezTo>
                    <a:cubicBezTo>
                      <a:pt x="684" y="1088"/>
                      <a:pt x="684" y="1088"/>
                      <a:pt x="682" y="1089"/>
                    </a:cubicBezTo>
                    <a:cubicBezTo>
                      <a:pt x="681" y="1093"/>
                      <a:pt x="679" y="1096"/>
                      <a:pt x="676" y="1098"/>
                    </a:cubicBezTo>
                    <a:cubicBezTo>
                      <a:pt x="663" y="1103"/>
                      <a:pt x="651" y="1108"/>
                      <a:pt x="638" y="1113"/>
                    </a:cubicBezTo>
                    <a:cubicBezTo>
                      <a:pt x="636" y="1114"/>
                      <a:pt x="636" y="1114"/>
                      <a:pt x="636" y="1114"/>
                    </a:cubicBezTo>
                    <a:cubicBezTo>
                      <a:pt x="635" y="1116"/>
                      <a:pt x="635" y="1116"/>
                      <a:pt x="635" y="1116"/>
                    </a:cubicBezTo>
                    <a:cubicBezTo>
                      <a:pt x="635" y="1116"/>
                      <a:pt x="635" y="1116"/>
                      <a:pt x="632" y="1116"/>
                    </a:cubicBezTo>
                    <a:cubicBezTo>
                      <a:pt x="628" y="1117"/>
                      <a:pt x="624" y="1118"/>
                      <a:pt x="621" y="1120"/>
                    </a:cubicBezTo>
                    <a:cubicBezTo>
                      <a:pt x="621" y="1120"/>
                      <a:pt x="609" y="1121"/>
                      <a:pt x="594" y="1124"/>
                    </a:cubicBezTo>
                    <a:cubicBezTo>
                      <a:pt x="590" y="1124"/>
                      <a:pt x="585" y="1124"/>
                      <a:pt x="582" y="1124"/>
                    </a:cubicBezTo>
                    <a:cubicBezTo>
                      <a:pt x="579" y="1124"/>
                      <a:pt x="576" y="1123"/>
                      <a:pt x="574" y="1123"/>
                    </a:cubicBezTo>
                    <a:cubicBezTo>
                      <a:pt x="574" y="1123"/>
                      <a:pt x="574" y="1123"/>
                      <a:pt x="573" y="1123"/>
                    </a:cubicBezTo>
                    <a:cubicBezTo>
                      <a:pt x="573" y="1123"/>
                      <a:pt x="573" y="1123"/>
                      <a:pt x="573" y="1123"/>
                    </a:cubicBezTo>
                    <a:cubicBezTo>
                      <a:pt x="572" y="1123"/>
                      <a:pt x="572" y="1123"/>
                      <a:pt x="572" y="1123"/>
                    </a:cubicBezTo>
                    <a:cubicBezTo>
                      <a:pt x="572" y="1123"/>
                      <a:pt x="572" y="1123"/>
                      <a:pt x="571" y="1123"/>
                    </a:cubicBezTo>
                    <a:cubicBezTo>
                      <a:pt x="571" y="1123"/>
                      <a:pt x="571" y="1123"/>
                      <a:pt x="571" y="1123"/>
                    </a:cubicBezTo>
                    <a:cubicBezTo>
                      <a:pt x="570" y="1123"/>
                      <a:pt x="570" y="1123"/>
                      <a:pt x="570" y="1123"/>
                    </a:cubicBezTo>
                    <a:cubicBezTo>
                      <a:pt x="565" y="1123"/>
                      <a:pt x="560" y="1123"/>
                      <a:pt x="555" y="1123"/>
                    </a:cubicBezTo>
                    <a:cubicBezTo>
                      <a:pt x="548" y="1127"/>
                      <a:pt x="541" y="1130"/>
                      <a:pt x="535" y="1135"/>
                    </a:cubicBezTo>
                    <a:cubicBezTo>
                      <a:pt x="533" y="1136"/>
                      <a:pt x="532" y="1137"/>
                      <a:pt x="528" y="1138"/>
                    </a:cubicBezTo>
                    <a:cubicBezTo>
                      <a:pt x="528" y="1138"/>
                      <a:pt x="519" y="1141"/>
                      <a:pt x="499" y="1141"/>
                    </a:cubicBezTo>
                    <a:cubicBezTo>
                      <a:pt x="483" y="1141"/>
                      <a:pt x="461" y="1139"/>
                      <a:pt x="432" y="1134"/>
                    </a:cubicBezTo>
                    <a:cubicBezTo>
                      <a:pt x="425" y="1132"/>
                      <a:pt x="423" y="1132"/>
                      <a:pt x="422" y="1131"/>
                    </a:cubicBezTo>
                    <a:cubicBezTo>
                      <a:pt x="423" y="1131"/>
                      <a:pt x="423" y="1130"/>
                      <a:pt x="427" y="1130"/>
                    </a:cubicBezTo>
                    <a:cubicBezTo>
                      <a:pt x="429" y="1130"/>
                      <a:pt x="432" y="1130"/>
                      <a:pt x="438" y="1131"/>
                    </a:cubicBezTo>
                    <a:cubicBezTo>
                      <a:pt x="455" y="1134"/>
                      <a:pt x="470" y="1136"/>
                      <a:pt x="495" y="1136"/>
                    </a:cubicBezTo>
                    <a:cubicBezTo>
                      <a:pt x="496" y="1136"/>
                      <a:pt x="497" y="1136"/>
                      <a:pt x="498" y="1136"/>
                    </a:cubicBezTo>
                    <a:cubicBezTo>
                      <a:pt x="453" y="1125"/>
                      <a:pt x="419" y="1090"/>
                      <a:pt x="475" y="1056"/>
                    </a:cubicBezTo>
                    <a:cubicBezTo>
                      <a:pt x="484" y="1051"/>
                      <a:pt x="496" y="1046"/>
                      <a:pt x="511" y="1041"/>
                    </a:cubicBezTo>
                    <a:cubicBezTo>
                      <a:pt x="510" y="1039"/>
                      <a:pt x="508" y="1037"/>
                      <a:pt x="506" y="1034"/>
                    </a:cubicBezTo>
                    <a:cubicBezTo>
                      <a:pt x="501" y="1017"/>
                      <a:pt x="517" y="998"/>
                      <a:pt x="531" y="981"/>
                    </a:cubicBezTo>
                    <a:cubicBezTo>
                      <a:pt x="531" y="981"/>
                      <a:pt x="531" y="981"/>
                      <a:pt x="535" y="978"/>
                    </a:cubicBezTo>
                    <a:cubicBezTo>
                      <a:pt x="535" y="978"/>
                      <a:pt x="535" y="978"/>
                      <a:pt x="532" y="974"/>
                    </a:cubicBezTo>
                    <a:cubicBezTo>
                      <a:pt x="533" y="971"/>
                      <a:pt x="531" y="967"/>
                      <a:pt x="529" y="965"/>
                    </a:cubicBezTo>
                    <a:cubicBezTo>
                      <a:pt x="530" y="964"/>
                      <a:pt x="530" y="964"/>
                      <a:pt x="530" y="964"/>
                    </a:cubicBezTo>
                    <a:cubicBezTo>
                      <a:pt x="530" y="963"/>
                      <a:pt x="530" y="962"/>
                      <a:pt x="530" y="962"/>
                    </a:cubicBezTo>
                    <a:cubicBezTo>
                      <a:pt x="530" y="961"/>
                      <a:pt x="530" y="961"/>
                      <a:pt x="530" y="961"/>
                    </a:cubicBezTo>
                    <a:cubicBezTo>
                      <a:pt x="530" y="960"/>
                      <a:pt x="530" y="960"/>
                      <a:pt x="530" y="960"/>
                    </a:cubicBezTo>
                    <a:cubicBezTo>
                      <a:pt x="530" y="959"/>
                      <a:pt x="530" y="958"/>
                      <a:pt x="530" y="958"/>
                    </a:cubicBezTo>
                    <a:cubicBezTo>
                      <a:pt x="530" y="958"/>
                      <a:pt x="531" y="957"/>
                      <a:pt x="531" y="956"/>
                    </a:cubicBezTo>
                    <a:cubicBezTo>
                      <a:pt x="531" y="956"/>
                      <a:pt x="531" y="956"/>
                      <a:pt x="531" y="956"/>
                    </a:cubicBezTo>
                    <a:cubicBezTo>
                      <a:pt x="531" y="954"/>
                      <a:pt x="531" y="954"/>
                      <a:pt x="532" y="951"/>
                    </a:cubicBezTo>
                    <a:cubicBezTo>
                      <a:pt x="530" y="947"/>
                      <a:pt x="528" y="942"/>
                      <a:pt x="525" y="937"/>
                    </a:cubicBezTo>
                    <a:cubicBezTo>
                      <a:pt x="525" y="934"/>
                      <a:pt x="525" y="930"/>
                      <a:pt x="524" y="927"/>
                    </a:cubicBezTo>
                    <a:cubicBezTo>
                      <a:pt x="524" y="916"/>
                      <a:pt x="515" y="908"/>
                      <a:pt x="508" y="901"/>
                    </a:cubicBezTo>
                    <a:cubicBezTo>
                      <a:pt x="506" y="898"/>
                      <a:pt x="504" y="894"/>
                      <a:pt x="502" y="889"/>
                    </a:cubicBezTo>
                    <a:cubicBezTo>
                      <a:pt x="503" y="873"/>
                      <a:pt x="521" y="861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5" y="843"/>
                      <a:pt x="515" y="843"/>
                      <a:pt x="515" y="843"/>
                    </a:cubicBezTo>
                    <a:cubicBezTo>
                      <a:pt x="514" y="843"/>
                      <a:pt x="514" y="843"/>
                      <a:pt x="514" y="843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3" y="842"/>
                      <a:pt x="513" y="842"/>
                      <a:pt x="513" y="842"/>
                    </a:cubicBezTo>
                    <a:cubicBezTo>
                      <a:pt x="513" y="842"/>
                      <a:pt x="513" y="842"/>
                      <a:pt x="508" y="842"/>
                    </a:cubicBezTo>
                    <a:cubicBezTo>
                      <a:pt x="506" y="841"/>
                      <a:pt x="505" y="839"/>
                      <a:pt x="503" y="838"/>
                    </a:cubicBezTo>
                    <a:cubicBezTo>
                      <a:pt x="503" y="837"/>
                      <a:pt x="503" y="834"/>
                      <a:pt x="503" y="833"/>
                    </a:cubicBezTo>
                    <a:cubicBezTo>
                      <a:pt x="504" y="831"/>
                      <a:pt x="505" y="829"/>
                      <a:pt x="505" y="828"/>
                    </a:cubicBezTo>
                    <a:cubicBezTo>
                      <a:pt x="502" y="826"/>
                      <a:pt x="498" y="824"/>
                      <a:pt x="494" y="824"/>
                    </a:cubicBezTo>
                    <a:cubicBezTo>
                      <a:pt x="492" y="824"/>
                      <a:pt x="489" y="824"/>
                      <a:pt x="487" y="823"/>
                    </a:cubicBezTo>
                    <a:cubicBezTo>
                      <a:pt x="478" y="821"/>
                      <a:pt x="475" y="819"/>
                      <a:pt x="474" y="813"/>
                    </a:cubicBezTo>
                    <a:cubicBezTo>
                      <a:pt x="472" y="798"/>
                      <a:pt x="464" y="794"/>
                      <a:pt x="446" y="794"/>
                    </a:cubicBezTo>
                    <a:cubicBezTo>
                      <a:pt x="436" y="794"/>
                      <a:pt x="423" y="795"/>
                      <a:pt x="408" y="796"/>
                    </a:cubicBezTo>
                    <a:cubicBezTo>
                      <a:pt x="398" y="796"/>
                      <a:pt x="398" y="796"/>
                      <a:pt x="387" y="793"/>
                    </a:cubicBezTo>
                    <a:cubicBezTo>
                      <a:pt x="379" y="789"/>
                      <a:pt x="379" y="789"/>
                      <a:pt x="374" y="787"/>
                    </a:cubicBezTo>
                    <a:cubicBezTo>
                      <a:pt x="369" y="786"/>
                      <a:pt x="368" y="785"/>
                      <a:pt x="365" y="785"/>
                    </a:cubicBezTo>
                    <a:cubicBezTo>
                      <a:pt x="364" y="785"/>
                      <a:pt x="362" y="785"/>
                      <a:pt x="359" y="786"/>
                    </a:cubicBezTo>
                    <a:cubicBezTo>
                      <a:pt x="356" y="786"/>
                      <a:pt x="352" y="786"/>
                      <a:pt x="350" y="786"/>
                    </a:cubicBezTo>
                    <a:cubicBezTo>
                      <a:pt x="344" y="785"/>
                      <a:pt x="344" y="785"/>
                      <a:pt x="344" y="785"/>
                    </a:cubicBezTo>
                    <a:cubicBezTo>
                      <a:pt x="334" y="781"/>
                      <a:pt x="330" y="779"/>
                      <a:pt x="324" y="774"/>
                    </a:cubicBezTo>
                    <a:cubicBezTo>
                      <a:pt x="184" y="827"/>
                      <a:pt x="105" y="910"/>
                      <a:pt x="165" y="990"/>
                    </a:cubicBezTo>
                    <a:cubicBezTo>
                      <a:pt x="167" y="993"/>
                      <a:pt x="172" y="999"/>
                      <a:pt x="180" y="1006"/>
                    </a:cubicBezTo>
                    <a:cubicBezTo>
                      <a:pt x="182" y="1008"/>
                      <a:pt x="184" y="1010"/>
                      <a:pt x="186" y="1012"/>
                    </a:cubicBezTo>
                    <a:cubicBezTo>
                      <a:pt x="184" y="1010"/>
                      <a:pt x="182" y="1008"/>
                      <a:pt x="180" y="1006"/>
                    </a:cubicBezTo>
                    <a:cubicBezTo>
                      <a:pt x="171" y="998"/>
                      <a:pt x="161" y="989"/>
                      <a:pt x="154" y="982"/>
                    </a:cubicBezTo>
                    <a:cubicBezTo>
                      <a:pt x="78" y="896"/>
                      <a:pt x="163" y="812"/>
                      <a:pt x="312" y="761"/>
                    </a:cubicBezTo>
                    <a:cubicBezTo>
                      <a:pt x="311" y="760"/>
                      <a:pt x="310" y="759"/>
                      <a:pt x="309" y="758"/>
                    </a:cubicBezTo>
                    <a:cubicBezTo>
                      <a:pt x="309" y="758"/>
                      <a:pt x="309" y="758"/>
                      <a:pt x="309" y="757"/>
                    </a:cubicBezTo>
                    <a:cubicBezTo>
                      <a:pt x="308" y="757"/>
                      <a:pt x="308" y="757"/>
                      <a:pt x="308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5" y="754"/>
                    </a:cubicBezTo>
                    <a:cubicBezTo>
                      <a:pt x="301" y="745"/>
                      <a:pt x="299" y="743"/>
                      <a:pt x="295" y="735"/>
                    </a:cubicBezTo>
                    <a:cubicBezTo>
                      <a:pt x="291" y="727"/>
                      <a:pt x="291" y="727"/>
                      <a:pt x="291" y="727"/>
                    </a:cubicBezTo>
                    <a:cubicBezTo>
                      <a:pt x="291" y="723"/>
                      <a:pt x="291" y="719"/>
                      <a:pt x="291" y="716"/>
                    </a:cubicBezTo>
                    <a:cubicBezTo>
                      <a:pt x="288" y="695"/>
                      <a:pt x="265" y="678"/>
                      <a:pt x="273" y="653"/>
                    </a:cubicBezTo>
                    <a:cubicBezTo>
                      <a:pt x="274" y="652"/>
                      <a:pt x="275" y="650"/>
                      <a:pt x="276" y="649"/>
                    </a:cubicBezTo>
                    <a:cubicBezTo>
                      <a:pt x="275" y="646"/>
                      <a:pt x="274" y="644"/>
                      <a:pt x="273" y="642"/>
                    </a:cubicBezTo>
                    <a:cubicBezTo>
                      <a:pt x="274" y="641"/>
                      <a:pt x="274" y="641"/>
                      <a:pt x="274" y="640"/>
                    </a:cubicBezTo>
                    <a:cubicBezTo>
                      <a:pt x="274" y="639"/>
                      <a:pt x="274" y="639"/>
                      <a:pt x="274" y="639"/>
                    </a:cubicBezTo>
                    <a:cubicBezTo>
                      <a:pt x="274" y="638"/>
                      <a:pt x="274" y="637"/>
                      <a:pt x="275" y="637"/>
                    </a:cubicBezTo>
                    <a:cubicBezTo>
                      <a:pt x="275" y="636"/>
                      <a:pt x="275" y="636"/>
                      <a:pt x="276" y="635"/>
                    </a:cubicBezTo>
                    <a:cubicBezTo>
                      <a:pt x="276" y="635"/>
                      <a:pt x="276" y="634"/>
                      <a:pt x="276" y="633"/>
                    </a:cubicBezTo>
                    <a:cubicBezTo>
                      <a:pt x="276" y="632"/>
                      <a:pt x="276" y="632"/>
                      <a:pt x="276" y="632"/>
                    </a:cubicBezTo>
                    <a:cubicBezTo>
                      <a:pt x="277" y="631"/>
                      <a:pt x="277" y="631"/>
                      <a:pt x="277" y="630"/>
                    </a:cubicBezTo>
                    <a:cubicBezTo>
                      <a:pt x="277" y="630"/>
                      <a:pt x="277" y="629"/>
                      <a:pt x="279" y="628"/>
                    </a:cubicBezTo>
                    <a:cubicBezTo>
                      <a:pt x="288" y="625"/>
                      <a:pt x="293" y="615"/>
                      <a:pt x="295" y="611"/>
                    </a:cubicBezTo>
                    <a:cubicBezTo>
                      <a:pt x="299" y="596"/>
                      <a:pt x="299" y="596"/>
                      <a:pt x="299" y="594"/>
                    </a:cubicBezTo>
                    <a:cubicBezTo>
                      <a:pt x="299" y="590"/>
                      <a:pt x="299" y="586"/>
                      <a:pt x="298" y="584"/>
                    </a:cubicBezTo>
                    <a:cubicBezTo>
                      <a:pt x="299" y="569"/>
                      <a:pt x="307" y="563"/>
                      <a:pt x="317" y="553"/>
                    </a:cubicBezTo>
                    <a:cubicBezTo>
                      <a:pt x="318" y="553"/>
                      <a:pt x="318" y="552"/>
                      <a:pt x="319" y="551"/>
                    </a:cubicBezTo>
                    <a:cubicBezTo>
                      <a:pt x="326" y="550"/>
                      <a:pt x="341" y="533"/>
                      <a:pt x="341" y="533"/>
                    </a:cubicBezTo>
                    <a:cubicBezTo>
                      <a:pt x="343" y="531"/>
                      <a:pt x="346" y="528"/>
                      <a:pt x="349" y="526"/>
                    </a:cubicBezTo>
                    <a:cubicBezTo>
                      <a:pt x="355" y="523"/>
                      <a:pt x="362" y="520"/>
                      <a:pt x="368" y="517"/>
                    </a:cubicBezTo>
                    <a:cubicBezTo>
                      <a:pt x="371" y="515"/>
                      <a:pt x="371" y="515"/>
                      <a:pt x="371" y="515"/>
                    </a:cubicBezTo>
                    <a:cubicBezTo>
                      <a:pt x="374" y="514"/>
                      <a:pt x="374" y="514"/>
                      <a:pt x="374" y="514"/>
                    </a:cubicBezTo>
                    <a:cubicBezTo>
                      <a:pt x="384" y="513"/>
                      <a:pt x="385" y="512"/>
                      <a:pt x="398" y="504"/>
                    </a:cubicBezTo>
                    <a:cubicBezTo>
                      <a:pt x="400" y="503"/>
                      <a:pt x="400" y="503"/>
                      <a:pt x="400" y="503"/>
                    </a:cubicBezTo>
                    <a:cubicBezTo>
                      <a:pt x="400" y="502"/>
                      <a:pt x="400" y="502"/>
                      <a:pt x="401" y="501"/>
                    </a:cubicBezTo>
                    <a:cubicBezTo>
                      <a:pt x="401" y="501"/>
                      <a:pt x="401" y="500"/>
                      <a:pt x="401" y="500"/>
                    </a:cubicBezTo>
                    <a:cubicBezTo>
                      <a:pt x="401" y="499"/>
                      <a:pt x="401" y="499"/>
                      <a:pt x="402" y="498"/>
                    </a:cubicBezTo>
                    <a:cubicBezTo>
                      <a:pt x="402" y="498"/>
                      <a:pt x="402" y="498"/>
                      <a:pt x="403" y="498"/>
                    </a:cubicBezTo>
                    <a:cubicBezTo>
                      <a:pt x="403" y="496"/>
                      <a:pt x="403" y="496"/>
                      <a:pt x="403" y="495"/>
                    </a:cubicBezTo>
                    <a:cubicBezTo>
                      <a:pt x="403" y="494"/>
                      <a:pt x="403" y="494"/>
                      <a:pt x="403" y="494"/>
                    </a:cubicBezTo>
                    <a:cubicBezTo>
                      <a:pt x="404" y="493"/>
                      <a:pt x="404" y="493"/>
                      <a:pt x="404" y="493"/>
                    </a:cubicBezTo>
                    <a:cubicBezTo>
                      <a:pt x="404" y="493"/>
                      <a:pt x="404" y="491"/>
                      <a:pt x="408" y="488"/>
                    </a:cubicBezTo>
                    <a:cubicBezTo>
                      <a:pt x="409" y="487"/>
                      <a:pt x="411" y="485"/>
                      <a:pt x="412" y="483"/>
                    </a:cubicBezTo>
                    <a:cubicBezTo>
                      <a:pt x="415" y="481"/>
                      <a:pt x="420" y="478"/>
                      <a:pt x="423" y="477"/>
                    </a:cubicBezTo>
                    <a:cubicBezTo>
                      <a:pt x="424" y="475"/>
                      <a:pt x="424" y="475"/>
                      <a:pt x="424" y="475"/>
                    </a:cubicBezTo>
                    <a:cubicBezTo>
                      <a:pt x="424" y="475"/>
                      <a:pt x="424" y="476"/>
                      <a:pt x="425" y="476"/>
                    </a:cubicBezTo>
                    <a:cubicBezTo>
                      <a:pt x="427" y="475"/>
                      <a:pt x="429" y="474"/>
                      <a:pt x="432" y="474"/>
                    </a:cubicBezTo>
                    <a:cubicBezTo>
                      <a:pt x="440" y="472"/>
                      <a:pt x="440" y="472"/>
                      <a:pt x="444" y="467"/>
                    </a:cubicBezTo>
                    <a:cubicBezTo>
                      <a:pt x="447" y="465"/>
                      <a:pt x="451" y="462"/>
                      <a:pt x="453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4" y="459"/>
                      <a:pt x="454" y="459"/>
                      <a:pt x="454" y="459"/>
                    </a:cubicBezTo>
                    <a:cubicBezTo>
                      <a:pt x="454" y="459"/>
                      <a:pt x="454" y="459"/>
                      <a:pt x="455" y="459"/>
                    </a:cubicBezTo>
                    <a:cubicBezTo>
                      <a:pt x="455" y="459"/>
                      <a:pt x="455" y="459"/>
                      <a:pt x="455" y="459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6" y="458"/>
                      <a:pt x="456" y="458"/>
                      <a:pt x="456" y="458"/>
                    </a:cubicBezTo>
                    <a:cubicBezTo>
                      <a:pt x="456" y="458"/>
                      <a:pt x="455" y="458"/>
                      <a:pt x="454" y="457"/>
                    </a:cubicBezTo>
                    <a:cubicBezTo>
                      <a:pt x="452" y="453"/>
                      <a:pt x="448" y="450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5"/>
                    </a:cubicBezTo>
                    <a:cubicBezTo>
                      <a:pt x="447" y="445"/>
                      <a:pt x="447" y="445"/>
                      <a:pt x="447" y="445"/>
                    </a:cubicBezTo>
                    <a:cubicBezTo>
                      <a:pt x="447" y="445"/>
                      <a:pt x="447" y="445"/>
                      <a:pt x="445" y="445"/>
                    </a:cubicBezTo>
                    <a:cubicBezTo>
                      <a:pt x="441" y="444"/>
                      <a:pt x="441" y="444"/>
                      <a:pt x="441" y="444"/>
                    </a:cubicBezTo>
                    <a:cubicBezTo>
                      <a:pt x="438" y="443"/>
                      <a:pt x="438" y="443"/>
                      <a:pt x="438" y="443"/>
                    </a:cubicBezTo>
                    <a:cubicBezTo>
                      <a:pt x="437" y="443"/>
                      <a:pt x="436" y="442"/>
                      <a:pt x="436" y="440"/>
                    </a:cubicBezTo>
                    <a:cubicBezTo>
                      <a:pt x="470" y="377"/>
                      <a:pt x="470" y="377"/>
                      <a:pt x="470" y="377"/>
                    </a:cubicBezTo>
                    <a:cubicBezTo>
                      <a:pt x="470" y="376"/>
                      <a:pt x="470" y="376"/>
                      <a:pt x="470" y="376"/>
                    </a:cubicBezTo>
                    <a:cubicBezTo>
                      <a:pt x="482" y="380"/>
                      <a:pt x="492" y="387"/>
                      <a:pt x="504" y="392"/>
                    </a:cubicBezTo>
                    <a:cubicBezTo>
                      <a:pt x="508" y="393"/>
                      <a:pt x="508" y="393"/>
                      <a:pt x="508" y="393"/>
                    </a:cubicBezTo>
                    <a:cubicBezTo>
                      <a:pt x="511" y="392"/>
                      <a:pt x="515" y="389"/>
                      <a:pt x="517" y="386"/>
                    </a:cubicBezTo>
                    <a:cubicBezTo>
                      <a:pt x="519" y="384"/>
                      <a:pt x="521" y="380"/>
                      <a:pt x="521" y="377"/>
                    </a:cubicBezTo>
                    <a:cubicBezTo>
                      <a:pt x="523" y="374"/>
                      <a:pt x="524" y="370"/>
                      <a:pt x="524" y="367"/>
                    </a:cubicBezTo>
                    <a:cubicBezTo>
                      <a:pt x="524" y="364"/>
                      <a:pt x="523" y="361"/>
                      <a:pt x="521" y="359"/>
                    </a:cubicBezTo>
                    <a:cubicBezTo>
                      <a:pt x="520" y="359"/>
                      <a:pt x="520" y="359"/>
                      <a:pt x="520" y="359"/>
                    </a:cubicBezTo>
                    <a:cubicBezTo>
                      <a:pt x="519" y="356"/>
                      <a:pt x="517" y="353"/>
                      <a:pt x="514" y="351"/>
                    </a:cubicBezTo>
                    <a:cubicBezTo>
                      <a:pt x="291" y="376"/>
                      <a:pt x="85" y="453"/>
                      <a:pt x="15" y="556"/>
                    </a:cubicBezTo>
                    <a:cubicBezTo>
                      <a:pt x="16" y="563"/>
                      <a:pt x="16" y="571"/>
                      <a:pt x="18" y="579"/>
                    </a:cubicBezTo>
                    <a:cubicBezTo>
                      <a:pt x="18" y="579"/>
                      <a:pt x="18" y="614"/>
                      <a:pt x="15" y="625"/>
                    </a:cubicBezTo>
                    <a:cubicBezTo>
                      <a:pt x="15" y="626"/>
                      <a:pt x="15" y="626"/>
                      <a:pt x="15" y="626"/>
                    </a:cubicBezTo>
                    <a:cubicBezTo>
                      <a:pt x="15" y="626"/>
                      <a:pt x="15" y="626"/>
                      <a:pt x="15" y="627"/>
                    </a:cubicBezTo>
                    <a:cubicBezTo>
                      <a:pt x="15" y="627"/>
                      <a:pt x="16" y="627"/>
                      <a:pt x="16" y="628"/>
                    </a:cubicBezTo>
                    <a:cubicBezTo>
                      <a:pt x="16" y="629"/>
                      <a:pt x="16" y="629"/>
                      <a:pt x="16" y="629"/>
                    </a:cubicBezTo>
                    <a:cubicBezTo>
                      <a:pt x="16" y="630"/>
                      <a:pt x="16" y="630"/>
                      <a:pt x="18" y="630"/>
                    </a:cubicBezTo>
                    <a:cubicBezTo>
                      <a:pt x="18" y="631"/>
                      <a:pt x="18" y="631"/>
                      <a:pt x="18" y="631"/>
                    </a:cubicBezTo>
                    <a:cubicBezTo>
                      <a:pt x="19" y="632"/>
                      <a:pt x="19" y="632"/>
                      <a:pt x="19" y="632"/>
                    </a:cubicBezTo>
                    <a:cubicBezTo>
                      <a:pt x="19" y="632"/>
                      <a:pt x="19" y="632"/>
                      <a:pt x="19" y="633"/>
                    </a:cubicBezTo>
                    <a:cubicBezTo>
                      <a:pt x="19" y="633"/>
                      <a:pt x="19" y="633"/>
                      <a:pt x="20" y="635"/>
                    </a:cubicBezTo>
                    <a:cubicBezTo>
                      <a:pt x="21" y="637"/>
                      <a:pt x="21" y="639"/>
                      <a:pt x="22" y="641"/>
                    </a:cubicBezTo>
                    <a:cubicBezTo>
                      <a:pt x="22" y="642"/>
                      <a:pt x="22" y="642"/>
                      <a:pt x="22" y="642"/>
                    </a:cubicBezTo>
                    <a:cubicBezTo>
                      <a:pt x="21" y="643"/>
                      <a:pt x="21" y="643"/>
                      <a:pt x="21" y="643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5"/>
                      <a:pt x="21" y="645"/>
                      <a:pt x="21" y="645"/>
                    </a:cubicBezTo>
                    <a:cubicBezTo>
                      <a:pt x="21" y="646"/>
                      <a:pt x="21" y="646"/>
                      <a:pt x="21" y="646"/>
                    </a:cubicBezTo>
                    <a:cubicBezTo>
                      <a:pt x="21" y="646"/>
                      <a:pt x="21" y="647"/>
                      <a:pt x="21" y="647"/>
                    </a:cubicBezTo>
                    <a:cubicBezTo>
                      <a:pt x="21" y="647"/>
                      <a:pt x="21" y="647"/>
                      <a:pt x="21" y="649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4" y="648"/>
                      <a:pt x="24" y="648"/>
                      <a:pt x="24" y="648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5" y="649"/>
                      <a:pt x="25" y="650"/>
                      <a:pt x="26" y="650"/>
                    </a:cubicBezTo>
                    <a:cubicBezTo>
                      <a:pt x="26" y="650"/>
                      <a:pt x="26" y="651"/>
                      <a:pt x="26" y="652"/>
                    </a:cubicBezTo>
                    <a:cubicBezTo>
                      <a:pt x="27" y="652"/>
                      <a:pt x="27" y="652"/>
                      <a:pt x="27" y="653"/>
                    </a:cubicBezTo>
                    <a:cubicBezTo>
                      <a:pt x="27" y="653"/>
                      <a:pt x="28" y="654"/>
                      <a:pt x="28" y="654"/>
                    </a:cubicBezTo>
                    <a:cubicBezTo>
                      <a:pt x="29" y="655"/>
                      <a:pt x="29" y="655"/>
                      <a:pt x="29" y="655"/>
                    </a:cubicBezTo>
                    <a:cubicBezTo>
                      <a:pt x="30" y="655"/>
                      <a:pt x="30" y="656"/>
                      <a:pt x="30" y="656"/>
                    </a:cubicBezTo>
                    <a:cubicBezTo>
                      <a:pt x="30" y="657"/>
                      <a:pt x="31" y="657"/>
                      <a:pt x="31" y="658"/>
                    </a:cubicBezTo>
                    <a:cubicBezTo>
                      <a:pt x="32" y="662"/>
                      <a:pt x="32" y="662"/>
                      <a:pt x="39" y="675"/>
                    </a:cubicBezTo>
                    <a:cubicBezTo>
                      <a:pt x="39" y="676"/>
                      <a:pt x="39" y="676"/>
                      <a:pt x="39" y="676"/>
                    </a:cubicBezTo>
                    <a:cubicBezTo>
                      <a:pt x="38" y="677"/>
                      <a:pt x="38" y="677"/>
                      <a:pt x="38" y="678"/>
                    </a:cubicBezTo>
                    <a:cubicBezTo>
                      <a:pt x="38" y="679"/>
                      <a:pt x="38" y="679"/>
                      <a:pt x="38" y="679"/>
                    </a:cubicBezTo>
                    <a:cubicBezTo>
                      <a:pt x="38" y="680"/>
                      <a:pt x="38" y="680"/>
                      <a:pt x="38" y="681"/>
                    </a:cubicBezTo>
                    <a:cubicBezTo>
                      <a:pt x="38" y="681"/>
                      <a:pt x="38" y="681"/>
                      <a:pt x="38" y="682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5"/>
                      <a:pt x="38" y="686"/>
                      <a:pt x="39" y="687"/>
                    </a:cubicBezTo>
                    <a:cubicBezTo>
                      <a:pt x="44" y="690"/>
                      <a:pt x="50" y="695"/>
                      <a:pt x="67" y="718"/>
                    </a:cubicBezTo>
                    <a:cubicBezTo>
                      <a:pt x="70" y="724"/>
                      <a:pt x="72" y="730"/>
                      <a:pt x="75" y="735"/>
                    </a:cubicBezTo>
                    <a:cubicBezTo>
                      <a:pt x="79" y="740"/>
                      <a:pt x="81" y="747"/>
                      <a:pt x="85" y="751"/>
                    </a:cubicBezTo>
                    <a:cubicBezTo>
                      <a:pt x="86" y="752"/>
                      <a:pt x="86" y="752"/>
                      <a:pt x="86" y="752"/>
                    </a:cubicBezTo>
                    <a:cubicBezTo>
                      <a:pt x="87" y="754"/>
                      <a:pt x="88" y="756"/>
                      <a:pt x="90" y="757"/>
                    </a:cubicBezTo>
                    <a:cubicBezTo>
                      <a:pt x="91" y="757"/>
                      <a:pt x="92" y="758"/>
                      <a:pt x="94" y="764"/>
                    </a:cubicBezTo>
                    <a:cubicBezTo>
                      <a:pt x="95" y="765"/>
                      <a:pt x="96" y="776"/>
                      <a:pt x="96" y="782"/>
                    </a:cubicBezTo>
                    <a:cubicBezTo>
                      <a:pt x="96" y="787"/>
                      <a:pt x="95" y="791"/>
                      <a:pt x="94" y="800"/>
                    </a:cubicBezTo>
                    <a:cubicBezTo>
                      <a:pt x="87" y="803"/>
                      <a:pt x="83" y="807"/>
                      <a:pt x="82" y="815"/>
                    </a:cubicBezTo>
                    <a:cubicBezTo>
                      <a:pt x="82" y="815"/>
                      <a:pt x="82" y="815"/>
                      <a:pt x="82" y="816"/>
                    </a:cubicBezTo>
                    <a:cubicBezTo>
                      <a:pt x="80" y="816"/>
                      <a:pt x="78" y="817"/>
                      <a:pt x="77" y="818"/>
                    </a:cubicBezTo>
                    <a:cubicBezTo>
                      <a:pt x="77" y="819"/>
                      <a:pt x="77" y="821"/>
                      <a:pt x="77" y="822"/>
                    </a:cubicBezTo>
                    <a:cubicBezTo>
                      <a:pt x="76" y="822"/>
                      <a:pt x="76" y="821"/>
                      <a:pt x="76" y="821"/>
                    </a:cubicBezTo>
                    <a:cubicBezTo>
                      <a:pt x="76" y="821"/>
                      <a:pt x="76" y="821"/>
                      <a:pt x="76" y="821"/>
                    </a:cubicBezTo>
                    <a:cubicBezTo>
                      <a:pt x="75" y="821"/>
                      <a:pt x="75" y="821"/>
                      <a:pt x="75" y="821"/>
                    </a:cubicBezTo>
                    <a:cubicBezTo>
                      <a:pt x="75" y="820"/>
                      <a:pt x="75" y="820"/>
                      <a:pt x="75" y="820"/>
                    </a:cubicBezTo>
                    <a:cubicBezTo>
                      <a:pt x="77" y="837"/>
                      <a:pt x="81" y="853"/>
                      <a:pt x="84" y="869"/>
                    </a:cubicBezTo>
                    <a:cubicBezTo>
                      <a:pt x="84" y="875"/>
                      <a:pt x="85" y="881"/>
                      <a:pt x="85" y="886"/>
                    </a:cubicBezTo>
                    <a:cubicBezTo>
                      <a:pt x="85" y="887"/>
                      <a:pt x="84" y="888"/>
                      <a:pt x="83" y="889"/>
                    </a:cubicBezTo>
                    <a:cubicBezTo>
                      <a:pt x="81" y="888"/>
                      <a:pt x="81" y="888"/>
                      <a:pt x="81" y="888"/>
                    </a:cubicBezTo>
                    <a:cubicBezTo>
                      <a:pt x="81" y="888"/>
                      <a:pt x="81" y="888"/>
                      <a:pt x="81" y="886"/>
                    </a:cubicBezTo>
                    <a:cubicBezTo>
                      <a:pt x="79" y="886"/>
                      <a:pt x="78" y="884"/>
                      <a:pt x="77" y="883"/>
                    </a:cubicBezTo>
                    <a:cubicBezTo>
                      <a:pt x="76" y="882"/>
                      <a:pt x="74" y="881"/>
                      <a:pt x="73" y="881"/>
                    </a:cubicBezTo>
                    <a:cubicBezTo>
                      <a:pt x="175" y="1043"/>
                      <a:pt x="356" y="1152"/>
                      <a:pt x="562" y="1152"/>
                    </a:cubicBezTo>
                    <a:cubicBezTo>
                      <a:pt x="880" y="1152"/>
                      <a:pt x="1138" y="894"/>
                      <a:pt x="1138" y="576"/>
                    </a:cubicBezTo>
                    <a:cubicBezTo>
                      <a:pt x="1138" y="258"/>
                      <a:pt x="880" y="0"/>
                      <a:pt x="562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6"/>
              <p:cNvSpPr>
                <a:spLocks noEditPoints="1"/>
              </p:cNvSpPr>
              <p:nvPr/>
            </p:nvSpPr>
            <p:spPr bwMode="auto">
              <a:xfrm>
                <a:off x="2847967" y="797903"/>
                <a:ext cx="3759962" cy="4127532"/>
              </a:xfrm>
              <a:custGeom>
                <a:avLst/>
                <a:gdLst>
                  <a:gd name="T0" fmla="*/ 1 w 963"/>
                  <a:gd name="T1" fmla="*/ 558 h 1057"/>
                  <a:gd name="T2" fmla="*/ 798 w 963"/>
                  <a:gd name="T3" fmla="*/ 510 h 1057"/>
                  <a:gd name="T4" fmla="*/ 858 w 963"/>
                  <a:gd name="T5" fmla="*/ 646 h 1057"/>
                  <a:gd name="T6" fmla="*/ 817 w 963"/>
                  <a:gd name="T7" fmla="*/ 547 h 1057"/>
                  <a:gd name="T8" fmla="*/ 931 w 963"/>
                  <a:gd name="T9" fmla="*/ 512 h 1057"/>
                  <a:gd name="T10" fmla="*/ 946 w 963"/>
                  <a:gd name="T11" fmla="*/ 532 h 1057"/>
                  <a:gd name="T12" fmla="*/ 922 w 963"/>
                  <a:gd name="T13" fmla="*/ 489 h 1057"/>
                  <a:gd name="T14" fmla="*/ 452 w 963"/>
                  <a:gd name="T15" fmla="*/ 387 h 1057"/>
                  <a:gd name="T16" fmla="*/ 453 w 963"/>
                  <a:gd name="T17" fmla="*/ 385 h 1057"/>
                  <a:gd name="T18" fmla="*/ 698 w 963"/>
                  <a:gd name="T19" fmla="*/ 445 h 1057"/>
                  <a:gd name="T20" fmla="*/ 536 w 963"/>
                  <a:gd name="T21" fmla="*/ 369 h 1057"/>
                  <a:gd name="T22" fmla="*/ 542 w 963"/>
                  <a:gd name="T23" fmla="*/ 363 h 1057"/>
                  <a:gd name="T24" fmla="*/ 540 w 963"/>
                  <a:gd name="T25" fmla="*/ 369 h 1057"/>
                  <a:gd name="T26" fmla="*/ 533 w 963"/>
                  <a:gd name="T27" fmla="*/ 363 h 1057"/>
                  <a:gd name="T28" fmla="*/ 518 w 963"/>
                  <a:gd name="T29" fmla="*/ 369 h 1057"/>
                  <a:gd name="T30" fmla="*/ 571 w 963"/>
                  <a:gd name="T31" fmla="*/ 363 h 1057"/>
                  <a:gd name="T32" fmla="*/ 585 w 963"/>
                  <a:gd name="T33" fmla="*/ 366 h 1057"/>
                  <a:gd name="T34" fmla="*/ 576 w 963"/>
                  <a:gd name="T35" fmla="*/ 386 h 1057"/>
                  <a:gd name="T36" fmla="*/ 578 w 963"/>
                  <a:gd name="T37" fmla="*/ 348 h 1057"/>
                  <a:gd name="T38" fmla="*/ 589 w 963"/>
                  <a:gd name="T39" fmla="*/ 344 h 1057"/>
                  <a:gd name="T40" fmla="*/ 584 w 963"/>
                  <a:gd name="T41" fmla="*/ 359 h 1057"/>
                  <a:gd name="T42" fmla="*/ 653 w 963"/>
                  <a:gd name="T43" fmla="*/ 376 h 1057"/>
                  <a:gd name="T44" fmla="*/ 640 w 963"/>
                  <a:gd name="T45" fmla="*/ 390 h 1057"/>
                  <a:gd name="T46" fmla="*/ 579 w 963"/>
                  <a:gd name="T47" fmla="*/ 335 h 1057"/>
                  <a:gd name="T48" fmla="*/ 521 w 963"/>
                  <a:gd name="T49" fmla="*/ 355 h 1057"/>
                  <a:gd name="T50" fmla="*/ 454 w 963"/>
                  <a:gd name="T51" fmla="*/ 388 h 1057"/>
                  <a:gd name="T52" fmla="*/ 587 w 963"/>
                  <a:gd name="T53" fmla="*/ 406 h 1057"/>
                  <a:gd name="T54" fmla="*/ 681 w 963"/>
                  <a:gd name="T55" fmla="*/ 460 h 1057"/>
                  <a:gd name="T56" fmla="*/ 786 w 963"/>
                  <a:gd name="T57" fmla="*/ 432 h 1057"/>
                  <a:gd name="T58" fmla="*/ 768 w 963"/>
                  <a:gd name="T59" fmla="*/ 438 h 1057"/>
                  <a:gd name="T60" fmla="*/ 723 w 963"/>
                  <a:gd name="T61" fmla="*/ 420 h 1057"/>
                  <a:gd name="T62" fmla="*/ 681 w 963"/>
                  <a:gd name="T63" fmla="*/ 425 h 1057"/>
                  <a:gd name="T64" fmla="*/ 31 w 963"/>
                  <a:gd name="T65" fmla="*/ 320 h 1057"/>
                  <a:gd name="T66" fmla="*/ 758 w 963"/>
                  <a:gd name="T67" fmla="*/ 342 h 1057"/>
                  <a:gd name="T68" fmla="*/ 737 w 963"/>
                  <a:gd name="T69" fmla="*/ 372 h 1057"/>
                  <a:gd name="T70" fmla="*/ 816 w 963"/>
                  <a:gd name="T71" fmla="*/ 363 h 1057"/>
                  <a:gd name="T72" fmla="*/ 855 w 963"/>
                  <a:gd name="T73" fmla="*/ 311 h 1057"/>
                  <a:gd name="T74" fmla="*/ 909 w 963"/>
                  <a:gd name="T75" fmla="*/ 405 h 1057"/>
                  <a:gd name="T76" fmla="*/ 888 w 963"/>
                  <a:gd name="T77" fmla="*/ 354 h 1057"/>
                  <a:gd name="T78" fmla="*/ 864 w 963"/>
                  <a:gd name="T79" fmla="*/ 318 h 1057"/>
                  <a:gd name="T80" fmla="*/ 50 w 963"/>
                  <a:gd name="T81" fmla="*/ 224 h 1057"/>
                  <a:gd name="T82" fmla="*/ 683 w 963"/>
                  <a:gd name="T83" fmla="*/ 198 h 1057"/>
                  <a:gd name="T84" fmla="*/ 648 w 963"/>
                  <a:gd name="T85" fmla="*/ 177 h 1057"/>
                  <a:gd name="T86" fmla="*/ 631 w 963"/>
                  <a:gd name="T87" fmla="*/ 240 h 1057"/>
                  <a:gd name="T88" fmla="*/ 664 w 963"/>
                  <a:gd name="T89" fmla="*/ 219 h 1057"/>
                  <a:gd name="T90" fmla="*/ 667 w 963"/>
                  <a:gd name="T91" fmla="*/ 201 h 1057"/>
                  <a:gd name="T92" fmla="*/ 666 w 963"/>
                  <a:gd name="T93" fmla="*/ 150 h 1057"/>
                  <a:gd name="T94" fmla="*/ 721 w 963"/>
                  <a:gd name="T95" fmla="*/ 155 h 1057"/>
                  <a:gd name="T96" fmla="*/ 707 w 963"/>
                  <a:gd name="T97" fmla="*/ 148 h 1057"/>
                  <a:gd name="T98" fmla="*/ 782 w 963"/>
                  <a:gd name="T99" fmla="*/ 112 h 1057"/>
                  <a:gd name="T100" fmla="*/ 541 w 963"/>
                  <a:gd name="T101" fmla="*/ 86 h 1057"/>
                  <a:gd name="T102" fmla="*/ 209 w 963"/>
                  <a:gd name="T103" fmla="*/ 71 h 1057"/>
                  <a:gd name="T104" fmla="*/ 225 w 963"/>
                  <a:gd name="T105" fmla="*/ 66 h 1057"/>
                  <a:gd name="T106" fmla="*/ 227 w 963"/>
                  <a:gd name="T107" fmla="*/ 55 h 1057"/>
                  <a:gd name="T108" fmla="*/ 223 w 963"/>
                  <a:gd name="T109" fmla="*/ 55 h 1057"/>
                  <a:gd name="T110" fmla="*/ 243 w 963"/>
                  <a:gd name="T111" fmla="*/ 43 h 1057"/>
                  <a:gd name="T112" fmla="*/ 448 w 963"/>
                  <a:gd name="T113" fmla="*/ 18 h 1057"/>
                  <a:gd name="T114" fmla="*/ 509 w 963"/>
                  <a:gd name="T115" fmla="*/ 14 h 1057"/>
                  <a:gd name="T116" fmla="*/ 463 w 963"/>
                  <a:gd name="T117" fmla="*/ 4 h 1057"/>
                  <a:gd name="T118" fmla="*/ 458 w 963"/>
                  <a:gd name="T119" fmla="*/ 3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63" h="1057">
                    <a:moveTo>
                      <a:pt x="509" y="974"/>
                    </a:moveTo>
                    <a:cubicBezTo>
                      <a:pt x="468" y="992"/>
                      <a:pt x="452" y="1018"/>
                      <a:pt x="478" y="1040"/>
                    </a:cubicBezTo>
                    <a:cubicBezTo>
                      <a:pt x="491" y="1051"/>
                      <a:pt x="516" y="1057"/>
                      <a:pt x="516" y="1057"/>
                    </a:cubicBezTo>
                    <a:cubicBezTo>
                      <a:pt x="516" y="1057"/>
                      <a:pt x="516" y="1057"/>
                      <a:pt x="516" y="1057"/>
                    </a:cubicBezTo>
                    <a:cubicBezTo>
                      <a:pt x="520" y="1057"/>
                      <a:pt x="525" y="1053"/>
                      <a:pt x="529" y="1051"/>
                    </a:cubicBezTo>
                    <a:cubicBezTo>
                      <a:pt x="530" y="1050"/>
                      <a:pt x="532" y="1049"/>
                      <a:pt x="533" y="1049"/>
                    </a:cubicBezTo>
                    <a:cubicBezTo>
                      <a:pt x="533" y="1049"/>
                      <a:pt x="533" y="1049"/>
                      <a:pt x="533" y="1049"/>
                    </a:cubicBezTo>
                    <a:cubicBezTo>
                      <a:pt x="531" y="1047"/>
                      <a:pt x="528" y="1047"/>
                      <a:pt x="527" y="1045"/>
                    </a:cubicBezTo>
                    <a:cubicBezTo>
                      <a:pt x="527" y="1042"/>
                      <a:pt x="528" y="1039"/>
                      <a:pt x="529" y="1037"/>
                    </a:cubicBezTo>
                    <a:cubicBezTo>
                      <a:pt x="520" y="1023"/>
                      <a:pt x="520" y="1023"/>
                      <a:pt x="513" y="1015"/>
                    </a:cubicBezTo>
                    <a:cubicBezTo>
                      <a:pt x="513" y="1007"/>
                      <a:pt x="514" y="999"/>
                      <a:pt x="513" y="990"/>
                    </a:cubicBezTo>
                    <a:cubicBezTo>
                      <a:pt x="512" y="982"/>
                      <a:pt x="511" y="978"/>
                      <a:pt x="509" y="974"/>
                    </a:cubicBezTo>
                    <a:moveTo>
                      <a:pt x="3" y="553"/>
                    </a:moveTo>
                    <a:cubicBezTo>
                      <a:pt x="3" y="553"/>
                      <a:pt x="3" y="553"/>
                      <a:pt x="3" y="553"/>
                    </a:cubicBezTo>
                    <a:cubicBezTo>
                      <a:pt x="3" y="555"/>
                      <a:pt x="2" y="556"/>
                      <a:pt x="2" y="556"/>
                    </a:cubicBezTo>
                    <a:cubicBezTo>
                      <a:pt x="2" y="556"/>
                      <a:pt x="1" y="556"/>
                      <a:pt x="0" y="557"/>
                    </a:cubicBezTo>
                    <a:cubicBezTo>
                      <a:pt x="0" y="557"/>
                      <a:pt x="0" y="557"/>
                      <a:pt x="1" y="557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9"/>
                      <a:pt x="2" y="559"/>
                      <a:pt x="2" y="559"/>
                    </a:cubicBezTo>
                    <a:cubicBezTo>
                      <a:pt x="2" y="560"/>
                      <a:pt x="2" y="560"/>
                      <a:pt x="2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59"/>
                      <a:pt x="3" y="559"/>
                      <a:pt x="3" y="559"/>
                    </a:cubicBezTo>
                    <a:cubicBezTo>
                      <a:pt x="3" y="559"/>
                      <a:pt x="3" y="559"/>
                      <a:pt x="4" y="558"/>
                    </a:cubicBezTo>
                    <a:cubicBezTo>
                      <a:pt x="4" y="558"/>
                      <a:pt x="4" y="558"/>
                      <a:pt x="4" y="558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6"/>
                      <a:pt x="4" y="555"/>
                      <a:pt x="3" y="553"/>
                    </a:cubicBezTo>
                    <a:moveTo>
                      <a:pt x="798" y="510"/>
                    </a:moveTo>
                    <a:cubicBezTo>
                      <a:pt x="799" y="516"/>
                      <a:pt x="799" y="520"/>
                      <a:pt x="795" y="520"/>
                    </a:cubicBezTo>
                    <a:cubicBezTo>
                      <a:pt x="794" y="520"/>
                      <a:pt x="793" y="520"/>
                      <a:pt x="792" y="520"/>
                    </a:cubicBezTo>
                    <a:cubicBezTo>
                      <a:pt x="792" y="520"/>
                      <a:pt x="792" y="520"/>
                      <a:pt x="792" y="520"/>
                    </a:cubicBezTo>
                    <a:cubicBezTo>
                      <a:pt x="792" y="521"/>
                      <a:pt x="792" y="521"/>
                      <a:pt x="792" y="521"/>
                    </a:cubicBezTo>
                    <a:cubicBezTo>
                      <a:pt x="792" y="522"/>
                      <a:pt x="792" y="522"/>
                      <a:pt x="792" y="522"/>
                    </a:cubicBezTo>
                    <a:cubicBezTo>
                      <a:pt x="792" y="523"/>
                      <a:pt x="792" y="523"/>
                      <a:pt x="792" y="523"/>
                    </a:cubicBezTo>
                    <a:cubicBezTo>
                      <a:pt x="792" y="524"/>
                      <a:pt x="792" y="524"/>
                      <a:pt x="792" y="524"/>
                    </a:cubicBezTo>
                    <a:cubicBezTo>
                      <a:pt x="792" y="524"/>
                      <a:pt x="792" y="525"/>
                      <a:pt x="792" y="525"/>
                    </a:cubicBezTo>
                    <a:cubicBezTo>
                      <a:pt x="794" y="525"/>
                      <a:pt x="795" y="526"/>
                      <a:pt x="797" y="527"/>
                    </a:cubicBezTo>
                    <a:cubicBezTo>
                      <a:pt x="799" y="534"/>
                      <a:pt x="803" y="541"/>
                      <a:pt x="807" y="547"/>
                    </a:cubicBezTo>
                    <a:cubicBezTo>
                      <a:pt x="811" y="554"/>
                      <a:pt x="813" y="561"/>
                      <a:pt x="816" y="569"/>
                    </a:cubicBezTo>
                    <a:cubicBezTo>
                      <a:pt x="817" y="571"/>
                      <a:pt x="818" y="571"/>
                      <a:pt x="822" y="573"/>
                    </a:cubicBezTo>
                    <a:cubicBezTo>
                      <a:pt x="822" y="578"/>
                      <a:pt x="823" y="578"/>
                      <a:pt x="827" y="581"/>
                    </a:cubicBezTo>
                    <a:cubicBezTo>
                      <a:pt x="828" y="589"/>
                      <a:pt x="827" y="597"/>
                      <a:pt x="830" y="604"/>
                    </a:cubicBezTo>
                    <a:cubicBezTo>
                      <a:pt x="830" y="604"/>
                      <a:pt x="831" y="604"/>
                      <a:pt x="832" y="604"/>
                    </a:cubicBezTo>
                    <a:cubicBezTo>
                      <a:pt x="841" y="621"/>
                      <a:pt x="841" y="621"/>
                      <a:pt x="841" y="621"/>
                    </a:cubicBezTo>
                    <a:cubicBezTo>
                      <a:pt x="843" y="622"/>
                      <a:pt x="845" y="623"/>
                      <a:pt x="847" y="624"/>
                    </a:cubicBezTo>
                    <a:cubicBezTo>
                      <a:pt x="846" y="640"/>
                      <a:pt x="853" y="645"/>
                      <a:pt x="858" y="646"/>
                    </a:cubicBezTo>
                    <a:cubicBezTo>
                      <a:pt x="858" y="646"/>
                      <a:pt x="858" y="646"/>
                      <a:pt x="858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65" y="654"/>
                      <a:pt x="874" y="659"/>
                      <a:pt x="881" y="666"/>
                    </a:cubicBezTo>
                    <a:cubicBezTo>
                      <a:pt x="881" y="666"/>
                      <a:pt x="881" y="666"/>
                      <a:pt x="881" y="666"/>
                    </a:cubicBezTo>
                    <a:cubicBezTo>
                      <a:pt x="881" y="656"/>
                      <a:pt x="876" y="646"/>
                      <a:pt x="878" y="637"/>
                    </a:cubicBezTo>
                    <a:cubicBezTo>
                      <a:pt x="874" y="632"/>
                      <a:pt x="872" y="629"/>
                      <a:pt x="866" y="626"/>
                    </a:cubicBezTo>
                    <a:cubicBezTo>
                      <a:pt x="866" y="623"/>
                      <a:pt x="866" y="623"/>
                      <a:pt x="866" y="622"/>
                    </a:cubicBezTo>
                    <a:cubicBezTo>
                      <a:pt x="865" y="622"/>
                      <a:pt x="865" y="622"/>
                      <a:pt x="865" y="622"/>
                    </a:cubicBezTo>
                    <a:cubicBezTo>
                      <a:pt x="864" y="619"/>
                      <a:pt x="864" y="619"/>
                      <a:pt x="864" y="618"/>
                    </a:cubicBezTo>
                    <a:cubicBezTo>
                      <a:pt x="862" y="617"/>
                      <a:pt x="862" y="617"/>
                      <a:pt x="862" y="617"/>
                    </a:cubicBezTo>
                    <a:cubicBezTo>
                      <a:pt x="861" y="613"/>
                      <a:pt x="861" y="613"/>
                      <a:pt x="859" y="609"/>
                    </a:cubicBezTo>
                    <a:cubicBezTo>
                      <a:pt x="855" y="606"/>
                      <a:pt x="851" y="604"/>
                      <a:pt x="847" y="600"/>
                    </a:cubicBezTo>
                    <a:cubicBezTo>
                      <a:pt x="840" y="570"/>
                      <a:pt x="840" y="570"/>
                      <a:pt x="829" y="563"/>
                    </a:cubicBezTo>
                    <a:cubicBezTo>
                      <a:pt x="828" y="559"/>
                      <a:pt x="828" y="559"/>
                      <a:pt x="828" y="559"/>
                    </a:cubicBezTo>
                    <a:cubicBezTo>
                      <a:pt x="828" y="558"/>
                      <a:pt x="827" y="558"/>
                      <a:pt x="827" y="558"/>
                    </a:cubicBezTo>
                    <a:cubicBezTo>
                      <a:pt x="825" y="553"/>
                      <a:pt x="825" y="553"/>
                      <a:pt x="817" y="547"/>
                    </a:cubicBezTo>
                    <a:cubicBezTo>
                      <a:pt x="817" y="547"/>
                      <a:pt x="817" y="547"/>
                      <a:pt x="817" y="547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5"/>
                    </a:cubicBezTo>
                    <a:cubicBezTo>
                      <a:pt x="815" y="541"/>
                      <a:pt x="813" y="538"/>
                      <a:pt x="808" y="536"/>
                    </a:cubicBezTo>
                    <a:cubicBezTo>
                      <a:pt x="807" y="532"/>
                      <a:pt x="807" y="532"/>
                      <a:pt x="806" y="531"/>
                    </a:cubicBezTo>
                    <a:cubicBezTo>
                      <a:pt x="805" y="527"/>
                      <a:pt x="805" y="527"/>
                      <a:pt x="803" y="526"/>
                    </a:cubicBezTo>
                    <a:cubicBezTo>
                      <a:pt x="803" y="515"/>
                      <a:pt x="800" y="512"/>
                      <a:pt x="798" y="510"/>
                    </a:cubicBezTo>
                    <a:moveTo>
                      <a:pt x="911" y="479"/>
                    </a:moveTo>
                    <a:cubicBezTo>
                      <a:pt x="909" y="480"/>
                      <a:pt x="907" y="485"/>
                      <a:pt x="908" y="490"/>
                    </a:cubicBezTo>
                    <a:cubicBezTo>
                      <a:pt x="909" y="490"/>
                      <a:pt x="912" y="491"/>
                      <a:pt x="912" y="492"/>
                    </a:cubicBezTo>
                    <a:cubicBezTo>
                      <a:pt x="912" y="497"/>
                      <a:pt x="915" y="498"/>
                      <a:pt x="919" y="500"/>
                    </a:cubicBezTo>
                    <a:cubicBezTo>
                      <a:pt x="920" y="505"/>
                      <a:pt x="921" y="508"/>
                      <a:pt x="924" y="508"/>
                    </a:cubicBezTo>
                    <a:cubicBezTo>
                      <a:pt x="926" y="517"/>
                      <a:pt x="926" y="517"/>
                      <a:pt x="927" y="517"/>
                    </a:cubicBezTo>
                    <a:cubicBezTo>
                      <a:pt x="926" y="513"/>
                      <a:pt x="928" y="512"/>
                      <a:pt x="930" y="511"/>
                    </a:cubicBezTo>
                    <a:cubicBezTo>
                      <a:pt x="931" y="511"/>
                      <a:pt x="931" y="511"/>
                      <a:pt x="931" y="511"/>
                    </a:cubicBezTo>
                    <a:cubicBezTo>
                      <a:pt x="931" y="512"/>
                      <a:pt x="931" y="512"/>
                      <a:pt x="931" y="512"/>
                    </a:cubicBezTo>
                    <a:cubicBezTo>
                      <a:pt x="932" y="512"/>
                      <a:pt x="932" y="513"/>
                      <a:pt x="932" y="513"/>
                    </a:cubicBezTo>
                    <a:cubicBezTo>
                      <a:pt x="932" y="514"/>
                      <a:pt x="932" y="514"/>
                      <a:pt x="932" y="514"/>
                    </a:cubicBezTo>
                    <a:cubicBezTo>
                      <a:pt x="932" y="514"/>
                      <a:pt x="932" y="514"/>
                      <a:pt x="932" y="515"/>
                    </a:cubicBezTo>
                    <a:cubicBezTo>
                      <a:pt x="932" y="517"/>
                      <a:pt x="932" y="517"/>
                      <a:pt x="932" y="517"/>
                    </a:cubicBezTo>
                    <a:cubicBezTo>
                      <a:pt x="932" y="517"/>
                      <a:pt x="933" y="517"/>
                      <a:pt x="933" y="517"/>
                    </a:cubicBezTo>
                    <a:cubicBezTo>
                      <a:pt x="933" y="518"/>
                      <a:pt x="933" y="518"/>
                      <a:pt x="933" y="518"/>
                    </a:cubicBezTo>
                    <a:cubicBezTo>
                      <a:pt x="933" y="518"/>
                      <a:pt x="933" y="518"/>
                      <a:pt x="934" y="518"/>
                    </a:cubicBezTo>
                    <a:cubicBezTo>
                      <a:pt x="934" y="518"/>
                      <a:pt x="934" y="518"/>
                      <a:pt x="934" y="518"/>
                    </a:cubicBezTo>
                    <a:cubicBezTo>
                      <a:pt x="935" y="518"/>
                      <a:pt x="935" y="518"/>
                      <a:pt x="935" y="518"/>
                    </a:cubicBezTo>
                    <a:cubicBezTo>
                      <a:pt x="936" y="518"/>
                      <a:pt x="936" y="518"/>
                      <a:pt x="936" y="518"/>
                    </a:cubicBezTo>
                    <a:cubicBezTo>
                      <a:pt x="936" y="517"/>
                      <a:pt x="937" y="517"/>
                      <a:pt x="937" y="517"/>
                    </a:cubicBezTo>
                    <a:cubicBezTo>
                      <a:pt x="937" y="517"/>
                      <a:pt x="938" y="517"/>
                      <a:pt x="938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40" y="518"/>
                      <a:pt x="940" y="519"/>
                      <a:pt x="940" y="519"/>
                    </a:cubicBezTo>
                    <a:cubicBezTo>
                      <a:pt x="940" y="519"/>
                      <a:pt x="940" y="519"/>
                      <a:pt x="941" y="519"/>
                    </a:cubicBezTo>
                    <a:cubicBezTo>
                      <a:pt x="942" y="519"/>
                      <a:pt x="942" y="518"/>
                      <a:pt x="942" y="518"/>
                    </a:cubicBezTo>
                    <a:cubicBezTo>
                      <a:pt x="943" y="528"/>
                      <a:pt x="943" y="532"/>
                      <a:pt x="946" y="532"/>
                    </a:cubicBezTo>
                    <a:cubicBezTo>
                      <a:pt x="947" y="532"/>
                      <a:pt x="947" y="532"/>
                      <a:pt x="948" y="532"/>
                    </a:cubicBezTo>
                    <a:cubicBezTo>
                      <a:pt x="948" y="532"/>
                      <a:pt x="948" y="532"/>
                      <a:pt x="948" y="531"/>
                    </a:cubicBezTo>
                    <a:cubicBezTo>
                      <a:pt x="949" y="531"/>
                      <a:pt x="949" y="531"/>
                      <a:pt x="949" y="531"/>
                    </a:cubicBezTo>
                    <a:cubicBezTo>
                      <a:pt x="949" y="531"/>
                      <a:pt x="949" y="531"/>
                      <a:pt x="950" y="531"/>
                    </a:cubicBezTo>
                    <a:cubicBezTo>
                      <a:pt x="950" y="531"/>
                      <a:pt x="950" y="531"/>
                      <a:pt x="950" y="531"/>
                    </a:cubicBezTo>
                    <a:cubicBezTo>
                      <a:pt x="962" y="523"/>
                      <a:pt x="963" y="510"/>
                      <a:pt x="963" y="510"/>
                    </a:cubicBezTo>
                    <a:cubicBezTo>
                      <a:pt x="963" y="507"/>
                      <a:pt x="962" y="505"/>
                      <a:pt x="962" y="505"/>
                    </a:cubicBezTo>
                    <a:cubicBezTo>
                      <a:pt x="961" y="505"/>
                      <a:pt x="961" y="505"/>
                      <a:pt x="961" y="505"/>
                    </a:cubicBezTo>
                    <a:cubicBezTo>
                      <a:pt x="960" y="505"/>
                      <a:pt x="959" y="505"/>
                      <a:pt x="959" y="505"/>
                    </a:cubicBezTo>
                    <a:cubicBezTo>
                      <a:pt x="958" y="506"/>
                      <a:pt x="958" y="506"/>
                      <a:pt x="957" y="507"/>
                    </a:cubicBezTo>
                    <a:cubicBezTo>
                      <a:pt x="956" y="507"/>
                      <a:pt x="956" y="507"/>
                      <a:pt x="955" y="507"/>
                    </a:cubicBezTo>
                    <a:cubicBezTo>
                      <a:pt x="954" y="508"/>
                      <a:pt x="954" y="508"/>
                      <a:pt x="954" y="508"/>
                    </a:cubicBezTo>
                    <a:cubicBezTo>
                      <a:pt x="953" y="508"/>
                      <a:pt x="953" y="508"/>
                      <a:pt x="953" y="508"/>
                    </a:cubicBezTo>
                    <a:cubicBezTo>
                      <a:pt x="952" y="508"/>
                      <a:pt x="951" y="508"/>
                      <a:pt x="950" y="508"/>
                    </a:cubicBezTo>
                    <a:cubicBezTo>
                      <a:pt x="950" y="508"/>
                      <a:pt x="950" y="508"/>
                      <a:pt x="949" y="508"/>
                    </a:cubicBezTo>
                    <a:cubicBezTo>
                      <a:pt x="944" y="505"/>
                      <a:pt x="941" y="504"/>
                      <a:pt x="934" y="503"/>
                    </a:cubicBezTo>
                    <a:cubicBezTo>
                      <a:pt x="931" y="501"/>
                      <a:pt x="930" y="500"/>
                      <a:pt x="927" y="498"/>
                    </a:cubicBezTo>
                    <a:cubicBezTo>
                      <a:pt x="926" y="492"/>
                      <a:pt x="925" y="490"/>
                      <a:pt x="922" y="489"/>
                    </a:cubicBezTo>
                    <a:cubicBezTo>
                      <a:pt x="922" y="484"/>
                      <a:pt x="920" y="482"/>
                      <a:pt x="916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4" y="481"/>
                      <a:pt x="914" y="481"/>
                      <a:pt x="914" y="481"/>
                    </a:cubicBezTo>
                    <a:cubicBezTo>
                      <a:pt x="913" y="479"/>
                      <a:pt x="912" y="479"/>
                      <a:pt x="911" y="479"/>
                    </a:cubicBezTo>
                    <a:moveTo>
                      <a:pt x="453" y="387"/>
                    </a:move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7"/>
                      <a:pt x="453" y="387"/>
                      <a:pt x="453" y="387"/>
                    </a:cubicBezTo>
                    <a:moveTo>
                      <a:pt x="450" y="387"/>
                    </a:moveTo>
                    <a:cubicBezTo>
                      <a:pt x="450" y="387"/>
                      <a:pt x="450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2" y="387"/>
                      <a:pt x="452" y="387"/>
                      <a:pt x="453" y="387"/>
                    </a:cubicBezTo>
                    <a:cubicBezTo>
                      <a:pt x="453" y="387"/>
                      <a:pt x="453" y="387"/>
                      <a:pt x="453" y="387"/>
                    </a:cubicBezTo>
                    <a:cubicBezTo>
                      <a:pt x="452" y="387"/>
                      <a:pt x="452" y="387"/>
                      <a:pt x="452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0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moveTo>
                      <a:pt x="448" y="387"/>
                    </a:moveTo>
                    <a:cubicBezTo>
                      <a:pt x="448" y="387"/>
                      <a:pt x="448" y="387"/>
                      <a:pt x="449" y="387"/>
                    </a:cubicBezTo>
                    <a:cubicBezTo>
                      <a:pt x="449" y="387"/>
                      <a:pt x="448" y="387"/>
                      <a:pt x="448" y="387"/>
                    </a:cubicBezTo>
                    <a:moveTo>
                      <a:pt x="448" y="386"/>
                    </a:moveTo>
                    <a:cubicBezTo>
                      <a:pt x="448" y="386"/>
                      <a:pt x="448" y="387"/>
                      <a:pt x="448" y="387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48" y="386"/>
                    </a:moveTo>
                    <a:cubicBezTo>
                      <a:pt x="448" y="386"/>
                      <a:pt x="448" y="386"/>
                      <a:pt x="448" y="386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51" y="385"/>
                    </a:move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2" y="385"/>
                      <a:pt x="452" y="385"/>
                      <a:pt x="452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4" y="385"/>
                      <a:pt x="455" y="385"/>
                      <a:pt x="455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5" y="386"/>
                      <a:pt x="455" y="386"/>
                      <a:pt x="455" y="386"/>
                    </a:cubicBezTo>
                    <a:cubicBezTo>
                      <a:pt x="455" y="385"/>
                      <a:pt x="455" y="385"/>
                      <a:pt x="455" y="385"/>
                    </a:cubicBezTo>
                    <a:cubicBezTo>
                      <a:pt x="455" y="385"/>
                      <a:pt x="454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2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moveTo>
                      <a:pt x="450" y="384"/>
                    </a:moveTo>
                    <a:cubicBezTo>
                      <a:pt x="450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0" y="384"/>
                      <a:pt x="450" y="384"/>
                    </a:cubicBezTo>
                    <a:moveTo>
                      <a:pt x="698" y="445"/>
                    </a:moveTo>
                    <a:cubicBezTo>
                      <a:pt x="697" y="441"/>
                      <a:pt x="692" y="442"/>
                      <a:pt x="690" y="441"/>
                    </a:cubicBezTo>
                    <a:cubicBezTo>
                      <a:pt x="688" y="438"/>
                      <a:pt x="690" y="432"/>
                      <a:pt x="702" y="432"/>
                    </a:cubicBezTo>
                    <a:cubicBezTo>
                      <a:pt x="702" y="432"/>
                      <a:pt x="703" y="432"/>
                      <a:pt x="703" y="432"/>
                    </a:cubicBezTo>
                    <a:cubicBezTo>
                      <a:pt x="718" y="433"/>
                      <a:pt x="720" y="439"/>
                      <a:pt x="720" y="443"/>
                    </a:cubicBezTo>
                    <a:cubicBezTo>
                      <a:pt x="720" y="445"/>
                      <a:pt x="717" y="446"/>
                      <a:pt x="715" y="446"/>
                    </a:cubicBezTo>
                    <a:cubicBezTo>
                      <a:pt x="714" y="446"/>
                      <a:pt x="713" y="446"/>
                      <a:pt x="712" y="446"/>
                    </a:cubicBezTo>
                    <a:cubicBezTo>
                      <a:pt x="709" y="446"/>
                      <a:pt x="705" y="445"/>
                      <a:pt x="701" y="445"/>
                    </a:cubicBezTo>
                    <a:cubicBezTo>
                      <a:pt x="700" y="445"/>
                      <a:pt x="699" y="445"/>
                      <a:pt x="698" y="445"/>
                    </a:cubicBezTo>
                    <a:cubicBezTo>
                      <a:pt x="698" y="445"/>
                      <a:pt x="698" y="445"/>
                      <a:pt x="698" y="445"/>
                    </a:cubicBezTo>
                    <a:moveTo>
                      <a:pt x="613" y="428"/>
                    </a:moveTo>
                    <a:cubicBezTo>
                      <a:pt x="611" y="428"/>
                      <a:pt x="610" y="427"/>
                      <a:pt x="609" y="425"/>
                    </a:cubicBezTo>
                    <a:cubicBezTo>
                      <a:pt x="607" y="424"/>
                      <a:pt x="609" y="420"/>
                      <a:pt x="609" y="420"/>
                    </a:cubicBezTo>
                    <a:cubicBezTo>
                      <a:pt x="610" y="420"/>
                      <a:pt x="610" y="420"/>
                      <a:pt x="612" y="420"/>
                    </a:cubicBezTo>
                    <a:cubicBezTo>
                      <a:pt x="612" y="420"/>
                      <a:pt x="612" y="420"/>
                      <a:pt x="613" y="420"/>
                    </a:cubicBezTo>
                    <a:cubicBezTo>
                      <a:pt x="614" y="420"/>
                      <a:pt x="616" y="420"/>
                      <a:pt x="617" y="422"/>
                    </a:cubicBezTo>
                    <a:cubicBezTo>
                      <a:pt x="618" y="423"/>
                      <a:pt x="618" y="425"/>
                      <a:pt x="617" y="425"/>
                    </a:cubicBezTo>
                    <a:cubicBezTo>
                      <a:pt x="616" y="427"/>
                      <a:pt x="615" y="428"/>
                      <a:pt x="613" y="428"/>
                    </a:cubicBezTo>
                    <a:moveTo>
                      <a:pt x="536" y="369"/>
                    </a:moveTo>
                    <a:cubicBezTo>
                      <a:pt x="536" y="369"/>
                      <a:pt x="536" y="369"/>
                      <a:pt x="536" y="368"/>
                    </a:cubicBezTo>
                    <a:cubicBezTo>
                      <a:pt x="537" y="367"/>
                      <a:pt x="537" y="367"/>
                      <a:pt x="537" y="367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8" y="366"/>
                    </a:cubicBezTo>
                    <a:cubicBezTo>
                      <a:pt x="538" y="366"/>
                      <a:pt x="538" y="366"/>
                      <a:pt x="538" y="366"/>
                    </a:cubicBezTo>
                    <a:cubicBezTo>
                      <a:pt x="538" y="366"/>
                      <a:pt x="538" y="366"/>
                      <a:pt x="538" y="365"/>
                    </a:cubicBezTo>
                    <a:cubicBezTo>
                      <a:pt x="538" y="364"/>
                      <a:pt x="538" y="364"/>
                      <a:pt x="538" y="364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2"/>
                      <a:pt x="538" y="362"/>
                      <a:pt x="538" y="362"/>
                    </a:cubicBezTo>
                    <a:cubicBezTo>
                      <a:pt x="539" y="362"/>
                      <a:pt x="539" y="362"/>
                      <a:pt x="539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3"/>
                      <a:pt x="542" y="363"/>
                    </a:cubicBezTo>
                    <a:cubicBezTo>
                      <a:pt x="542" y="363"/>
                      <a:pt x="542" y="363"/>
                      <a:pt x="542" y="363"/>
                    </a:cubicBezTo>
                    <a:cubicBezTo>
                      <a:pt x="543" y="363"/>
                      <a:pt x="543" y="363"/>
                      <a:pt x="543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4"/>
                      <a:pt x="544" y="364"/>
                      <a:pt x="544" y="364"/>
                    </a:cubicBezTo>
                    <a:cubicBezTo>
                      <a:pt x="544" y="364"/>
                      <a:pt x="544" y="365"/>
                      <a:pt x="544" y="365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7"/>
                    </a:cubicBezTo>
                    <a:cubicBezTo>
                      <a:pt x="544" y="367"/>
                      <a:pt x="544" y="368"/>
                      <a:pt x="543" y="368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2" y="370"/>
                      <a:pt x="542" y="370"/>
                      <a:pt x="542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0" y="370"/>
                      <a:pt x="540" y="370"/>
                      <a:pt x="540" y="370"/>
                    </a:cubicBezTo>
                    <a:cubicBezTo>
                      <a:pt x="540" y="370"/>
                      <a:pt x="540" y="369"/>
                      <a:pt x="540" y="369"/>
                    </a:cubicBezTo>
                    <a:cubicBezTo>
                      <a:pt x="539" y="369"/>
                      <a:pt x="539" y="369"/>
                      <a:pt x="539" y="369"/>
                    </a:cubicBezTo>
                    <a:cubicBezTo>
                      <a:pt x="539" y="369"/>
                      <a:pt x="538" y="369"/>
                      <a:pt x="538" y="369"/>
                    </a:cubicBezTo>
                    <a:cubicBezTo>
                      <a:pt x="538" y="369"/>
                      <a:pt x="538" y="369"/>
                      <a:pt x="538" y="369"/>
                    </a:cubicBezTo>
                    <a:cubicBezTo>
                      <a:pt x="537" y="369"/>
                      <a:pt x="537" y="369"/>
                      <a:pt x="537" y="369"/>
                    </a:cubicBezTo>
                    <a:cubicBezTo>
                      <a:pt x="536" y="369"/>
                      <a:pt x="536" y="369"/>
                      <a:pt x="536" y="369"/>
                    </a:cubicBezTo>
                    <a:moveTo>
                      <a:pt x="524" y="363"/>
                    </a:moveTo>
                    <a:cubicBezTo>
                      <a:pt x="525" y="363"/>
                      <a:pt x="526" y="363"/>
                      <a:pt x="526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9" y="362"/>
                    </a:cubicBezTo>
                    <a:cubicBezTo>
                      <a:pt x="529" y="362"/>
                      <a:pt x="529" y="362"/>
                      <a:pt x="529" y="362"/>
                    </a:cubicBezTo>
                    <a:cubicBezTo>
                      <a:pt x="530" y="362"/>
                      <a:pt x="530" y="362"/>
                      <a:pt x="530" y="362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4" y="363"/>
                      <a:pt x="534" y="363"/>
                      <a:pt x="534" y="363"/>
                    </a:cubicBezTo>
                    <a:cubicBezTo>
                      <a:pt x="535" y="363"/>
                      <a:pt x="535" y="363"/>
                      <a:pt x="535" y="363"/>
                    </a:cubicBezTo>
                    <a:cubicBezTo>
                      <a:pt x="536" y="364"/>
                      <a:pt x="536" y="364"/>
                      <a:pt x="536" y="364"/>
                    </a:cubicBezTo>
                    <a:cubicBezTo>
                      <a:pt x="535" y="365"/>
                      <a:pt x="535" y="365"/>
                      <a:pt x="535" y="365"/>
                    </a:cubicBezTo>
                    <a:cubicBezTo>
                      <a:pt x="535" y="366"/>
                      <a:pt x="535" y="366"/>
                      <a:pt x="535" y="366"/>
                    </a:cubicBezTo>
                    <a:cubicBezTo>
                      <a:pt x="535" y="366"/>
                      <a:pt x="535" y="367"/>
                      <a:pt x="535" y="368"/>
                    </a:cubicBezTo>
                    <a:cubicBezTo>
                      <a:pt x="535" y="369"/>
                      <a:pt x="535" y="369"/>
                      <a:pt x="534" y="370"/>
                    </a:cubicBezTo>
                    <a:cubicBezTo>
                      <a:pt x="534" y="370"/>
                      <a:pt x="534" y="370"/>
                      <a:pt x="534" y="371"/>
                    </a:cubicBezTo>
                    <a:cubicBezTo>
                      <a:pt x="534" y="371"/>
                      <a:pt x="534" y="371"/>
                      <a:pt x="534" y="372"/>
                    </a:cubicBezTo>
                    <a:cubicBezTo>
                      <a:pt x="534" y="372"/>
                      <a:pt x="534" y="373"/>
                      <a:pt x="533" y="373"/>
                    </a:cubicBezTo>
                    <a:cubicBezTo>
                      <a:pt x="533" y="375"/>
                      <a:pt x="533" y="375"/>
                      <a:pt x="533" y="375"/>
                    </a:cubicBezTo>
                    <a:cubicBezTo>
                      <a:pt x="532" y="375"/>
                      <a:pt x="531" y="373"/>
                      <a:pt x="529" y="373"/>
                    </a:cubicBezTo>
                    <a:cubicBezTo>
                      <a:pt x="528" y="373"/>
                      <a:pt x="527" y="373"/>
                      <a:pt x="526" y="373"/>
                    </a:cubicBezTo>
                    <a:cubicBezTo>
                      <a:pt x="524" y="373"/>
                      <a:pt x="523" y="373"/>
                      <a:pt x="522" y="374"/>
                    </a:cubicBezTo>
                    <a:cubicBezTo>
                      <a:pt x="519" y="375"/>
                      <a:pt x="517" y="376"/>
                      <a:pt x="516" y="376"/>
                    </a:cubicBezTo>
                    <a:cubicBezTo>
                      <a:pt x="515" y="376"/>
                      <a:pt x="514" y="375"/>
                      <a:pt x="514" y="375"/>
                    </a:cubicBezTo>
                    <a:cubicBezTo>
                      <a:pt x="513" y="373"/>
                      <a:pt x="514" y="371"/>
                      <a:pt x="514" y="371"/>
                    </a:cubicBezTo>
                    <a:cubicBezTo>
                      <a:pt x="516" y="370"/>
                      <a:pt x="517" y="369"/>
                      <a:pt x="518" y="369"/>
                    </a:cubicBezTo>
                    <a:cubicBezTo>
                      <a:pt x="521" y="369"/>
                      <a:pt x="523" y="369"/>
                      <a:pt x="523" y="363"/>
                    </a:cubicBezTo>
                    <a:cubicBezTo>
                      <a:pt x="523" y="363"/>
                      <a:pt x="524" y="363"/>
                      <a:pt x="524" y="363"/>
                    </a:cubicBezTo>
                    <a:moveTo>
                      <a:pt x="571" y="385"/>
                    </a:moveTo>
                    <a:cubicBezTo>
                      <a:pt x="568" y="382"/>
                      <a:pt x="573" y="377"/>
                      <a:pt x="569" y="375"/>
                    </a:cubicBezTo>
                    <a:cubicBezTo>
                      <a:pt x="569" y="374"/>
                      <a:pt x="569" y="374"/>
                      <a:pt x="569" y="374"/>
                    </a:cubicBezTo>
                    <a:cubicBezTo>
                      <a:pt x="569" y="373"/>
                      <a:pt x="569" y="373"/>
                      <a:pt x="569" y="373"/>
                    </a:cubicBezTo>
                    <a:cubicBezTo>
                      <a:pt x="569" y="372"/>
                      <a:pt x="569" y="372"/>
                      <a:pt x="569" y="372"/>
                    </a:cubicBezTo>
                    <a:cubicBezTo>
                      <a:pt x="569" y="372"/>
                      <a:pt x="569" y="372"/>
                      <a:pt x="569" y="371"/>
                    </a:cubicBezTo>
                    <a:cubicBezTo>
                      <a:pt x="569" y="371"/>
                      <a:pt x="569" y="371"/>
                      <a:pt x="569" y="371"/>
                    </a:cubicBezTo>
                    <a:cubicBezTo>
                      <a:pt x="570" y="371"/>
                      <a:pt x="570" y="371"/>
                      <a:pt x="570" y="370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8"/>
                      <a:pt x="570" y="368"/>
                      <a:pt x="570" y="367"/>
                    </a:cubicBezTo>
                    <a:cubicBezTo>
                      <a:pt x="570" y="366"/>
                      <a:pt x="570" y="366"/>
                      <a:pt x="570" y="366"/>
                    </a:cubicBezTo>
                    <a:cubicBezTo>
                      <a:pt x="571" y="366"/>
                      <a:pt x="571" y="366"/>
                      <a:pt x="571" y="366"/>
                    </a:cubicBezTo>
                    <a:cubicBezTo>
                      <a:pt x="571" y="365"/>
                      <a:pt x="571" y="365"/>
                      <a:pt x="571" y="365"/>
                    </a:cubicBezTo>
                    <a:cubicBezTo>
                      <a:pt x="571" y="364"/>
                      <a:pt x="571" y="364"/>
                      <a:pt x="571" y="364"/>
                    </a:cubicBezTo>
                    <a:cubicBezTo>
                      <a:pt x="571" y="363"/>
                      <a:pt x="571" y="363"/>
                      <a:pt x="571" y="363"/>
                    </a:cubicBezTo>
                    <a:cubicBezTo>
                      <a:pt x="571" y="362"/>
                      <a:pt x="571" y="362"/>
                      <a:pt x="571" y="362"/>
                    </a:cubicBezTo>
                    <a:cubicBezTo>
                      <a:pt x="571" y="362"/>
                      <a:pt x="571" y="362"/>
                      <a:pt x="571" y="361"/>
                    </a:cubicBezTo>
                    <a:cubicBezTo>
                      <a:pt x="572" y="361"/>
                      <a:pt x="574" y="361"/>
                      <a:pt x="574" y="360"/>
                    </a:cubicBezTo>
                    <a:cubicBezTo>
                      <a:pt x="575" y="360"/>
                      <a:pt x="575" y="360"/>
                      <a:pt x="575" y="360"/>
                    </a:cubicBezTo>
                    <a:cubicBezTo>
                      <a:pt x="576" y="360"/>
                      <a:pt x="576" y="360"/>
                      <a:pt x="576" y="360"/>
                    </a:cubicBezTo>
                    <a:cubicBezTo>
                      <a:pt x="576" y="360"/>
                      <a:pt x="576" y="360"/>
                      <a:pt x="577" y="360"/>
                    </a:cubicBezTo>
                    <a:cubicBezTo>
                      <a:pt x="577" y="360"/>
                      <a:pt x="577" y="360"/>
                      <a:pt x="578" y="360"/>
                    </a:cubicBezTo>
                    <a:cubicBezTo>
                      <a:pt x="578" y="360"/>
                      <a:pt x="579" y="361"/>
                      <a:pt x="579" y="361"/>
                    </a:cubicBezTo>
                    <a:cubicBezTo>
                      <a:pt x="579" y="361"/>
                      <a:pt x="579" y="361"/>
                      <a:pt x="579" y="361"/>
                    </a:cubicBezTo>
                    <a:cubicBezTo>
                      <a:pt x="580" y="361"/>
                      <a:pt x="580" y="361"/>
                      <a:pt x="580" y="361"/>
                    </a:cubicBezTo>
                    <a:cubicBezTo>
                      <a:pt x="581" y="361"/>
                      <a:pt x="582" y="361"/>
                      <a:pt x="582" y="361"/>
                    </a:cubicBezTo>
                    <a:cubicBezTo>
                      <a:pt x="583" y="361"/>
                      <a:pt x="583" y="361"/>
                      <a:pt x="583" y="361"/>
                    </a:cubicBezTo>
                    <a:cubicBezTo>
                      <a:pt x="583" y="361"/>
                      <a:pt x="583" y="361"/>
                      <a:pt x="584" y="361"/>
                    </a:cubicBezTo>
                    <a:cubicBezTo>
                      <a:pt x="584" y="361"/>
                      <a:pt x="584" y="361"/>
                      <a:pt x="585" y="361"/>
                    </a:cubicBezTo>
                    <a:cubicBezTo>
                      <a:pt x="585" y="361"/>
                      <a:pt x="585" y="362"/>
                      <a:pt x="585" y="362"/>
                    </a:cubicBezTo>
                    <a:cubicBezTo>
                      <a:pt x="585" y="362"/>
                      <a:pt x="585" y="363"/>
                      <a:pt x="585" y="363"/>
                    </a:cubicBezTo>
                    <a:cubicBezTo>
                      <a:pt x="585" y="365"/>
                      <a:pt x="585" y="365"/>
                      <a:pt x="585" y="365"/>
                    </a:cubicBezTo>
                    <a:cubicBezTo>
                      <a:pt x="585" y="366"/>
                      <a:pt x="585" y="366"/>
                      <a:pt x="585" y="366"/>
                    </a:cubicBezTo>
                    <a:cubicBezTo>
                      <a:pt x="585" y="366"/>
                      <a:pt x="585" y="366"/>
                      <a:pt x="585" y="367"/>
                    </a:cubicBezTo>
                    <a:cubicBezTo>
                      <a:pt x="585" y="368"/>
                      <a:pt x="585" y="369"/>
                      <a:pt x="585" y="369"/>
                    </a:cubicBezTo>
                    <a:cubicBezTo>
                      <a:pt x="584" y="370"/>
                      <a:pt x="584" y="370"/>
                      <a:pt x="584" y="371"/>
                    </a:cubicBezTo>
                    <a:cubicBezTo>
                      <a:pt x="584" y="371"/>
                      <a:pt x="584" y="371"/>
                      <a:pt x="584" y="371"/>
                    </a:cubicBezTo>
                    <a:cubicBezTo>
                      <a:pt x="584" y="372"/>
                      <a:pt x="584" y="372"/>
                      <a:pt x="584" y="373"/>
                    </a:cubicBezTo>
                    <a:cubicBezTo>
                      <a:pt x="584" y="373"/>
                      <a:pt x="584" y="375"/>
                      <a:pt x="584" y="375"/>
                    </a:cubicBezTo>
                    <a:cubicBezTo>
                      <a:pt x="584" y="375"/>
                      <a:pt x="583" y="376"/>
                      <a:pt x="583" y="376"/>
                    </a:cubicBezTo>
                    <a:cubicBezTo>
                      <a:pt x="583" y="377"/>
                      <a:pt x="583" y="377"/>
                      <a:pt x="583" y="377"/>
                    </a:cubicBezTo>
                    <a:cubicBezTo>
                      <a:pt x="583" y="377"/>
                      <a:pt x="583" y="378"/>
                      <a:pt x="583" y="379"/>
                    </a:cubicBezTo>
                    <a:cubicBezTo>
                      <a:pt x="583" y="379"/>
                      <a:pt x="583" y="380"/>
                      <a:pt x="583" y="380"/>
                    </a:cubicBezTo>
                    <a:cubicBezTo>
                      <a:pt x="582" y="380"/>
                      <a:pt x="582" y="381"/>
                      <a:pt x="582" y="382"/>
                    </a:cubicBezTo>
                    <a:cubicBezTo>
                      <a:pt x="582" y="383"/>
                      <a:pt x="582" y="383"/>
                      <a:pt x="582" y="383"/>
                    </a:cubicBezTo>
                    <a:cubicBezTo>
                      <a:pt x="582" y="383"/>
                      <a:pt x="582" y="384"/>
                      <a:pt x="582" y="385"/>
                    </a:cubicBezTo>
                    <a:cubicBezTo>
                      <a:pt x="581" y="385"/>
                      <a:pt x="581" y="385"/>
                      <a:pt x="580" y="385"/>
                    </a:cubicBezTo>
                    <a:cubicBezTo>
                      <a:pt x="579" y="385"/>
                      <a:pt x="579" y="385"/>
                      <a:pt x="579" y="387"/>
                    </a:cubicBezTo>
                    <a:cubicBezTo>
                      <a:pt x="579" y="386"/>
                      <a:pt x="578" y="386"/>
                      <a:pt x="578" y="386"/>
                    </a:cubicBezTo>
                    <a:cubicBezTo>
                      <a:pt x="578" y="386"/>
                      <a:pt x="578" y="386"/>
                      <a:pt x="577" y="386"/>
                    </a:cubicBezTo>
                    <a:cubicBezTo>
                      <a:pt x="576" y="386"/>
                      <a:pt x="576" y="386"/>
                      <a:pt x="576" y="386"/>
                    </a:cubicBezTo>
                    <a:cubicBezTo>
                      <a:pt x="576" y="386"/>
                      <a:pt x="576" y="385"/>
                      <a:pt x="575" y="385"/>
                    </a:cubicBezTo>
                    <a:cubicBezTo>
                      <a:pt x="574" y="385"/>
                      <a:pt x="574" y="385"/>
                      <a:pt x="574" y="385"/>
                    </a:cubicBezTo>
                    <a:cubicBezTo>
                      <a:pt x="574" y="385"/>
                      <a:pt x="574" y="385"/>
                      <a:pt x="573" y="385"/>
                    </a:cubicBezTo>
                    <a:cubicBezTo>
                      <a:pt x="572" y="385"/>
                      <a:pt x="572" y="385"/>
                      <a:pt x="572" y="385"/>
                    </a:cubicBezTo>
                    <a:cubicBezTo>
                      <a:pt x="571" y="385"/>
                      <a:pt x="571" y="385"/>
                      <a:pt x="571" y="385"/>
                    </a:cubicBezTo>
                    <a:moveTo>
                      <a:pt x="577" y="358"/>
                    </a:moveTo>
                    <a:cubicBezTo>
                      <a:pt x="576" y="358"/>
                      <a:pt x="576" y="358"/>
                      <a:pt x="576" y="357"/>
                    </a:cubicBezTo>
                    <a:cubicBezTo>
                      <a:pt x="576" y="357"/>
                      <a:pt x="576" y="357"/>
                      <a:pt x="576" y="357"/>
                    </a:cubicBezTo>
                    <a:cubicBezTo>
                      <a:pt x="576" y="356"/>
                      <a:pt x="576" y="356"/>
                      <a:pt x="576" y="356"/>
                    </a:cubicBezTo>
                    <a:cubicBezTo>
                      <a:pt x="576" y="355"/>
                      <a:pt x="576" y="355"/>
                      <a:pt x="576" y="355"/>
                    </a:cubicBezTo>
                    <a:cubicBezTo>
                      <a:pt x="576" y="355"/>
                      <a:pt x="577" y="354"/>
                      <a:pt x="577" y="354"/>
                    </a:cubicBezTo>
                    <a:cubicBezTo>
                      <a:pt x="577" y="354"/>
                      <a:pt x="577" y="354"/>
                      <a:pt x="577" y="353"/>
                    </a:cubicBezTo>
                    <a:cubicBezTo>
                      <a:pt x="577" y="353"/>
                      <a:pt x="577" y="353"/>
                      <a:pt x="577" y="352"/>
                    </a:cubicBezTo>
                    <a:cubicBezTo>
                      <a:pt x="577" y="352"/>
                      <a:pt x="577" y="352"/>
                      <a:pt x="577" y="351"/>
                    </a:cubicBezTo>
                    <a:cubicBezTo>
                      <a:pt x="577" y="351"/>
                      <a:pt x="577" y="351"/>
                      <a:pt x="578" y="351"/>
                    </a:cubicBezTo>
                    <a:cubicBezTo>
                      <a:pt x="578" y="350"/>
                      <a:pt x="578" y="350"/>
                      <a:pt x="578" y="350"/>
                    </a:cubicBezTo>
                    <a:cubicBezTo>
                      <a:pt x="578" y="349"/>
                      <a:pt x="578" y="349"/>
                      <a:pt x="578" y="349"/>
                    </a:cubicBezTo>
                    <a:cubicBezTo>
                      <a:pt x="578" y="348"/>
                      <a:pt x="578" y="348"/>
                      <a:pt x="578" y="348"/>
                    </a:cubicBezTo>
                    <a:cubicBezTo>
                      <a:pt x="578" y="347"/>
                      <a:pt x="578" y="347"/>
                      <a:pt x="578" y="347"/>
                    </a:cubicBezTo>
                    <a:cubicBezTo>
                      <a:pt x="578" y="347"/>
                      <a:pt x="578" y="347"/>
                      <a:pt x="578" y="346"/>
                    </a:cubicBezTo>
                    <a:cubicBezTo>
                      <a:pt x="578" y="346"/>
                      <a:pt x="578" y="346"/>
                      <a:pt x="578" y="346"/>
                    </a:cubicBezTo>
                    <a:cubicBezTo>
                      <a:pt x="578" y="345"/>
                      <a:pt x="578" y="345"/>
                      <a:pt x="578" y="345"/>
                    </a:cubicBezTo>
                    <a:cubicBezTo>
                      <a:pt x="578" y="344"/>
                      <a:pt x="579" y="344"/>
                      <a:pt x="579" y="344"/>
                    </a:cubicBezTo>
                    <a:cubicBezTo>
                      <a:pt x="580" y="344"/>
                      <a:pt x="581" y="344"/>
                      <a:pt x="581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3" y="342"/>
                      <a:pt x="583" y="342"/>
                      <a:pt x="583" y="342"/>
                    </a:cubicBezTo>
                    <a:cubicBezTo>
                      <a:pt x="584" y="342"/>
                      <a:pt x="584" y="342"/>
                      <a:pt x="584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3"/>
                    </a:cubicBezTo>
                    <a:cubicBezTo>
                      <a:pt x="585" y="343"/>
                      <a:pt x="585" y="343"/>
                      <a:pt x="587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9" y="343"/>
                      <a:pt x="589" y="343"/>
                      <a:pt x="589" y="343"/>
                    </a:cubicBezTo>
                    <a:cubicBezTo>
                      <a:pt x="589" y="344"/>
                      <a:pt x="589" y="344"/>
                      <a:pt x="589" y="344"/>
                    </a:cubicBezTo>
                    <a:cubicBezTo>
                      <a:pt x="588" y="345"/>
                      <a:pt x="588" y="345"/>
                      <a:pt x="588" y="345"/>
                    </a:cubicBezTo>
                    <a:cubicBezTo>
                      <a:pt x="588" y="346"/>
                      <a:pt x="588" y="346"/>
                      <a:pt x="588" y="346"/>
                    </a:cubicBezTo>
                    <a:cubicBezTo>
                      <a:pt x="588" y="347"/>
                      <a:pt x="588" y="347"/>
                      <a:pt x="588" y="347"/>
                    </a:cubicBezTo>
                    <a:cubicBezTo>
                      <a:pt x="588" y="347"/>
                      <a:pt x="588" y="348"/>
                      <a:pt x="588" y="348"/>
                    </a:cubicBezTo>
                    <a:cubicBezTo>
                      <a:pt x="588" y="349"/>
                      <a:pt x="588" y="349"/>
                      <a:pt x="588" y="349"/>
                    </a:cubicBezTo>
                    <a:cubicBezTo>
                      <a:pt x="588" y="350"/>
                      <a:pt x="588" y="350"/>
                      <a:pt x="588" y="350"/>
                    </a:cubicBezTo>
                    <a:cubicBezTo>
                      <a:pt x="588" y="352"/>
                      <a:pt x="588" y="352"/>
                      <a:pt x="588" y="352"/>
                    </a:cubicBezTo>
                    <a:cubicBezTo>
                      <a:pt x="587" y="352"/>
                      <a:pt x="587" y="352"/>
                      <a:pt x="587" y="352"/>
                    </a:cubicBezTo>
                    <a:cubicBezTo>
                      <a:pt x="587" y="353"/>
                      <a:pt x="587" y="353"/>
                      <a:pt x="587" y="353"/>
                    </a:cubicBezTo>
                    <a:cubicBezTo>
                      <a:pt x="587" y="354"/>
                      <a:pt x="587" y="354"/>
                      <a:pt x="587" y="354"/>
                    </a:cubicBezTo>
                    <a:cubicBezTo>
                      <a:pt x="587" y="355"/>
                      <a:pt x="587" y="355"/>
                      <a:pt x="587" y="355"/>
                    </a:cubicBezTo>
                    <a:cubicBezTo>
                      <a:pt x="587" y="356"/>
                      <a:pt x="587" y="356"/>
                      <a:pt x="587" y="356"/>
                    </a:cubicBezTo>
                    <a:cubicBezTo>
                      <a:pt x="587" y="357"/>
                      <a:pt x="587" y="357"/>
                      <a:pt x="587" y="357"/>
                    </a:cubicBezTo>
                    <a:cubicBezTo>
                      <a:pt x="587" y="358"/>
                      <a:pt x="587" y="358"/>
                      <a:pt x="585" y="358"/>
                    </a:cubicBezTo>
                    <a:cubicBezTo>
                      <a:pt x="585" y="358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3" y="359"/>
                      <a:pt x="583" y="359"/>
                      <a:pt x="583" y="359"/>
                    </a:cubicBezTo>
                    <a:cubicBezTo>
                      <a:pt x="583" y="359"/>
                      <a:pt x="583" y="358"/>
                      <a:pt x="582" y="358"/>
                    </a:cubicBezTo>
                    <a:cubicBezTo>
                      <a:pt x="581" y="358"/>
                      <a:pt x="581" y="358"/>
                      <a:pt x="581" y="358"/>
                    </a:cubicBezTo>
                    <a:cubicBezTo>
                      <a:pt x="581" y="358"/>
                      <a:pt x="581" y="358"/>
                      <a:pt x="580" y="358"/>
                    </a:cubicBezTo>
                    <a:cubicBezTo>
                      <a:pt x="579" y="358"/>
                      <a:pt x="579" y="358"/>
                      <a:pt x="579" y="358"/>
                    </a:cubicBezTo>
                    <a:cubicBezTo>
                      <a:pt x="578" y="358"/>
                      <a:pt x="578" y="358"/>
                      <a:pt x="578" y="358"/>
                    </a:cubicBezTo>
                    <a:cubicBezTo>
                      <a:pt x="577" y="358"/>
                      <a:pt x="577" y="358"/>
                      <a:pt x="577" y="358"/>
                    </a:cubicBezTo>
                    <a:moveTo>
                      <a:pt x="612" y="327"/>
                    </a:moveTo>
                    <a:cubicBezTo>
                      <a:pt x="612" y="327"/>
                      <a:pt x="612" y="327"/>
                      <a:pt x="612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8"/>
                    </a:cubicBezTo>
                    <a:cubicBezTo>
                      <a:pt x="612" y="330"/>
                      <a:pt x="613" y="331"/>
                      <a:pt x="614" y="332"/>
                    </a:cubicBezTo>
                    <a:cubicBezTo>
                      <a:pt x="622" y="349"/>
                      <a:pt x="626" y="353"/>
                      <a:pt x="633" y="361"/>
                    </a:cubicBezTo>
                    <a:cubicBezTo>
                      <a:pt x="638" y="365"/>
                      <a:pt x="643" y="370"/>
                      <a:pt x="647" y="372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7"/>
                      <a:pt x="653" y="377"/>
                      <a:pt x="653" y="377"/>
                    </a:cubicBezTo>
                    <a:cubicBezTo>
                      <a:pt x="653" y="378"/>
                      <a:pt x="653" y="379"/>
                      <a:pt x="653" y="379"/>
                    </a:cubicBezTo>
                    <a:cubicBezTo>
                      <a:pt x="653" y="379"/>
                      <a:pt x="653" y="380"/>
                      <a:pt x="653" y="380"/>
                    </a:cubicBezTo>
                    <a:cubicBezTo>
                      <a:pt x="653" y="381"/>
                      <a:pt x="653" y="381"/>
                      <a:pt x="653" y="381"/>
                    </a:cubicBezTo>
                    <a:cubicBezTo>
                      <a:pt x="653" y="382"/>
                      <a:pt x="653" y="382"/>
                      <a:pt x="653" y="382"/>
                    </a:cubicBezTo>
                    <a:cubicBezTo>
                      <a:pt x="653" y="384"/>
                      <a:pt x="653" y="384"/>
                      <a:pt x="653" y="384"/>
                    </a:cubicBezTo>
                    <a:cubicBezTo>
                      <a:pt x="653" y="384"/>
                      <a:pt x="653" y="384"/>
                      <a:pt x="653" y="385"/>
                    </a:cubicBezTo>
                    <a:cubicBezTo>
                      <a:pt x="652" y="385"/>
                      <a:pt x="652" y="385"/>
                      <a:pt x="651" y="385"/>
                    </a:cubicBezTo>
                    <a:cubicBezTo>
                      <a:pt x="651" y="385"/>
                      <a:pt x="650" y="385"/>
                      <a:pt x="650" y="385"/>
                    </a:cubicBezTo>
                    <a:cubicBezTo>
                      <a:pt x="649" y="385"/>
                      <a:pt x="648" y="384"/>
                      <a:pt x="648" y="384"/>
                    </a:cubicBezTo>
                    <a:cubicBezTo>
                      <a:pt x="648" y="384"/>
                      <a:pt x="647" y="384"/>
                      <a:pt x="647" y="384"/>
                    </a:cubicBezTo>
                    <a:cubicBezTo>
                      <a:pt x="646" y="384"/>
                      <a:pt x="645" y="384"/>
                      <a:pt x="645" y="384"/>
                    </a:cubicBezTo>
                    <a:cubicBezTo>
                      <a:pt x="645" y="384"/>
                      <a:pt x="644" y="384"/>
                      <a:pt x="643" y="384"/>
                    </a:cubicBezTo>
                    <a:cubicBezTo>
                      <a:pt x="643" y="384"/>
                      <a:pt x="643" y="384"/>
                      <a:pt x="643" y="384"/>
                    </a:cubicBezTo>
                    <a:cubicBezTo>
                      <a:pt x="641" y="384"/>
                      <a:pt x="641" y="383"/>
                      <a:pt x="641" y="383"/>
                    </a:cubicBezTo>
                    <a:cubicBezTo>
                      <a:pt x="641" y="384"/>
                      <a:pt x="641" y="385"/>
                      <a:pt x="641" y="385"/>
                    </a:cubicBezTo>
                    <a:cubicBezTo>
                      <a:pt x="641" y="386"/>
                      <a:pt x="640" y="387"/>
                      <a:pt x="640" y="387"/>
                    </a:cubicBezTo>
                    <a:cubicBezTo>
                      <a:pt x="640" y="388"/>
                      <a:pt x="640" y="389"/>
                      <a:pt x="640" y="390"/>
                    </a:cubicBezTo>
                    <a:cubicBezTo>
                      <a:pt x="640" y="390"/>
                      <a:pt x="640" y="391"/>
                      <a:pt x="640" y="392"/>
                    </a:cubicBezTo>
                    <a:cubicBezTo>
                      <a:pt x="640" y="392"/>
                      <a:pt x="639" y="393"/>
                      <a:pt x="639" y="394"/>
                    </a:cubicBezTo>
                    <a:cubicBezTo>
                      <a:pt x="639" y="395"/>
                      <a:pt x="639" y="395"/>
                      <a:pt x="639" y="396"/>
                    </a:cubicBezTo>
                    <a:cubicBezTo>
                      <a:pt x="639" y="396"/>
                      <a:pt x="639" y="397"/>
                      <a:pt x="639" y="398"/>
                    </a:cubicBezTo>
                    <a:cubicBezTo>
                      <a:pt x="639" y="398"/>
                      <a:pt x="639" y="399"/>
                      <a:pt x="637" y="401"/>
                    </a:cubicBezTo>
                    <a:cubicBezTo>
                      <a:pt x="636" y="402"/>
                      <a:pt x="633" y="402"/>
                      <a:pt x="631" y="403"/>
                    </a:cubicBezTo>
                    <a:cubicBezTo>
                      <a:pt x="631" y="403"/>
                      <a:pt x="630" y="403"/>
                      <a:pt x="629" y="403"/>
                    </a:cubicBezTo>
                    <a:cubicBezTo>
                      <a:pt x="625" y="408"/>
                      <a:pt x="623" y="414"/>
                      <a:pt x="618" y="417"/>
                    </a:cubicBezTo>
                    <a:cubicBezTo>
                      <a:pt x="613" y="415"/>
                      <a:pt x="600" y="403"/>
                      <a:pt x="600" y="403"/>
                    </a:cubicBezTo>
                    <a:cubicBezTo>
                      <a:pt x="600" y="403"/>
                      <a:pt x="600" y="403"/>
                      <a:pt x="600" y="402"/>
                    </a:cubicBezTo>
                    <a:cubicBezTo>
                      <a:pt x="601" y="400"/>
                      <a:pt x="603" y="398"/>
                      <a:pt x="604" y="396"/>
                    </a:cubicBezTo>
                    <a:cubicBezTo>
                      <a:pt x="606" y="396"/>
                      <a:pt x="609" y="396"/>
                      <a:pt x="610" y="396"/>
                    </a:cubicBezTo>
                    <a:cubicBezTo>
                      <a:pt x="615" y="397"/>
                      <a:pt x="615" y="397"/>
                      <a:pt x="626" y="401"/>
                    </a:cubicBezTo>
                    <a:cubicBezTo>
                      <a:pt x="628" y="399"/>
                      <a:pt x="627" y="395"/>
                      <a:pt x="626" y="389"/>
                    </a:cubicBezTo>
                    <a:cubicBezTo>
                      <a:pt x="625" y="389"/>
                      <a:pt x="625" y="389"/>
                      <a:pt x="625" y="389"/>
                    </a:cubicBezTo>
                    <a:cubicBezTo>
                      <a:pt x="584" y="331"/>
                      <a:pt x="584" y="331"/>
                      <a:pt x="584" y="331"/>
                    </a:cubicBezTo>
                    <a:cubicBezTo>
                      <a:pt x="583" y="330"/>
                      <a:pt x="583" y="330"/>
                      <a:pt x="583" y="330"/>
                    </a:cubicBezTo>
                    <a:cubicBezTo>
                      <a:pt x="579" y="335"/>
                      <a:pt x="579" y="335"/>
                      <a:pt x="579" y="335"/>
                    </a:cubicBezTo>
                    <a:cubicBezTo>
                      <a:pt x="575" y="335"/>
                      <a:pt x="573" y="336"/>
                      <a:pt x="567" y="339"/>
                    </a:cubicBezTo>
                    <a:cubicBezTo>
                      <a:pt x="566" y="339"/>
                      <a:pt x="566" y="339"/>
                      <a:pt x="566" y="339"/>
                    </a:cubicBezTo>
                    <a:cubicBezTo>
                      <a:pt x="565" y="339"/>
                      <a:pt x="564" y="339"/>
                      <a:pt x="563" y="339"/>
                    </a:cubicBezTo>
                    <a:cubicBezTo>
                      <a:pt x="563" y="338"/>
                      <a:pt x="562" y="338"/>
                      <a:pt x="561" y="338"/>
                    </a:cubicBezTo>
                    <a:cubicBezTo>
                      <a:pt x="560" y="338"/>
                      <a:pt x="560" y="338"/>
                      <a:pt x="559" y="338"/>
                    </a:cubicBezTo>
                    <a:cubicBezTo>
                      <a:pt x="558" y="338"/>
                      <a:pt x="557" y="338"/>
                      <a:pt x="557" y="337"/>
                    </a:cubicBezTo>
                    <a:cubicBezTo>
                      <a:pt x="557" y="337"/>
                      <a:pt x="555" y="337"/>
                      <a:pt x="554" y="337"/>
                    </a:cubicBezTo>
                    <a:cubicBezTo>
                      <a:pt x="554" y="336"/>
                      <a:pt x="553" y="336"/>
                      <a:pt x="552" y="336"/>
                    </a:cubicBezTo>
                    <a:cubicBezTo>
                      <a:pt x="552" y="336"/>
                      <a:pt x="552" y="336"/>
                      <a:pt x="550" y="336"/>
                    </a:cubicBezTo>
                    <a:cubicBezTo>
                      <a:pt x="550" y="336"/>
                      <a:pt x="550" y="336"/>
                      <a:pt x="549" y="336"/>
                    </a:cubicBezTo>
                    <a:cubicBezTo>
                      <a:pt x="549" y="335"/>
                      <a:pt x="549" y="335"/>
                      <a:pt x="549" y="335"/>
                    </a:cubicBezTo>
                    <a:cubicBezTo>
                      <a:pt x="549" y="335"/>
                      <a:pt x="549" y="335"/>
                      <a:pt x="547" y="335"/>
                    </a:cubicBezTo>
                    <a:cubicBezTo>
                      <a:pt x="547" y="335"/>
                      <a:pt x="547" y="335"/>
                      <a:pt x="545" y="335"/>
                    </a:cubicBezTo>
                    <a:cubicBezTo>
                      <a:pt x="539" y="344"/>
                      <a:pt x="530" y="349"/>
                      <a:pt x="523" y="355"/>
                    </a:cubicBezTo>
                    <a:cubicBezTo>
                      <a:pt x="523" y="355"/>
                      <a:pt x="523" y="355"/>
                      <a:pt x="523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1" y="355"/>
                      <a:pt x="521" y="355"/>
                      <a:pt x="521" y="355"/>
                    </a:cubicBezTo>
                    <a:cubicBezTo>
                      <a:pt x="513" y="359"/>
                      <a:pt x="513" y="359"/>
                      <a:pt x="507" y="368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4" y="372"/>
                      <a:pt x="503" y="376"/>
                      <a:pt x="501" y="379"/>
                    </a:cubicBezTo>
                    <a:cubicBezTo>
                      <a:pt x="498" y="381"/>
                      <a:pt x="495" y="383"/>
                      <a:pt x="490" y="386"/>
                    </a:cubicBezTo>
                    <a:cubicBezTo>
                      <a:pt x="485" y="387"/>
                      <a:pt x="485" y="387"/>
                      <a:pt x="485" y="387"/>
                    </a:cubicBezTo>
                    <a:cubicBezTo>
                      <a:pt x="482" y="388"/>
                      <a:pt x="482" y="388"/>
                      <a:pt x="482" y="388"/>
                    </a:cubicBezTo>
                    <a:cubicBezTo>
                      <a:pt x="479" y="388"/>
                      <a:pt x="476" y="387"/>
                      <a:pt x="474" y="387"/>
                    </a:cubicBezTo>
                    <a:cubicBezTo>
                      <a:pt x="469" y="385"/>
                      <a:pt x="469" y="385"/>
                      <a:pt x="469" y="385"/>
                    </a:cubicBezTo>
                    <a:cubicBezTo>
                      <a:pt x="469" y="385"/>
                      <a:pt x="468" y="385"/>
                      <a:pt x="467" y="385"/>
                    </a:cubicBezTo>
                    <a:cubicBezTo>
                      <a:pt x="466" y="385"/>
                      <a:pt x="464" y="385"/>
                      <a:pt x="463" y="385"/>
                    </a:cubicBezTo>
                    <a:cubicBezTo>
                      <a:pt x="463" y="385"/>
                      <a:pt x="463" y="385"/>
                      <a:pt x="463" y="385"/>
                    </a:cubicBezTo>
                    <a:cubicBezTo>
                      <a:pt x="460" y="385"/>
                      <a:pt x="458" y="386"/>
                      <a:pt x="456" y="386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8"/>
                      <a:pt x="456" y="388"/>
                    </a:cubicBezTo>
                    <a:cubicBezTo>
                      <a:pt x="455" y="388"/>
                      <a:pt x="455" y="388"/>
                      <a:pt x="455" y="388"/>
                    </a:cubicBezTo>
                    <a:cubicBezTo>
                      <a:pt x="454" y="388"/>
                      <a:pt x="454" y="388"/>
                      <a:pt x="454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4" y="388"/>
                    </a:cubicBezTo>
                    <a:cubicBezTo>
                      <a:pt x="454" y="388"/>
                      <a:pt x="455" y="388"/>
                      <a:pt x="456" y="389"/>
                    </a:cubicBezTo>
                    <a:cubicBezTo>
                      <a:pt x="457" y="390"/>
                      <a:pt x="458" y="391"/>
                      <a:pt x="460" y="392"/>
                    </a:cubicBezTo>
                    <a:cubicBezTo>
                      <a:pt x="461" y="392"/>
                      <a:pt x="461" y="392"/>
                      <a:pt x="461" y="392"/>
                    </a:cubicBezTo>
                    <a:cubicBezTo>
                      <a:pt x="461" y="394"/>
                      <a:pt x="461" y="395"/>
                      <a:pt x="461" y="397"/>
                    </a:cubicBezTo>
                    <a:cubicBezTo>
                      <a:pt x="463" y="397"/>
                      <a:pt x="464" y="398"/>
                      <a:pt x="466" y="399"/>
                    </a:cubicBezTo>
                    <a:cubicBezTo>
                      <a:pt x="470" y="400"/>
                      <a:pt x="470" y="400"/>
                      <a:pt x="470" y="400"/>
                    </a:cubicBezTo>
                    <a:cubicBezTo>
                      <a:pt x="473" y="401"/>
                      <a:pt x="475" y="401"/>
                      <a:pt x="477" y="401"/>
                    </a:cubicBezTo>
                    <a:cubicBezTo>
                      <a:pt x="482" y="401"/>
                      <a:pt x="486" y="399"/>
                      <a:pt x="497" y="395"/>
                    </a:cubicBezTo>
                    <a:cubicBezTo>
                      <a:pt x="501" y="394"/>
                      <a:pt x="506" y="393"/>
                      <a:pt x="509" y="393"/>
                    </a:cubicBezTo>
                    <a:cubicBezTo>
                      <a:pt x="509" y="393"/>
                      <a:pt x="509" y="393"/>
                      <a:pt x="512" y="393"/>
                    </a:cubicBezTo>
                    <a:cubicBezTo>
                      <a:pt x="526" y="395"/>
                      <a:pt x="540" y="401"/>
                      <a:pt x="553" y="402"/>
                    </a:cubicBezTo>
                    <a:cubicBezTo>
                      <a:pt x="555" y="402"/>
                      <a:pt x="557" y="402"/>
                      <a:pt x="559" y="402"/>
                    </a:cubicBezTo>
                    <a:cubicBezTo>
                      <a:pt x="562" y="402"/>
                      <a:pt x="566" y="401"/>
                      <a:pt x="570" y="400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81" y="401"/>
                      <a:pt x="581" y="401"/>
                      <a:pt x="587" y="406"/>
                    </a:cubicBezTo>
                    <a:cubicBezTo>
                      <a:pt x="585" y="414"/>
                      <a:pt x="587" y="422"/>
                      <a:pt x="585" y="430"/>
                    </a:cubicBezTo>
                    <a:cubicBezTo>
                      <a:pt x="585" y="430"/>
                      <a:pt x="585" y="430"/>
                      <a:pt x="585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3" y="430"/>
                    </a:cubicBezTo>
                    <a:cubicBezTo>
                      <a:pt x="587" y="445"/>
                      <a:pt x="590" y="446"/>
                      <a:pt x="600" y="450"/>
                    </a:cubicBezTo>
                    <a:cubicBezTo>
                      <a:pt x="600" y="450"/>
                      <a:pt x="600" y="450"/>
                      <a:pt x="600" y="450"/>
                    </a:cubicBezTo>
                    <a:cubicBezTo>
                      <a:pt x="619" y="454"/>
                      <a:pt x="625" y="476"/>
                      <a:pt x="644" y="479"/>
                    </a:cubicBezTo>
                    <a:cubicBezTo>
                      <a:pt x="645" y="479"/>
                      <a:pt x="645" y="479"/>
                      <a:pt x="645" y="479"/>
                    </a:cubicBezTo>
                    <a:cubicBezTo>
                      <a:pt x="646" y="481"/>
                      <a:pt x="650" y="482"/>
                      <a:pt x="651" y="482"/>
                    </a:cubicBezTo>
                    <a:cubicBezTo>
                      <a:pt x="653" y="482"/>
                      <a:pt x="653" y="482"/>
                      <a:pt x="653" y="482"/>
                    </a:cubicBezTo>
                    <a:cubicBezTo>
                      <a:pt x="653" y="483"/>
                      <a:pt x="653" y="483"/>
                      <a:pt x="653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5" y="483"/>
                    </a:cubicBezTo>
                    <a:cubicBezTo>
                      <a:pt x="655" y="483"/>
                      <a:pt x="655" y="483"/>
                      <a:pt x="657" y="479"/>
                    </a:cubicBezTo>
                    <a:cubicBezTo>
                      <a:pt x="663" y="464"/>
                      <a:pt x="665" y="460"/>
                      <a:pt x="678" y="459"/>
                    </a:cubicBezTo>
                    <a:cubicBezTo>
                      <a:pt x="678" y="459"/>
                      <a:pt x="678" y="459"/>
                      <a:pt x="681" y="460"/>
                    </a:cubicBezTo>
                    <a:cubicBezTo>
                      <a:pt x="683" y="460"/>
                      <a:pt x="685" y="460"/>
                      <a:pt x="687" y="461"/>
                    </a:cubicBezTo>
                    <a:cubicBezTo>
                      <a:pt x="700" y="470"/>
                      <a:pt x="700" y="470"/>
                      <a:pt x="708" y="473"/>
                    </a:cubicBezTo>
                    <a:cubicBezTo>
                      <a:pt x="728" y="481"/>
                      <a:pt x="729" y="481"/>
                      <a:pt x="750" y="481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1"/>
                      <a:pt x="751" y="481"/>
                      <a:pt x="755" y="481"/>
                    </a:cubicBezTo>
                    <a:cubicBezTo>
                      <a:pt x="765" y="481"/>
                      <a:pt x="768" y="481"/>
                      <a:pt x="786" y="479"/>
                    </a:cubicBezTo>
                    <a:cubicBezTo>
                      <a:pt x="795" y="469"/>
                      <a:pt x="797" y="448"/>
                      <a:pt x="792" y="427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0" y="426"/>
                      <a:pt x="790" y="426"/>
                      <a:pt x="790" y="426"/>
                    </a:cubicBezTo>
                    <a:cubicBezTo>
                      <a:pt x="789" y="426"/>
                      <a:pt x="789" y="426"/>
                      <a:pt x="789" y="426"/>
                    </a:cubicBezTo>
                    <a:cubicBezTo>
                      <a:pt x="789" y="426"/>
                      <a:pt x="789" y="426"/>
                      <a:pt x="788" y="426"/>
                    </a:cubicBezTo>
                    <a:cubicBezTo>
                      <a:pt x="788" y="426"/>
                      <a:pt x="788" y="426"/>
                      <a:pt x="788" y="426"/>
                    </a:cubicBezTo>
                    <a:cubicBezTo>
                      <a:pt x="787" y="426"/>
                      <a:pt x="787" y="426"/>
                      <a:pt x="787" y="426"/>
                    </a:cubicBezTo>
                    <a:cubicBezTo>
                      <a:pt x="787" y="426"/>
                      <a:pt x="787" y="426"/>
                      <a:pt x="786" y="426"/>
                    </a:cubicBezTo>
                    <a:cubicBezTo>
                      <a:pt x="786" y="426"/>
                      <a:pt x="785" y="426"/>
                      <a:pt x="785" y="431"/>
                    </a:cubicBezTo>
                    <a:cubicBezTo>
                      <a:pt x="786" y="431"/>
                      <a:pt x="786" y="431"/>
                      <a:pt x="786" y="431"/>
                    </a:cubicBezTo>
                    <a:cubicBezTo>
                      <a:pt x="786" y="432"/>
                      <a:pt x="786" y="432"/>
                      <a:pt x="786" y="432"/>
                    </a:cubicBezTo>
                    <a:cubicBezTo>
                      <a:pt x="786" y="433"/>
                      <a:pt x="786" y="433"/>
                      <a:pt x="786" y="433"/>
                    </a:cubicBezTo>
                    <a:cubicBezTo>
                      <a:pt x="786" y="434"/>
                      <a:pt x="786" y="434"/>
                      <a:pt x="786" y="435"/>
                    </a:cubicBezTo>
                    <a:cubicBezTo>
                      <a:pt x="786" y="436"/>
                      <a:pt x="786" y="436"/>
                      <a:pt x="786" y="436"/>
                    </a:cubicBezTo>
                    <a:cubicBezTo>
                      <a:pt x="786" y="436"/>
                      <a:pt x="787" y="436"/>
                      <a:pt x="787" y="437"/>
                    </a:cubicBezTo>
                    <a:cubicBezTo>
                      <a:pt x="787" y="438"/>
                      <a:pt x="787" y="438"/>
                      <a:pt x="787" y="438"/>
                    </a:cubicBezTo>
                    <a:cubicBezTo>
                      <a:pt x="787" y="438"/>
                      <a:pt x="787" y="439"/>
                      <a:pt x="787" y="439"/>
                    </a:cubicBezTo>
                    <a:cubicBezTo>
                      <a:pt x="787" y="440"/>
                      <a:pt x="787" y="440"/>
                      <a:pt x="787" y="440"/>
                    </a:cubicBezTo>
                    <a:cubicBezTo>
                      <a:pt x="784" y="443"/>
                      <a:pt x="780" y="446"/>
                      <a:pt x="777" y="448"/>
                    </a:cubicBezTo>
                    <a:cubicBezTo>
                      <a:pt x="775" y="448"/>
                      <a:pt x="775" y="448"/>
                      <a:pt x="775" y="448"/>
                    </a:cubicBezTo>
                    <a:cubicBezTo>
                      <a:pt x="771" y="449"/>
                      <a:pt x="771" y="449"/>
                      <a:pt x="771" y="449"/>
                    </a:cubicBezTo>
                    <a:cubicBezTo>
                      <a:pt x="768" y="446"/>
                      <a:pt x="768" y="446"/>
                      <a:pt x="768" y="446"/>
                    </a:cubicBezTo>
                    <a:cubicBezTo>
                      <a:pt x="768" y="445"/>
                      <a:pt x="768" y="445"/>
                      <a:pt x="768" y="445"/>
                    </a:cubicBezTo>
                    <a:cubicBezTo>
                      <a:pt x="768" y="445"/>
                      <a:pt x="768" y="444"/>
                      <a:pt x="768" y="443"/>
                    </a:cubicBezTo>
                    <a:cubicBezTo>
                      <a:pt x="768" y="443"/>
                      <a:pt x="768" y="443"/>
                      <a:pt x="768" y="443"/>
                    </a:cubicBezTo>
                    <a:cubicBezTo>
                      <a:pt x="768" y="442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68" y="439"/>
                      <a:pt x="768" y="439"/>
                      <a:pt x="768" y="439"/>
                    </a:cubicBezTo>
                    <a:cubicBezTo>
                      <a:pt x="768" y="438"/>
                      <a:pt x="768" y="438"/>
                      <a:pt x="768" y="438"/>
                    </a:cubicBezTo>
                    <a:cubicBezTo>
                      <a:pt x="768" y="437"/>
                      <a:pt x="768" y="437"/>
                      <a:pt x="770" y="436"/>
                    </a:cubicBezTo>
                    <a:cubicBezTo>
                      <a:pt x="770" y="436"/>
                      <a:pt x="770" y="436"/>
                      <a:pt x="771" y="436"/>
                    </a:cubicBezTo>
                    <a:cubicBezTo>
                      <a:pt x="773" y="435"/>
                      <a:pt x="775" y="434"/>
                      <a:pt x="775" y="433"/>
                    </a:cubicBezTo>
                    <a:cubicBezTo>
                      <a:pt x="775" y="431"/>
                      <a:pt x="775" y="431"/>
                      <a:pt x="775" y="431"/>
                    </a:cubicBezTo>
                    <a:cubicBezTo>
                      <a:pt x="775" y="431"/>
                      <a:pt x="775" y="431"/>
                      <a:pt x="774" y="431"/>
                    </a:cubicBezTo>
                    <a:cubicBezTo>
                      <a:pt x="773" y="431"/>
                      <a:pt x="773" y="431"/>
                      <a:pt x="773" y="431"/>
                    </a:cubicBezTo>
                    <a:cubicBezTo>
                      <a:pt x="772" y="431"/>
                      <a:pt x="771" y="432"/>
                      <a:pt x="771" y="432"/>
                    </a:cubicBezTo>
                    <a:cubicBezTo>
                      <a:pt x="770" y="432"/>
                      <a:pt x="770" y="432"/>
                      <a:pt x="769" y="432"/>
                    </a:cubicBezTo>
                    <a:cubicBezTo>
                      <a:pt x="768" y="432"/>
                      <a:pt x="768" y="432"/>
                      <a:pt x="768" y="432"/>
                    </a:cubicBezTo>
                    <a:cubicBezTo>
                      <a:pt x="768" y="432"/>
                      <a:pt x="767" y="432"/>
                      <a:pt x="766" y="432"/>
                    </a:cubicBezTo>
                    <a:cubicBezTo>
                      <a:pt x="765" y="432"/>
                      <a:pt x="765" y="432"/>
                      <a:pt x="765" y="432"/>
                    </a:cubicBezTo>
                    <a:cubicBezTo>
                      <a:pt x="764" y="432"/>
                      <a:pt x="763" y="432"/>
                      <a:pt x="762" y="429"/>
                    </a:cubicBezTo>
                    <a:cubicBezTo>
                      <a:pt x="760" y="428"/>
                      <a:pt x="758" y="427"/>
                      <a:pt x="757" y="426"/>
                    </a:cubicBezTo>
                    <a:cubicBezTo>
                      <a:pt x="753" y="427"/>
                      <a:pt x="750" y="428"/>
                      <a:pt x="746" y="428"/>
                    </a:cubicBezTo>
                    <a:cubicBezTo>
                      <a:pt x="745" y="428"/>
                      <a:pt x="745" y="428"/>
                      <a:pt x="744" y="428"/>
                    </a:cubicBezTo>
                    <a:cubicBezTo>
                      <a:pt x="738" y="429"/>
                      <a:pt x="732" y="432"/>
                      <a:pt x="725" y="432"/>
                    </a:cubicBezTo>
                    <a:cubicBezTo>
                      <a:pt x="725" y="429"/>
                      <a:pt x="726" y="427"/>
                      <a:pt x="727" y="425"/>
                    </a:cubicBezTo>
                    <a:cubicBezTo>
                      <a:pt x="726" y="424"/>
                      <a:pt x="725" y="421"/>
                      <a:pt x="723" y="420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3"/>
                      <a:pt x="720" y="413"/>
                      <a:pt x="720" y="413"/>
                    </a:cubicBezTo>
                    <a:cubicBezTo>
                      <a:pt x="720" y="412"/>
                      <a:pt x="720" y="412"/>
                      <a:pt x="720" y="412"/>
                    </a:cubicBezTo>
                    <a:cubicBezTo>
                      <a:pt x="720" y="410"/>
                      <a:pt x="720" y="410"/>
                      <a:pt x="720" y="410"/>
                    </a:cubicBezTo>
                    <a:cubicBezTo>
                      <a:pt x="720" y="409"/>
                      <a:pt x="720" y="409"/>
                      <a:pt x="720" y="409"/>
                    </a:cubicBezTo>
                    <a:cubicBezTo>
                      <a:pt x="720" y="409"/>
                      <a:pt x="720" y="408"/>
                      <a:pt x="720" y="408"/>
                    </a:cubicBezTo>
                    <a:cubicBezTo>
                      <a:pt x="720" y="408"/>
                      <a:pt x="720" y="407"/>
                      <a:pt x="720" y="407"/>
                    </a:cubicBezTo>
                    <a:cubicBezTo>
                      <a:pt x="720" y="406"/>
                      <a:pt x="720" y="406"/>
                      <a:pt x="720" y="405"/>
                    </a:cubicBezTo>
                    <a:cubicBezTo>
                      <a:pt x="717" y="402"/>
                      <a:pt x="714" y="398"/>
                      <a:pt x="710" y="396"/>
                    </a:cubicBezTo>
                    <a:cubicBezTo>
                      <a:pt x="710" y="392"/>
                      <a:pt x="711" y="388"/>
                      <a:pt x="712" y="385"/>
                    </a:cubicBezTo>
                    <a:cubicBezTo>
                      <a:pt x="712" y="385"/>
                      <a:pt x="712" y="384"/>
                      <a:pt x="713" y="384"/>
                    </a:cubicBezTo>
                    <a:cubicBezTo>
                      <a:pt x="711" y="383"/>
                      <a:pt x="709" y="383"/>
                      <a:pt x="707" y="382"/>
                    </a:cubicBezTo>
                    <a:cubicBezTo>
                      <a:pt x="706" y="382"/>
                      <a:pt x="706" y="382"/>
                      <a:pt x="705" y="382"/>
                    </a:cubicBezTo>
                    <a:cubicBezTo>
                      <a:pt x="701" y="382"/>
                      <a:pt x="694" y="384"/>
                      <a:pt x="690" y="392"/>
                    </a:cubicBezTo>
                    <a:cubicBezTo>
                      <a:pt x="690" y="396"/>
                      <a:pt x="692" y="400"/>
                      <a:pt x="693" y="404"/>
                    </a:cubicBezTo>
                    <a:cubicBezTo>
                      <a:pt x="693" y="404"/>
                      <a:pt x="693" y="404"/>
                      <a:pt x="693" y="405"/>
                    </a:cubicBezTo>
                    <a:cubicBezTo>
                      <a:pt x="692" y="422"/>
                      <a:pt x="691" y="424"/>
                      <a:pt x="681" y="425"/>
                    </a:cubicBezTo>
                    <a:cubicBezTo>
                      <a:pt x="678" y="424"/>
                      <a:pt x="678" y="424"/>
                      <a:pt x="672" y="414"/>
                    </a:cubicBezTo>
                    <a:cubicBezTo>
                      <a:pt x="669" y="407"/>
                      <a:pt x="669" y="406"/>
                      <a:pt x="674" y="401"/>
                    </a:cubicBezTo>
                    <a:cubicBezTo>
                      <a:pt x="672" y="401"/>
                      <a:pt x="669" y="400"/>
                      <a:pt x="667" y="400"/>
                    </a:cubicBezTo>
                    <a:cubicBezTo>
                      <a:pt x="662" y="396"/>
                      <a:pt x="662" y="396"/>
                      <a:pt x="656" y="371"/>
                    </a:cubicBezTo>
                    <a:cubicBezTo>
                      <a:pt x="656" y="371"/>
                      <a:pt x="656" y="371"/>
                      <a:pt x="655" y="371"/>
                    </a:cubicBezTo>
                    <a:cubicBezTo>
                      <a:pt x="653" y="361"/>
                      <a:pt x="653" y="361"/>
                      <a:pt x="647" y="356"/>
                    </a:cubicBezTo>
                    <a:cubicBezTo>
                      <a:pt x="647" y="356"/>
                      <a:pt x="647" y="356"/>
                      <a:pt x="647" y="356"/>
                    </a:cubicBezTo>
                    <a:cubicBezTo>
                      <a:pt x="644" y="353"/>
                      <a:pt x="644" y="353"/>
                      <a:pt x="644" y="353"/>
                    </a:cubicBezTo>
                    <a:cubicBezTo>
                      <a:pt x="644" y="353"/>
                      <a:pt x="644" y="353"/>
                      <a:pt x="643" y="353"/>
                    </a:cubicBezTo>
                    <a:cubicBezTo>
                      <a:pt x="641" y="353"/>
                      <a:pt x="638" y="353"/>
                      <a:pt x="637" y="353"/>
                    </a:cubicBezTo>
                    <a:cubicBezTo>
                      <a:pt x="629" y="340"/>
                      <a:pt x="625" y="338"/>
                      <a:pt x="619" y="333"/>
                    </a:cubicBezTo>
                    <a:cubicBezTo>
                      <a:pt x="617" y="331"/>
                      <a:pt x="614" y="328"/>
                      <a:pt x="612" y="327"/>
                    </a:cubicBezTo>
                    <a:moveTo>
                      <a:pt x="30" y="321"/>
                    </a:moveTo>
                    <a:cubicBezTo>
                      <a:pt x="30" y="321"/>
                      <a:pt x="30" y="321"/>
                      <a:pt x="30" y="322"/>
                    </a:cubicBezTo>
                    <a:cubicBezTo>
                      <a:pt x="30" y="322"/>
                      <a:pt x="30" y="322"/>
                      <a:pt x="30" y="322"/>
                    </a:cubicBezTo>
                    <a:cubicBezTo>
                      <a:pt x="30" y="321"/>
                      <a:pt x="30" y="321"/>
                      <a:pt x="30" y="321"/>
                    </a:cubicBezTo>
                    <a:moveTo>
                      <a:pt x="31" y="319"/>
                    </a:moveTo>
                    <a:cubicBezTo>
                      <a:pt x="31" y="319"/>
                      <a:pt x="31" y="320"/>
                      <a:pt x="31" y="320"/>
                    </a:cubicBezTo>
                    <a:cubicBezTo>
                      <a:pt x="31" y="320"/>
                      <a:pt x="31" y="320"/>
                      <a:pt x="31" y="320"/>
                    </a:cubicBezTo>
                    <a:cubicBezTo>
                      <a:pt x="31" y="319"/>
                      <a:pt x="31" y="319"/>
                      <a:pt x="31" y="319"/>
                    </a:cubicBezTo>
                    <a:cubicBezTo>
                      <a:pt x="31" y="319"/>
                      <a:pt x="31" y="319"/>
                      <a:pt x="31" y="319"/>
                    </a:cubicBezTo>
                    <a:moveTo>
                      <a:pt x="779" y="316"/>
                    </a:moveTo>
                    <a:cubicBezTo>
                      <a:pt x="779" y="316"/>
                      <a:pt x="778" y="316"/>
                      <a:pt x="778" y="319"/>
                    </a:cubicBezTo>
                    <a:cubicBezTo>
                      <a:pt x="771" y="322"/>
                      <a:pt x="771" y="322"/>
                      <a:pt x="770" y="323"/>
                    </a:cubicBezTo>
                    <a:cubicBezTo>
                      <a:pt x="768" y="325"/>
                      <a:pt x="768" y="325"/>
                      <a:pt x="768" y="326"/>
                    </a:cubicBezTo>
                    <a:cubicBezTo>
                      <a:pt x="770" y="328"/>
                      <a:pt x="773" y="327"/>
                      <a:pt x="775" y="329"/>
                    </a:cubicBezTo>
                    <a:cubicBezTo>
                      <a:pt x="775" y="330"/>
                      <a:pt x="776" y="332"/>
                      <a:pt x="776" y="335"/>
                    </a:cubicBezTo>
                    <a:cubicBezTo>
                      <a:pt x="774" y="337"/>
                      <a:pt x="770" y="338"/>
                      <a:pt x="768" y="342"/>
                    </a:cubicBezTo>
                    <a:cubicBezTo>
                      <a:pt x="768" y="342"/>
                      <a:pt x="768" y="342"/>
                      <a:pt x="768" y="342"/>
                    </a:cubicBezTo>
                    <a:cubicBezTo>
                      <a:pt x="767" y="342"/>
                      <a:pt x="766" y="342"/>
                      <a:pt x="765" y="342"/>
                    </a:cubicBezTo>
                    <a:cubicBezTo>
                      <a:pt x="765" y="342"/>
                      <a:pt x="765" y="342"/>
                      <a:pt x="765" y="342"/>
                    </a:cubicBezTo>
                    <a:cubicBezTo>
                      <a:pt x="764" y="342"/>
                      <a:pt x="763" y="342"/>
                      <a:pt x="763" y="342"/>
                    </a:cubicBezTo>
                    <a:cubicBezTo>
                      <a:pt x="763" y="342"/>
                      <a:pt x="762" y="342"/>
                      <a:pt x="762" y="342"/>
                    </a:cubicBezTo>
                    <a:cubicBezTo>
                      <a:pt x="760" y="342"/>
                      <a:pt x="760" y="342"/>
                      <a:pt x="760" y="342"/>
                    </a:cubicBezTo>
                    <a:cubicBezTo>
                      <a:pt x="760" y="342"/>
                      <a:pt x="759" y="342"/>
                      <a:pt x="759" y="342"/>
                    </a:cubicBezTo>
                    <a:cubicBezTo>
                      <a:pt x="759" y="342"/>
                      <a:pt x="758" y="342"/>
                      <a:pt x="758" y="342"/>
                    </a:cubicBezTo>
                    <a:cubicBezTo>
                      <a:pt x="757" y="340"/>
                      <a:pt x="753" y="340"/>
                      <a:pt x="752" y="338"/>
                    </a:cubicBezTo>
                    <a:cubicBezTo>
                      <a:pt x="752" y="338"/>
                      <a:pt x="751" y="337"/>
                      <a:pt x="751" y="336"/>
                    </a:cubicBezTo>
                    <a:cubicBezTo>
                      <a:pt x="751" y="336"/>
                      <a:pt x="751" y="336"/>
                      <a:pt x="751" y="336"/>
                    </a:cubicBezTo>
                    <a:cubicBezTo>
                      <a:pt x="750" y="327"/>
                      <a:pt x="750" y="327"/>
                      <a:pt x="748" y="327"/>
                    </a:cubicBezTo>
                    <a:cubicBezTo>
                      <a:pt x="747" y="327"/>
                      <a:pt x="747" y="327"/>
                      <a:pt x="746" y="327"/>
                    </a:cubicBezTo>
                    <a:cubicBezTo>
                      <a:pt x="746" y="325"/>
                      <a:pt x="745" y="325"/>
                      <a:pt x="743" y="325"/>
                    </a:cubicBezTo>
                    <a:cubicBezTo>
                      <a:pt x="743" y="325"/>
                      <a:pt x="743" y="325"/>
                      <a:pt x="743" y="325"/>
                    </a:cubicBezTo>
                    <a:cubicBezTo>
                      <a:pt x="735" y="328"/>
                      <a:pt x="734" y="332"/>
                      <a:pt x="729" y="345"/>
                    </a:cubicBezTo>
                    <a:cubicBezTo>
                      <a:pt x="727" y="347"/>
                      <a:pt x="727" y="349"/>
                      <a:pt x="727" y="354"/>
                    </a:cubicBezTo>
                    <a:cubicBezTo>
                      <a:pt x="725" y="355"/>
                      <a:pt x="725" y="355"/>
                      <a:pt x="726" y="364"/>
                    </a:cubicBezTo>
                    <a:cubicBezTo>
                      <a:pt x="726" y="365"/>
                      <a:pt x="726" y="365"/>
                      <a:pt x="726" y="365"/>
                    </a:cubicBezTo>
                    <a:cubicBezTo>
                      <a:pt x="726" y="365"/>
                      <a:pt x="726" y="365"/>
                      <a:pt x="726" y="366"/>
                    </a:cubicBezTo>
                    <a:cubicBezTo>
                      <a:pt x="726" y="366"/>
                      <a:pt x="726" y="366"/>
                      <a:pt x="726" y="366"/>
                    </a:cubicBezTo>
                    <a:cubicBezTo>
                      <a:pt x="726" y="367"/>
                      <a:pt x="726" y="368"/>
                      <a:pt x="726" y="368"/>
                    </a:cubicBezTo>
                    <a:cubicBezTo>
                      <a:pt x="726" y="368"/>
                      <a:pt x="726" y="368"/>
                      <a:pt x="726" y="369"/>
                    </a:cubicBezTo>
                    <a:cubicBezTo>
                      <a:pt x="729" y="370"/>
                      <a:pt x="732" y="372"/>
                      <a:pt x="735" y="373"/>
                    </a:cubicBezTo>
                    <a:cubicBezTo>
                      <a:pt x="737" y="373"/>
                      <a:pt x="737" y="373"/>
                      <a:pt x="737" y="373"/>
                    </a:cubicBezTo>
                    <a:cubicBezTo>
                      <a:pt x="737" y="372"/>
                      <a:pt x="737" y="372"/>
                      <a:pt x="737" y="372"/>
                    </a:cubicBezTo>
                    <a:cubicBezTo>
                      <a:pt x="739" y="373"/>
                      <a:pt x="740" y="373"/>
                      <a:pt x="741" y="373"/>
                    </a:cubicBezTo>
                    <a:cubicBezTo>
                      <a:pt x="743" y="373"/>
                      <a:pt x="744" y="373"/>
                      <a:pt x="745" y="373"/>
                    </a:cubicBezTo>
                    <a:cubicBezTo>
                      <a:pt x="751" y="373"/>
                      <a:pt x="752" y="371"/>
                      <a:pt x="752" y="369"/>
                    </a:cubicBezTo>
                    <a:cubicBezTo>
                      <a:pt x="755" y="367"/>
                      <a:pt x="755" y="367"/>
                      <a:pt x="755" y="366"/>
                    </a:cubicBezTo>
                    <a:cubicBezTo>
                      <a:pt x="757" y="365"/>
                      <a:pt x="759" y="365"/>
                      <a:pt x="761" y="365"/>
                    </a:cubicBezTo>
                    <a:cubicBezTo>
                      <a:pt x="766" y="365"/>
                      <a:pt x="770" y="366"/>
                      <a:pt x="775" y="366"/>
                    </a:cubicBezTo>
                    <a:cubicBezTo>
                      <a:pt x="778" y="366"/>
                      <a:pt x="780" y="366"/>
                      <a:pt x="784" y="366"/>
                    </a:cubicBezTo>
                    <a:cubicBezTo>
                      <a:pt x="787" y="366"/>
                      <a:pt x="789" y="371"/>
                      <a:pt x="792" y="371"/>
                    </a:cubicBezTo>
                    <a:cubicBezTo>
                      <a:pt x="794" y="372"/>
                      <a:pt x="797" y="373"/>
                      <a:pt x="797" y="373"/>
                    </a:cubicBezTo>
                    <a:cubicBezTo>
                      <a:pt x="798" y="375"/>
                      <a:pt x="799" y="376"/>
                      <a:pt x="802" y="376"/>
                    </a:cubicBezTo>
                    <a:cubicBezTo>
                      <a:pt x="802" y="376"/>
                      <a:pt x="802" y="375"/>
                      <a:pt x="803" y="375"/>
                    </a:cubicBezTo>
                    <a:cubicBezTo>
                      <a:pt x="804" y="375"/>
                      <a:pt x="804" y="375"/>
                      <a:pt x="806" y="375"/>
                    </a:cubicBezTo>
                    <a:cubicBezTo>
                      <a:pt x="806" y="375"/>
                      <a:pt x="806" y="375"/>
                      <a:pt x="806" y="375"/>
                    </a:cubicBezTo>
                    <a:cubicBezTo>
                      <a:pt x="807" y="375"/>
                      <a:pt x="807" y="375"/>
                      <a:pt x="807" y="375"/>
                    </a:cubicBezTo>
                    <a:cubicBezTo>
                      <a:pt x="808" y="375"/>
                      <a:pt x="808" y="375"/>
                      <a:pt x="808" y="375"/>
                    </a:cubicBezTo>
                    <a:cubicBezTo>
                      <a:pt x="808" y="375"/>
                      <a:pt x="809" y="375"/>
                      <a:pt x="809" y="375"/>
                    </a:cubicBezTo>
                    <a:cubicBezTo>
                      <a:pt x="816" y="373"/>
                      <a:pt x="816" y="369"/>
                      <a:pt x="816" y="364"/>
                    </a:cubicBezTo>
                    <a:cubicBezTo>
                      <a:pt x="816" y="364"/>
                      <a:pt x="816" y="363"/>
                      <a:pt x="816" y="363"/>
                    </a:cubicBezTo>
                    <a:cubicBezTo>
                      <a:pt x="817" y="360"/>
                      <a:pt x="813" y="355"/>
                      <a:pt x="809" y="355"/>
                    </a:cubicBezTo>
                    <a:cubicBezTo>
                      <a:pt x="809" y="355"/>
                      <a:pt x="809" y="355"/>
                      <a:pt x="809" y="355"/>
                    </a:cubicBezTo>
                    <a:cubicBezTo>
                      <a:pt x="800" y="349"/>
                      <a:pt x="791" y="345"/>
                      <a:pt x="782" y="339"/>
                    </a:cubicBezTo>
                    <a:cubicBezTo>
                      <a:pt x="782" y="339"/>
                      <a:pt x="782" y="338"/>
                      <a:pt x="782" y="338"/>
                    </a:cubicBezTo>
                    <a:cubicBezTo>
                      <a:pt x="782" y="338"/>
                      <a:pt x="782" y="337"/>
                      <a:pt x="782" y="337"/>
                    </a:cubicBezTo>
                    <a:cubicBezTo>
                      <a:pt x="782" y="336"/>
                      <a:pt x="781" y="336"/>
                      <a:pt x="781" y="335"/>
                    </a:cubicBezTo>
                    <a:cubicBezTo>
                      <a:pt x="781" y="335"/>
                      <a:pt x="781" y="335"/>
                      <a:pt x="781" y="335"/>
                    </a:cubicBezTo>
                    <a:cubicBezTo>
                      <a:pt x="781" y="333"/>
                      <a:pt x="781" y="333"/>
                      <a:pt x="781" y="333"/>
                    </a:cubicBezTo>
                    <a:cubicBezTo>
                      <a:pt x="781" y="333"/>
                      <a:pt x="781" y="332"/>
                      <a:pt x="781" y="332"/>
                    </a:cubicBezTo>
                    <a:cubicBezTo>
                      <a:pt x="781" y="331"/>
                      <a:pt x="781" y="331"/>
                      <a:pt x="781" y="331"/>
                    </a:cubicBezTo>
                    <a:cubicBezTo>
                      <a:pt x="780" y="330"/>
                      <a:pt x="780" y="330"/>
                      <a:pt x="781" y="330"/>
                    </a:cubicBezTo>
                    <a:cubicBezTo>
                      <a:pt x="782" y="328"/>
                      <a:pt x="781" y="327"/>
                      <a:pt x="781" y="325"/>
                    </a:cubicBezTo>
                    <a:cubicBezTo>
                      <a:pt x="782" y="325"/>
                      <a:pt x="782" y="325"/>
                      <a:pt x="782" y="325"/>
                    </a:cubicBezTo>
                    <a:cubicBezTo>
                      <a:pt x="784" y="324"/>
                      <a:pt x="781" y="317"/>
                      <a:pt x="779" y="316"/>
                    </a:cubicBezTo>
                    <a:moveTo>
                      <a:pt x="859" y="307"/>
                    </a:moveTo>
                    <a:cubicBezTo>
                      <a:pt x="857" y="307"/>
                      <a:pt x="854" y="308"/>
                      <a:pt x="854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2" y="312"/>
                      <a:pt x="852" y="312"/>
                      <a:pt x="851" y="322"/>
                    </a:cubicBezTo>
                    <a:cubicBezTo>
                      <a:pt x="851" y="322"/>
                      <a:pt x="851" y="322"/>
                      <a:pt x="850" y="322"/>
                    </a:cubicBezTo>
                    <a:cubicBezTo>
                      <a:pt x="849" y="322"/>
                      <a:pt x="849" y="322"/>
                      <a:pt x="849" y="322"/>
                    </a:cubicBezTo>
                    <a:cubicBezTo>
                      <a:pt x="847" y="325"/>
                      <a:pt x="846" y="327"/>
                      <a:pt x="846" y="331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3"/>
                      <a:pt x="847" y="333"/>
                    </a:cubicBezTo>
                    <a:cubicBezTo>
                      <a:pt x="847" y="333"/>
                      <a:pt x="847" y="333"/>
                      <a:pt x="847" y="333"/>
                    </a:cubicBezTo>
                    <a:cubicBezTo>
                      <a:pt x="848" y="335"/>
                      <a:pt x="849" y="336"/>
                      <a:pt x="849" y="336"/>
                    </a:cubicBezTo>
                    <a:cubicBezTo>
                      <a:pt x="851" y="335"/>
                      <a:pt x="851" y="335"/>
                      <a:pt x="851" y="335"/>
                    </a:cubicBezTo>
                    <a:cubicBezTo>
                      <a:pt x="853" y="342"/>
                      <a:pt x="853" y="342"/>
                      <a:pt x="854" y="342"/>
                    </a:cubicBezTo>
                    <a:cubicBezTo>
                      <a:pt x="858" y="349"/>
                      <a:pt x="858" y="349"/>
                      <a:pt x="871" y="358"/>
                    </a:cubicBezTo>
                    <a:cubicBezTo>
                      <a:pt x="872" y="362"/>
                      <a:pt x="872" y="362"/>
                      <a:pt x="873" y="362"/>
                    </a:cubicBezTo>
                    <a:cubicBezTo>
                      <a:pt x="876" y="369"/>
                      <a:pt x="876" y="369"/>
                      <a:pt x="877" y="369"/>
                    </a:cubicBezTo>
                    <a:cubicBezTo>
                      <a:pt x="880" y="376"/>
                      <a:pt x="879" y="385"/>
                      <a:pt x="883" y="394"/>
                    </a:cubicBezTo>
                    <a:cubicBezTo>
                      <a:pt x="885" y="398"/>
                      <a:pt x="888" y="398"/>
                      <a:pt x="890" y="398"/>
                    </a:cubicBezTo>
                    <a:cubicBezTo>
                      <a:pt x="897" y="402"/>
                      <a:pt x="902" y="404"/>
                      <a:pt x="909" y="405"/>
                    </a:cubicBezTo>
                    <a:cubicBezTo>
                      <a:pt x="909" y="405"/>
                      <a:pt x="909" y="405"/>
                      <a:pt x="909" y="405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08" y="403"/>
                      <a:pt x="908" y="403"/>
                      <a:pt x="908" y="403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12" y="402"/>
                      <a:pt x="912" y="400"/>
                      <a:pt x="912" y="395"/>
                    </a:cubicBezTo>
                    <a:cubicBezTo>
                      <a:pt x="912" y="393"/>
                      <a:pt x="912" y="392"/>
                      <a:pt x="912" y="391"/>
                    </a:cubicBezTo>
                    <a:cubicBezTo>
                      <a:pt x="912" y="391"/>
                      <a:pt x="912" y="391"/>
                      <a:pt x="912" y="391"/>
                    </a:cubicBezTo>
                    <a:cubicBezTo>
                      <a:pt x="911" y="388"/>
                      <a:pt x="910" y="387"/>
                      <a:pt x="909" y="385"/>
                    </a:cubicBezTo>
                    <a:cubicBezTo>
                      <a:pt x="907" y="382"/>
                      <a:pt x="905" y="382"/>
                      <a:pt x="902" y="380"/>
                    </a:cubicBezTo>
                    <a:cubicBezTo>
                      <a:pt x="901" y="379"/>
                      <a:pt x="901" y="377"/>
                      <a:pt x="900" y="376"/>
                    </a:cubicBezTo>
                    <a:cubicBezTo>
                      <a:pt x="900" y="376"/>
                      <a:pt x="900" y="376"/>
                      <a:pt x="900" y="376"/>
                    </a:cubicBezTo>
                    <a:cubicBezTo>
                      <a:pt x="897" y="371"/>
                      <a:pt x="897" y="371"/>
                      <a:pt x="896" y="371"/>
                    </a:cubicBezTo>
                    <a:cubicBezTo>
                      <a:pt x="893" y="366"/>
                      <a:pt x="893" y="364"/>
                      <a:pt x="896" y="362"/>
                    </a:cubicBezTo>
                    <a:cubicBezTo>
                      <a:pt x="899" y="361"/>
                      <a:pt x="899" y="360"/>
                      <a:pt x="900" y="358"/>
                    </a:cubicBezTo>
                    <a:cubicBezTo>
                      <a:pt x="897" y="355"/>
                      <a:pt x="895" y="353"/>
                      <a:pt x="892" y="353"/>
                    </a:cubicBezTo>
                    <a:cubicBezTo>
                      <a:pt x="891" y="353"/>
                      <a:pt x="890" y="353"/>
                      <a:pt x="890" y="353"/>
                    </a:cubicBezTo>
                    <a:cubicBezTo>
                      <a:pt x="889" y="353"/>
                      <a:pt x="888" y="353"/>
                      <a:pt x="888" y="354"/>
                    </a:cubicBezTo>
                    <a:cubicBezTo>
                      <a:pt x="887" y="354"/>
                      <a:pt x="887" y="354"/>
                      <a:pt x="887" y="354"/>
                    </a:cubicBezTo>
                    <a:cubicBezTo>
                      <a:pt x="887" y="353"/>
                      <a:pt x="887" y="353"/>
                      <a:pt x="887" y="353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6" y="352"/>
                      <a:pt x="886" y="352"/>
                      <a:pt x="886" y="352"/>
                    </a:cubicBezTo>
                    <a:cubicBezTo>
                      <a:pt x="883" y="352"/>
                      <a:pt x="883" y="348"/>
                      <a:pt x="880" y="348"/>
                    </a:cubicBezTo>
                    <a:cubicBezTo>
                      <a:pt x="880" y="348"/>
                      <a:pt x="879" y="349"/>
                      <a:pt x="879" y="349"/>
                    </a:cubicBezTo>
                    <a:cubicBezTo>
                      <a:pt x="875" y="346"/>
                      <a:pt x="869" y="344"/>
                      <a:pt x="866" y="339"/>
                    </a:cubicBezTo>
                    <a:cubicBezTo>
                      <a:pt x="866" y="338"/>
                      <a:pt x="866" y="338"/>
                      <a:pt x="866" y="338"/>
                    </a:cubicBezTo>
                    <a:cubicBezTo>
                      <a:pt x="865" y="337"/>
                      <a:pt x="865" y="336"/>
                      <a:pt x="865" y="336"/>
                    </a:cubicBezTo>
                    <a:cubicBezTo>
                      <a:pt x="865" y="335"/>
                      <a:pt x="865" y="335"/>
                      <a:pt x="865" y="335"/>
                    </a:cubicBezTo>
                    <a:cubicBezTo>
                      <a:pt x="864" y="334"/>
                      <a:pt x="864" y="333"/>
                      <a:pt x="864" y="332"/>
                    </a:cubicBezTo>
                    <a:cubicBezTo>
                      <a:pt x="864" y="332"/>
                      <a:pt x="864" y="331"/>
                      <a:pt x="864" y="331"/>
                    </a:cubicBezTo>
                    <a:cubicBezTo>
                      <a:pt x="864" y="330"/>
                      <a:pt x="863" y="330"/>
                      <a:pt x="863" y="330"/>
                    </a:cubicBezTo>
                    <a:cubicBezTo>
                      <a:pt x="862" y="328"/>
                      <a:pt x="862" y="328"/>
                      <a:pt x="862" y="328"/>
                    </a:cubicBezTo>
                    <a:cubicBezTo>
                      <a:pt x="862" y="327"/>
                      <a:pt x="862" y="327"/>
                      <a:pt x="862" y="326"/>
                    </a:cubicBezTo>
                    <a:cubicBezTo>
                      <a:pt x="862" y="323"/>
                      <a:pt x="863" y="320"/>
                      <a:pt x="864" y="318"/>
                    </a:cubicBezTo>
                    <a:cubicBezTo>
                      <a:pt x="864" y="318"/>
                      <a:pt x="864" y="318"/>
                      <a:pt x="864" y="318"/>
                    </a:cubicBezTo>
                    <a:cubicBezTo>
                      <a:pt x="865" y="318"/>
                      <a:pt x="865" y="318"/>
                      <a:pt x="865" y="318"/>
                    </a:cubicBezTo>
                    <a:cubicBezTo>
                      <a:pt x="866" y="318"/>
                      <a:pt x="866" y="318"/>
                      <a:pt x="866" y="318"/>
                    </a:cubicBezTo>
                    <a:cubicBezTo>
                      <a:pt x="867" y="318"/>
                      <a:pt x="867" y="318"/>
                      <a:pt x="867" y="318"/>
                    </a:cubicBezTo>
                    <a:cubicBezTo>
                      <a:pt x="868" y="317"/>
                      <a:pt x="868" y="317"/>
                      <a:pt x="868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72" y="314"/>
                      <a:pt x="866" y="309"/>
                      <a:pt x="862" y="309"/>
                    </a:cubicBezTo>
                    <a:cubicBezTo>
                      <a:pt x="861" y="309"/>
                      <a:pt x="861" y="308"/>
                      <a:pt x="861" y="307"/>
                    </a:cubicBezTo>
                    <a:cubicBezTo>
                      <a:pt x="860" y="307"/>
                      <a:pt x="860" y="307"/>
                      <a:pt x="859" y="307"/>
                    </a:cubicBezTo>
                    <a:moveTo>
                      <a:pt x="48" y="228"/>
                    </a:moveTo>
                    <a:cubicBezTo>
                      <a:pt x="48" y="228"/>
                      <a:pt x="48" y="228"/>
                      <a:pt x="48" y="229"/>
                    </a:cubicBezTo>
                    <a:cubicBezTo>
                      <a:pt x="48" y="228"/>
                      <a:pt x="48" y="228"/>
                      <a:pt x="48" y="228"/>
                    </a:cubicBezTo>
                    <a:moveTo>
                      <a:pt x="49" y="226"/>
                    </a:move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moveTo>
                      <a:pt x="50" y="224"/>
                    </a:move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moveTo>
                      <a:pt x="678" y="197"/>
                    </a:moveTo>
                    <a:cubicBezTo>
                      <a:pt x="675" y="197"/>
                      <a:pt x="674" y="197"/>
                      <a:pt x="673" y="198"/>
                    </a:cubicBezTo>
                    <a:cubicBezTo>
                      <a:pt x="673" y="198"/>
                      <a:pt x="673" y="198"/>
                      <a:pt x="673" y="199"/>
                    </a:cubicBezTo>
                    <a:cubicBezTo>
                      <a:pt x="673" y="199"/>
                      <a:pt x="672" y="199"/>
                      <a:pt x="672" y="199"/>
                    </a:cubicBezTo>
                    <a:cubicBezTo>
                      <a:pt x="673" y="197"/>
                      <a:pt x="676" y="197"/>
                      <a:pt x="678" y="197"/>
                    </a:cubicBezTo>
                    <a:moveTo>
                      <a:pt x="687" y="193"/>
                    </a:moveTo>
                    <a:cubicBezTo>
                      <a:pt x="683" y="193"/>
                      <a:pt x="682" y="195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7"/>
                      <a:pt x="681" y="197"/>
                      <a:pt x="681" y="197"/>
                    </a:cubicBezTo>
                    <a:cubicBezTo>
                      <a:pt x="681" y="198"/>
                      <a:pt x="681" y="198"/>
                      <a:pt x="681" y="198"/>
                    </a:cubicBezTo>
                    <a:cubicBezTo>
                      <a:pt x="681" y="198"/>
                      <a:pt x="679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9" y="197"/>
                      <a:pt x="681" y="198"/>
                      <a:pt x="681" y="198"/>
                    </a:cubicBezTo>
                    <a:cubicBezTo>
                      <a:pt x="683" y="198"/>
                      <a:pt x="683" y="198"/>
                      <a:pt x="683" y="198"/>
                    </a:cubicBezTo>
                    <a:cubicBezTo>
                      <a:pt x="683" y="198"/>
                      <a:pt x="684" y="198"/>
                      <a:pt x="685" y="198"/>
                    </a:cubicBezTo>
                    <a:cubicBezTo>
                      <a:pt x="686" y="198"/>
                      <a:pt x="687" y="198"/>
                      <a:pt x="687" y="198"/>
                    </a:cubicBezTo>
                    <a:cubicBezTo>
                      <a:pt x="689" y="198"/>
                      <a:pt x="692" y="198"/>
                      <a:pt x="693" y="196"/>
                    </a:cubicBezTo>
                    <a:cubicBezTo>
                      <a:pt x="693" y="196"/>
                      <a:pt x="693" y="195"/>
                      <a:pt x="694" y="195"/>
                    </a:cubicBezTo>
                    <a:cubicBezTo>
                      <a:pt x="693" y="195"/>
                      <a:pt x="692" y="195"/>
                      <a:pt x="692" y="195"/>
                    </a:cubicBezTo>
                    <a:cubicBezTo>
                      <a:pt x="690" y="195"/>
                      <a:pt x="689" y="195"/>
                      <a:pt x="687" y="193"/>
                    </a:cubicBezTo>
                    <a:moveTo>
                      <a:pt x="666" y="150"/>
                    </a:moveTo>
                    <a:cubicBezTo>
                      <a:pt x="664" y="150"/>
                      <a:pt x="664" y="150"/>
                      <a:pt x="661" y="157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9"/>
                      <a:pt x="661" y="159"/>
                      <a:pt x="661" y="159"/>
                    </a:cubicBezTo>
                    <a:cubicBezTo>
                      <a:pt x="660" y="159"/>
                      <a:pt x="660" y="159"/>
                      <a:pt x="657" y="166"/>
                    </a:cubicBezTo>
                    <a:cubicBezTo>
                      <a:pt x="655" y="167"/>
                      <a:pt x="655" y="167"/>
                      <a:pt x="655" y="168"/>
                    </a:cubicBezTo>
                    <a:cubicBezTo>
                      <a:pt x="653" y="168"/>
                      <a:pt x="653" y="168"/>
                      <a:pt x="652" y="169"/>
                    </a:cubicBezTo>
                    <a:cubicBezTo>
                      <a:pt x="650" y="169"/>
                      <a:pt x="649" y="171"/>
                      <a:pt x="648" y="175"/>
                    </a:cubicBezTo>
                    <a:cubicBezTo>
                      <a:pt x="648" y="176"/>
                      <a:pt x="648" y="176"/>
                      <a:pt x="648" y="176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5" y="180"/>
                      <a:pt x="648" y="186"/>
                      <a:pt x="653" y="188"/>
                    </a:cubicBezTo>
                    <a:cubicBezTo>
                      <a:pt x="653" y="189"/>
                      <a:pt x="653" y="190"/>
                      <a:pt x="654" y="190"/>
                    </a:cubicBezTo>
                    <a:cubicBezTo>
                      <a:pt x="655" y="199"/>
                      <a:pt x="653" y="201"/>
                      <a:pt x="649" y="204"/>
                    </a:cubicBezTo>
                    <a:cubicBezTo>
                      <a:pt x="647" y="206"/>
                      <a:pt x="644" y="208"/>
                      <a:pt x="644" y="215"/>
                    </a:cubicBezTo>
                    <a:cubicBezTo>
                      <a:pt x="643" y="215"/>
                      <a:pt x="643" y="216"/>
                      <a:pt x="643" y="221"/>
                    </a:cubicBezTo>
                    <a:cubicBezTo>
                      <a:pt x="641" y="224"/>
                      <a:pt x="637" y="225"/>
                      <a:pt x="636" y="229"/>
                    </a:cubicBezTo>
                    <a:cubicBezTo>
                      <a:pt x="633" y="229"/>
                      <a:pt x="633" y="229"/>
                      <a:pt x="633" y="230"/>
                    </a:cubicBezTo>
                    <a:cubicBezTo>
                      <a:pt x="631" y="229"/>
                      <a:pt x="630" y="229"/>
                      <a:pt x="628" y="229"/>
                    </a:cubicBezTo>
                    <a:cubicBezTo>
                      <a:pt x="627" y="229"/>
                      <a:pt x="627" y="229"/>
                      <a:pt x="626" y="229"/>
                    </a:cubicBezTo>
                    <a:cubicBezTo>
                      <a:pt x="622" y="229"/>
                      <a:pt x="621" y="231"/>
                      <a:pt x="620" y="234"/>
                    </a:cubicBezTo>
                    <a:cubicBezTo>
                      <a:pt x="621" y="234"/>
                      <a:pt x="621" y="234"/>
                      <a:pt x="621" y="234"/>
                    </a:cubicBezTo>
                    <a:cubicBezTo>
                      <a:pt x="622" y="235"/>
                      <a:pt x="622" y="235"/>
                      <a:pt x="622" y="235"/>
                    </a:cubicBezTo>
                    <a:cubicBezTo>
                      <a:pt x="623" y="235"/>
                      <a:pt x="623" y="235"/>
                      <a:pt x="623" y="235"/>
                    </a:cubicBezTo>
                    <a:cubicBezTo>
                      <a:pt x="623" y="235"/>
                      <a:pt x="623" y="235"/>
                      <a:pt x="624" y="235"/>
                    </a:cubicBezTo>
                    <a:cubicBezTo>
                      <a:pt x="625" y="236"/>
                      <a:pt x="625" y="236"/>
                      <a:pt x="625" y="236"/>
                    </a:cubicBezTo>
                    <a:cubicBezTo>
                      <a:pt x="626" y="236"/>
                      <a:pt x="626" y="236"/>
                      <a:pt x="627" y="236"/>
                    </a:cubicBezTo>
                    <a:cubicBezTo>
                      <a:pt x="627" y="236"/>
                      <a:pt x="627" y="236"/>
                      <a:pt x="628" y="236"/>
                    </a:cubicBezTo>
                    <a:cubicBezTo>
                      <a:pt x="628" y="238"/>
                      <a:pt x="630" y="239"/>
                      <a:pt x="631" y="240"/>
                    </a:cubicBezTo>
                    <a:cubicBezTo>
                      <a:pt x="641" y="238"/>
                      <a:pt x="641" y="238"/>
                      <a:pt x="643" y="236"/>
                    </a:cubicBezTo>
                    <a:cubicBezTo>
                      <a:pt x="643" y="236"/>
                      <a:pt x="643" y="236"/>
                      <a:pt x="644" y="236"/>
                    </a:cubicBezTo>
                    <a:cubicBezTo>
                      <a:pt x="645" y="236"/>
                      <a:pt x="645" y="236"/>
                      <a:pt x="645" y="236"/>
                    </a:cubicBezTo>
                    <a:cubicBezTo>
                      <a:pt x="646" y="236"/>
                      <a:pt x="646" y="236"/>
                      <a:pt x="647" y="236"/>
                    </a:cubicBezTo>
                    <a:cubicBezTo>
                      <a:pt x="647" y="236"/>
                      <a:pt x="648" y="236"/>
                      <a:pt x="648" y="237"/>
                    </a:cubicBezTo>
                    <a:cubicBezTo>
                      <a:pt x="649" y="237"/>
                      <a:pt x="649" y="237"/>
                      <a:pt x="649" y="237"/>
                    </a:cubicBezTo>
                    <a:cubicBezTo>
                      <a:pt x="650" y="237"/>
                      <a:pt x="650" y="237"/>
                      <a:pt x="651" y="237"/>
                    </a:cubicBezTo>
                    <a:cubicBezTo>
                      <a:pt x="651" y="237"/>
                      <a:pt x="651" y="237"/>
                      <a:pt x="652" y="237"/>
                    </a:cubicBezTo>
                    <a:cubicBezTo>
                      <a:pt x="653" y="237"/>
                      <a:pt x="653" y="237"/>
                      <a:pt x="653" y="237"/>
                    </a:cubicBezTo>
                    <a:cubicBezTo>
                      <a:pt x="654" y="238"/>
                      <a:pt x="654" y="239"/>
                      <a:pt x="655" y="239"/>
                    </a:cubicBezTo>
                    <a:cubicBezTo>
                      <a:pt x="656" y="239"/>
                      <a:pt x="656" y="238"/>
                      <a:pt x="656" y="237"/>
                    </a:cubicBezTo>
                    <a:cubicBezTo>
                      <a:pt x="660" y="237"/>
                      <a:pt x="660" y="236"/>
                      <a:pt x="664" y="229"/>
                    </a:cubicBezTo>
                    <a:cubicBezTo>
                      <a:pt x="664" y="229"/>
                      <a:pt x="664" y="228"/>
                      <a:pt x="664" y="228"/>
                    </a:cubicBezTo>
                    <a:cubicBezTo>
                      <a:pt x="664" y="227"/>
                      <a:pt x="664" y="226"/>
                      <a:pt x="664" y="226"/>
                    </a:cubicBezTo>
                    <a:cubicBezTo>
                      <a:pt x="664" y="225"/>
                      <a:pt x="664" y="225"/>
                      <a:pt x="664" y="224"/>
                    </a:cubicBezTo>
                    <a:cubicBezTo>
                      <a:pt x="664" y="223"/>
                      <a:pt x="664" y="223"/>
                      <a:pt x="664" y="223"/>
                    </a:cubicBezTo>
                    <a:cubicBezTo>
                      <a:pt x="664" y="222"/>
                      <a:pt x="664" y="221"/>
                      <a:pt x="664" y="220"/>
                    </a:cubicBezTo>
                    <a:cubicBezTo>
                      <a:pt x="664" y="219"/>
                      <a:pt x="664" y="219"/>
                      <a:pt x="664" y="219"/>
                    </a:cubicBezTo>
                    <a:cubicBezTo>
                      <a:pt x="664" y="218"/>
                      <a:pt x="664" y="217"/>
                      <a:pt x="664" y="217"/>
                    </a:cubicBezTo>
                    <a:cubicBezTo>
                      <a:pt x="663" y="216"/>
                      <a:pt x="663" y="215"/>
                      <a:pt x="663" y="215"/>
                    </a:cubicBezTo>
                    <a:cubicBezTo>
                      <a:pt x="665" y="215"/>
                      <a:pt x="665" y="214"/>
                      <a:pt x="665" y="213"/>
                    </a:cubicBezTo>
                    <a:cubicBezTo>
                      <a:pt x="666" y="213"/>
                      <a:pt x="666" y="213"/>
                      <a:pt x="666" y="213"/>
                    </a:cubicBezTo>
                    <a:cubicBezTo>
                      <a:pt x="667" y="213"/>
                      <a:pt x="668" y="213"/>
                      <a:pt x="668" y="213"/>
                    </a:cubicBezTo>
                    <a:cubicBezTo>
                      <a:pt x="673" y="213"/>
                      <a:pt x="674" y="214"/>
                      <a:pt x="676" y="216"/>
                    </a:cubicBezTo>
                    <a:cubicBezTo>
                      <a:pt x="676" y="211"/>
                      <a:pt x="675" y="211"/>
                      <a:pt x="674" y="210"/>
                    </a:cubicBezTo>
                    <a:cubicBezTo>
                      <a:pt x="667" y="211"/>
                      <a:pt x="667" y="211"/>
                      <a:pt x="667" y="211"/>
                    </a:cubicBezTo>
                    <a:cubicBezTo>
                      <a:pt x="666" y="211"/>
                      <a:pt x="666" y="211"/>
                      <a:pt x="666" y="211"/>
                    </a:cubicBezTo>
                    <a:cubicBezTo>
                      <a:pt x="666" y="210"/>
                      <a:pt x="666" y="210"/>
                      <a:pt x="666" y="210"/>
                    </a:cubicBezTo>
                    <a:cubicBezTo>
                      <a:pt x="666" y="210"/>
                      <a:pt x="666" y="209"/>
                      <a:pt x="666" y="209"/>
                    </a:cubicBezTo>
                    <a:cubicBezTo>
                      <a:pt x="666" y="209"/>
                      <a:pt x="666" y="208"/>
                      <a:pt x="666" y="208"/>
                    </a:cubicBezTo>
                    <a:cubicBezTo>
                      <a:pt x="666" y="207"/>
                      <a:pt x="666" y="207"/>
                      <a:pt x="666" y="207"/>
                    </a:cubicBezTo>
                    <a:cubicBezTo>
                      <a:pt x="666" y="206"/>
                      <a:pt x="666" y="206"/>
                      <a:pt x="666" y="206"/>
                    </a:cubicBezTo>
                    <a:cubicBezTo>
                      <a:pt x="666" y="206"/>
                      <a:pt x="666" y="205"/>
                      <a:pt x="666" y="205"/>
                    </a:cubicBezTo>
                    <a:cubicBezTo>
                      <a:pt x="666" y="204"/>
                      <a:pt x="666" y="204"/>
                      <a:pt x="666" y="204"/>
                    </a:cubicBezTo>
                    <a:cubicBezTo>
                      <a:pt x="666" y="203"/>
                      <a:pt x="666" y="203"/>
                      <a:pt x="666" y="203"/>
                    </a:cubicBezTo>
                    <a:cubicBezTo>
                      <a:pt x="667" y="202"/>
                      <a:pt x="667" y="202"/>
                      <a:pt x="667" y="201"/>
                    </a:cubicBezTo>
                    <a:cubicBezTo>
                      <a:pt x="667" y="201"/>
                      <a:pt x="667" y="201"/>
                      <a:pt x="668" y="201"/>
                    </a:cubicBezTo>
                    <a:cubicBezTo>
                      <a:pt x="668" y="201"/>
                      <a:pt x="669" y="201"/>
                      <a:pt x="672" y="203"/>
                    </a:cubicBezTo>
                    <a:cubicBezTo>
                      <a:pt x="672" y="203"/>
                      <a:pt x="672" y="203"/>
                      <a:pt x="672" y="203"/>
                    </a:cubicBezTo>
                    <a:cubicBezTo>
                      <a:pt x="673" y="201"/>
                      <a:pt x="672" y="201"/>
                      <a:pt x="673" y="199"/>
                    </a:cubicBezTo>
                    <a:cubicBezTo>
                      <a:pt x="673" y="198"/>
                      <a:pt x="673" y="198"/>
                      <a:pt x="673" y="198"/>
                    </a:cubicBezTo>
                    <a:cubicBezTo>
                      <a:pt x="673" y="196"/>
                      <a:pt x="673" y="196"/>
                      <a:pt x="673" y="196"/>
                    </a:cubicBezTo>
                    <a:cubicBezTo>
                      <a:pt x="671" y="195"/>
                      <a:pt x="671" y="195"/>
                      <a:pt x="661" y="186"/>
                    </a:cubicBezTo>
                    <a:cubicBezTo>
                      <a:pt x="661" y="186"/>
                      <a:pt x="661" y="185"/>
                      <a:pt x="661" y="184"/>
                    </a:cubicBezTo>
                    <a:cubicBezTo>
                      <a:pt x="661" y="184"/>
                      <a:pt x="661" y="183"/>
                      <a:pt x="661" y="182"/>
                    </a:cubicBezTo>
                    <a:cubicBezTo>
                      <a:pt x="661" y="182"/>
                      <a:pt x="661" y="181"/>
                      <a:pt x="661" y="180"/>
                    </a:cubicBezTo>
                    <a:cubicBezTo>
                      <a:pt x="661" y="180"/>
                      <a:pt x="661" y="179"/>
                      <a:pt x="661" y="178"/>
                    </a:cubicBezTo>
                    <a:cubicBezTo>
                      <a:pt x="661" y="177"/>
                      <a:pt x="661" y="177"/>
                      <a:pt x="661" y="177"/>
                    </a:cubicBezTo>
                    <a:cubicBezTo>
                      <a:pt x="661" y="176"/>
                      <a:pt x="661" y="175"/>
                      <a:pt x="661" y="174"/>
                    </a:cubicBezTo>
                    <a:cubicBezTo>
                      <a:pt x="661" y="174"/>
                      <a:pt x="661" y="173"/>
                      <a:pt x="661" y="172"/>
                    </a:cubicBezTo>
                    <a:cubicBezTo>
                      <a:pt x="661" y="170"/>
                      <a:pt x="661" y="170"/>
                      <a:pt x="661" y="170"/>
                    </a:cubicBezTo>
                    <a:cubicBezTo>
                      <a:pt x="662" y="170"/>
                      <a:pt x="662" y="169"/>
                      <a:pt x="662" y="167"/>
                    </a:cubicBezTo>
                    <a:cubicBezTo>
                      <a:pt x="665" y="164"/>
                      <a:pt x="665" y="163"/>
                      <a:pt x="665" y="159"/>
                    </a:cubicBezTo>
                    <a:cubicBezTo>
                      <a:pt x="667" y="157"/>
                      <a:pt x="669" y="154"/>
                      <a:pt x="666" y="150"/>
                    </a:cubicBezTo>
                    <a:moveTo>
                      <a:pt x="697" y="142"/>
                    </a:moveTo>
                    <a:cubicBezTo>
                      <a:pt x="697" y="142"/>
                      <a:pt x="697" y="142"/>
                      <a:pt x="697" y="142"/>
                    </a:cubicBezTo>
                    <a:cubicBezTo>
                      <a:pt x="697" y="142"/>
                      <a:pt x="697" y="143"/>
                      <a:pt x="698" y="144"/>
                    </a:cubicBezTo>
                    <a:cubicBezTo>
                      <a:pt x="698" y="145"/>
                      <a:pt x="700" y="145"/>
                      <a:pt x="700" y="145"/>
                    </a:cubicBezTo>
                    <a:cubicBezTo>
                      <a:pt x="702" y="148"/>
                      <a:pt x="702" y="148"/>
                      <a:pt x="704" y="151"/>
                    </a:cubicBezTo>
                    <a:cubicBezTo>
                      <a:pt x="708" y="157"/>
                      <a:pt x="709" y="158"/>
                      <a:pt x="711" y="159"/>
                    </a:cubicBezTo>
                    <a:cubicBezTo>
                      <a:pt x="711" y="159"/>
                      <a:pt x="711" y="159"/>
                      <a:pt x="711" y="159"/>
                    </a:cubicBezTo>
                    <a:cubicBezTo>
                      <a:pt x="712" y="159"/>
                      <a:pt x="712" y="159"/>
                      <a:pt x="712" y="159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4" y="161"/>
                      <a:pt x="715" y="163"/>
                      <a:pt x="717" y="163"/>
                    </a:cubicBezTo>
                    <a:cubicBezTo>
                      <a:pt x="717" y="163"/>
                      <a:pt x="717" y="162"/>
                      <a:pt x="717" y="161"/>
                    </a:cubicBezTo>
                    <a:cubicBezTo>
                      <a:pt x="717" y="161"/>
                      <a:pt x="717" y="161"/>
                      <a:pt x="717" y="161"/>
                    </a:cubicBezTo>
                    <a:cubicBezTo>
                      <a:pt x="715" y="161"/>
                      <a:pt x="713" y="158"/>
                      <a:pt x="712" y="153"/>
                    </a:cubicBezTo>
                    <a:cubicBezTo>
                      <a:pt x="712" y="152"/>
                      <a:pt x="713" y="152"/>
                      <a:pt x="713" y="152"/>
                    </a:cubicBezTo>
                    <a:cubicBezTo>
                      <a:pt x="716" y="152"/>
                      <a:pt x="718" y="155"/>
                      <a:pt x="721" y="155"/>
                    </a:cubicBezTo>
                    <a:cubicBezTo>
                      <a:pt x="721" y="155"/>
                      <a:pt x="722" y="155"/>
                      <a:pt x="721" y="148"/>
                    </a:cubicBezTo>
                    <a:cubicBezTo>
                      <a:pt x="721" y="148"/>
                      <a:pt x="721" y="148"/>
                      <a:pt x="720" y="147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8" y="148"/>
                      <a:pt x="718" y="148"/>
                      <a:pt x="717" y="148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16" y="148"/>
                      <a:pt x="716" y="148"/>
                      <a:pt x="716" y="148"/>
                    </a:cubicBezTo>
                    <a:cubicBezTo>
                      <a:pt x="715" y="148"/>
                      <a:pt x="715" y="148"/>
                      <a:pt x="715" y="148"/>
                    </a:cubicBezTo>
                    <a:cubicBezTo>
                      <a:pt x="715" y="148"/>
                      <a:pt x="715" y="148"/>
                      <a:pt x="714" y="148"/>
                    </a:cubicBezTo>
                    <a:cubicBezTo>
                      <a:pt x="714" y="148"/>
                      <a:pt x="714" y="148"/>
                      <a:pt x="713" y="148"/>
                    </a:cubicBezTo>
                    <a:cubicBezTo>
                      <a:pt x="713" y="148"/>
                      <a:pt x="713" y="148"/>
                      <a:pt x="713" y="148"/>
                    </a:cubicBezTo>
                    <a:cubicBezTo>
                      <a:pt x="712" y="148"/>
                      <a:pt x="712" y="148"/>
                      <a:pt x="712" y="148"/>
                    </a:cubicBezTo>
                    <a:cubicBezTo>
                      <a:pt x="711" y="148"/>
                      <a:pt x="711" y="148"/>
                      <a:pt x="711" y="148"/>
                    </a:cubicBezTo>
                    <a:cubicBezTo>
                      <a:pt x="710" y="148"/>
                      <a:pt x="710" y="148"/>
                      <a:pt x="710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8" y="148"/>
                      <a:pt x="708" y="148"/>
                      <a:pt x="708" y="148"/>
                    </a:cubicBezTo>
                    <a:cubicBezTo>
                      <a:pt x="707" y="148"/>
                      <a:pt x="707" y="148"/>
                      <a:pt x="707" y="148"/>
                    </a:cubicBezTo>
                    <a:cubicBezTo>
                      <a:pt x="706" y="145"/>
                      <a:pt x="705" y="145"/>
                      <a:pt x="705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2" y="144"/>
                      <a:pt x="702" y="144"/>
                    </a:cubicBezTo>
                    <a:cubicBezTo>
                      <a:pt x="701" y="144"/>
                      <a:pt x="700" y="144"/>
                      <a:pt x="698" y="143"/>
                    </a:cubicBezTo>
                    <a:cubicBezTo>
                      <a:pt x="697" y="142"/>
                      <a:pt x="697" y="142"/>
                      <a:pt x="697" y="142"/>
                    </a:cubicBezTo>
                    <a:moveTo>
                      <a:pt x="109" y="140"/>
                    </a:move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moveTo>
                      <a:pt x="782" y="111"/>
                    </a:moveTo>
                    <a:cubicBezTo>
                      <a:pt x="782" y="111"/>
                      <a:pt x="781" y="111"/>
                      <a:pt x="781" y="111"/>
                    </a:cubicBezTo>
                    <a:cubicBezTo>
                      <a:pt x="781" y="112"/>
                      <a:pt x="781" y="112"/>
                      <a:pt x="781" y="112"/>
                    </a:cubicBezTo>
                    <a:cubicBezTo>
                      <a:pt x="782" y="112"/>
                      <a:pt x="782" y="112"/>
                      <a:pt x="782" y="112"/>
                    </a:cubicBezTo>
                    <a:cubicBezTo>
                      <a:pt x="782" y="112"/>
                      <a:pt x="783" y="112"/>
                      <a:pt x="783" y="112"/>
                    </a:cubicBezTo>
                    <a:cubicBezTo>
                      <a:pt x="784" y="112"/>
                      <a:pt x="785" y="114"/>
                      <a:pt x="787" y="114"/>
                    </a:cubicBezTo>
                    <a:cubicBezTo>
                      <a:pt x="793" y="121"/>
                      <a:pt x="796" y="124"/>
                      <a:pt x="797" y="126"/>
                    </a:cubicBezTo>
                    <a:cubicBezTo>
                      <a:pt x="798" y="126"/>
                      <a:pt x="797" y="124"/>
                      <a:pt x="794" y="120"/>
                    </a:cubicBezTo>
                    <a:cubicBezTo>
                      <a:pt x="790" y="115"/>
                      <a:pt x="784" y="111"/>
                      <a:pt x="782" y="111"/>
                    </a:cubicBezTo>
                    <a:moveTo>
                      <a:pt x="545" y="81"/>
                    </a:moveTo>
                    <a:cubicBezTo>
                      <a:pt x="545" y="82"/>
                      <a:pt x="545" y="82"/>
                      <a:pt x="545" y="82"/>
                    </a:cubicBezTo>
                    <a:cubicBezTo>
                      <a:pt x="544" y="82"/>
                      <a:pt x="544" y="82"/>
                      <a:pt x="544" y="82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3" y="83"/>
                      <a:pt x="543" y="83"/>
                      <a:pt x="543" y="83"/>
                    </a:cubicBezTo>
                    <a:cubicBezTo>
                      <a:pt x="542" y="83"/>
                      <a:pt x="542" y="83"/>
                      <a:pt x="542" y="84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2" y="85"/>
                    </a:cubicBezTo>
                    <a:cubicBezTo>
                      <a:pt x="542" y="85"/>
                      <a:pt x="542" y="85"/>
                      <a:pt x="541" y="85"/>
                    </a:cubicBezTo>
                    <a:cubicBezTo>
                      <a:pt x="541" y="85"/>
                      <a:pt x="541" y="85"/>
                      <a:pt x="541" y="85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4" y="86"/>
                    </a:cubicBezTo>
                    <a:cubicBezTo>
                      <a:pt x="544" y="85"/>
                      <a:pt x="544" y="85"/>
                      <a:pt x="544" y="85"/>
                    </a:cubicBezTo>
                    <a:cubicBezTo>
                      <a:pt x="544" y="85"/>
                      <a:pt x="544" y="84"/>
                      <a:pt x="545" y="83"/>
                    </a:cubicBezTo>
                    <a:cubicBezTo>
                      <a:pt x="545" y="82"/>
                      <a:pt x="545" y="82"/>
                      <a:pt x="545" y="81"/>
                    </a:cubicBezTo>
                    <a:moveTo>
                      <a:pt x="225" y="63"/>
                    </a:moveTo>
                    <a:cubicBezTo>
                      <a:pt x="225" y="64"/>
                      <a:pt x="224" y="64"/>
                      <a:pt x="224" y="64"/>
                    </a:cubicBezTo>
                    <a:cubicBezTo>
                      <a:pt x="223" y="64"/>
                      <a:pt x="223" y="64"/>
                      <a:pt x="223" y="64"/>
                    </a:cubicBezTo>
                    <a:cubicBezTo>
                      <a:pt x="223" y="64"/>
                      <a:pt x="222" y="64"/>
                      <a:pt x="221" y="65"/>
                    </a:cubicBezTo>
                    <a:cubicBezTo>
                      <a:pt x="221" y="65"/>
                      <a:pt x="221" y="65"/>
                      <a:pt x="220" y="65"/>
                    </a:cubicBezTo>
                    <a:cubicBezTo>
                      <a:pt x="220" y="66"/>
                      <a:pt x="219" y="66"/>
                      <a:pt x="219" y="66"/>
                    </a:cubicBezTo>
                    <a:cubicBezTo>
                      <a:pt x="218" y="66"/>
                      <a:pt x="218" y="66"/>
                      <a:pt x="217" y="67"/>
                    </a:cubicBezTo>
                    <a:cubicBezTo>
                      <a:pt x="216" y="68"/>
                      <a:pt x="216" y="68"/>
                      <a:pt x="216" y="68"/>
                    </a:cubicBezTo>
                    <a:cubicBezTo>
                      <a:pt x="216" y="69"/>
                      <a:pt x="216" y="69"/>
                      <a:pt x="216" y="69"/>
                    </a:cubicBezTo>
                    <a:cubicBezTo>
                      <a:pt x="215" y="68"/>
                      <a:pt x="215" y="68"/>
                      <a:pt x="214" y="68"/>
                    </a:cubicBezTo>
                    <a:cubicBezTo>
                      <a:pt x="213" y="68"/>
                      <a:pt x="212" y="69"/>
                      <a:pt x="210" y="70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3"/>
                      <a:pt x="209" y="73"/>
                      <a:pt x="210" y="73"/>
                    </a:cubicBezTo>
                    <a:cubicBezTo>
                      <a:pt x="211" y="73"/>
                      <a:pt x="213" y="72"/>
                      <a:pt x="215" y="71"/>
                    </a:cubicBezTo>
                    <a:cubicBezTo>
                      <a:pt x="215" y="71"/>
                      <a:pt x="215" y="71"/>
                      <a:pt x="215" y="71"/>
                    </a:cubicBezTo>
                    <a:cubicBezTo>
                      <a:pt x="215" y="71"/>
                      <a:pt x="215" y="71"/>
                      <a:pt x="216" y="70"/>
                    </a:cubicBezTo>
                    <a:cubicBezTo>
                      <a:pt x="216" y="70"/>
                      <a:pt x="216" y="71"/>
                      <a:pt x="216" y="72"/>
                    </a:cubicBezTo>
                    <a:cubicBezTo>
                      <a:pt x="216" y="73"/>
                      <a:pt x="216" y="73"/>
                      <a:pt x="216" y="73"/>
                    </a:cubicBezTo>
                    <a:cubicBezTo>
                      <a:pt x="215" y="74"/>
                      <a:pt x="215" y="74"/>
                      <a:pt x="216" y="74"/>
                    </a:cubicBezTo>
                    <a:cubicBezTo>
                      <a:pt x="216" y="74"/>
                      <a:pt x="216" y="74"/>
                      <a:pt x="217" y="73"/>
                    </a:cubicBezTo>
                    <a:cubicBezTo>
                      <a:pt x="217" y="73"/>
                      <a:pt x="217" y="73"/>
                      <a:pt x="217" y="73"/>
                    </a:cubicBezTo>
                    <a:cubicBezTo>
                      <a:pt x="218" y="73"/>
                      <a:pt x="218" y="73"/>
                      <a:pt x="218" y="73"/>
                    </a:cubicBezTo>
                    <a:cubicBezTo>
                      <a:pt x="218" y="73"/>
                      <a:pt x="218" y="73"/>
                      <a:pt x="219" y="73"/>
                    </a:cubicBezTo>
                    <a:cubicBezTo>
                      <a:pt x="219" y="73"/>
                      <a:pt x="219" y="73"/>
                      <a:pt x="219" y="73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20" y="72"/>
                      <a:pt x="225" y="69"/>
                      <a:pt x="226" y="66"/>
                    </a:cubicBezTo>
                    <a:cubicBezTo>
                      <a:pt x="226" y="66"/>
                      <a:pt x="226" y="66"/>
                      <a:pt x="225" y="66"/>
                    </a:cubicBezTo>
                    <a:cubicBezTo>
                      <a:pt x="225" y="66"/>
                      <a:pt x="224" y="66"/>
                      <a:pt x="224" y="66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3"/>
                      <a:pt x="225" y="63"/>
                      <a:pt x="225" y="63"/>
                    </a:cubicBezTo>
                    <a:moveTo>
                      <a:pt x="907" y="59"/>
                    </a:move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moveTo>
                      <a:pt x="905" y="57"/>
                    </a:moveTo>
                    <a:cubicBezTo>
                      <a:pt x="905" y="58"/>
                      <a:pt x="906" y="58"/>
                      <a:pt x="907" y="59"/>
                    </a:cubicBezTo>
                    <a:cubicBezTo>
                      <a:pt x="906" y="58"/>
                      <a:pt x="905" y="58"/>
                      <a:pt x="905" y="57"/>
                    </a:cubicBezTo>
                    <a:moveTo>
                      <a:pt x="225" y="55"/>
                    </a:moveTo>
                    <a:cubicBezTo>
                      <a:pt x="225" y="55"/>
                      <a:pt x="226" y="55"/>
                      <a:pt x="227" y="55"/>
                    </a:cubicBezTo>
                    <a:cubicBezTo>
                      <a:pt x="227" y="55"/>
                      <a:pt x="227" y="55"/>
                      <a:pt x="227" y="55"/>
                    </a:cubicBezTo>
                    <a:cubicBezTo>
                      <a:pt x="227" y="55"/>
                      <a:pt x="226" y="55"/>
                      <a:pt x="225" y="55"/>
                    </a:cubicBezTo>
                    <a:moveTo>
                      <a:pt x="224" y="55"/>
                    </a:moveTo>
                    <a:cubicBezTo>
                      <a:pt x="220" y="55"/>
                      <a:pt x="213" y="59"/>
                      <a:pt x="213" y="59"/>
                    </a:cubicBezTo>
                    <a:cubicBezTo>
                      <a:pt x="212" y="58"/>
                      <a:pt x="212" y="58"/>
                      <a:pt x="212" y="58"/>
                    </a:cubicBezTo>
                    <a:cubicBezTo>
                      <a:pt x="210" y="58"/>
                      <a:pt x="208" y="59"/>
                      <a:pt x="204" y="62"/>
                    </a:cubicBezTo>
                    <a:cubicBezTo>
                      <a:pt x="204" y="61"/>
                      <a:pt x="204" y="61"/>
                      <a:pt x="204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1" y="63"/>
                      <a:pt x="201" y="64"/>
                      <a:pt x="201" y="64"/>
                    </a:cubicBezTo>
                    <a:cubicBezTo>
                      <a:pt x="201" y="64"/>
                      <a:pt x="201" y="64"/>
                      <a:pt x="201" y="64"/>
                    </a:cubicBezTo>
                    <a:cubicBezTo>
                      <a:pt x="202" y="64"/>
                      <a:pt x="204" y="64"/>
                      <a:pt x="205" y="64"/>
                    </a:cubicBezTo>
                    <a:cubicBezTo>
                      <a:pt x="206" y="62"/>
                      <a:pt x="208" y="61"/>
                      <a:pt x="210" y="61"/>
                    </a:cubicBezTo>
                    <a:cubicBezTo>
                      <a:pt x="211" y="61"/>
                      <a:pt x="211" y="61"/>
                      <a:pt x="219" y="57"/>
                    </a:cubicBezTo>
                    <a:cubicBezTo>
                      <a:pt x="219" y="57"/>
                      <a:pt x="220" y="57"/>
                      <a:pt x="223" y="56"/>
                    </a:cubicBezTo>
                    <a:cubicBezTo>
                      <a:pt x="223" y="56"/>
                      <a:pt x="223" y="57"/>
                      <a:pt x="224" y="57"/>
                    </a:cubicBezTo>
                    <a:cubicBezTo>
                      <a:pt x="224" y="57"/>
                      <a:pt x="224" y="57"/>
                      <a:pt x="225" y="56"/>
                    </a:cubicBezTo>
                    <a:cubicBezTo>
                      <a:pt x="224" y="56"/>
                      <a:pt x="223" y="56"/>
                      <a:pt x="223" y="56"/>
                    </a:cubicBezTo>
                    <a:cubicBezTo>
                      <a:pt x="223" y="55"/>
                      <a:pt x="223" y="55"/>
                      <a:pt x="223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5" y="55"/>
                    </a:moveTo>
                    <a:cubicBezTo>
                      <a:pt x="225" y="55"/>
                      <a:pt x="225" y="55"/>
                      <a:pt x="225" y="55"/>
                    </a:cubicBezTo>
                    <a:cubicBezTo>
                      <a:pt x="225" y="55"/>
                      <a:pt x="225" y="55"/>
                      <a:pt x="225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5" y="55"/>
                    </a:cubicBezTo>
                    <a:cubicBezTo>
                      <a:pt x="225" y="55"/>
                      <a:pt x="224" y="55"/>
                      <a:pt x="224" y="55"/>
                    </a:cubicBezTo>
                    <a:moveTo>
                      <a:pt x="247" y="38"/>
                    </a:moveTo>
                    <a:cubicBezTo>
                      <a:pt x="245" y="38"/>
                      <a:pt x="243" y="38"/>
                      <a:pt x="242" y="38"/>
                    </a:cubicBezTo>
                    <a:cubicBezTo>
                      <a:pt x="242" y="39"/>
                      <a:pt x="242" y="39"/>
                      <a:pt x="242" y="40"/>
                    </a:cubicBezTo>
                    <a:cubicBezTo>
                      <a:pt x="242" y="40"/>
                      <a:pt x="242" y="40"/>
                      <a:pt x="243" y="40"/>
                    </a:cubicBezTo>
                    <a:cubicBezTo>
                      <a:pt x="245" y="41"/>
                      <a:pt x="245" y="42"/>
                      <a:pt x="243" y="43"/>
                    </a:cubicBezTo>
                    <a:cubicBezTo>
                      <a:pt x="242" y="45"/>
                      <a:pt x="242" y="45"/>
                      <a:pt x="242" y="45"/>
                    </a:cubicBezTo>
                    <a:cubicBezTo>
                      <a:pt x="240" y="46"/>
                      <a:pt x="240" y="47"/>
                      <a:pt x="240" y="48"/>
                    </a:cubicBezTo>
                    <a:cubicBezTo>
                      <a:pt x="237" y="49"/>
                      <a:pt x="236" y="50"/>
                      <a:pt x="236" y="51"/>
                    </a:cubicBezTo>
                    <a:cubicBezTo>
                      <a:pt x="236" y="51"/>
                      <a:pt x="236" y="51"/>
                      <a:pt x="236" y="51"/>
                    </a:cubicBezTo>
                    <a:cubicBezTo>
                      <a:pt x="240" y="50"/>
                      <a:pt x="244" y="48"/>
                      <a:pt x="249" y="46"/>
                    </a:cubicBezTo>
                    <a:cubicBezTo>
                      <a:pt x="249" y="46"/>
                      <a:pt x="250" y="46"/>
                      <a:pt x="250" y="45"/>
                    </a:cubicBezTo>
                    <a:cubicBezTo>
                      <a:pt x="251" y="42"/>
                      <a:pt x="251" y="41"/>
                      <a:pt x="249" y="41"/>
                    </a:cubicBezTo>
                    <a:cubicBezTo>
                      <a:pt x="249" y="41"/>
                      <a:pt x="249" y="40"/>
                      <a:pt x="249" y="39"/>
                    </a:cubicBezTo>
                    <a:cubicBezTo>
                      <a:pt x="249" y="39"/>
                      <a:pt x="249" y="39"/>
                      <a:pt x="248" y="39"/>
                    </a:cubicBezTo>
                    <a:cubicBezTo>
                      <a:pt x="248" y="39"/>
                      <a:pt x="248" y="39"/>
                      <a:pt x="248" y="40"/>
                    </a:cubicBezTo>
                    <a:cubicBezTo>
                      <a:pt x="248" y="40"/>
                      <a:pt x="248" y="40"/>
                      <a:pt x="248" y="40"/>
                    </a:cubicBezTo>
                    <a:cubicBezTo>
                      <a:pt x="248" y="39"/>
                      <a:pt x="248" y="39"/>
                      <a:pt x="248" y="39"/>
                    </a:cubicBezTo>
                    <a:cubicBezTo>
                      <a:pt x="248" y="39"/>
                      <a:pt x="248" y="38"/>
                      <a:pt x="247" y="38"/>
                    </a:cubicBezTo>
                    <a:moveTo>
                      <a:pt x="448" y="18"/>
                    </a:move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8"/>
                      <a:pt x="448" y="18"/>
                    </a:cubicBezTo>
                    <a:moveTo>
                      <a:pt x="448" y="18"/>
                    </a:move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moveTo>
                      <a:pt x="405" y="17"/>
                    </a:moveTo>
                    <a:cubicBezTo>
                      <a:pt x="398" y="19"/>
                      <a:pt x="398" y="19"/>
                      <a:pt x="398" y="19"/>
                    </a:cubicBezTo>
                    <a:cubicBezTo>
                      <a:pt x="400" y="19"/>
                      <a:pt x="403" y="19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7"/>
                      <a:pt x="405" y="17"/>
                      <a:pt x="405" y="17"/>
                    </a:cubicBezTo>
                    <a:moveTo>
                      <a:pt x="547" y="15"/>
                    </a:moveTo>
                    <a:cubicBezTo>
                      <a:pt x="547" y="15"/>
                      <a:pt x="547" y="15"/>
                      <a:pt x="547" y="15"/>
                    </a:cubicBezTo>
                    <a:cubicBezTo>
                      <a:pt x="547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5" y="15"/>
                    </a:cubicBezTo>
                    <a:cubicBezTo>
                      <a:pt x="546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7" y="15"/>
                    </a:cubicBezTo>
                    <a:cubicBezTo>
                      <a:pt x="547" y="15"/>
                      <a:pt x="547" y="15"/>
                      <a:pt x="547" y="15"/>
                    </a:cubicBezTo>
                    <a:moveTo>
                      <a:pt x="509" y="14"/>
                    </a:moveTo>
                    <a:cubicBezTo>
                      <a:pt x="509" y="14"/>
                      <a:pt x="509" y="14"/>
                      <a:pt x="509" y="14"/>
                    </a:cubicBezTo>
                    <a:cubicBezTo>
                      <a:pt x="510" y="14"/>
                      <a:pt x="510" y="14"/>
                      <a:pt x="510" y="14"/>
                    </a:cubicBezTo>
                    <a:cubicBezTo>
                      <a:pt x="509" y="14"/>
                      <a:pt x="509" y="14"/>
                      <a:pt x="509" y="14"/>
                    </a:cubicBezTo>
                    <a:moveTo>
                      <a:pt x="356" y="10"/>
                    </a:moveTo>
                    <a:cubicBezTo>
                      <a:pt x="351" y="10"/>
                      <a:pt x="347" y="11"/>
                      <a:pt x="344" y="12"/>
                    </a:cubicBezTo>
                    <a:cubicBezTo>
                      <a:pt x="343" y="13"/>
                      <a:pt x="341" y="13"/>
                      <a:pt x="339" y="14"/>
                    </a:cubicBezTo>
                    <a:cubicBezTo>
                      <a:pt x="336" y="16"/>
                      <a:pt x="333" y="16"/>
                      <a:pt x="330" y="18"/>
                    </a:cubicBezTo>
                    <a:cubicBezTo>
                      <a:pt x="329" y="19"/>
                      <a:pt x="328" y="20"/>
                      <a:pt x="327" y="20"/>
                    </a:cubicBezTo>
                    <a:cubicBezTo>
                      <a:pt x="340" y="17"/>
                      <a:pt x="354" y="14"/>
                      <a:pt x="367" y="11"/>
                    </a:cubicBezTo>
                    <a:cubicBezTo>
                      <a:pt x="363" y="11"/>
                      <a:pt x="359" y="10"/>
                      <a:pt x="356" y="10"/>
                    </a:cubicBezTo>
                    <a:moveTo>
                      <a:pt x="436" y="5"/>
                    </a:moveTo>
                    <a:cubicBezTo>
                      <a:pt x="435" y="5"/>
                      <a:pt x="435" y="5"/>
                      <a:pt x="434" y="5"/>
                    </a:cubicBezTo>
                    <a:cubicBezTo>
                      <a:pt x="433" y="5"/>
                      <a:pt x="433" y="5"/>
                      <a:pt x="433" y="5"/>
                    </a:cubicBezTo>
                    <a:cubicBezTo>
                      <a:pt x="433" y="5"/>
                      <a:pt x="433" y="5"/>
                      <a:pt x="434" y="5"/>
                    </a:cubicBezTo>
                    <a:cubicBezTo>
                      <a:pt x="434" y="5"/>
                      <a:pt x="435" y="5"/>
                      <a:pt x="436" y="5"/>
                    </a:cubicBezTo>
                    <a:moveTo>
                      <a:pt x="463" y="4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moveTo>
                      <a:pt x="463" y="3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63" y="3"/>
                    </a:moveTo>
                    <a:cubicBezTo>
                      <a:pt x="461" y="3"/>
                      <a:pt x="460" y="3"/>
                      <a:pt x="459" y="3"/>
                    </a:cubicBezTo>
                    <a:cubicBezTo>
                      <a:pt x="461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59" y="0"/>
                    </a:moveTo>
                    <a:cubicBezTo>
                      <a:pt x="455" y="1"/>
                      <a:pt x="451" y="2"/>
                      <a:pt x="447" y="2"/>
                    </a:cubicBezTo>
                    <a:cubicBezTo>
                      <a:pt x="446" y="3"/>
                      <a:pt x="444" y="4"/>
                      <a:pt x="442" y="4"/>
                    </a:cubicBezTo>
                    <a:cubicBezTo>
                      <a:pt x="441" y="4"/>
                      <a:pt x="440" y="4"/>
                      <a:pt x="439" y="5"/>
                    </a:cubicBezTo>
                    <a:cubicBezTo>
                      <a:pt x="442" y="4"/>
                      <a:pt x="447" y="3"/>
                      <a:pt x="454" y="2"/>
                    </a:cubicBezTo>
                    <a:cubicBezTo>
                      <a:pt x="455" y="3"/>
                      <a:pt x="456" y="3"/>
                      <a:pt x="457" y="3"/>
                    </a:cubicBezTo>
                    <a:cubicBezTo>
                      <a:pt x="459" y="4"/>
                      <a:pt x="460" y="4"/>
                      <a:pt x="463" y="4"/>
                    </a:cubicBezTo>
                    <a:cubicBezTo>
                      <a:pt x="462" y="4"/>
                      <a:pt x="459" y="4"/>
                      <a:pt x="457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9" y="3"/>
                    </a:cubicBezTo>
                    <a:cubicBezTo>
                      <a:pt x="459" y="3"/>
                      <a:pt x="459" y="3"/>
                      <a:pt x="459" y="3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7"/>
              <p:cNvSpPr>
                <a:spLocks noEditPoints="1"/>
              </p:cNvSpPr>
              <p:nvPr/>
            </p:nvSpPr>
            <p:spPr bwMode="auto">
              <a:xfrm>
                <a:off x="2727072" y="531690"/>
                <a:ext cx="4497545" cy="4366880"/>
              </a:xfrm>
              <a:custGeom>
                <a:avLst/>
                <a:gdLst>
                  <a:gd name="T0" fmla="*/ 538 w 1152"/>
                  <a:gd name="T1" fmla="*/ 81 h 1118"/>
                  <a:gd name="T2" fmla="*/ 429 w 1152"/>
                  <a:gd name="T3" fmla="*/ 104 h 1118"/>
                  <a:gd name="T4" fmla="*/ 492 w 1152"/>
                  <a:gd name="T5" fmla="*/ 109 h 1118"/>
                  <a:gd name="T6" fmla="*/ 542 w 1152"/>
                  <a:gd name="T7" fmla="*/ 191 h 1118"/>
                  <a:gd name="T8" fmla="*/ 538 w 1152"/>
                  <a:gd name="T9" fmla="*/ 305 h 1118"/>
                  <a:gd name="T10" fmla="*/ 616 w 1152"/>
                  <a:gd name="T11" fmla="*/ 427 h 1118"/>
                  <a:gd name="T12" fmla="*/ 613 w 1152"/>
                  <a:gd name="T13" fmla="*/ 453 h 1118"/>
                  <a:gd name="T14" fmla="*/ 575 w 1152"/>
                  <a:gd name="T15" fmla="*/ 432 h 1118"/>
                  <a:gd name="T16" fmla="*/ 482 w 1152"/>
                  <a:gd name="T17" fmla="*/ 455 h 1118"/>
                  <a:gd name="T18" fmla="*/ 88 w 1152"/>
                  <a:gd name="T19" fmla="*/ 283 h 1118"/>
                  <a:gd name="T20" fmla="*/ 79 w 1152"/>
                  <a:gd name="T21" fmla="*/ 298 h 1118"/>
                  <a:gd name="T22" fmla="*/ 62 w 1152"/>
                  <a:gd name="T23" fmla="*/ 350 h 1118"/>
                  <a:gd name="T24" fmla="*/ 59 w 1152"/>
                  <a:gd name="T25" fmla="*/ 393 h 1118"/>
                  <a:gd name="T26" fmla="*/ 57 w 1152"/>
                  <a:gd name="T27" fmla="*/ 407 h 1118"/>
                  <a:gd name="T28" fmla="*/ 256 w 1152"/>
                  <a:gd name="T29" fmla="*/ 595 h 1118"/>
                  <a:gd name="T30" fmla="*/ 267 w 1152"/>
                  <a:gd name="T31" fmla="*/ 596 h 1118"/>
                  <a:gd name="T32" fmla="*/ 1138 w 1152"/>
                  <a:gd name="T33" fmla="*/ 674 h 1118"/>
                  <a:gd name="T34" fmla="*/ 1106 w 1152"/>
                  <a:gd name="T35" fmla="*/ 740 h 1118"/>
                  <a:gd name="T36" fmla="*/ 524 w 1152"/>
                  <a:gd name="T37" fmla="*/ 847 h 1118"/>
                  <a:gd name="T38" fmla="*/ 987 w 1152"/>
                  <a:gd name="T39" fmla="*/ 895 h 1118"/>
                  <a:gd name="T40" fmla="*/ 883 w 1152"/>
                  <a:gd name="T41" fmla="*/ 990 h 1118"/>
                  <a:gd name="T42" fmla="*/ 928 w 1152"/>
                  <a:gd name="T43" fmla="*/ 1009 h 1118"/>
                  <a:gd name="T44" fmla="*/ 544 w 1152"/>
                  <a:gd name="T45" fmla="*/ 79 h 1118"/>
                  <a:gd name="T46" fmla="*/ 603 w 1152"/>
                  <a:gd name="T47" fmla="*/ 88 h 1118"/>
                  <a:gd name="T48" fmla="*/ 550 w 1152"/>
                  <a:gd name="T49" fmla="*/ 314 h 1118"/>
                  <a:gd name="T50" fmla="*/ 823 w 1152"/>
                  <a:gd name="T51" fmla="*/ 590 h 1118"/>
                  <a:gd name="T52" fmla="*/ 969 w 1152"/>
                  <a:gd name="T53" fmla="*/ 585 h 1118"/>
                  <a:gd name="T54" fmla="*/ 878 w 1152"/>
                  <a:gd name="T55" fmla="*/ 401 h 1118"/>
                  <a:gd name="T56" fmla="*/ 758 w 1152"/>
                  <a:gd name="T57" fmla="*/ 422 h 1118"/>
                  <a:gd name="T58" fmla="*/ 696 w 1152"/>
                  <a:gd name="T59" fmla="*/ 227 h 1118"/>
                  <a:gd name="T60" fmla="*/ 697 w 1152"/>
                  <a:gd name="T61" fmla="*/ 279 h 1118"/>
                  <a:gd name="T62" fmla="*/ 743 w 1152"/>
                  <a:gd name="T63" fmla="*/ 229 h 1118"/>
                  <a:gd name="T64" fmla="*/ 819 w 1152"/>
                  <a:gd name="T65" fmla="*/ 54 h 1118"/>
                  <a:gd name="T66" fmla="*/ 868 w 1152"/>
                  <a:gd name="T67" fmla="*/ 82 h 1118"/>
                  <a:gd name="T68" fmla="*/ 1134 w 1152"/>
                  <a:gd name="T69" fmla="*/ 657 h 1118"/>
                  <a:gd name="T70" fmla="*/ 915 w 1152"/>
                  <a:gd name="T71" fmla="*/ 745 h 1118"/>
                  <a:gd name="T72" fmla="*/ 747 w 1152"/>
                  <a:gd name="T73" fmla="*/ 1063 h 1118"/>
                  <a:gd name="T74" fmla="*/ 527 w 1152"/>
                  <a:gd name="T75" fmla="*/ 832 h 1118"/>
                  <a:gd name="T76" fmla="*/ 456 w 1152"/>
                  <a:gd name="T77" fmla="*/ 468 h 1118"/>
                  <a:gd name="T78" fmla="*/ 818 w 1152"/>
                  <a:gd name="T79" fmla="*/ 494 h 1118"/>
                  <a:gd name="T80" fmla="*/ 712 w 1152"/>
                  <a:gd name="T81" fmla="*/ 493 h 1118"/>
                  <a:gd name="T82" fmla="*/ 614 w 1152"/>
                  <a:gd name="T83" fmla="*/ 398 h 1118"/>
                  <a:gd name="T84" fmla="*/ 545 w 1152"/>
                  <a:gd name="T85" fmla="*/ 371 h 1118"/>
                  <a:gd name="T86" fmla="*/ 660 w 1152"/>
                  <a:gd name="T87" fmla="*/ 212 h 1118"/>
                  <a:gd name="T88" fmla="*/ 797 w 1152"/>
                  <a:gd name="T89" fmla="*/ 166 h 1118"/>
                  <a:gd name="T90" fmla="*/ 801 w 1152"/>
                  <a:gd name="T91" fmla="*/ 55 h 1118"/>
                  <a:gd name="T92" fmla="*/ 256 w 1152"/>
                  <a:gd name="T93" fmla="*/ 123 h 1118"/>
                  <a:gd name="T94" fmla="*/ 279 w 1152"/>
                  <a:gd name="T95" fmla="*/ 108 h 1118"/>
                  <a:gd name="T96" fmla="*/ 292 w 1152"/>
                  <a:gd name="T97" fmla="*/ 180 h 1118"/>
                  <a:gd name="T98" fmla="*/ 124 w 1152"/>
                  <a:gd name="T99" fmla="*/ 222 h 1118"/>
                  <a:gd name="T100" fmla="*/ 492 w 1152"/>
                  <a:gd name="T101" fmla="*/ 8 h 1118"/>
                  <a:gd name="T102" fmla="*/ 480 w 1152"/>
                  <a:gd name="T103" fmla="*/ 48 h 1118"/>
                  <a:gd name="T104" fmla="*/ 488 w 1152"/>
                  <a:gd name="T105" fmla="*/ 64 h 1118"/>
                  <a:gd name="T106" fmla="*/ 514 w 1152"/>
                  <a:gd name="T107" fmla="*/ 67 h 1118"/>
                  <a:gd name="T108" fmla="*/ 422 w 1152"/>
                  <a:gd name="T109" fmla="*/ 99 h 1118"/>
                  <a:gd name="T110" fmla="*/ 389 w 1152"/>
                  <a:gd name="T111" fmla="*/ 132 h 1118"/>
                  <a:gd name="T112" fmla="*/ 107 w 1152"/>
                  <a:gd name="T113" fmla="*/ 883 h 1118"/>
                  <a:gd name="T114" fmla="*/ 39 w 1152"/>
                  <a:gd name="T115" fmla="*/ 621 h 1118"/>
                  <a:gd name="T116" fmla="*/ 576 w 1152"/>
                  <a:gd name="T117" fmla="*/ 149 h 1118"/>
                  <a:gd name="T118" fmla="*/ 462 w 1152"/>
                  <a:gd name="T119" fmla="*/ 152 h 1118"/>
                  <a:gd name="T120" fmla="*/ 637 w 1152"/>
                  <a:gd name="T121" fmla="*/ 109 h 1118"/>
                  <a:gd name="T122" fmla="*/ 62 w 1152"/>
                  <a:gd name="T123" fmla="*/ 388 h 1118"/>
                  <a:gd name="T124" fmla="*/ 97 w 1152"/>
                  <a:gd name="T125" fmla="*/ 263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2" h="1118">
                    <a:moveTo>
                      <a:pt x="577" y="77"/>
                    </a:moveTo>
                    <a:cubicBezTo>
                      <a:pt x="568" y="79"/>
                      <a:pt x="564" y="79"/>
                      <a:pt x="561" y="78"/>
                    </a:cubicBezTo>
                    <a:cubicBezTo>
                      <a:pt x="557" y="78"/>
                      <a:pt x="560" y="74"/>
                      <a:pt x="560" y="74"/>
                    </a:cubicBezTo>
                    <a:cubicBezTo>
                      <a:pt x="560" y="74"/>
                      <a:pt x="560" y="74"/>
                      <a:pt x="560" y="74"/>
                    </a:cubicBezTo>
                    <a:cubicBezTo>
                      <a:pt x="561" y="74"/>
                      <a:pt x="561" y="74"/>
                      <a:pt x="561" y="74"/>
                    </a:cubicBezTo>
                    <a:cubicBezTo>
                      <a:pt x="562" y="74"/>
                      <a:pt x="562" y="74"/>
                      <a:pt x="563" y="74"/>
                    </a:cubicBezTo>
                    <a:cubicBezTo>
                      <a:pt x="563" y="74"/>
                      <a:pt x="564" y="74"/>
                      <a:pt x="564" y="74"/>
                    </a:cubicBezTo>
                    <a:cubicBezTo>
                      <a:pt x="565" y="74"/>
                      <a:pt x="565" y="74"/>
                      <a:pt x="565" y="74"/>
                    </a:cubicBezTo>
                    <a:cubicBezTo>
                      <a:pt x="566" y="74"/>
                      <a:pt x="566" y="74"/>
                      <a:pt x="566" y="74"/>
                    </a:cubicBezTo>
                    <a:cubicBezTo>
                      <a:pt x="566" y="73"/>
                      <a:pt x="567" y="73"/>
                      <a:pt x="567" y="73"/>
                    </a:cubicBezTo>
                    <a:cubicBezTo>
                      <a:pt x="567" y="73"/>
                      <a:pt x="568" y="73"/>
                      <a:pt x="569" y="73"/>
                    </a:cubicBezTo>
                    <a:cubicBezTo>
                      <a:pt x="569" y="73"/>
                      <a:pt x="569" y="73"/>
                      <a:pt x="570" y="73"/>
                    </a:cubicBezTo>
                    <a:cubicBezTo>
                      <a:pt x="572" y="73"/>
                      <a:pt x="575" y="74"/>
                      <a:pt x="578" y="73"/>
                    </a:cubicBezTo>
                    <a:cubicBezTo>
                      <a:pt x="578" y="73"/>
                      <a:pt x="578" y="74"/>
                      <a:pt x="579" y="74"/>
                    </a:cubicBezTo>
                    <a:cubicBezTo>
                      <a:pt x="580" y="74"/>
                      <a:pt x="581" y="75"/>
                      <a:pt x="581" y="75"/>
                    </a:cubicBezTo>
                    <a:cubicBezTo>
                      <a:pt x="581" y="75"/>
                      <a:pt x="581" y="76"/>
                      <a:pt x="577" y="77"/>
                    </a:cubicBezTo>
                    <a:moveTo>
                      <a:pt x="579" y="80"/>
                    </a:moveTo>
                    <a:cubicBezTo>
                      <a:pt x="579" y="80"/>
                      <a:pt x="579" y="80"/>
                      <a:pt x="580" y="80"/>
                    </a:cubicBezTo>
                    <a:cubicBezTo>
                      <a:pt x="580" y="80"/>
                      <a:pt x="580" y="80"/>
                      <a:pt x="579" y="80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moveTo>
                      <a:pt x="578" y="83"/>
                    </a:moveTo>
                    <a:cubicBezTo>
                      <a:pt x="578" y="82"/>
                      <a:pt x="579" y="82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4"/>
                      <a:pt x="578" y="83"/>
                      <a:pt x="578" y="83"/>
                    </a:cubicBezTo>
                    <a:moveTo>
                      <a:pt x="541" y="84"/>
                    </a:moveTo>
                    <a:cubicBezTo>
                      <a:pt x="541" y="83"/>
                      <a:pt x="541" y="83"/>
                      <a:pt x="541" y="83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39" y="81"/>
                      <a:pt x="539" y="81"/>
                      <a:pt x="539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7" y="81"/>
                    </a:cubicBezTo>
                    <a:cubicBezTo>
                      <a:pt x="537" y="82"/>
                      <a:pt x="537" y="82"/>
                      <a:pt x="537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3"/>
                      <a:pt x="538" y="83"/>
                      <a:pt x="538" y="83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9" y="84"/>
                      <a:pt x="539" y="84"/>
                      <a:pt x="539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1" y="84"/>
                    </a:cubicBezTo>
                    <a:cubicBezTo>
                      <a:pt x="541" y="84"/>
                      <a:pt x="541" y="84"/>
                      <a:pt x="541" y="8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475" y="121"/>
                    </a:moveTo>
                    <a:cubicBezTo>
                      <a:pt x="475" y="122"/>
                      <a:pt x="475" y="122"/>
                      <a:pt x="474" y="122"/>
                    </a:cubicBezTo>
                    <a:cubicBezTo>
                      <a:pt x="473" y="122"/>
                      <a:pt x="473" y="123"/>
                      <a:pt x="472" y="123"/>
                    </a:cubicBezTo>
                    <a:cubicBezTo>
                      <a:pt x="472" y="123"/>
                      <a:pt x="471" y="123"/>
                      <a:pt x="471" y="123"/>
                    </a:cubicBezTo>
                    <a:cubicBezTo>
                      <a:pt x="470" y="124"/>
                      <a:pt x="469" y="124"/>
                      <a:pt x="469" y="124"/>
                    </a:cubicBezTo>
                    <a:cubicBezTo>
                      <a:pt x="468" y="125"/>
                      <a:pt x="468" y="125"/>
                      <a:pt x="467" y="125"/>
                    </a:cubicBezTo>
                    <a:cubicBezTo>
                      <a:pt x="466" y="126"/>
                      <a:pt x="466" y="126"/>
                      <a:pt x="466" y="126"/>
                    </a:cubicBezTo>
                    <a:cubicBezTo>
                      <a:pt x="465" y="126"/>
                      <a:pt x="465" y="126"/>
                      <a:pt x="464" y="127"/>
                    </a:cubicBezTo>
                    <a:cubicBezTo>
                      <a:pt x="462" y="127"/>
                      <a:pt x="460" y="127"/>
                      <a:pt x="457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5" y="127"/>
                    </a:cubicBezTo>
                    <a:cubicBezTo>
                      <a:pt x="454" y="126"/>
                      <a:pt x="454" y="126"/>
                      <a:pt x="454" y="126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6" y="123"/>
                      <a:pt x="456" y="123"/>
                      <a:pt x="456" y="121"/>
                    </a:cubicBezTo>
                    <a:cubicBezTo>
                      <a:pt x="457" y="120"/>
                      <a:pt x="457" y="120"/>
                      <a:pt x="458" y="120"/>
                    </a:cubicBezTo>
                    <a:cubicBezTo>
                      <a:pt x="457" y="119"/>
                      <a:pt x="457" y="119"/>
                      <a:pt x="457" y="119"/>
                    </a:cubicBezTo>
                    <a:cubicBezTo>
                      <a:pt x="456" y="119"/>
                      <a:pt x="452" y="121"/>
                      <a:pt x="451" y="122"/>
                    </a:cubicBezTo>
                    <a:cubicBezTo>
                      <a:pt x="451" y="122"/>
                      <a:pt x="436" y="129"/>
                      <a:pt x="432" y="130"/>
                    </a:cubicBezTo>
                    <a:cubicBezTo>
                      <a:pt x="431" y="129"/>
                      <a:pt x="431" y="129"/>
                      <a:pt x="431" y="129"/>
                    </a:cubicBezTo>
                    <a:cubicBezTo>
                      <a:pt x="429" y="127"/>
                      <a:pt x="427" y="128"/>
                      <a:pt x="420" y="132"/>
                    </a:cubicBezTo>
                    <a:cubicBezTo>
                      <a:pt x="420" y="132"/>
                      <a:pt x="420" y="132"/>
                      <a:pt x="420" y="130"/>
                    </a:cubicBezTo>
                    <a:cubicBezTo>
                      <a:pt x="419" y="130"/>
                      <a:pt x="419" y="130"/>
                      <a:pt x="419" y="130"/>
                    </a:cubicBezTo>
                    <a:cubicBezTo>
                      <a:pt x="419" y="129"/>
                      <a:pt x="419" y="129"/>
                      <a:pt x="419" y="129"/>
                    </a:cubicBezTo>
                    <a:cubicBezTo>
                      <a:pt x="419" y="129"/>
                      <a:pt x="419" y="129"/>
                      <a:pt x="418" y="129"/>
                    </a:cubicBezTo>
                    <a:cubicBezTo>
                      <a:pt x="418" y="127"/>
                      <a:pt x="418" y="127"/>
                      <a:pt x="418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6" y="126"/>
                      <a:pt x="416" y="126"/>
                      <a:pt x="416" y="126"/>
                    </a:cubicBezTo>
                    <a:cubicBezTo>
                      <a:pt x="421" y="121"/>
                      <a:pt x="421" y="121"/>
                      <a:pt x="421" y="120"/>
                    </a:cubicBezTo>
                    <a:cubicBezTo>
                      <a:pt x="421" y="120"/>
                      <a:pt x="421" y="120"/>
                      <a:pt x="421" y="120"/>
                    </a:cubicBezTo>
                    <a:cubicBezTo>
                      <a:pt x="424" y="117"/>
                      <a:pt x="426" y="115"/>
                      <a:pt x="435" y="110"/>
                    </a:cubicBezTo>
                    <a:cubicBezTo>
                      <a:pt x="436" y="109"/>
                      <a:pt x="436" y="109"/>
                      <a:pt x="436" y="109"/>
                    </a:cubicBezTo>
                    <a:cubicBezTo>
                      <a:pt x="436" y="108"/>
                      <a:pt x="436" y="108"/>
                      <a:pt x="434" y="109"/>
                    </a:cubicBezTo>
                    <a:cubicBezTo>
                      <a:pt x="434" y="108"/>
                      <a:pt x="434" y="108"/>
                      <a:pt x="434" y="108"/>
                    </a:cubicBezTo>
                    <a:cubicBezTo>
                      <a:pt x="433" y="106"/>
                      <a:pt x="429" y="107"/>
                      <a:pt x="429" y="104"/>
                    </a:cubicBezTo>
                    <a:cubicBezTo>
                      <a:pt x="430" y="103"/>
                      <a:pt x="431" y="103"/>
                      <a:pt x="431" y="103"/>
                    </a:cubicBezTo>
                    <a:cubicBezTo>
                      <a:pt x="442" y="98"/>
                      <a:pt x="442" y="99"/>
                      <a:pt x="445" y="104"/>
                    </a:cubicBezTo>
                    <a:cubicBezTo>
                      <a:pt x="445" y="105"/>
                      <a:pt x="445" y="105"/>
                      <a:pt x="445" y="105"/>
                    </a:cubicBezTo>
                    <a:cubicBezTo>
                      <a:pt x="445" y="106"/>
                      <a:pt x="445" y="106"/>
                      <a:pt x="444" y="106"/>
                    </a:cubicBezTo>
                    <a:cubicBezTo>
                      <a:pt x="458" y="105"/>
                      <a:pt x="458" y="105"/>
                      <a:pt x="458" y="105"/>
                    </a:cubicBezTo>
                    <a:cubicBezTo>
                      <a:pt x="461" y="105"/>
                      <a:pt x="460" y="109"/>
                      <a:pt x="460" y="111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63" y="109"/>
                      <a:pt x="464" y="108"/>
                      <a:pt x="468" y="105"/>
                    </a:cubicBezTo>
                    <a:cubicBezTo>
                      <a:pt x="470" y="104"/>
                      <a:pt x="472" y="103"/>
                      <a:pt x="474" y="102"/>
                    </a:cubicBezTo>
                    <a:cubicBezTo>
                      <a:pt x="476" y="99"/>
                      <a:pt x="481" y="100"/>
                      <a:pt x="484" y="97"/>
                    </a:cubicBezTo>
                    <a:cubicBezTo>
                      <a:pt x="484" y="96"/>
                      <a:pt x="484" y="96"/>
                      <a:pt x="484" y="96"/>
                    </a:cubicBezTo>
                    <a:cubicBezTo>
                      <a:pt x="486" y="95"/>
                      <a:pt x="487" y="95"/>
                      <a:pt x="489" y="94"/>
                    </a:cubicBezTo>
                    <a:cubicBezTo>
                      <a:pt x="487" y="93"/>
                      <a:pt x="487" y="93"/>
                      <a:pt x="484" y="93"/>
                    </a:cubicBezTo>
                    <a:cubicBezTo>
                      <a:pt x="483" y="94"/>
                      <a:pt x="483" y="94"/>
                      <a:pt x="483" y="94"/>
                    </a:cubicBezTo>
                    <a:cubicBezTo>
                      <a:pt x="483" y="93"/>
                      <a:pt x="483" y="93"/>
                      <a:pt x="483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1"/>
                      <a:pt x="482" y="91"/>
                      <a:pt x="482" y="91"/>
                    </a:cubicBezTo>
                    <a:cubicBezTo>
                      <a:pt x="481" y="91"/>
                      <a:pt x="481" y="90"/>
                      <a:pt x="482" y="90"/>
                    </a:cubicBezTo>
                    <a:cubicBezTo>
                      <a:pt x="484" y="88"/>
                      <a:pt x="484" y="88"/>
                      <a:pt x="484" y="88"/>
                    </a:cubicBezTo>
                    <a:cubicBezTo>
                      <a:pt x="484" y="86"/>
                      <a:pt x="483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2" y="82"/>
                      <a:pt x="482" y="82"/>
                      <a:pt x="483" y="81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485" y="81"/>
                      <a:pt x="486" y="81"/>
                      <a:pt x="487" y="81"/>
                    </a:cubicBezTo>
                    <a:cubicBezTo>
                      <a:pt x="487" y="81"/>
                      <a:pt x="487" y="80"/>
                      <a:pt x="488" y="80"/>
                    </a:cubicBezTo>
                    <a:cubicBezTo>
                      <a:pt x="488" y="80"/>
                      <a:pt x="489" y="80"/>
                      <a:pt x="489" y="80"/>
                    </a:cubicBezTo>
                    <a:cubicBezTo>
                      <a:pt x="490" y="80"/>
                      <a:pt x="490" y="80"/>
                      <a:pt x="491" y="80"/>
                    </a:cubicBezTo>
                    <a:cubicBezTo>
                      <a:pt x="492" y="80"/>
                      <a:pt x="492" y="80"/>
                      <a:pt x="492" y="80"/>
                    </a:cubicBezTo>
                    <a:cubicBezTo>
                      <a:pt x="494" y="79"/>
                      <a:pt x="494" y="79"/>
                      <a:pt x="494" y="79"/>
                    </a:cubicBezTo>
                    <a:cubicBezTo>
                      <a:pt x="495" y="79"/>
                      <a:pt x="495" y="79"/>
                      <a:pt x="495" y="79"/>
                    </a:cubicBezTo>
                    <a:cubicBezTo>
                      <a:pt x="496" y="79"/>
                      <a:pt x="496" y="79"/>
                      <a:pt x="497" y="79"/>
                    </a:cubicBezTo>
                    <a:cubicBezTo>
                      <a:pt x="514" y="77"/>
                      <a:pt x="516" y="80"/>
                      <a:pt x="517" y="81"/>
                    </a:cubicBezTo>
                    <a:cubicBezTo>
                      <a:pt x="518" y="82"/>
                      <a:pt x="518" y="82"/>
                      <a:pt x="517" y="88"/>
                    </a:cubicBezTo>
                    <a:cubicBezTo>
                      <a:pt x="511" y="90"/>
                      <a:pt x="511" y="90"/>
                      <a:pt x="511" y="91"/>
                    </a:cubicBezTo>
                    <a:cubicBezTo>
                      <a:pt x="510" y="92"/>
                      <a:pt x="510" y="92"/>
                      <a:pt x="509" y="92"/>
                    </a:cubicBezTo>
                    <a:cubicBezTo>
                      <a:pt x="510" y="93"/>
                      <a:pt x="510" y="93"/>
                      <a:pt x="511" y="92"/>
                    </a:cubicBezTo>
                    <a:cubicBezTo>
                      <a:pt x="512" y="92"/>
                      <a:pt x="512" y="92"/>
                      <a:pt x="512" y="92"/>
                    </a:cubicBezTo>
                    <a:cubicBezTo>
                      <a:pt x="512" y="92"/>
                      <a:pt x="512" y="92"/>
                      <a:pt x="512" y="93"/>
                    </a:cubicBezTo>
                    <a:cubicBezTo>
                      <a:pt x="512" y="94"/>
                      <a:pt x="511" y="95"/>
                      <a:pt x="506" y="99"/>
                    </a:cubicBezTo>
                    <a:cubicBezTo>
                      <a:pt x="500" y="102"/>
                      <a:pt x="498" y="104"/>
                      <a:pt x="499" y="105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499" y="106"/>
                      <a:pt x="499" y="106"/>
                      <a:pt x="498" y="107"/>
                    </a:cubicBezTo>
                    <a:cubicBezTo>
                      <a:pt x="497" y="107"/>
                      <a:pt x="497" y="107"/>
                      <a:pt x="496" y="107"/>
                    </a:cubicBezTo>
                    <a:cubicBezTo>
                      <a:pt x="495" y="108"/>
                      <a:pt x="495" y="108"/>
                      <a:pt x="495" y="108"/>
                    </a:cubicBezTo>
                    <a:cubicBezTo>
                      <a:pt x="494" y="108"/>
                      <a:pt x="494" y="108"/>
                      <a:pt x="494" y="109"/>
                    </a:cubicBezTo>
                    <a:cubicBezTo>
                      <a:pt x="492" y="109"/>
                      <a:pt x="492" y="109"/>
                      <a:pt x="492" y="109"/>
                    </a:cubicBezTo>
                    <a:cubicBezTo>
                      <a:pt x="491" y="109"/>
                      <a:pt x="490" y="110"/>
                      <a:pt x="490" y="110"/>
                    </a:cubicBezTo>
                    <a:cubicBezTo>
                      <a:pt x="489" y="110"/>
                      <a:pt x="489" y="110"/>
                      <a:pt x="489" y="110"/>
                    </a:cubicBezTo>
                    <a:cubicBezTo>
                      <a:pt x="487" y="111"/>
                      <a:pt x="487" y="111"/>
                      <a:pt x="487" y="111"/>
                    </a:cubicBezTo>
                    <a:cubicBezTo>
                      <a:pt x="481" y="115"/>
                      <a:pt x="479" y="116"/>
                      <a:pt x="480" y="117"/>
                    </a:cubicBezTo>
                    <a:cubicBezTo>
                      <a:pt x="478" y="119"/>
                      <a:pt x="478" y="119"/>
                      <a:pt x="477" y="121"/>
                    </a:cubicBezTo>
                    <a:cubicBezTo>
                      <a:pt x="476" y="121"/>
                      <a:pt x="476" y="121"/>
                      <a:pt x="475" y="121"/>
                    </a:cubicBezTo>
                    <a:moveTo>
                      <a:pt x="487" y="51"/>
                    </a:moveTo>
                    <a:cubicBezTo>
                      <a:pt x="487" y="51"/>
                      <a:pt x="487" y="51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88" y="48"/>
                      <a:pt x="488" y="48"/>
                      <a:pt x="488" y="48"/>
                    </a:cubicBezTo>
                    <a:cubicBezTo>
                      <a:pt x="488" y="48"/>
                      <a:pt x="488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5" y="50"/>
                      <a:pt x="486" y="51"/>
                      <a:pt x="487" y="51"/>
                    </a:cubicBezTo>
                    <a:moveTo>
                      <a:pt x="482" y="86"/>
                    </a:move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0" y="84"/>
                    </a:cubicBezTo>
                    <a:cubicBezTo>
                      <a:pt x="480" y="84"/>
                      <a:pt x="480" y="84"/>
                      <a:pt x="479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7"/>
                      <a:pt x="479" y="87"/>
                      <a:pt x="479" y="87"/>
                    </a:cubicBezTo>
                    <a:cubicBezTo>
                      <a:pt x="480" y="87"/>
                      <a:pt x="480" y="87"/>
                      <a:pt x="480" y="87"/>
                    </a:cubicBezTo>
                    <a:cubicBezTo>
                      <a:pt x="480" y="87"/>
                      <a:pt x="480" y="87"/>
                      <a:pt x="481" y="87"/>
                    </a:cubicBezTo>
                    <a:cubicBezTo>
                      <a:pt x="481" y="86"/>
                      <a:pt x="481" y="86"/>
                      <a:pt x="481" y="86"/>
                    </a:cubicBezTo>
                    <a:cubicBezTo>
                      <a:pt x="481" y="86"/>
                      <a:pt x="481" y="86"/>
                      <a:pt x="482" y="86"/>
                    </a:cubicBezTo>
                    <a:moveTo>
                      <a:pt x="467" y="53"/>
                    </a:moveTo>
                    <a:cubicBezTo>
                      <a:pt x="468" y="53"/>
                      <a:pt x="468" y="53"/>
                      <a:pt x="469" y="52"/>
                    </a:cubicBezTo>
                    <a:cubicBezTo>
                      <a:pt x="469" y="52"/>
                      <a:pt x="469" y="51"/>
                      <a:pt x="469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7" y="51"/>
                      <a:pt x="467" y="51"/>
                      <a:pt x="467" y="51"/>
                    </a:cubicBezTo>
                    <a:cubicBezTo>
                      <a:pt x="466" y="51"/>
                      <a:pt x="466" y="52"/>
                      <a:pt x="466" y="52"/>
                    </a:cubicBezTo>
                    <a:cubicBezTo>
                      <a:pt x="466" y="53"/>
                      <a:pt x="466" y="53"/>
                      <a:pt x="467" y="53"/>
                    </a:cubicBezTo>
                    <a:moveTo>
                      <a:pt x="575" y="196"/>
                    </a:moveTo>
                    <a:cubicBezTo>
                      <a:pt x="576" y="194"/>
                      <a:pt x="577" y="192"/>
                      <a:pt x="578" y="191"/>
                    </a:cubicBezTo>
                    <a:cubicBezTo>
                      <a:pt x="577" y="189"/>
                      <a:pt x="577" y="189"/>
                      <a:pt x="577" y="187"/>
                    </a:cubicBezTo>
                    <a:cubicBezTo>
                      <a:pt x="576" y="187"/>
                      <a:pt x="576" y="186"/>
                      <a:pt x="575" y="186"/>
                    </a:cubicBezTo>
                    <a:cubicBezTo>
                      <a:pt x="573" y="186"/>
                      <a:pt x="572" y="185"/>
                      <a:pt x="568" y="185"/>
                    </a:cubicBezTo>
                    <a:cubicBezTo>
                      <a:pt x="564" y="185"/>
                      <a:pt x="561" y="185"/>
                      <a:pt x="558" y="182"/>
                    </a:cubicBezTo>
                    <a:cubicBezTo>
                      <a:pt x="557" y="183"/>
                      <a:pt x="556" y="184"/>
                      <a:pt x="555" y="183"/>
                    </a:cubicBezTo>
                    <a:cubicBezTo>
                      <a:pt x="554" y="185"/>
                      <a:pt x="554" y="185"/>
                      <a:pt x="552" y="185"/>
                    </a:cubicBezTo>
                    <a:cubicBezTo>
                      <a:pt x="552" y="183"/>
                      <a:pt x="551" y="183"/>
                      <a:pt x="550" y="183"/>
                    </a:cubicBezTo>
                    <a:cubicBezTo>
                      <a:pt x="548" y="185"/>
                      <a:pt x="547" y="186"/>
                      <a:pt x="545" y="187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2" y="189"/>
                      <a:pt x="542" y="190"/>
                      <a:pt x="542" y="190"/>
                    </a:cubicBezTo>
                    <a:cubicBezTo>
                      <a:pt x="542" y="190"/>
                      <a:pt x="542" y="191"/>
                      <a:pt x="542" y="191"/>
                    </a:cubicBezTo>
                    <a:cubicBezTo>
                      <a:pt x="541" y="191"/>
                      <a:pt x="541" y="191"/>
                      <a:pt x="541" y="191"/>
                    </a:cubicBezTo>
                    <a:cubicBezTo>
                      <a:pt x="541" y="192"/>
                      <a:pt x="541" y="192"/>
                      <a:pt x="541" y="192"/>
                    </a:cubicBezTo>
                    <a:cubicBezTo>
                      <a:pt x="540" y="194"/>
                      <a:pt x="540" y="194"/>
                      <a:pt x="542" y="195"/>
                    </a:cubicBezTo>
                    <a:cubicBezTo>
                      <a:pt x="544" y="195"/>
                      <a:pt x="545" y="196"/>
                      <a:pt x="543" y="199"/>
                    </a:cubicBezTo>
                    <a:cubicBezTo>
                      <a:pt x="544" y="201"/>
                      <a:pt x="544" y="201"/>
                      <a:pt x="544" y="202"/>
                    </a:cubicBezTo>
                    <a:cubicBezTo>
                      <a:pt x="547" y="204"/>
                      <a:pt x="549" y="204"/>
                      <a:pt x="553" y="203"/>
                    </a:cubicBezTo>
                    <a:cubicBezTo>
                      <a:pt x="555" y="203"/>
                      <a:pt x="558" y="203"/>
                      <a:pt x="559" y="204"/>
                    </a:cubicBezTo>
                    <a:cubicBezTo>
                      <a:pt x="560" y="204"/>
                      <a:pt x="560" y="204"/>
                      <a:pt x="560" y="204"/>
                    </a:cubicBezTo>
                    <a:cubicBezTo>
                      <a:pt x="562" y="203"/>
                      <a:pt x="562" y="203"/>
                      <a:pt x="567" y="202"/>
                    </a:cubicBezTo>
                    <a:cubicBezTo>
                      <a:pt x="570" y="200"/>
                      <a:pt x="573" y="199"/>
                      <a:pt x="575" y="196"/>
                    </a:cubicBezTo>
                    <a:moveTo>
                      <a:pt x="433" y="19"/>
                    </a:moveTo>
                    <a:cubicBezTo>
                      <a:pt x="434" y="19"/>
                      <a:pt x="435" y="19"/>
                      <a:pt x="437" y="18"/>
                    </a:cubicBezTo>
                    <a:cubicBezTo>
                      <a:pt x="438" y="18"/>
                      <a:pt x="438" y="18"/>
                      <a:pt x="438" y="18"/>
                    </a:cubicBezTo>
                    <a:cubicBezTo>
                      <a:pt x="438" y="18"/>
                      <a:pt x="439" y="18"/>
                      <a:pt x="440" y="18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7" y="17"/>
                      <a:pt x="437" y="17"/>
                      <a:pt x="437" y="17"/>
                    </a:cubicBezTo>
                    <a:cubicBezTo>
                      <a:pt x="437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5" y="18"/>
                      <a:pt x="435" y="18"/>
                      <a:pt x="435" y="18"/>
                    </a:cubicBezTo>
                    <a:cubicBezTo>
                      <a:pt x="434" y="18"/>
                      <a:pt x="434" y="18"/>
                      <a:pt x="434" y="18"/>
                    </a:cubicBezTo>
                    <a:cubicBezTo>
                      <a:pt x="433" y="18"/>
                      <a:pt x="432" y="19"/>
                      <a:pt x="432" y="19"/>
                    </a:cubicBezTo>
                    <a:cubicBezTo>
                      <a:pt x="432" y="19"/>
                      <a:pt x="432" y="19"/>
                      <a:pt x="431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29" y="19"/>
                    </a:cubicBezTo>
                    <a:cubicBezTo>
                      <a:pt x="429" y="19"/>
                      <a:pt x="429" y="19"/>
                      <a:pt x="429" y="19"/>
                    </a:cubicBezTo>
                    <a:cubicBezTo>
                      <a:pt x="428" y="19"/>
                      <a:pt x="428" y="19"/>
                      <a:pt x="428" y="19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7" y="20"/>
                      <a:pt x="427" y="20"/>
                      <a:pt x="427" y="20"/>
                    </a:cubicBezTo>
                    <a:cubicBezTo>
                      <a:pt x="429" y="20"/>
                      <a:pt x="431" y="19"/>
                      <a:pt x="433" y="19"/>
                    </a:cubicBezTo>
                    <a:moveTo>
                      <a:pt x="562" y="278"/>
                    </a:moveTo>
                    <a:cubicBezTo>
                      <a:pt x="563" y="278"/>
                      <a:pt x="563" y="277"/>
                      <a:pt x="563" y="277"/>
                    </a:cubicBezTo>
                    <a:cubicBezTo>
                      <a:pt x="561" y="276"/>
                      <a:pt x="560" y="275"/>
                      <a:pt x="558" y="274"/>
                    </a:cubicBezTo>
                    <a:cubicBezTo>
                      <a:pt x="554" y="273"/>
                      <a:pt x="554" y="273"/>
                      <a:pt x="538" y="276"/>
                    </a:cubicBezTo>
                    <a:cubicBezTo>
                      <a:pt x="537" y="277"/>
                      <a:pt x="537" y="278"/>
                      <a:pt x="537" y="277"/>
                    </a:cubicBezTo>
                    <a:cubicBezTo>
                      <a:pt x="532" y="286"/>
                      <a:pt x="526" y="293"/>
                      <a:pt x="522" y="302"/>
                    </a:cubicBezTo>
                    <a:cubicBezTo>
                      <a:pt x="523" y="302"/>
                      <a:pt x="523" y="303"/>
                      <a:pt x="523" y="305"/>
                    </a:cubicBezTo>
                    <a:cubicBezTo>
                      <a:pt x="523" y="305"/>
                      <a:pt x="523" y="305"/>
                      <a:pt x="524" y="305"/>
                    </a:cubicBezTo>
                    <a:cubicBezTo>
                      <a:pt x="525" y="305"/>
                      <a:pt x="525" y="305"/>
                      <a:pt x="525" y="305"/>
                    </a:cubicBezTo>
                    <a:cubicBezTo>
                      <a:pt x="525" y="306"/>
                      <a:pt x="526" y="306"/>
                      <a:pt x="526" y="306"/>
                    </a:cubicBezTo>
                    <a:cubicBezTo>
                      <a:pt x="526" y="306"/>
                      <a:pt x="526" y="306"/>
                      <a:pt x="527" y="306"/>
                    </a:cubicBezTo>
                    <a:cubicBezTo>
                      <a:pt x="528" y="306"/>
                      <a:pt x="528" y="306"/>
                      <a:pt x="528" y="306"/>
                    </a:cubicBezTo>
                    <a:cubicBezTo>
                      <a:pt x="528" y="307"/>
                      <a:pt x="528" y="307"/>
                      <a:pt x="529" y="307"/>
                    </a:cubicBezTo>
                    <a:cubicBezTo>
                      <a:pt x="530" y="307"/>
                      <a:pt x="530" y="307"/>
                      <a:pt x="530" y="307"/>
                    </a:cubicBezTo>
                    <a:cubicBezTo>
                      <a:pt x="532" y="305"/>
                      <a:pt x="535" y="305"/>
                      <a:pt x="538" y="305"/>
                    </a:cubicBezTo>
                    <a:cubicBezTo>
                      <a:pt x="539" y="304"/>
                      <a:pt x="540" y="303"/>
                      <a:pt x="542" y="304"/>
                    </a:cubicBezTo>
                    <a:cubicBezTo>
                      <a:pt x="542" y="304"/>
                      <a:pt x="542" y="304"/>
                      <a:pt x="543" y="305"/>
                    </a:cubicBezTo>
                    <a:cubicBezTo>
                      <a:pt x="544" y="305"/>
                      <a:pt x="544" y="305"/>
                      <a:pt x="545" y="305"/>
                    </a:cubicBezTo>
                    <a:cubicBezTo>
                      <a:pt x="545" y="304"/>
                      <a:pt x="546" y="302"/>
                      <a:pt x="547" y="303"/>
                    </a:cubicBezTo>
                    <a:cubicBezTo>
                      <a:pt x="548" y="302"/>
                      <a:pt x="548" y="302"/>
                      <a:pt x="549" y="300"/>
                    </a:cubicBezTo>
                    <a:cubicBezTo>
                      <a:pt x="550" y="295"/>
                      <a:pt x="551" y="293"/>
                      <a:pt x="553" y="294"/>
                    </a:cubicBezTo>
                    <a:cubicBezTo>
                      <a:pt x="554" y="290"/>
                      <a:pt x="555" y="289"/>
                      <a:pt x="558" y="289"/>
                    </a:cubicBezTo>
                    <a:cubicBezTo>
                      <a:pt x="558" y="288"/>
                      <a:pt x="559" y="288"/>
                      <a:pt x="559" y="287"/>
                    </a:cubicBezTo>
                    <a:cubicBezTo>
                      <a:pt x="559" y="287"/>
                      <a:pt x="559" y="286"/>
                      <a:pt x="559" y="285"/>
                    </a:cubicBezTo>
                    <a:cubicBezTo>
                      <a:pt x="559" y="285"/>
                      <a:pt x="559" y="285"/>
                      <a:pt x="560" y="284"/>
                    </a:cubicBezTo>
                    <a:cubicBezTo>
                      <a:pt x="560" y="283"/>
                      <a:pt x="560" y="283"/>
                      <a:pt x="560" y="283"/>
                    </a:cubicBezTo>
                    <a:cubicBezTo>
                      <a:pt x="561" y="282"/>
                      <a:pt x="561" y="282"/>
                      <a:pt x="561" y="281"/>
                    </a:cubicBezTo>
                    <a:cubicBezTo>
                      <a:pt x="561" y="280"/>
                      <a:pt x="562" y="280"/>
                      <a:pt x="562" y="280"/>
                    </a:cubicBezTo>
                    <a:cubicBezTo>
                      <a:pt x="562" y="279"/>
                      <a:pt x="562" y="278"/>
                      <a:pt x="562" y="278"/>
                    </a:cubicBezTo>
                    <a:moveTo>
                      <a:pt x="620" y="412"/>
                    </a:moveTo>
                    <a:cubicBezTo>
                      <a:pt x="620" y="412"/>
                      <a:pt x="620" y="412"/>
                      <a:pt x="620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8" y="411"/>
                      <a:pt x="618" y="411"/>
                      <a:pt x="618" y="411"/>
                    </a:cubicBezTo>
                    <a:cubicBezTo>
                      <a:pt x="616" y="411"/>
                      <a:pt x="616" y="411"/>
                      <a:pt x="616" y="411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5" y="410"/>
                      <a:pt x="615" y="410"/>
                      <a:pt x="615" y="410"/>
                    </a:cubicBezTo>
                    <a:cubicBezTo>
                      <a:pt x="615" y="410"/>
                      <a:pt x="615" y="410"/>
                      <a:pt x="614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2" y="410"/>
                      <a:pt x="612" y="410"/>
                      <a:pt x="612" y="410"/>
                    </a:cubicBezTo>
                    <a:cubicBezTo>
                      <a:pt x="612" y="412"/>
                      <a:pt x="611" y="412"/>
                      <a:pt x="610" y="412"/>
                    </a:cubicBezTo>
                    <a:cubicBezTo>
                      <a:pt x="610" y="412"/>
                      <a:pt x="609" y="412"/>
                      <a:pt x="609" y="413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5"/>
                      <a:pt x="609" y="415"/>
                      <a:pt x="609" y="415"/>
                    </a:cubicBezTo>
                    <a:cubicBezTo>
                      <a:pt x="609" y="416"/>
                      <a:pt x="609" y="416"/>
                      <a:pt x="609" y="416"/>
                    </a:cubicBezTo>
                    <a:cubicBezTo>
                      <a:pt x="609" y="417"/>
                      <a:pt x="609" y="417"/>
                      <a:pt x="609" y="417"/>
                    </a:cubicBezTo>
                    <a:cubicBezTo>
                      <a:pt x="609" y="417"/>
                      <a:pt x="609" y="417"/>
                      <a:pt x="609" y="418"/>
                    </a:cubicBezTo>
                    <a:cubicBezTo>
                      <a:pt x="609" y="419"/>
                      <a:pt x="609" y="419"/>
                      <a:pt x="609" y="419"/>
                    </a:cubicBezTo>
                    <a:cubicBezTo>
                      <a:pt x="608" y="419"/>
                      <a:pt x="608" y="419"/>
                      <a:pt x="608" y="419"/>
                    </a:cubicBezTo>
                    <a:cubicBezTo>
                      <a:pt x="608" y="420"/>
                      <a:pt x="608" y="420"/>
                      <a:pt x="608" y="420"/>
                    </a:cubicBezTo>
                    <a:cubicBezTo>
                      <a:pt x="608" y="421"/>
                      <a:pt x="608" y="421"/>
                      <a:pt x="608" y="421"/>
                    </a:cubicBezTo>
                    <a:cubicBezTo>
                      <a:pt x="608" y="422"/>
                      <a:pt x="608" y="422"/>
                      <a:pt x="608" y="422"/>
                    </a:cubicBezTo>
                    <a:cubicBezTo>
                      <a:pt x="608" y="422"/>
                      <a:pt x="607" y="423"/>
                      <a:pt x="607" y="423"/>
                    </a:cubicBezTo>
                    <a:cubicBezTo>
                      <a:pt x="607" y="424"/>
                      <a:pt x="607" y="424"/>
                      <a:pt x="607" y="424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6"/>
                      <a:pt x="607" y="426"/>
                      <a:pt x="608" y="426"/>
                    </a:cubicBezTo>
                    <a:cubicBezTo>
                      <a:pt x="608" y="426"/>
                      <a:pt x="608" y="426"/>
                      <a:pt x="609" y="426"/>
                    </a:cubicBezTo>
                    <a:cubicBezTo>
                      <a:pt x="610" y="426"/>
                      <a:pt x="610" y="426"/>
                      <a:pt x="610" y="426"/>
                    </a:cubicBezTo>
                    <a:cubicBezTo>
                      <a:pt x="610" y="426"/>
                      <a:pt x="610" y="426"/>
                      <a:pt x="611" y="426"/>
                    </a:cubicBezTo>
                    <a:cubicBezTo>
                      <a:pt x="612" y="426"/>
                      <a:pt x="612" y="426"/>
                      <a:pt x="612" y="426"/>
                    </a:cubicBezTo>
                    <a:cubicBezTo>
                      <a:pt x="613" y="426"/>
                      <a:pt x="613" y="426"/>
                      <a:pt x="613" y="426"/>
                    </a:cubicBezTo>
                    <a:cubicBezTo>
                      <a:pt x="614" y="426"/>
                      <a:pt x="614" y="427"/>
                      <a:pt x="614" y="427"/>
                    </a:cubicBezTo>
                    <a:cubicBezTo>
                      <a:pt x="614" y="427"/>
                      <a:pt x="614" y="427"/>
                      <a:pt x="615" y="427"/>
                    </a:cubicBezTo>
                    <a:cubicBezTo>
                      <a:pt x="615" y="427"/>
                      <a:pt x="615" y="427"/>
                      <a:pt x="615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6"/>
                      <a:pt x="616" y="426"/>
                    </a:cubicBezTo>
                    <a:cubicBezTo>
                      <a:pt x="618" y="426"/>
                      <a:pt x="618" y="426"/>
                      <a:pt x="618" y="425"/>
                    </a:cubicBezTo>
                    <a:cubicBezTo>
                      <a:pt x="618" y="425"/>
                      <a:pt x="618" y="425"/>
                      <a:pt x="618" y="424"/>
                    </a:cubicBezTo>
                    <a:cubicBezTo>
                      <a:pt x="618" y="423"/>
                      <a:pt x="618" y="423"/>
                      <a:pt x="618" y="423"/>
                    </a:cubicBezTo>
                    <a:cubicBezTo>
                      <a:pt x="618" y="423"/>
                      <a:pt x="618" y="423"/>
                      <a:pt x="618" y="422"/>
                    </a:cubicBezTo>
                    <a:cubicBezTo>
                      <a:pt x="618" y="422"/>
                      <a:pt x="618" y="422"/>
                      <a:pt x="618" y="421"/>
                    </a:cubicBezTo>
                    <a:cubicBezTo>
                      <a:pt x="618" y="420"/>
                      <a:pt x="618" y="420"/>
                      <a:pt x="618" y="420"/>
                    </a:cubicBezTo>
                    <a:cubicBezTo>
                      <a:pt x="619" y="420"/>
                      <a:pt x="619" y="420"/>
                      <a:pt x="619" y="420"/>
                    </a:cubicBezTo>
                    <a:cubicBezTo>
                      <a:pt x="619" y="418"/>
                      <a:pt x="619" y="418"/>
                      <a:pt x="619" y="418"/>
                    </a:cubicBezTo>
                    <a:cubicBezTo>
                      <a:pt x="619" y="417"/>
                      <a:pt x="619" y="417"/>
                      <a:pt x="619" y="417"/>
                    </a:cubicBezTo>
                    <a:cubicBezTo>
                      <a:pt x="619" y="416"/>
                      <a:pt x="619" y="416"/>
                      <a:pt x="619" y="416"/>
                    </a:cubicBezTo>
                    <a:cubicBezTo>
                      <a:pt x="619" y="416"/>
                      <a:pt x="619" y="415"/>
                      <a:pt x="619" y="415"/>
                    </a:cubicBezTo>
                    <a:cubicBezTo>
                      <a:pt x="619" y="415"/>
                      <a:pt x="619" y="415"/>
                      <a:pt x="619" y="414"/>
                    </a:cubicBezTo>
                    <a:cubicBezTo>
                      <a:pt x="619" y="413"/>
                      <a:pt x="619" y="413"/>
                      <a:pt x="619" y="413"/>
                    </a:cubicBezTo>
                    <a:cubicBezTo>
                      <a:pt x="620" y="412"/>
                      <a:pt x="620" y="412"/>
                      <a:pt x="620" y="412"/>
                    </a:cubicBezTo>
                    <a:moveTo>
                      <a:pt x="616" y="431"/>
                    </a:moveTo>
                    <a:cubicBezTo>
                      <a:pt x="616" y="431"/>
                      <a:pt x="616" y="430"/>
                      <a:pt x="616" y="430"/>
                    </a:cubicBezTo>
                    <a:cubicBezTo>
                      <a:pt x="616" y="430"/>
                      <a:pt x="616" y="429"/>
                      <a:pt x="616" y="429"/>
                    </a:cubicBezTo>
                    <a:cubicBezTo>
                      <a:pt x="615" y="429"/>
                      <a:pt x="615" y="429"/>
                      <a:pt x="615" y="429"/>
                    </a:cubicBezTo>
                    <a:cubicBezTo>
                      <a:pt x="614" y="429"/>
                      <a:pt x="614" y="429"/>
                      <a:pt x="614" y="429"/>
                    </a:cubicBezTo>
                    <a:cubicBezTo>
                      <a:pt x="613" y="429"/>
                      <a:pt x="613" y="429"/>
                      <a:pt x="613" y="429"/>
                    </a:cubicBezTo>
                    <a:cubicBezTo>
                      <a:pt x="613" y="429"/>
                      <a:pt x="612" y="429"/>
                      <a:pt x="611" y="429"/>
                    </a:cubicBezTo>
                    <a:cubicBezTo>
                      <a:pt x="611" y="429"/>
                      <a:pt x="611" y="429"/>
                      <a:pt x="610" y="429"/>
                    </a:cubicBezTo>
                    <a:cubicBezTo>
                      <a:pt x="610" y="429"/>
                      <a:pt x="610" y="429"/>
                      <a:pt x="610" y="429"/>
                    </a:cubicBezTo>
                    <a:cubicBezTo>
                      <a:pt x="610" y="429"/>
                      <a:pt x="609" y="428"/>
                      <a:pt x="609" y="428"/>
                    </a:cubicBezTo>
                    <a:cubicBezTo>
                      <a:pt x="608" y="428"/>
                      <a:pt x="608" y="428"/>
                      <a:pt x="608" y="428"/>
                    </a:cubicBezTo>
                    <a:cubicBezTo>
                      <a:pt x="607" y="428"/>
                      <a:pt x="607" y="428"/>
                      <a:pt x="607" y="428"/>
                    </a:cubicBezTo>
                    <a:cubicBezTo>
                      <a:pt x="607" y="428"/>
                      <a:pt x="607" y="428"/>
                      <a:pt x="606" y="428"/>
                    </a:cubicBezTo>
                    <a:cubicBezTo>
                      <a:pt x="606" y="428"/>
                      <a:pt x="606" y="428"/>
                      <a:pt x="605" y="428"/>
                    </a:cubicBezTo>
                    <a:cubicBezTo>
                      <a:pt x="605" y="429"/>
                      <a:pt x="603" y="429"/>
                      <a:pt x="602" y="429"/>
                    </a:cubicBezTo>
                    <a:cubicBezTo>
                      <a:pt x="602" y="430"/>
                      <a:pt x="602" y="430"/>
                      <a:pt x="602" y="430"/>
                    </a:cubicBezTo>
                    <a:cubicBezTo>
                      <a:pt x="602" y="431"/>
                      <a:pt x="602" y="431"/>
                      <a:pt x="602" y="431"/>
                    </a:cubicBezTo>
                    <a:cubicBezTo>
                      <a:pt x="602" y="432"/>
                      <a:pt x="602" y="432"/>
                      <a:pt x="602" y="432"/>
                    </a:cubicBezTo>
                    <a:cubicBezTo>
                      <a:pt x="602" y="433"/>
                      <a:pt x="602" y="433"/>
                      <a:pt x="602" y="433"/>
                    </a:cubicBezTo>
                    <a:cubicBezTo>
                      <a:pt x="602" y="434"/>
                      <a:pt x="602" y="434"/>
                      <a:pt x="602" y="434"/>
                    </a:cubicBezTo>
                    <a:cubicBezTo>
                      <a:pt x="601" y="434"/>
                      <a:pt x="601" y="434"/>
                      <a:pt x="601" y="434"/>
                    </a:cubicBezTo>
                    <a:cubicBezTo>
                      <a:pt x="601" y="435"/>
                      <a:pt x="601" y="435"/>
                      <a:pt x="601" y="435"/>
                    </a:cubicBezTo>
                    <a:cubicBezTo>
                      <a:pt x="601" y="436"/>
                      <a:pt x="601" y="436"/>
                      <a:pt x="601" y="437"/>
                    </a:cubicBezTo>
                    <a:cubicBezTo>
                      <a:pt x="601" y="437"/>
                      <a:pt x="601" y="437"/>
                      <a:pt x="601" y="437"/>
                    </a:cubicBezTo>
                    <a:cubicBezTo>
                      <a:pt x="601" y="438"/>
                      <a:pt x="601" y="438"/>
                      <a:pt x="601" y="438"/>
                    </a:cubicBezTo>
                    <a:cubicBezTo>
                      <a:pt x="601" y="439"/>
                      <a:pt x="601" y="439"/>
                      <a:pt x="600" y="439"/>
                    </a:cubicBezTo>
                    <a:cubicBezTo>
                      <a:pt x="600" y="439"/>
                      <a:pt x="600" y="439"/>
                      <a:pt x="600" y="439"/>
                    </a:cubicBezTo>
                    <a:cubicBezTo>
                      <a:pt x="600" y="440"/>
                      <a:pt x="600" y="440"/>
                      <a:pt x="600" y="440"/>
                    </a:cubicBezTo>
                    <a:cubicBezTo>
                      <a:pt x="600" y="441"/>
                      <a:pt x="600" y="441"/>
                      <a:pt x="600" y="441"/>
                    </a:cubicBezTo>
                    <a:cubicBezTo>
                      <a:pt x="600" y="442"/>
                      <a:pt x="600" y="442"/>
                      <a:pt x="600" y="442"/>
                    </a:cubicBezTo>
                    <a:cubicBezTo>
                      <a:pt x="600" y="443"/>
                      <a:pt x="600" y="443"/>
                      <a:pt x="600" y="443"/>
                    </a:cubicBezTo>
                    <a:cubicBezTo>
                      <a:pt x="604" y="445"/>
                      <a:pt x="599" y="450"/>
                      <a:pt x="602" y="453"/>
                    </a:cubicBezTo>
                    <a:cubicBezTo>
                      <a:pt x="603" y="453"/>
                      <a:pt x="603" y="453"/>
                      <a:pt x="603" y="453"/>
                    </a:cubicBezTo>
                    <a:cubicBezTo>
                      <a:pt x="604" y="453"/>
                      <a:pt x="604" y="453"/>
                      <a:pt x="604" y="453"/>
                    </a:cubicBezTo>
                    <a:cubicBezTo>
                      <a:pt x="605" y="453"/>
                      <a:pt x="605" y="453"/>
                      <a:pt x="605" y="453"/>
                    </a:cubicBezTo>
                    <a:cubicBezTo>
                      <a:pt x="606" y="453"/>
                      <a:pt x="606" y="453"/>
                      <a:pt x="606" y="453"/>
                    </a:cubicBezTo>
                    <a:cubicBezTo>
                      <a:pt x="607" y="453"/>
                      <a:pt x="607" y="454"/>
                      <a:pt x="607" y="454"/>
                    </a:cubicBezTo>
                    <a:cubicBezTo>
                      <a:pt x="608" y="454"/>
                      <a:pt x="608" y="454"/>
                      <a:pt x="608" y="454"/>
                    </a:cubicBezTo>
                    <a:cubicBezTo>
                      <a:pt x="609" y="454"/>
                      <a:pt x="609" y="454"/>
                      <a:pt x="609" y="454"/>
                    </a:cubicBezTo>
                    <a:cubicBezTo>
                      <a:pt x="609" y="454"/>
                      <a:pt x="610" y="454"/>
                      <a:pt x="610" y="455"/>
                    </a:cubicBezTo>
                    <a:cubicBezTo>
                      <a:pt x="610" y="452"/>
                      <a:pt x="611" y="453"/>
                      <a:pt x="613" y="453"/>
                    </a:cubicBezTo>
                    <a:cubicBezTo>
                      <a:pt x="613" y="452"/>
                      <a:pt x="613" y="451"/>
                      <a:pt x="613" y="451"/>
                    </a:cubicBezTo>
                    <a:cubicBezTo>
                      <a:pt x="613" y="450"/>
                      <a:pt x="613" y="450"/>
                      <a:pt x="613" y="450"/>
                    </a:cubicBezTo>
                    <a:cubicBezTo>
                      <a:pt x="613" y="449"/>
                      <a:pt x="613" y="448"/>
                      <a:pt x="614" y="448"/>
                    </a:cubicBezTo>
                    <a:cubicBezTo>
                      <a:pt x="614" y="448"/>
                      <a:pt x="614" y="447"/>
                      <a:pt x="614" y="447"/>
                    </a:cubicBezTo>
                    <a:cubicBezTo>
                      <a:pt x="614" y="446"/>
                      <a:pt x="614" y="445"/>
                      <a:pt x="614" y="445"/>
                    </a:cubicBezTo>
                    <a:cubicBezTo>
                      <a:pt x="614" y="444"/>
                      <a:pt x="614" y="444"/>
                      <a:pt x="614" y="444"/>
                    </a:cubicBezTo>
                    <a:cubicBezTo>
                      <a:pt x="614" y="444"/>
                      <a:pt x="615" y="443"/>
                      <a:pt x="615" y="443"/>
                    </a:cubicBezTo>
                    <a:cubicBezTo>
                      <a:pt x="615" y="443"/>
                      <a:pt x="615" y="441"/>
                      <a:pt x="615" y="441"/>
                    </a:cubicBezTo>
                    <a:cubicBezTo>
                      <a:pt x="615" y="440"/>
                      <a:pt x="615" y="440"/>
                      <a:pt x="615" y="439"/>
                    </a:cubicBezTo>
                    <a:cubicBezTo>
                      <a:pt x="615" y="439"/>
                      <a:pt x="615" y="439"/>
                      <a:pt x="615" y="439"/>
                    </a:cubicBezTo>
                    <a:cubicBezTo>
                      <a:pt x="615" y="438"/>
                      <a:pt x="615" y="438"/>
                      <a:pt x="616" y="437"/>
                    </a:cubicBezTo>
                    <a:cubicBezTo>
                      <a:pt x="616" y="437"/>
                      <a:pt x="616" y="436"/>
                      <a:pt x="616" y="435"/>
                    </a:cubicBezTo>
                    <a:cubicBezTo>
                      <a:pt x="616" y="434"/>
                      <a:pt x="616" y="434"/>
                      <a:pt x="616" y="434"/>
                    </a:cubicBezTo>
                    <a:cubicBezTo>
                      <a:pt x="616" y="433"/>
                      <a:pt x="616" y="433"/>
                      <a:pt x="616" y="433"/>
                    </a:cubicBezTo>
                    <a:cubicBezTo>
                      <a:pt x="616" y="431"/>
                      <a:pt x="616" y="431"/>
                      <a:pt x="616" y="431"/>
                    </a:cubicBezTo>
                    <a:moveTo>
                      <a:pt x="575" y="431"/>
                    </a:moveTo>
                    <a:cubicBezTo>
                      <a:pt x="575" y="431"/>
                      <a:pt x="575" y="431"/>
                      <a:pt x="575" y="431"/>
                    </a:cubicBezTo>
                    <a:cubicBezTo>
                      <a:pt x="574" y="431"/>
                      <a:pt x="574" y="431"/>
                      <a:pt x="574" y="431"/>
                    </a:cubicBezTo>
                    <a:cubicBezTo>
                      <a:pt x="574" y="431"/>
                      <a:pt x="574" y="431"/>
                      <a:pt x="573" y="431"/>
                    </a:cubicBezTo>
                    <a:cubicBezTo>
                      <a:pt x="573" y="431"/>
                      <a:pt x="573" y="431"/>
                      <a:pt x="573" y="431"/>
                    </a:cubicBezTo>
                    <a:cubicBezTo>
                      <a:pt x="572" y="431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0" y="430"/>
                      <a:pt x="570" y="430"/>
                      <a:pt x="570" y="430"/>
                    </a:cubicBezTo>
                    <a:cubicBezTo>
                      <a:pt x="569" y="430"/>
                      <a:pt x="569" y="430"/>
                      <a:pt x="569" y="430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2"/>
                      <a:pt x="569" y="432"/>
                      <a:pt x="569" y="432"/>
                    </a:cubicBezTo>
                    <a:cubicBezTo>
                      <a:pt x="569" y="433"/>
                      <a:pt x="569" y="433"/>
                      <a:pt x="569" y="433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5"/>
                      <a:pt x="568" y="435"/>
                      <a:pt x="568" y="435"/>
                    </a:cubicBezTo>
                    <a:cubicBezTo>
                      <a:pt x="567" y="436"/>
                      <a:pt x="567" y="436"/>
                      <a:pt x="567" y="436"/>
                    </a:cubicBezTo>
                    <a:cubicBezTo>
                      <a:pt x="567" y="437"/>
                      <a:pt x="567" y="437"/>
                      <a:pt x="567" y="437"/>
                    </a:cubicBezTo>
                    <a:cubicBezTo>
                      <a:pt x="567" y="437"/>
                      <a:pt x="567" y="437"/>
                      <a:pt x="568" y="437"/>
                    </a:cubicBezTo>
                    <a:cubicBezTo>
                      <a:pt x="568" y="437"/>
                      <a:pt x="568" y="437"/>
                      <a:pt x="569" y="437"/>
                    </a:cubicBezTo>
                    <a:cubicBezTo>
                      <a:pt x="569" y="437"/>
                      <a:pt x="569" y="437"/>
                      <a:pt x="569" y="437"/>
                    </a:cubicBezTo>
                    <a:cubicBezTo>
                      <a:pt x="569" y="437"/>
                      <a:pt x="570" y="437"/>
                      <a:pt x="570" y="437"/>
                    </a:cubicBezTo>
                    <a:cubicBezTo>
                      <a:pt x="570" y="437"/>
                      <a:pt x="570" y="437"/>
                      <a:pt x="571" y="437"/>
                    </a:cubicBezTo>
                    <a:cubicBezTo>
                      <a:pt x="571" y="437"/>
                      <a:pt x="571" y="438"/>
                      <a:pt x="571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3" y="438"/>
                      <a:pt x="573" y="438"/>
                      <a:pt x="573" y="438"/>
                    </a:cubicBezTo>
                    <a:cubicBezTo>
                      <a:pt x="573" y="438"/>
                      <a:pt x="573" y="438"/>
                      <a:pt x="574" y="437"/>
                    </a:cubicBezTo>
                    <a:cubicBezTo>
                      <a:pt x="574" y="437"/>
                      <a:pt x="574" y="437"/>
                      <a:pt x="574" y="437"/>
                    </a:cubicBezTo>
                    <a:cubicBezTo>
                      <a:pt x="574" y="436"/>
                      <a:pt x="574" y="436"/>
                      <a:pt x="574" y="436"/>
                    </a:cubicBezTo>
                    <a:cubicBezTo>
                      <a:pt x="575" y="436"/>
                      <a:pt x="575" y="435"/>
                      <a:pt x="575" y="435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3"/>
                      <a:pt x="575" y="433"/>
                      <a:pt x="575" y="433"/>
                    </a:cubicBezTo>
                    <a:cubicBezTo>
                      <a:pt x="575" y="433"/>
                      <a:pt x="575" y="432"/>
                      <a:pt x="575" y="432"/>
                    </a:cubicBezTo>
                    <a:cubicBezTo>
                      <a:pt x="575" y="431"/>
                      <a:pt x="575" y="431"/>
                      <a:pt x="575" y="431"/>
                    </a:cubicBezTo>
                    <a:moveTo>
                      <a:pt x="566" y="433"/>
                    </a:moveTo>
                    <a:cubicBezTo>
                      <a:pt x="567" y="432"/>
                      <a:pt x="567" y="432"/>
                      <a:pt x="567" y="432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565" y="431"/>
                      <a:pt x="565" y="431"/>
                      <a:pt x="565" y="431"/>
                    </a:cubicBezTo>
                    <a:cubicBezTo>
                      <a:pt x="565" y="431"/>
                      <a:pt x="565" y="431"/>
                      <a:pt x="564" y="431"/>
                    </a:cubicBezTo>
                    <a:cubicBezTo>
                      <a:pt x="564" y="431"/>
                      <a:pt x="564" y="431"/>
                      <a:pt x="564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1" y="430"/>
                      <a:pt x="561" y="430"/>
                      <a:pt x="561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7" y="429"/>
                      <a:pt x="557" y="429"/>
                      <a:pt x="557" y="429"/>
                    </a:cubicBezTo>
                    <a:cubicBezTo>
                      <a:pt x="556" y="431"/>
                      <a:pt x="555" y="431"/>
                      <a:pt x="554" y="431"/>
                    </a:cubicBezTo>
                    <a:cubicBezTo>
                      <a:pt x="554" y="437"/>
                      <a:pt x="552" y="437"/>
                      <a:pt x="549" y="437"/>
                    </a:cubicBezTo>
                    <a:cubicBezTo>
                      <a:pt x="548" y="437"/>
                      <a:pt x="547" y="438"/>
                      <a:pt x="545" y="439"/>
                    </a:cubicBezTo>
                    <a:cubicBezTo>
                      <a:pt x="545" y="439"/>
                      <a:pt x="544" y="441"/>
                      <a:pt x="545" y="443"/>
                    </a:cubicBezTo>
                    <a:cubicBezTo>
                      <a:pt x="545" y="444"/>
                      <a:pt x="547" y="444"/>
                      <a:pt x="553" y="442"/>
                    </a:cubicBezTo>
                    <a:cubicBezTo>
                      <a:pt x="555" y="440"/>
                      <a:pt x="557" y="440"/>
                      <a:pt x="560" y="441"/>
                    </a:cubicBezTo>
                    <a:cubicBezTo>
                      <a:pt x="562" y="441"/>
                      <a:pt x="563" y="443"/>
                      <a:pt x="564" y="443"/>
                    </a:cubicBezTo>
                    <a:cubicBezTo>
                      <a:pt x="564" y="441"/>
                      <a:pt x="564" y="441"/>
                      <a:pt x="564" y="441"/>
                    </a:cubicBezTo>
                    <a:cubicBezTo>
                      <a:pt x="565" y="441"/>
                      <a:pt x="565" y="440"/>
                      <a:pt x="565" y="440"/>
                    </a:cubicBezTo>
                    <a:cubicBezTo>
                      <a:pt x="565" y="439"/>
                      <a:pt x="565" y="439"/>
                      <a:pt x="565" y="439"/>
                    </a:cubicBezTo>
                    <a:cubicBezTo>
                      <a:pt x="565" y="438"/>
                      <a:pt x="565" y="438"/>
                      <a:pt x="565" y="438"/>
                    </a:cubicBezTo>
                    <a:cubicBezTo>
                      <a:pt x="566" y="437"/>
                      <a:pt x="566" y="437"/>
                      <a:pt x="566" y="436"/>
                    </a:cubicBezTo>
                    <a:cubicBezTo>
                      <a:pt x="566" y="435"/>
                      <a:pt x="566" y="434"/>
                      <a:pt x="566" y="434"/>
                    </a:cubicBezTo>
                    <a:cubicBezTo>
                      <a:pt x="566" y="434"/>
                      <a:pt x="566" y="434"/>
                      <a:pt x="566" y="433"/>
                    </a:cubicBezTo>
                    <a:moveTo>
                      <a:pt x="487" y="455"/>
                    </a:move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6" y="454"/>
                      <a:pt x="486" y="454"/>
                      <a:pt x="486" y="454"/>
                    </a:cubicBezTo>
                    <a:cubicBezTo>
                      <a:pt x="486" y="453"/>
                      <a:pt x="486" y="453"/>
                      <a:pt x="486" y="453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1" y="453"/>
                      <a:pt x="481" y="452"/>
                    </a:cubicBezTo>
                    <a:cubicBezTo>
                      <a:pt x="480" y="452"/>
                      <a:pt x="480" y="452"/>
                      <a:pt x="480" y="452"/>
                    </a:cubicBezTo>
                    <a:cubicBezTo>
                      <a:pt x="480" y="452"/>
                      <a:pt x="480" y="452"/>
                      <a:pt x="479" y="452"/>
                    </a:cubicBezTo>
                    <a:cubicBezTo>
                      <a:pt x="479" y="452"/>
                      <a:pt x="479" y="452"/>
                      <a:pt x="479" y="452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8" y="453"/>
                      <a:pt x="478" y="453"/>
                      <a:pt x="478" y="453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4"/>
                      <a:pt x="479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3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5" y="456"/>
                      <a:pt x="485" y="456"/>
                      <a:pt x="485" y="456"/>
                    </a:cubicBezTo>
                    <a:cubicBezTo>
                      <a:pt x="486" y="456"/>
                      <a:pt x="486" y="456"/>
                      <a:pt x="486" y="456"/>
                    </a:cubicBezTo>
                    <a:cubicBezTo>
                      <a:pt x="486" y="456"/>
                      <a:pt x="486" y="456"/>
                      <a:pt x="487" y="456"/>
                    </a:cubicBezTo>
                    <a:cubicBezTo>
                      <a:pt x="487" y="456"/>
                      <a:pt x="487" y="455"/>
                      <a:pt x="487" y="455"/>
                    </a:cubicBezTo>
                    <a:cubicBezTo>
                      <a:pt x="487" y="455"/>
                      <a:pt x="487" y="455"/>
                      <a:pt x="487" y="455"/>
                    </a:cubicBezTo>
                    <a:moveTo>
                      <a:pt x="648" y="493"/>
                    </a:moveTo>
                    <a:cubicBezTo>
                      <a:pt x="649" y="493"/>
                      <a:pt x="649" y="491"/>
                      <a:pt x="648" y="490"/>
                    </a:cubicBezTo>
                    <a:cubicBezTo>
                      <a:pt x="647" y="488"/>
                      <a:pt x="645" y="488"/>
                      <a:pt x="644" y="488"/>
                    </a:cubicBezTo>
                    <a:cubicBezTo>
                      <a:pt x="643" y="488"/>
                      <a:pt x="643" y="488"/>
                      <a:pt x="643" y="488"/>
                    </a:cubicBezTo>
                    <a:cubicBezTo>
                      <a:pt x="641" y="488"/>
                      <a:pt x="641" y="488"/>
                      <a:pt x="640" y="488"/>
                    </a:cubicBezTo>
                    <a:cubicBezTo>
                      <a:pt x="640" y="488"/>
                      <a:pt x="638" y="492"/>
                      <a:pt x="640" y="493"/>
                    </a:cubicBezTo>
                    <a:cubicBezTo>
                      <a:pt x="641" y="497"/>
                      <a:pt x="647" y="497"/>
                      <a:pt x="648" y="493"/>
                    </a:cubicBezTo>
                    <a:moveTo>
                      <a:pt x="751" y="511"/>
                    </a:moveTo>
                    <a:cubicBezTo>
                      <a:pt x="751" y="513"/>
                      <a:pt x="748" y="514"/>
                      <a:pt x="746" y="514"/>
                    </a:cubicBezTo>
                    <a:cubicBezTo>
                      <a:pt x="741" y="515"/>
                      <a:pt x="737" y="513"/>
                      <a:pt x="732" y="513"/>
                    </a:cubicBezTo>
                    <a:cubicBezTo>
                      <a:pt x="731" y="513"/>
                      <a:pt x="730" y="513"/>
                      <a:pt x="729" y="513"/>
                    </a:cubicBezTo>
                    <a:cubicBezTo>
                      <a:pt x="729" y="513"/>
                      <a:pt x="729" y="513"/>
                      <a:pt x="729" y="513"/>
                    </a:cubicBezTo>
                    <a:cubicBezTo>
                      <a:pt x="728" y="509"/>
                      <a:pt x="723" y="510"/>
                      <a:pt x="721" y="509"/>
                    </a:cubicBezTo>
                    <a:cubicBezTo>
                      <a:pt x="719" y="506"/>
                      <a:pt x="721" y="500"/>
                      <a:pt x="734" y="500"/>
                    </a:cubicBezTo>
                    <a:cubicBezTo>
                      <a:pt x="749" y="501"/>
                      <a:pt x="751" y="507"/>
                      <a:pt x="751" y="511"/>
                    </a:cubicBezTo>
                    <a:moveTo>
                      <a:pt x="97" y="270"/>
                    </a:moveTo>
                    <a:cubicBezTo>
                      <a:pt x="98" y="270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8"/>
                      <a:pt x="98" y="268"/>
                      <a:pt x="98" y="268"/>
                    </a:cubicBezTo>
                    <a:cubicBezTo>
                      <a:pt x="98" y="268"/>
                      <a:pt x="98" y="268"/>
                      <a:pt x="98" y="267"/>
                    </a:cubicBezTo>
                    <a:cubicBezTo>
                      <a:pt x="98" y="267"/>
                      <a:pt x="98" y="267"/>
                      <a:pt x="98" y="267"/>
                    </a:cubicBezTo>
                    <a:cubicBezTo>
                      <a:pt x="98" y="266"/>
                      <a:pt x="98" y="266"/>
                      <a:pt x="98" y="266"/>
                    </a:cubicBezTo>
                    <a:cubicBezTo>
                      <a:pt x="99" y="266"/>
                      <a:pt x="99" y="266"/>
                      <a:pt x="99" y="266"/>
                    </a:cubicBezTo>
                    <a:cubicBezTo>
                      <a:pt x="95" y="271"/>
                      <a:pt x="92" y="275"/>
                      <a:pt x="92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5"/>
                      <a:pt x="93" y="275"/>
                      <a:pt x="93" y="275"/>
                    </a:cubicBezTo>
                    <a:cubicBezTo>
                      <a:pt x="94" y="275"/>
                      <a:pt x="94" y="275"/>
                      <a:pt x="94" y="275"/>
                    </a:cubicBezTo>
                    <a:cubicBezTo>
                      <a:pt x="94" y="274"/>
                      <a:pt x="94" y="274"/>
                      <a:pt x="94" y="274"/>
                    </a:cubicBezTo>
                    <a:cubicBezTo>
                      <a:pt x="95" y="274"/>
                      <a:pt x="95" y="274"/>
                      <a:pt x="95" y="274"/>
                    </a:cubicBezTo>
                    <a:cubicBezTo>
                      <a:pt x="96" y="273"/>
                      <a:pt x="96" y="273"/>
                      <a:pt x="96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1"/>
                      <a:pt x="96" y="271"/>
                      <a:pt x="96" y="271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moveTo>
                      <a:pt x="89" y="283"/>
                    </a:moveTo>
                    <a:cubicBezTo>
                      <a:pt x="90" y="282"/>
                      <a:pt x="90" y="282"/>
                      <a:pt x="90" y="281"/>
                    </a:cubicBezTo>
                    <a:cubicBezTo>
                      <a:pt x="91" y="280"/>
                      <a:pt x="91" y="278"/>
                      <a:pt x="91" y="277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5"/>
                      <a:pt x="92" y="275"/>
                      <a:pt x="92" y="275"/>
                    </a:cubicBezTo>
                    <a:cubicBezTo>
                      <a:pt x="90" y="278"/>
                      <a:pt x="88" y="282"/>
                      <a:pt x="88" y="283"/>
                    </a:cubicBezTo>
                    <a:cubicBezTo>
                      <a:pt x="88" y="283"/>
                      <a:pt x="87" y="284"/>
                      <a:pt x="88" y="284"/>
                    </a:cubicBezTo>
                    <a:cubicBezTo>
                      <a:pt x="88" y="284"/>
                      <a:pt x="88" y="284"/>
                      <a:pt x="89" y="283"/>
                    </a:cubicBezTo>
                    <a:moveTo>
                      <a:pt x="75" y="305"/>
                    </a:moveTo>
                    <a:cubicBezTo>
                      <a:pt x="75" y="305"/>
                      <a:pt x="80" y="291"/>
                      <a:pt x="81" y="288"/>
                    </a:cubicBezTo>
                    <a:cubicBezTo>
                      <a:pt x="82" y="287"/>
                      <a:pt x="96" y="261"/>
                      <a:pt x="96" y="261"/>
                    </a:cubicBezTo>
                    <a:cubicBezTo>
                      <a:pt x="96" y="260"/>
                      <a:pt x="96" y="259"/>
                      <a:pt x="97" y="259"/>
                    </a:cubicBezTo>
                    <a:cubicBezTo>
                      <a:pt x="97" y="258"/>
                      <a:pt x="98" y="258"/>
                      <a:pt x="98" y="257"/>
                    </a:cubicBezTo>
                    <a:cubicBezTo>
                      <a:pt x="98" y="256"/>
                      <a:pt x="99" y="256"/>
                      <a:pt x="99" y="255"/>
                    </a:cubicBezTo>
                    <a:cubicBezTo>
                      <a:pt x="99" y="255"/>
                      <a:pt x="100" y="254"/>
                      <a:pt x="100" y="253"/>
                    </a:cubicBezTo>
                    <a:cubicBezTo>
                      <a:pt x="101" y="252"/>
                      <a:pt x="101" y="252"/>
                      <a:pt x="101" y="251"/>
                    </a:cubicBezTo>
                    <a:cubicBezTo>
                      <a:pt x="102" y="250"/>
                      <a:pt x="102" y="250"/>
                      <a:pt x="102" y="249"/>
                    </a:cubicBezTo>
                    <a:cubicBezTo>
                      <a:pt x="103" y="248"/>
                      <a:pt x="103" y="247"/>
                      <a:pt x="104" y="247"/>
                    </a:cubicBezTo>
                    <a:cubicBezTo>
                      <a:pt x="104" y="246"/>
                      <a:pt x="105" y="245"/>
                      <a:pt x="105" y="245"/>
                    </a:cubicBezTo>
                    <a:cubicBezTo>
                      <a:pt x="105" y="245"/>
                      <a:pt x="105" y="245"/>
                      <a:pt x="104" y="246"/>
                    </a:cubicBezTo>
                    <a:cubicBezTo>
                      <a:pt x="104" y="245"/>
                      <a:pt x="105" y="245"/>
                      <a:pt x="105" y="245"/>
                    </a:cubicBezTo>
                    <a:cubicBezTo>
                      <a:pt x="97" y="257"/>
                      <a:pt x="97" y="257"/>
                      <a:pt x="97" y="257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7"/>
                      <a:pt x="96" y="258"/>
                      <a:pt x="96" y="258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9"/>
                      <a:pt x="90" y="268"/>
                      <a:pt x="90" y="268"/>
                    </a:cubicBezTo>
                    <a:cubicBezTo>
                      <a:pt x="90" y="268"/>
                      <a:pt x="90" y="268"/>
                      <a:pt x="90" y="268"/>
                    </a:cubicBezTo>
                    <a:cubicBezTo>
                      <a:pt x="89" y="270"/>
                      <a:pt x="89" y="270"/>
                      <a:pt x="85" y="278"/>
                    </a:cubicBezTo>
                    <a:cubicBezTo>
                      <a:pt x="84" y="279"/>
                      <a:pt x="83" y="280"/>
                      <a:pt x="83" y="282"/>
                    </a:cubicBezTo>
                    <a:cubicBezTo>
                      <a:pt x="82" y="282"/>
                      <a:pt x="82" y="282"/>
                      <a:pt x="82" y="282"/>
                    </a:cubicBezTo>
                    <a:cubicBezTo>
                      <a:pt x="81" y="283"/>
                      <a:pt x="81" y="283"/>
                      <a:pt x="77" y="290"/>
                    </a:cubicBezTo>
                    <a:cubicBezTo>
                      <a:pt x="77" y="291"/>
                      <a:pt x="77" y="291"/>
                      <a:pt x="76" y="293"/>
                    </a:cubicBezTo>
                    <a:cubicBezTo>
                      <a:pt x="71" y="305"/>
                      <a:pt x="71" y="305"/>
                      <a:pt x="70" y="307"/>
                    </a:cubicBezTo>
                    <a:cubicBezTo>
                      <a:pt x="70" y="309"/>
                      <a:pt x="70" y="309"/>
                      <a:pt x="70" y="310"/>
                    </a:cubicBezTo>
                    <a:cubicBezTo>
                      <a:pt x="71" y="310"/>
                      <a:pt x="71" y="310"/>
                      <a:pt x="72" y="308"/>
                    </a:cubicBezTo>
                    <a:cubicBezTo>
                      <a:pt x="73" y="308"/>
                      <a:pt x="73" y="307"/>
                      <a:pt x="73" y="307"/>
                    </a:cubicBezTo>
                    <a:cubicBezTo>
                      <a:pt x="73" y="307"/>
                      <a:pt x="73" y="307"/>
                      <a:pt x="73" y="307"/>
                    </a:cubicBezTo>
                    <a:cubicBezTo>
                      <a:pt x="74" y="307"/>
                      <a:pt x="74" y="307"/>
                      <a:pt x="74" y="307"/>
                    </a:cubicBezTo>
                    <a:cubicBezTo>
                      <a:pt x="74" y="306"/>
                      <a:pt x="74" y="306"/>
                      <a:pt x="74" y="306"/>
                    </a:cubicBezTo>
                    <a:cubicBezTo>
                      <a:pt x="74" y="305"/>
                      <a:pt x="74" y="305"/>
                      <a:pt x="74" y="305"/>
                    </a:cubicBezTo>
                    <a:cubicBezTo>
                      <a:pt x="75" y="305"/>
                      <a:pt x="75" y="305"/>
                      <a:pt x="75" y="305"/>
                    </a:cubicBezTo>
                    <a:cubicBezTo>
                      <a:pt x="75" y="305"/>
                      <a:pt x="75" y="305"/>
                      <a:pt x="75" y="305"/>
                    </a:cubicBezTo>
                    <a:moveTo>
                      <a:pt x="80" y="299"/>
                    </a:moveTo>
                    <a:cubicBezTo>
                      <a:pt x="80" y="297"/>
                      <a:pt x="81" y="297"/>
                      <a:pt x="81" y="295"/>
                    </a:cubicBezTo>
                    <a:cubicBezTo>
                      <a:pt x="83" y="294"/>
                      <a:pt x="83" y="293"/>
                      <a:pt x="84" y="292"/>
                    </a:cubicBezTo>
                    <a:cubicBezTo>
                      <a:pt x="84" y="291"/>
                      <a:pt x="84" y="290"/>
                      <a:pt x="84" y="289"/>
                    </a:cubicBezTo>
                    <a:cubicBezTo>
                      <a:pt x="84" y="289"/>
                      <a:pt x="84" y="288"/>
                      <a:pt x="85" y="288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89"/>
                      <a:pt x="83" y="289"/>
                      <a:pt x="83" y="289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90"/>
                      <a:pt x="83" y="290"/>
                      <a:pt x="82" y="290"/>
                    </a:cubicBezTo>
                    <a:cubicBezTo>
                      <a:pt x="81" y="291"/>
                      <a:pt x="81" y="291"/>
                      <a:pt x="81" y="291"/>
                    </a:cubicBezTo>
                    <a:cubicBezTo>
                      <a:pt x="81" y="292"/>
                      <a:pt x="81" y="292"/>
                      <a:pt x="81" y="292"/>
                    </a:cubicBezTo>
                    <a:cubicBezTo>
                      <a:pt x="81" y="292"/>
                      <a:pt x="81" y="292"/>
                      <a:pt x="81" y="293"/>
                    </a:cubicBezTo>
                    <a:cubicBezTo>
                      <a:pt x="80" y="293"/>
                      <a:pt x="80" y="293"/>
                      <a:pt x="80" y="293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79" y="295"/>
                      <a:pt x="79" y="295"/>
                      <a:pt x="79" y="295"/>
                    </a:cubicBezTo>
                    <a:cubicBezTo>
                      <a:pt x="79" y="296"/>
                      <a:pt x="79" y="296"/>
                      <a:pt x="79" y="297"/>
                    </a:cubicBezTo>
                    <a:cubicBezTo>
                      <a:pt x="79" y="297"/>
                      <a:pt x="79" y="297"/>
                      <a:pt x="79" y="298"/>
                    </a:cubicBezTo>
                    <a:cubicBezTo>
                      <a:pt x="79" y="299"/>
                      <a:pt x="79" y="299"/>
                      <a:pt x="79" y="299"/>
                    </a:cubicBezTo>
                    <a:cubicBezTo>
                      <a:pt x="79" y="300"/>
                      <a:pt x="79" y="300"/>
                      <a:pt x="79" y="300"/>
                    </a:cubicBezTo>
                    <a:cubicBezTo>
                      <a:pt x="79" y="300"/>
                      <a:pt x="79" y="300"/>
                      <a:pt x="80" y="299"/>
                    </a:cubicBezTo>
                    <a:moveTo>
                      <a:pt x="63" y="345"/>
                    </a:moveTo>
                    <a:cubicBezTo>
                      <a:pt x="64" y="345"/>
                      <a:pt x="64" y="344"/>
                      <a:pt x="64" y="342"/>
                    </a:cubicBezTo>
                    <a:cubicBezTo>
                      <a:pt x="64" y="341"/>
                      <a:pt x="64" y="340"/>
                      <a:pt x="65" y="339"/>
                    </a:cubicBezTo>
                    <a:cubicBezTo>
                      <a:pt x="65" y="338"/>
                      <a:pt x="66" y="337"/>
                      <a:pt x="67" y="336"/>
                    </a:cubicBezTo>
                    <a:cubicBezTo>
                      <a:pt x="67" y="334"/>
                      <a:pt x="67" y="333"/>
                      <a:pt x="67" y="332"/>
                    </a:cubicBezTo>
                    <a:cubicBezTo>
                      <a:pt x="67" y="331"/>
                      <a:pt x="68" y="331"/>
                      <a:pt x="68" y="330"/>
                    </a:cubicBezTo>
                    <a:cubicBezTo>
                      <a:pt x="68" y="329"/>
                      <a:pt x="68" y="328"/>
                      <a:pt x="68" y="328"/>
                    </a:cubicBezTo>
                    <a:cubicBezTo>
                      <a:pt x="68" y="327"/>
                      <a:pt x="68" y="326"/>
                      <a:pt x="68" y="326"/>
                    </a:cubicBezTo>
                    <a:cubicBezTo>
                      <a:pt x="68" y="325"/>
                      <a:pt x="68" y="325"/>
                      <a:pt x="68" y="324"/>
                    </a:cubicBezTo>
                    <a:cubicBezTo>
                      <a:pt x="68" y="323"/>
                      <a:pt x="68" y="323"/>
                      <a:pt x="69" y="322"/>
                    </a:cubicBezTo>
                    <a:cubicBezTo>
                      <a:pt x="69" y="321"/>
                      <a:pt x="69" y="321"/>
                      <a:pt x="69" y="320"/>
                    </a:cubicBezTo>
                    <a:cubicBezTo>
                      <a:pt x="69" y="319"/>
                      <a:pt x="69" y="319"/>
                      <a:pt x="69" y="318"/>
                    </a:cubicBezTo>
                    <a:cubicBezTo>
                      <a:pt x="69" y="317"/>
                      <a:pt x="69" y="317"/>
                      <a:pt x="69" y="317"/>
                    </a:cubicBezTo>
                    <a:cubicBezTo>
                      <a:pt x="69" y="315"/>
                      <a:pt x="70" y="315"/>
                      <a:pt x="70" y="314"/>
                    </a:cubicBezTo>
                    <a:cubicBezTo>
                      <a:pt x="68" y="317"/>
                      <a:pt x="67" y="320"/>
                      <a:pt x="65" y="322"/>
                    </a:cubicBezTo>
                    <a:cubicBezTo>
                      <a:pt x="64" y="322"/>
                      <a:pt x="64" y="322"/>
                      <a:pt x="64" y="322"/>
                    </a:cubicBezTo>
                    <a:cubicBezTo>
                      <a:pt x="64" y="320"/>
                      <a:pt x="66" y="319"/>
                      <a:pt x="65" y="317"/>
                    </a:cubicBezTo>
                    <a:cubicBezTo>
                      <a:pt x="64" y="317"/>
                      <a:pt x="59" y="330"/>
                      <a:pt x="58" y="338"/>
                    </a:cubicBezTo>
                    <a:cubicBezTo>
                      <a:pt x="58" y="339"/>
                      <a:pt x="56" y="351"/>
                      <a:pt x="62" y="347"/>
                    </a:cubicBezTo>
                    <a:cubicBezTo>
                      <a:pt x="63" y="345"/>
                      <a:pt x="63" y="345"/>
                      <a:pt x="63" y="345"/>
                    </a:cubicBezTo>
                    <a:moveTo>
                      <a:pt x="64" y="316"/>
                    </a:moveTo>
                    <a:cubicBezTo>
                      <a:pt x="64" y="315"/>
                      <a:pt x="64" y="315"/>
                      <a:pt x="64" y="315"/>
                    </a:cubicBezTo>
                    <a:cubicBezTo>
                      <a:pt x="67" y="310"/>
                      <a:pt x="68" y="308"/>
                      <a:pt x="70" y="304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71" y="302"/>
                      <a:pt x="71" y="301"/>
                      <a:pt x="71" y="300"/>
                    </a:cubicBezTo>
                    <a:cubicBezTo>
                      <a:pt x="72" y="300"/>
                      <a:pt x="72" y="300"/>
                      <a:pt x="72" y="299"/>
                    </a:cubicBezTo>
                    <a:cubicBezTo>
                      <a:pt x="72" y="300"/>
                      <a:pt x="72" y="300"/>
                      <a:pt x="72" y="300"/>
                    </a:cubicBezTo>
                    <a:cubicBezTo>
                      <a:pt x="71" y="300"/>
                      <a:pt x="71" y="300"/>
                      <a:pt x="71" y="301"/>
                    </a:cubicBezTo>
                    <a:cubicBezTo>
                      <a:pt x="71" y="301"/>
                      <a:pt x="70" y="301"/>
                      <a:pt x="70" y="302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69" y="304"/>
                      <a:pt x="69" y="304"/>
                      <a:pt x="69" y="304"/>
                    </a:cubicBezTo>
                    <a:cubicBezTo>
                      <a:pt x="69" y="304"/>
                      <a:pt x="69" y="304"/>
                      <a:pt x="69" y="305"/>
                    </a:cubicBezTo>
                    <a:cubicBezTo>
                      <a:pt x="68" y="305"/>
                      <a:pt x="68" y="305"/>
                      <a:pt x="68" y="305"/>
                    </a:cubicBezTo>
                    <a:cubicBezTo>
                      <a:pt x="68" y="306"/>
                      <a:pt x="68" y="306"/>
                      <a:pt x="68" y="306"/>
                    </a:cubicBezTo>
                    <a:cubicBezTo>
                      <a:pt x="67" y="307"/>
                      <a:pt x="66" y="309"/>
                      <a:pt x="66" y="310"/>
                    </a:cubicBezTo>
                    <a:cubicBezTo>
                      <a:pt x="65" y="312"/>
                      <a:pt x="64" y="312"/>
                      <a:pt x="64" y="313"/>
                    </a:cubicBezTo>
                    <a:cubicBezTo>
                      <a:pt x="64" y="314"/>
                      <a:pt x="64" y="316"/>
                      <a:pt x="63" y="317"/>
                    </a:cubicBezTo>
                    <a:cubicBezTo>
                      <a:pt x="63" y="317"/>
                      <a:pt x="63" y="317"/>
                      <a:pt x="63" y="317"/>
                    </a:cubicBezTo>
                    <a:cubicBezTo>
                      <a:pt x="63" y="317"/>
                      <a:pt x="63" y="317"/>
                      <a:pt x="64" y="316"/>
                    </a:cubicBezTo>
                    <a:moveTo>
                      <a:pt x="58" y="372"/>
                    </a:moveTo>
                    <a:cubicBezTo>
                      <a:pt x="58" y="373"/>
                      <a:pt x="57" y="374"/>
                      <a:pt x="57" y="374"/>
                    </a:cubicBezTo>
                    <a:cubicBezTo>
                      <a:pt x="57" y="370"/>
                      <a:pt x="57" y="366"/>
                      <a:pt x="57" y="361"/>
                    </a:cubicBezTo>
                    <a:cubicBezTo>
                      <a:pt x="57" y="361"/>
                      <a:pt x="57" y="360"/>
                      <a:pt x="57" y="359"/>
                    </a:cubicBezTo>
                    <a:cubicBezTo>
                      <a:pt x="57" y="359"/>
                      <a:pt x="57" y="358"/>
                      <a:pt x="58" y="357"/>
                    </a:cubicBezTo>
                    <a:cubicBezTo>
                      <a:pt x="58" y="356"/>
                      <a:pt x="58" y="356"/>
                      <a:pt x="58" y="356"/>
                    </a:cubicBezTo>
                    <a:cubicBezTo>
                      <a:pt x="58" y="356"/>
                      <a:pt x="58" y="355"/>
                      <a:pt x="59" y="355"/>
                    </a:cubicBezTo>
                    <a:cubicBezTo>
                      <a:pt x="59" y="355"/>
                      <a:pt x="59" y="355"/>
                      <a:pt x="59" y="354"/>
                    </a:cubicBezTo>
                    <a:cubicBezTo>
                      <a:pt x="60" y="353"/>
                      <a:pt x="60" y="353"/>
                      <a:pt x="60" y="353"/>
                    </a:cubicBezTo>
                    <a:cubicBezTo>
                      <a:pt x="61" y="351"/>
                      <a:pt x="61" y="351"/>
                      <a:pt x="61" y="351"/>
                    </a:cubicBezTo>
                    <a:cubicBezTo>
                      <a:pt x="61" y="351"/>
                      <a:pt x="61" y="350"/>
                      <a:pt x="62" y="350"/>
                    </a:cubicBezTo>
                    <a:cubicBezTo>
                      <a:pt x="62" y="350"/>
                      <a:pt x="62" y="350"/>
                      <a:pt x="62" y="349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1"/>
                      <a:pt x="62" y="351"/>
                      <a:pt x="62" y="351"/>
                    </a:cubicBezTo>
                    <a:cubicBezTo>
                      <a:pt x="62" y="352"/>
                      <a:pt x="62" y="352"/>
                      <a:pt x="62" y="352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4"/>
                      <a:pt x="62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8"/>
                      <a:pt x="63" y="358"/>
                      <a:pt x="63" y="358"/>
                    </a:cubicBezTo>
                    <a:cubicBezTo>
                      <a:pt x="62" y="360"/>
                      <a:pt x="61" y="361"/>
                      <a:pt x="61" y="363"/>
                    </a:cubicBezTo>
                    <a:cubicBezTo>
                      <a:pt x="60" y="366"/>
                      <a:pt x="60" y="368"/>
                      <a:pt x="59" y="370"/>
                    </a:cubicBezTo>
                    <a:cubicBezTo>
                      <a:pt x="59" y="370"/>
                      <a:pt x="59" y="372"/>
                      <a:pt x="58" y="372"/>
                    </a:cubicBezTo>
                    <a:moveTo>
                      <a:pt x="64" y="374"/>
                    </a:moveTo>
                    <a:cubicBezTo>
                      <a:pt x="64" y="373"/>
                      <a:pt x="64" y="372"/>
                      <a:pt x="65" y="370"/>
                    </a:cubicBezTo>
                    <a:cubicBezTo>
                      <a:pt x="65" y="370"/>
                      <a:pt x="65" y="370"/>
                      <a:pt x="65" y="370"/>
                    </a:cubicBezTo>
                    <a:cubicBezTo>
                      <a:pt x="65" y="369"/>
                      <a:pt x="65" y="369"/>
                      <a:pt x="65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8"/>
                      <a:pt x="64" y="368"/>
                      <a:pt x="64" y="368"/>
                    </a:cubicBezTo>
                    <a:cubicBezTo>
                      <a:pt x="64" y="367"/>
                      <a:pt x="64" y="367"/>
                      <a:pt x="64" y="367"/>
                    </a:cubicBezTo>
                    <a:cubicBezTo>
                      <a:pt x="60" y="374"/>
                      <a:pt x="58" y="379"/>
                      <a:pt x="60" y="382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0"/>
                    </a:cubicBezTo>
                    <a:cubicBezTo>
                      <a:pt x="61" y="380"/>
                      <a:pt x="61" y="380"/>
                      <a:pt x="61" y="380"/>
                    </a:cubicBezTo>
                    <a:cubicBezTo>
                      <a:pt x="61" y="379"/>
                      <a:pt x="61" y="379"/>
                      <a:pt x="61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8"/>
                      <a:pt x="62" y="378"/>
                      <a:pt x="62" y="378"/>
                    </a:cubicBezTo>
                    <a:cubicBezTo>
                      <a:pt x="63" y="377"/>
                      <a:pt x="63" y="377"/>
                      <a:pt x="63" y="377"/>
                    </a:cubicBezTo>
                    <a:cubicBezTo>
                      <a:pt x="63" y="376"/>
                      <a:pt x="63" y="376"/>
                      <a:pt x="63" y="376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4"/>
                      <a:pt x="64" y="374"/>
                      <a:pt x="64" y="374"/>
                    </a:cubicBezTo>
                    <a:moveTo>
                      <a:pt x="62" y="387"/>
                    </a:moveTo>
                    <a:cubicBezTo>
                      <a:pt x="62" y="387"/>
                      <a:pt x="62" y="386"/>
                      <a:pt x="63" y="386"/>
                    </a:cubicBezTo>
                    <a:cubicBezTo>
                      <a:pt x="63" y="385"/>
                      <a:pt x="63" y="384"/>
                      <a:pt x="62" y="383"/>
                    </a:cubicBezTo>
                    <a:cubicBezTo>
                      <a:pt x="62" y="381"/>
                      <a:pt x="59" y="385"/>
                      <a:pt x="58" y="386"/>
                    </a:cubicBezTo>
                    <a:cubicBezTo>
                      <a:pt x="59" y="384"/>
                      <a:pt x="59" y="384"/>
                      <a:pt x="58" y="380"/>
                    </a:cubicBezTo>
                    <a:cubicBezTo>
                      <a:pt x="56" y="383"/>
                      <a:pt x="56" y="385"/>
                      <a:pt x="55" y="388"/>
                    </a:cubicBezTo>
                    <a:cubicBezTo>
                      <a:pt x="54" y="391"/>
                      <a:pt x="54" y="391"/>
                      <a:pt x="54" y="393"/>
                    </a:cubicBezTo>
                    <a:cubicBezTo>
                      <a:pt x="54" y="393"/>
                      <a:pt x="54" y="393"/>
                      <a:pt x="54" y="393"/>
                    </a:cubicBezTo>
                    <a:cubicBezTo>
                      <a:pt x="54" y="394"/>
                      <a:pt x="54" y="394"/>
                      <a:pt x="54" y="394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5" y="396"/>
                      <a:pt x="55" y="395"/>
                      <a:pt x="56" y="393"/>
                    </a:cubicBezTo>
                    <a:cubicBezTo>
                      <a:pt x="56" y="393"/>
                      <a:pt x="56" y="393"/>
                      <a:pt x="56" y="393"/>
                    </a:cubicBezTo>
                    <a:cubicBezTo>
                      <a:pt x="57" y="391"/>
                      <a:pt x="58" y="391"/>
                      <a:pt x="58" y="393"/>
                    </a:cubicBezTo>
                    <a:cubicBezTo>
                      <a:pt x="58" y="393"/>
                      <a:pt x="58" y="393"/>
                      <a:pt x="58" y="395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2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1" y="391"/>
                      <a:pt x="61" y="391"/>
                    </a:cubicBezTo>
                    <a:cubicBezTo>
                      <a:pt x="61" y="391"/>
                      <a:pt x="61" y="390"/>
                      <a:pt x="61" y="389"/>
                    </a:cubicBezTo>
                    <a:cubicBezTo>
                      <a:pt x="61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7"/>
                    </a:cubicBezTo>
                    <a:moveTo>
                      <a:pt x="63" y="396"/>
                    </a:moveTo>
                    <a:cubicBezTo>
                      <a:pt x="64" y="395"/>
                      <a:pt x="64" y="393"/>
                      <a:pt x="64" y="393"/>
                    </a:cubicBezTo>
                    <a:cubicBezTo>
                      <a:pt x="64" y="392"/>
                      <a:pt x="64" y="392"/>
                      <a:pt x="64" y="392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88"/>
                      <a:pt x="64" y="388"/>
                      <a:pt x="64" y="388"/>
                    </a:cubicBezTo>
                    <a:cubicBezTo>
                      <a:pt x="64" y="388"/>
                      <a:pt x="64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3"/>
                      <a:pt x="61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59" y="394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6"/>
                    </a:cubicBezTo>
                    <a:cubicBezTo>
                      <a:pt x="59" y="396"/>
                      <a:pt x="59" y="397"/>
                      <a:pt x="59" y="398"/>
                    </a:cubicBezTo>
                    <a:cubicBezTo>
                      <a:pt x="60" y="400"/>
                      <a:pt x="61" y="399"/>
                      <a:pt x="63" y="396"/>
                    </a:cubicBezTo>
                    <a:moveTo>
                      <a:pt x="253" y="581"/>
                    </a:moveTo>
                    <a:cubicBezTo>
                      <a:pt x="254" y="581"/>
                      <a:pt x="254" y="581"/>
                      <a:pt x="254" y="581"/>
                    </a:cubicBezTo>
                    <a:cubicBezTo>
                      <a:pt x="252" y="579"/>
                      <a:pt x="252" y="579"/>
                      <a:pt x="253" y="578"/>
                    </a:cubicBezTo>
                    <a:cubicBezTo>
                      <a:pt x="253" y="578"/>
                      <a:pt x="252" y="578"/>
                      <a:pt x="251" y="576"/>
                    </a:cubicBezTo>
                    <a:cubicBezTo>
                      <a:pt x="249" y="576"/>
                      <a:pt x="248" y="575"/>
                      <a:pt x="246" y="574"/>
                    </a:cubicBezTo>
                    <a:cubicBezTo>
                      <a:pt x="243" y="572"/>
                      <a:pt x="242" y="573"/>
                      <a:pt x="241" y="576"/>
                    </a:cubicBezTo>
                    <a:cubicBezTo>
                      <a:pt x="240" y="578"/>
                      <a:pt x="239" y="580"/>
                      <a:pt x="241" y="582"/>
                    </a:cubicBezTo>
                    <a:cubicBezTo>
                      <a:pt x="242" y="583"/>
                      <a:pt x="244" y="584"/>
                      <a:pt x="247" y="585"/>
                    </a:cubicBezTo>
                    <a:cubicBezTo>
                      <a:pt x="248" y="586"/>
                      <a:pt x="249" y="586"/>
                      <a:pt x="250" y="586"/>
                    </a:cubicBezTo>
                    <a:cubicBezTo>
                      <a:pt x="250" y="587"/>
                      <a:pt x="251" y="587"/>
                      <a:pt x="252" y="588"/>
                    </a:cubicBezTo>
                    <a:cubicBezTo>
                      <a:pt x="252" y="587"/>
                      <a:pt x="252" y="587"/>
                      <a:pt x="252" y="587"/>
                    </a:cubicBezTo>
                    <a:cubicBezTo>
                      <a:pt x="252" y="586"/>
                      <a:pt x="252" y="586"/>
                      <a:pt x="252" y="586"/>
                    </a:cubicBezTo>
                    <a:cubicBezTo>
                      <a:pt x="252" y="585"/>
                      <a:pt x="252" y="585"/>
                      <a:pt x="252" y="585"/>
                    </a:cubicBezTo>
                    <a:cubicBezTo>
                      <a:pt x="253" y="585"/>
                      <a:pt x="253" y="584"/>
                      <a:pt x="253" y="584"/>
                    </a:cubicBezTo>
                    <a:cubicBezTo>
                      <a:pt x="253" y="584"/>
                      <a:pt x="253" y="584"/>
                      <a:pt x="253" y="584"/>
                    </a:cubicBezTo>
                    <a:cubicBezTo>
                      <a:pt x="253" y="584"/>
                      <a:pt x="253" y="583"/>
                      <a:pt x="253" y="582"/>
                    </a:cubicBezTo>
                    <a:cubicBezTo>
                      <a:pt x="253" y="582"/>
                      <a:pt x="253" y="582"/>
                      <a:pt x="253" y="581"/>
                    </a:cubicBezTo>
                    <a:moveTo>
                      <a:pt x="50" y="428"/>
                    </a:moveTo>
                    <a:cubicBezTo>
                      <a:pt x="50" y="428"/>
                      <a:pt x="51" y="428"/>
                      <a:pt x="51" y="427"/>
                    </a:cubicBezTo>
                    <a:cubicBezTo>
                      <a:pt x="52" y="423"/>
                      <a:pt x="53" y="420"/>
                      <a:pt x="54" y="416"/>
                    </a:cubicBezTo>
                    <a:cubicBezTo>
                      <a:pt x="54" y="415"/>
                      <a:pt x="55" y="414"/>
                      <a:pt x="55" y="413"/>
                    </a:cubicBezTo>
                    <a:cubicBezTo>
                      <a:pt x="56" y="411"/>
                      <a:pt x="57" y="409"/>
                      <a:pt x="57" y="407"/>
                    </a:cubicBezTo>
                    <a:cubicBezTo>
                      <a:pt x="58" y="406"/>
                      <a:pt x="58" y="405"/>
                      <a:pt x="58" y="404"/>
                    </a:cubicBezTo>
                    <a:cubicBezTo>
                      <a:pt x="58" y="404"/>
                      <a:pt x="58" y="404"/>
                      <a:pt x="58" y="403"/>
                    </a:cubicBezTo>
                    <a:cubicBezTo>
                      <a:pt x="57" y="401"/>
                      <a:pt x="57" y="400"/>
                      <a:pt x="57" y="398"/>
                    </a:cubicBezTo>
                    <a:cubicBezTo>
                      <a:pt x="56" y="398"/>
                      <a:pt x="56" y="398"/>
                      <a:pt x="56" y="398"/>
                    </a:cubicBezTo>
                    <a:cubicBezTo>
                      <a:pt x="56" y="396"/>
                      <a:pt x="55" y="397"/>
                      <a:pt x="54" y="400"/>
                    </a:cubicBezTo>
                    <a:cubicBezTo>
                      <a:pt x="53" y="403"/>
                      <a:pt x="53" y="404"/>
                      <a:pt x="52" y="406"/>
                    </a:cubicBezTo>
                    <a:cubicBezTo>
                      <a:pt x="52" y="407"/>
                      <a:pt x="52" y="407"/>
                      <a:pt x="52" y="407"/>
                    </a:cubicBezTo>
                    <a:cubicBezTo>
                      <a:pt x="53" y="408"/>
                      <a:pt x="54" y="410"/>
                      <a:pt x="50" y="421"/>
                    </a:cubicBezTo>
                    <a:cubicBezTo>
                      <a:pt x="48" y="425"/>
                      <a:pt x="45" y="428"/>
                      <a:pt x="43" y="431"/>
                    </a:cubicBezTo>
                    <a:cubicBezTo>
                      <a:pt x="39" y="435"/>
                      <a:pt x="36" y="439"/>
                      <a:pt x="36" y="446"/>
                    </a:cubicBezTo>
                    <a:cubicBezTo>
                      <a:pt x="43" y="434"/>
                      <a:pt x="46" y="431"/>
                      <a:pt x="50" y="428"/>
                    </a:cubicBezTo>
                    <a:moveTo>
                      <a:pt x="257" y="591"/>
                    </a:moveTo>
                    <a:cubicBezTo>
                      <a:pt x="257" y="591"/>
                      <a:pt x="257" y="591"/>
                      <a:pt x="257" y="591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5" y="590"/>
                      <a:pt x="255" y="590"/>
                      <a:pt x="255" y="590"/>
                    </a:cubicBezTo>
                    <a:cubicBezTo>
                      <a:pt x="255" y="590"/>
                      <a:pt x="255" y="590"/>
                      <a:pt x="255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1" y="588"/>
                      <a:pt x="251" y="588"/>
                      <a:pt x="251" y="588"/>
                    </a:cubicBezTo>
                    <a:cubicBezTo>
                      <a:pt x="251" y="588"/>
                      <a:pt x="251" y="589"/>
                      <a:pt x="251" y="589"/>
                    </a:cubicBezTo>
                    <a:cubicBezTo>
                      <a:pt x="251" y="590"/>
                      <a:pt x="251" y="590"/>
                      <a:pt x="251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1"/>
                      <a:pt x="250" y="591"/>
                      <a:pt x="250" y="591"/>
                    </a:cubicBezTo>
                    <a:cubicBezTo>
                      <a:pt x="250" y="592"/>
                      <a:pt x="250" y="592"/>
                      <a:pt x="250" y="592"/>
                    </a:cubicBezTo>
                    <a:cubicBezTo>
                      <a:pt x="250" y="593"/>
                      <a:pt x="250" y="593"/>
                      <a:pt x="250" y="593"/>
                    </a:cubicBezTo>
                    <a:cubicBezTo>
                      <a:pt x="249" y="593"/>
                      <a:pt x="249" y="593"/>
                      <a:pt x="249" y="593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5"/>
                      <a:pt x="249" y="595"/>
                      <a:pt x="249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1" y="595"/>
                      <a:pt x="251" y="595"/>
                      <a:pt x="251" y="595"/>
                    </a:cubicBezTo>
                    <a:cubicBezTo>
                      <a:pt x="251" y="596"/>
                      <a:pt x="251" y="596"/>
                      <a:pt x="251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7"/>
                      <a:pt x="253" y="597"/>
                      <a:pt x="253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5" y="597"/>
                      <a:pt x="255" y="597"/>
                      <a:pt x="255" y="597"/>
                    </a:cubicBezTo>
                    <a:cubicBezTo>
                      <a:pt x="255" y="597"/>
                      <a:pt x="255" y="596"/>
                      <a:pt x="256" y="596"/>
                    </a:cubicBezTo>
                    <a:cubicBezTo>
                      <a:pt x="256" y="596"/>
                      <a:pt x="256" y="596"/>
                      <a:pt x="256" y="596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4"/>
                      <a:pt x="256" y="594"/>
                      <a:pt x="256" y="594"/>
                    </a:cubicBezTo>
                    <a:cubicBezTo>
                      <a:pt x="256" y="593"/>
                      <a:pt x="256" y="593"/>
                      <a:pt x="256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2"/>
                      <a:pt x="257" y="592"/>
                      <a:pt x="257" y="592"/>
                    </a:cubicBezTo>
                    <a:cubicBezTo>
                      <a:pt x="257" y="591"/>
                      <a:pt x="257" y="591"/>
                      <a:pt x="257" y="591"/>
                    </a:cubicBezTo>
                    <a:moveTo>
                      <a:pt x="267" y="596"/>
                    </a:moveTo>
                    <a:cubicBezTo>
                      <a:pt x="267" y="596"/>
                      <a:pt x="267" y="596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5" y="595"/>
                      <a:pt x="265" y="595"/>
                      <a:pt x="265" y="595"/>
                    </a:cubicBezTo>
                    <a:cubicBezTo>
                      <a:pt x="265" y="594"/>
                      <a:pt x="265" y="594"/>
                      <a:pt x="265" y="594"/>
                    </a:cubicBezTo>
                    <a:cubicBezTo>
                      <a:pt x="265" y="594"/>
                      <a:pt x="265" y="594"/>
                      <a:pt x="264" y="594"/>
                    </a:cubicBezTo>
                    <a:cubicBezTo>
                      <a:pt x="264" y="594"/>
                      <a:pt x="264" y="594"/>
                      <a:pt x="264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3"/>
                      <a:pt x="263" y="593"/>
                      <a:pt x="263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7"/>
                      <a:pt x="260" y="597"/>
                      <a:pt x="260" y="597"/>
                    </a:cubicBezTo>
                    <a:cubicBezTo>
                      <a:pt x="260" y="597"/>
                      <a:pt x="260" y="597"/>
                      <a:pt x="260" y="598"/>
                    </a:cubicBezTo>
                    <a:cubicBezTo>
                      <a:pt x="259" y="598"/>
                      <a:pt x="259" y="599"/>
                      <a:pt x="259" y="599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3" y="601"/>
                    </a:cubicBezTo>
                    <a:cubicBezTo>
                      <a:pt x="263" y="602"/>
                      <a:pt x="263" y="602"/>
                      <a:pt x="263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3"/>
                      <a:pt x="265" y="603"/>
                      <a:pt x="265" y="603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2"/>
                      <a:pt x="265" y="602"/>
                      <a:pt x="266" y="602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599"/>
                      <a:pt x="266" y="599"/>
                      <a:pt x="266" y="599"/>
                    </a:cubicBezTo>
                    <a:cubicBezTo>
                      <a:pt x="266" y="598"/>
                      <a:pt x="266" y="598"/>
                      <a:pt x="266" y="598"/>
                    </a:cubicBezTo>
                    <a:cubicBezTo>
                      <a:pt x="266" y="597"/>
                      <a:pt x="266" y="597"/>
                      <a:pt x="266" y="597"/>
                    </a:cubicBezTo>
                    <a:cubicBezTo>
                      <a:pt x="266" y="596"/>
                      <a:pt x="266" y="596"/>
                      <a:pt x="266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moveTo>
                      <a:pt x="264" y="605"/>
                    </a:move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3" y="604"/>
                      <a:pt x="261" y="604"/>
                    </a:cubicBezTo>
                    <a:cubicBezTo>
                      <a:pt x="258" y="602"/>
                      <a:pt x="254" y="600"/>
                      <a:pt x="251" y="601"/>
                    </a:cubicBezTo>
                    <a:cubicBezTo>
                      <a:pt x="249" y="601"/>
                      <a:pt x="247" y="605"/>
                      <a:pt x="248" y="607"/>
                    </a:cubicBezTo>
                    <a:cubicBezTo>
                      <a:pt x="249" y="608"/>
                      <a:pt x="250" y="609"/>
                      <a:pt x="251" y="609"/>
                    </a:cubicBezTo>
                    <a:cubicBezTo>
                      <a:pt x="254" y="611"/>
                      <a:pt x="256" y="612"/>
                      <a:pt x="259" y="613"/>
                    </a:cubicBezTo>
                    <a:cubicBezTo>
                      <a:pt x="260" y="613"/>
                      <a:pt x="261" y="614"/>
                      <a:pt x="261" y="614"/>
                    </a:cubicBezTo>
                    <a:cubicBezTo>
                      <a:pt x="261" y="614"/>
                      <a:pt x="261" y="614"/>
                      <a:pt x="261" y="614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2"/>
                      <a:pt x="261" y="612"/>
                    </a:cubicBezTo>
                    <a:cubicBezTo>
                      <a:pt x="261" y="612"/>
                      <a:pt x="261" y="612"/>
                      <a:pt x="261" y="611"/>
                    </a:cubicBezTo>
                    <a:cubicBezTo>
                      <a:pt x="261" y="611"/>
                      <a:pt x="261" y="611"/>
                      <a:pt x="263" y="611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8"/>
                    </a:cubicBezTo>
                    <a:cubicBezTo>
                      <a:pt x="264" y="607"/>
                      <a:pt x="264" y="607"/>
                      <a:pt x="264" y="607"/>
                    </a:cubicBezTo>
                    <a:cubicBezTo>
                      <a:pt x="264" y="606"/>
                      <a:pt x="264" y="606"/>
                      <a:pt x="264" y="606"/>
                    </a:cubicBez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4" y="605"/>
                      <a:pt x="264" y="605"/>
                    </a:cubicBezTo>
                    <a:moveTo>
                      <a:pt x="50" y="445"/>
                    </a:moveTo>
                    <a:cubicBezTo>
                      <a:pt x="50" y="445"/>
                      <a:pt x="50" y="445"/>
                      <a:pt x="50" y="445"/>
                    </a:cubicBezTo>
                    <a:cubicBezTo>
                      <a:pt x="50" y="444"/>
                      <a:pt x="50" y="444"/>
                      <a:pt x="50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2"/>
                      <a:pt x="48" y="442"/>
                      <a:pt x="48" y="442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0"/>
                      <a:pt x="48" y="440"/>
                      <a:pt x="48" y="440"/>
                    </a:cubicBezTo>
                    <a:cubicBezTo>
                      <a:pt x="43" y="446"/>
                      <a:pt x="43" y="451"/>
                      <a:pt x="46" y="453"/>
                    </a:cubicBezTo>
                    <a:cubicBezTo>
                      <a:pt x="46" y="453"/>
                      <a:pt x="46" y="453"/>
                      <a:pt x="46" y="453"/>
                    </a:cubicBezTo>
                    <a:cubicBezTo>
                      <a:pt x="46" y="452"/>
                      <a:pt x="46" y="452"/>
                      <a:pt x="46" y="452"/>
                    </a:cubicBezTo>
                    <a:cubicBezTo>
                      <a:pt x="47" y="452"/>
                      <a:pt x="47" y="452"/>
                      <a:pt x="47" y="452"/>
                    </a:cubicBezTo>
                    <a:cubicBezTo>
                      <a:pt x="47" y="451"/>
                      <a:pt x="47" y="451"/>
                      <a:pt x="47" y="451"/>
                    </a:cubicBezTo>
                    <a:cubicBezTo>
                      <a:pt x="47" y="451"/>
                      <a:pt x="47" y="451"/>
                      <a:pt x="48" y="451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49"/>
                      <a:pt x="48" y="449"/>
                      <a:pt x="48" y="449"/>
                    </a:cubicBezTo>
                    <a:cubicBezTo>
                      <a:pt x="48" y="448"/>
                      <a:pt x="48" y="448"/>
                      <a:pt x="48" y="448"/>
                    </a:cubicBezTo>
                    <a:cubicBezTo>
                      <a:pt x="48" y="448"/>
                      <a:pt x="48" y="447"/>
                      <a:pt x="48" y="447"/>
                    </a:cubicBezTo>
                    <a:cubicBezTo>
                      <a:pt x="49" y="447"/>
                      <a:pt x="49" y="447"/>
                      <a:pt x="49" y="447"/>
                    </a:cubicBezTo>
                    <a:cubicBezTo>
                      <a:pt x="49" y="446"/>
                      <a:pt x="49" y="446"/>
                      <a:pt x="49" y="446"/>
                    </a:cubicBezTo>
                    <a:cubicBezTo>
                      <a:pt x="49" y="446"/>
                      <a:pt x="50" y="446"/>
                      <a:pt x="50" y="44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6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1138" y="674"/>
                    </a:moveTo>
                    <a:cubicBezTo>
                      <a:pt x="1138" y="674"/>
                      <a:pt x="1138" y="673"/>
                      <a:pt x="1138" y="672"/>
                    </a:cubicBezTo>
                    <a:cubicBezTo>
                      <a:pt x="1138" y="672"/>
                      <a:pt x="1138" y="672"/>
                      <a:pt x="1138" y="663"/>
                    </a:cubicBezTo>
                    <a:cubicBezTo>
                      <a:pt x="1138" y="664"/>
                      <a:pt x="1138" y="664"/>
                      <a:pt x="1138" y="664"/>
                    </a:cubicBezTo>
                    <a:cubicBezTo>
                      <a:pt x="1137" y="662"/>
                      <a:pt x="1138" y="660"/>
                      <a:pt x="1136" y="659"/>
                    </a:cubicBezTo>
                    <a:cubicBezTo>
                      <a:pt x="1136" y="659"/>
                      <a:pt x="1136" y="659"/>
                      <a:pt x="1135" y="659"/>
                    </a:cubicBezTo>
                    <a:cubicBezTo>
                      <a:pt x="1135" y="660"/>
                      <a:pt x="1135" y="660"/>
                      <a:pt x="1135" y="660"/>
                    </a:cubicBezTo>
                    <a:cubicBezTo>
                      <a:pt x="1132" y="673"/>
                      <a:pt x="1132" y="687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1" y="700"/>
                      <a:pt x="1131" y="700"/>
                      <a:pt x="1131" y="700"/>
                    </a:cubicBezTo>
                    <a:cubicBezTo>
                      <a:pt x="1131" y="700"/>
                      <a:pt x="1131" y="699"/>
                      <a:pt x="1132" y="698"/>
                    </a:cubicBezTo>
                    <a:cubicBezTo>
                      <a:pt x="1132" y="698"/>
                      <a:pt x="1132" y="698"/>
                      <a:pt x="1132" y="698"/>
                    </a:cubicBezTo>
                    <a:cubicBezTo>
                      <a:pt x="1132" y="698"/>
                      <a:pt x="1132" y="697"/>
                      <a:pt x="1132" y="697"/>
                    </a:cubicBezTo>
                    <a:cubicBezTo>
                      <a:pt x="1132" y="697"/>
                      <a:pt x="1133" y="697"/>
                      <a:pt x="1133" y="696"/>
                    </a:cubicBezTo>
                    <a:cubicBezTo>
                      <a:pt x="1134" y="696"/>
                      <a:pt x="1134" y="696"/>
                      <a:pt x="1134" y="696"/>
                    </a:cubicBezTo>
                    <a:cubicBezTo>
                      <a:pt x="1134" y="696"/>
                      <a:pt x="1134" y="695"/>
                      <a:pt x="1134" y="695"/>
                    </a:cubicBezTo>
                    <a:cubicBezTo>
                      <a:pt x="1134" y="694"/>
                      <a:pt x="1134" y="694"/>
                      <a:pt x="1134" y="694"/>
                    </a:cubicBezTo>
                    <a:cubicBezTo>
                      <a:pt x="1135" y="691"/>
                      <a:pt x="1136" y="689"/>
                      <a:pt x="1137" y="686"/>
                    </a:cubicBezTo>
                    <a:cubicBezTo>
                      <a:pt x="1137" y="685"/>
                      <a:pt x="1137" y="685"/>
                      <a:pt x="1137" y="685"/>
                    </a:cubicBezTo>
                    <a:cubicBezTo>
                      <a:pt x="1137" y="684"/>
                      <a:pt x="1137" y="684"/>
                      <a:pt x="1137" y="683"/>
                    </a:cubicBezTo>
                    <a:cubicBezTo>
                      <a:pt x="1137" y="682"/>
                      <a:pt x="1137" y="681"/>
                      <a:pt x="1137" y="681"/>
                    </a:cubicBezTo>
                    <a:cubicBezTo>
                      <a:pt x="1138" y="681"/>
                      <a:pt x="1138" y="680"/>
                      <a:pt x="1138" y="679"/>
                    </a:cubicBezTo>
                    <a:cubicBezTo>
                      <a:pt x="1138" y="678"/>
                      <a:pt x="1138" y="678"/>
                      <a:pt x="1138" y="678"/>
                    </a:cubicBezTo>
                    <a:cubicBezTo>
                      <a:pt x="1138" y="677"/>
                      <a:pt x="1138" y="677"/>
                      <a:pt x="1138" y="676"/>
                    </a:cubicBezTo>
                    <a:cubicBezTo>
                      <a:pt x="1138" y="675"/>
                      <a:pt x="1138" y="675"/>
                      <a:pt x="1138" y="674"/>
                    </a:cubicBezTo>
                    <a:moveTo>
                      <a:pt x="1107" y="729"/>
                    </a:moveTo>
                    <a:cubicBezTo>
                      <a:pt x="1107" y="729"/>
                      <a:pt x="1107" y="729"/>
                      <a:pt x="1107" y="729"/>
                    </a:cubicBezTo>
                    <a:cubicBezTo>
                      <a:pt x="1102" y="735"/>
                      <a:pt x="1100" y="743"/>
                      <a:pt x="1098" y="752"/>
                    </a:cubicBezTo>
                    <a:cubicBezTo>
                      <a:pt x="1099" y="752"/>
                      <a:pt x="1099" y="752"/>
                      <a:pt x="1099" y="752"/>
                    </a:cubicBezTo>
                    <a:cubicBezTo>
                      <a:pt x="1099" y="752"/>
                      <a:pt x="1099" y="752"/>
                      <a:pt x="1099" y="754"/>
                    </a:cubicBezTo>
                    <a:cubicBezTo>
                      <a:pt x="1099" y="753"/>
                      <a:pt x="1099" y="753"/>
                      <a:pt x="1099" y="753"/>
                    </a:cubicBezTo>
                    <a:cubicBezTo>
                      <a:pt x="1099" y="753"/>
                      <a:pt x="1099" y="753"/>
                      <a:pt x="1100" y="753"/>
                    </a:cubicBezTo>
                    <a:cubicBezTo>
                      <a:pt x="1100" y="753"/>
                      <a:pt x="1100" y="753"/>
                      <a:pt x="1100" y="753"/>
                    </a:cubicBezTo>
                    <a:cubicBezTo>
                      <a:pt x="1100" y="753"/>
                      <a:pt x="1100" y="752"/>
                      <a:pt x="1101" y="752"/>
                    </a:cubicBezTo>
                    <a:cubicBezTo>
                      <a:pt x="1101" y="752"/>
                      <a:pt x="1101" y="752"/>
                      <a:pt x="1101" y="752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3" y="751"/>
                      <a:pt x="1103" y="751"/>
                      <a:pt x="1103" y="751"/>
                    </a:cubicBezTo>
                    <a:cubicBezTo>
                      <a:pt x="1103" y="751"/>
                      <a:pt x="1103" y="751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49"/>
                      <a:pt x="1104" y="749"/>
                    </a:cubicBezTo>
                    <a:cubicBezTo>
                      <a:pt x="1104" y="749"/>
                      <a:pt x="1104" y="749"/>
                      <a:pt x="1104" y="748"/>
                    </a:cubicBezTo>
                    <a:cubicBezTo>
                      <a:pt x="1105" y="747"/>
                      <a:pt x="1105" y="747"/>
                      <a:pt x="1105" y="747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5"/>
                      <a:pt x="1105" y="745"/>
                      <a:pt x="1105" y="745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3"/>
                    </a:cubicBezTo>
                    <a:cubicBezTo>
                      <a:pt x="1105" y="743"/>
                      <a:pt x="1105" y="743"/>
                      <a:pt x="1105" y="742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39"/>
                      <a:pt x="1106" y="739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6"/>
                      <a:pt x="1106" y="736"/>
                      <a:pt x="1106" y="735"/>
                    </a:cubicBezTo>
                    <a:cubicBezTo>
                      <a:pt x="1106" y="735"/>
                      <a:pt x="1106" y="735"/>
                      <a:pt x="1106" y="735"/>
                    </a:cubicBezTo>
                    <a:cubicBezTo>
                      <a:pt x="1106" y="734"/>
                      <a:pt x="1106" y="734"/>
                      <a:pt x="1107" y="734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1"/>
                      <a:pt x="1107" y="731"/>
                      <a:pt x="1107" y="731"/>
                    </a:cubicBezTo>
                    <a:cubicBezTo>
                      <a:pt x="1107" y="730"/>
                      <a:pt x="1107" y="730"/>
                      <a:pt x="1107" y="730"/>
                    </a:cubicBezTo>
                    <a:cubicBezTo>
                      <a:pt x="1107" y="729"/>
                      <a:pt x="1107" y="729"/>
                      <a:pt x="1107" y="729"/>
                    </a:cubicBezTo>
                    <a:moveTo>
                      <a:pt x="525" y="843"/>
                    </a:moveTo>
                    <a:cubicBezTo>
                      <a:pt x="525" y="843"/>
                      <a:pt x="525" y="843"/>
                      <a:pt x="525" y="843"/>
                    </a:cubicBezTo>
                    <a:cubicBezTo>
                      <a:pt x="524" y="843"/>
                      <a:pt x="524" y="843"/>
                      <a:pt x="524" y="843"/>
                    </a:cubicBezTo>
                    <a:cubicBezTo>
                      <a:pt x="523" y="843"/>
                      <a:pt x="523" y="843"/>
                      <a:pt x="523" y="843"/>
                    </a:cubicBezTo>
                    <a:cubicBezTo>
                      <a:pt x="523" y="842"/>
                      <a:pt x="523" y="842"/>
                      <a:pt x="523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0" y="842"/>
                    </a:cubicBezTo>
                    <a:cubicBezTo>
                      <a:pt x="520" y="842"/>
                      <a:pt x="520" y="842"/>
                      <a:pt x="520" y="842"/>
                    </a:cubicBezTo>
                    <a:cubicBezTo>
                      <a:pt x="519" y="842"/>
                      <a:pt x="519" y="842"/>
                      <a:pt x="519" y="842"/>
                    </a:cubicBezTo>
                    <a:cubicBezTo>
                      <a:pt x="519" y="842"/>
                      <a:pt x="518" y="842"/>
                      <a:pt x="518" y="842"/>
                    </a:cubicBezTo>
                    <a:cubicBezTo>
                      <a:pt x="518" y="841"/>
                      <a:pt x="518" y="841"/>
                      <a:pt x="518" y="841"/>
                    </a:cubicBezTo>
                    <a:cubicBezTo>
                      <a:pt x="517" y="841"/>
                      <a:pt x="517" y="841"/>
                      <a:pt x="517" y="841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4"/>
                      <a:pt x="516" y="844"/>
                      <a:pt x="516" y="844"/>
                    </a:cubicBezTo>
                    <a:cubicBezTo>
                      <a:pt x="516" y="844"/>
                      <a:pt x="516" y="844"/>
                      <a:pt x="516" y="845"/>
                    </a:cubicBezTo>
                    <a:cubicBezTo>
                      <a:pt x="516" y="845"/>
                      <a:pt x="516" y="845"/>
                      <a:pt x="516" y="845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7" y="848"/>
                      <a:pt x="517" y="848"/>
                      <a:pt x="517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9" y="848"/>
                      <a:pt x="519" y="848"/>
                      <a:pt x="519" y="848"/>
                    </a:cubicBezTo>
                    <a:cubicBezTo>
                      <a:pt x="519" y="849"/>
                      <a:pt x="519" y="849"/>
                      <a:pt x="519" y="849"/>
                    </a:cubicBezTo>
                    <a:cubicBezTo>
                      <a:pt x="520" y="849"/>
                      <a:pt x="520" y="849"/>
                      <a:pt x="520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3" y="849"/>
                      <a:pt x="523" y="849"/>
                      <a:pt x="523" y="849"/>
                    </a:cubicBezTo>
                    <a:cubicBezTo>
                      <a:pt x="523" y="849"/>
                      <a:pt x="523" y="849"/>
                      <a:pt x="523" y="848"/>
                    </a:cubicBezTo>
                    <a:cubicBezTo>
                      <a:pt x="523" y="847"/>
                      <a:pt x="523" y="847"/>
                      <a:pt x="523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4"/>
                    </a:cubicBezTo>
                    <a:cubicBezTo>
                      <a:pt x="525" y="844"/>
                      <a:pt x="525" y="844"/>
                      <a:pt x="525" y="844"/>
                    </a:cubicBezTo>
                    <a:cubicBezTo>
                      <a:pt x="525" y="843"/>
                      <a:pt x="525" y="843"/>
                      <a:pt x="525" y="843"/>
                    </a:cubicBezTo>
                    <a:moveTo>
                      <a:pt x="518" y="851"/>
                    </a:moveTo>
                    <a:cubicBezTo>
                      <a:pt x="518" y="851"/>
                      <a:pt x="518" y="851"/>
                      <a:pt x="518" y="851"/>
                    </a:cubicBezTo>
                    <a:cubicBezTo>
                      <a:pt x="517" y="850"/>
                      <a:pt x="517" y="850"/>
                      <a:pt x="517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5" y="850"/>
                    </a:cubicBezTo>
                    <a:cubicBezTo>
                      <a:pt x="515" y="850"/>
                      <a:pt x="515" y="850"/>
                      <a:pt x="514" y="850"/>
                    </a:cubicBezTo>
                    <a:cubicBezTo>
                      <a:pt x="514" y="850"/>
                      <a:pt x="514" y="850"/>
                      <a:pt x="513" y="850"/>
                    </a:cubicBezTo>
                    <a:cubicBezTo>
                      <a:pt x="513" y="850"/>
                      <a:pt x="513" y="850"/>
                      <a:pt x="513" y="850"/>
                    </a:cubicBezTo>
                    <a:cubicBezTo>
                      <a:pt x="513" y="849"/>
                      <a:pt x="513" y="849"/>
                      <a:pt x="512" y="849"/>
                    </a:cubicBezTo>
                    <a:cubicBezTo>
                      <a:pt x="511" y="849"/>
                      <a:pt x="511" y="849"/>
                      <a:pt x="511" y="849"/>
                    </a:cubicBezTo>
                    <a:cubicBezTo>
                      <a:pt x="511" y="849"/>
                      <a:pt x="511" y="849"/>
                      <a:pt x="510" y="849"/>
                    </a:cubicBezTo>
                    <a:cubicBezTo>
                      <a:pt x="509" y="849"/>
                      <a:pt x="509" y="849"/>
                      <a:pt x="509" y="849"/>
                    </a:cubicBezTo>
                    <a:cubicBezTo>
                      <a:pt x="509" y="849"/>
                      <a:pt x="508" y="849"/>
                      <a:pt x="508" y="849"/>
                    </a:cubicBezTo>
                    <a:cubicBezTo>
                      <a:pt x="507" y="848"/>
                      <a:pt x="507" y="848"/>
                      <a:pt x="507" y="848"/>
                    </a:cubicBezTo>
                    <a:cubicBezTo>
                      <a:pt x="504" y="856"/>
                      <a:pt x="506" y="859"/>
                      <a:pt x="516" y="859"/>
                    </a:cubicBezTo>
                    <a:cubicBezTo>
                      <a:pt x="516" y="859"/>
                      <a:pt x="516" y="859"/>
                      <a:pt x="516" y="859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7"/>
                      <a:pt x="516" y="857"/>
                      <a:pt x="516" y="857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4"/>
                      <a:pt x="517" y="854"/>
                      <a:pt x="517" y="854"/>
                    </a:cubicBezTo>
                    <a:cubicBezTo>
                      <a:pt x="517" y="854"/>
                      <a:pt x="517" y="854"/>
                      <a:pt x="517" y="853"/>
                    </a:cubicBezTo>
                    <a:cubicBezTo>
                      <a:pt x="517" y="853"/>
                      <a:pt x="517" y="853"/>
                      <a:pt x="517" y="852"/>
                    </a:cubicBezTo>
                    <a:cubicBezTo>
                      <a:pt x="518" y="851"/>
                      <a:pt x="518" y="851"/>
                      <a:pt x="518" y="851"/>
                    </a:cubicBezTo>
                    <a:moveTo>
                      <a:pt x="988" y="892"/>
                    </a:moveTo>
                    <a:cubicBezTo>
                      <a:pt x="988" y="892"/>
                      <a:pt x="988" y="892"/>
                      <a:pt x="988" y="891"/>
                    </a:cubicBezTo>
                    <a:cubicBezTo>
                      <a:pt x="988" y="892"/>
                      <a:pt x="988" y="892"/>
                      <a:pt x="987" y="892"/>
                    </a:cubicBezTo>
                    <a:cubicBezTo>
                      <a:pt x="987" y="892"/>
                      <a:pt x="987" y="892"/>
                      <a:pt x="987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5" y="892"/>
                      <a:pt x="985" y="892"/>
                      <a:pt x="985" y="892"/>
                    </a:cubicBezTo>
                    <a:cubicBezTo>
                      <a:pt x="985" y="893"/>
                      <a:pt x="985" y="893"/>
                      <a:pt x="985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3" y="893"/>
                      <a:pt x="983" y="893"/>
                      <a:pt x="983" y="893"/>
                    </a:cubicBezTo>
                    <a:cubicBezTo>
                      <a:pt x="982" y="893"/>
                      <a:pt x="982" y="893"/>
                      <a:pt x="982" y="893"/>
                    </a:cubicBezTo>
                    <a:cubicBezTo>
                      <a:pt x="982" y="894"/>
                      <a:pt x="981" y="894"/>
                      <a:pt x="981" y="894"/>
                    </a:cubicBezTo>
                    <a:cubicBezTo>
                      <a:pt x="981" y="894"/>
                      <a:pt x="981" y="894"/>
                      <a:pt x="981" y="894"/>
                    </a:cubicBezTo>
                    <a:cubicBezTo>
                      <a:pt x="981" y="895"/>
                      <a:pt x="980" y="897"/>
                      <a:pt x="979" y="899"/>
                    </a:cubicBezTo>
                    <a:cubicBezTo>
                      <a:pt x="979" y="902"/>
                      <a:pt x="981" y="902"/>
                      <a:pt x="985" y="899"/>
                    </a:cubicBezTo>
                    <a:cubicBezTo>
                      <a:pt x="985" y="899"/>
                      <a:pt x="985" y="899"/>
                      <a:pt x="986" y="898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6"/>
                    </a:cubicBezTo>
                    <a:cubicBezTo>
                      <a:pt x="986" y="896"/>
                      <a:pt x="986" y="896"/>
                      <a:pt x="987" y="895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2"/>
                      <a:pt x="988" y="892"/>
                    </a:cubicBezTo>
                    <a:moveTo>
                      <a:pt x="868" y="981"/>
                    </a:moveTo>
                    <a:cubicBezTo>
                      <a:pt x="868" y="981"/>
                      <a:pt x="868" y="981"/>
                      <a:pt x="868" y="981"/>
                    </a:cubicBezTo>
                    <a:cubicBezTo>
                      <a:pt x="867" y="980"/>
                      <a:pt x="866" y="981"/>
                      <a:pt x="866" y="981"/>
                    </a:cubicBezTo>
                    <a:cubicBezTo>
                      <a:pt x="864" y="981"/>
                      <a:pt x="861" y="982"/>
                      <a:pt x="860" y="983"/>
                    </a:cubicBezTo>
                    <a:cubicBezTo>
                      <a:pt x="859" y="983"/>
                      <a:pt x="858" y="983"/>
                      <a:pt x="857" y="983"/>
                    </a:cubicBezTo>
                    <a:cubicBezTo>
                      <a:pt x="855" y="984"/>
                      <a:pt x="855" y="983"/>
                      <a:pt x="858" y="977"/>
                    </a:cubicBezTo>
                    <a:cubicBezTo>
                      <a:pt x="858" y="977"/>
                      <a:pt x="858" y="978"/>
                      <a:pt x="858" y="978"/>
                    </a:cubicBezTo>
                    <a:cubicBezTo>
                      <a:pt x="857" y="978"/>
                      <a:pt x="856" y="978"/>
                      <a:pt x="856" y="979"/>
                    </a:cubicBezTo>
                    <a:cubicBezTo>
                      <a:pt x="856" y="979"/>
                      <a:pt x="856" y="979"/>
                      <a:pt x="856" y="979"/>
                    </a:cubicBezTo>
                    <a:cubicBezTo>
                      <a:pt x="855" y="979"/>
                      <a:pt x="855" y="979"/>
                      <a:pt x="855" y="979"/>
                    </a:cubicBezTo>
                    <a:cubicBezTo>
                      <a:pt x="855" y="979"/>
                      <a:pt x="855" y="979"/>
                      <a:pt x="854" y="979"/>
                    </a:cubicBezTo>
                    <a:cubicBezTo>
                      <a:pt x="854" y="979"/>
                      <a:pt x="854" y="979"/>
                      <a:pt x="853" y="979"/>
                    </a:cubicBezTo>
                    <a:cubicBezTo>
                      <a:pt x="852" y="979"/>
                      <a:pt x="852" y="979"/>
                      <a:pt x="852" y="979"/>
                    </a:cubicBezTo>
                    <a:cubicBezTo>
                      <a:pt x="848" y="983"/>
                      <a:pt x="849" y="984"/>
                      <a:pt x="850" y="985"/>
                    </a:cubicBezTo>
                    <a:cubicBezTo>
                      <a:pt x="852" y="986"/>
                      <a:pt x="853" y="987"/>
                      <a:pt x="850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3" y="990"/>
                      <a:pt x="853" y="990"/>
                      <a:pt x="853" y="990"/>
                    </a:cubicBezTo>
                    <a:cubicBezTo>
                      <a:pt x="853" y="990"/>
                      <a:pt x="854" y="990"/>
                      <a:pt x="854" y="990"/>
                    </a:cubicBezTo>
                    <a:cubicBezTo>
                      <a:pt x="854" y="990"/>
                      <a:pt x="855" y="990"/>
                      <a:pt x="855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7" y="989"/>
                      <a:pt x="858" y="989"/>
                      <a:pt x="858" y="989"/>
                    </a:cubicBezTo>
                    <a:cubicBezTo>
                      <a:pt x="858" y="988"/>
                      <a:pt x="858" y="988"/>
                      <a:pt x="859" y="988"/>
                    </a:cubicBezTo>
                    <a:cubicBezTo>
                      <a:pt x="859" y="988"/>
                      <a:pt x="859" y="988"/>
                      <a:pt x="859" y="988"/>
                    </a:cubicBezTo>
                    <a:cubicBezTo>
                      <a:pt x="860" y="988"/>
                      <a:pt x="860" y="988"/>
                      <a:pt x="860" y="988"/>
                    </a:cubicBezTo>
                    <a:cubicBezTo>
                      <a:pt x="861" y="988"/>
                      <a:pt x="861" y="988"/>
                      <a:pt x="861" y="988"/>
                    </a:cubicBezTo>
                    <a:cubicBezTo>
                      <a:pt x="861" y="988"/>
                      <a:pt x="861" y="988"/>
                      <a:pt x="862" y="988"/>
                    </a:cubicBezTo>
                    <a:cubicBezTo>
                      <a:pt x="863" y="988"/>
                      <a:pt x="863" y="988"/>
                      <a:pt x="863" y="988"/>
                    </a:cubicBezTo>
                    <a:cubicBezTo>
                      <a:pt x="864" y="988"/>
                      <a:pt x="864" y="988"/>
                      <a:pt x="864" y="988"/>
                    </a:cubicBezTo>
                    <a:cubicBezTo>
                      <a:pt x="864" y="988"/>
                      <a:pt x="865" y="988"/>
                      <a:pt x="865" y="987"/>
                    </a:cubicBezTo>
                    <a:cubicBezTo>
                      <a:pt x="865" y="987"/>
                      <a:pt x="865" y="987"/>
                      <a:pt x="865" y="987"/>
                    </a:cubicBezTo>
                    <a:cubicBezTo>
                      <a:pt x="865" y="987"/>
                      <a:pt x="866" y="986"/>
                      <a:pt x="866" y="986"/>
                    </a:cubicBezTo>
                    <a:cubicBezTo>
                      <a:pt x="866" y="985"/>
                      <a:pt x="866" y="985"/>
                      <a:pt x="866" y="985"/>
                    </a:cubicBezTo>
                    <a:cubicBezTo>
                      <a:pt x="866" y="984"/>
                      <a:pt x="866" y="984"/>
                      <a:pt x="866" y="984"/>
                    </a:cubicBezTo>
                    <a:cubicBezTo>
                      <a:pt x="867" y="984"/>
                      <a:pt x="867" y="984"/>
                      <a:pt x="867" y="984"/>
                    </a:cubicBezTo>
                    <a:cubicBezTo>
                      <a:pt x="867" y="983"/>
                      <a:pt x="867" y="983"/>
                      <a:pt x="868" y="983"/>
                    </a:cubicBezTo>
                    <a:cubicBezTo>
                      <a:pt x="868" y="982"/>
                      <a:pt x="868" y="982"/>
                      <a:pt x="868" y="981"/>
                    </a:cubicBezTo>
                    <a:moveTo>
                      <a:pt x="902" y="991"/>
                    </a:moveTo>
                    <a:cubicBezTo>
                      <a:pt x="904" y="986"/>
                      <a:pt x="907" y="980"/>
                      <a:pt x="909" y="974"/>
                    </a:cubicBezTo>
                    <a:cubicBezTo>
                      <a:pt x="909" y="974"/>
                      <a:pt x="909" y="974"/>
                      <a:pt x="908" y="974"/>
                    </a:cubicBezTo>
                    <a:cubicBezTo>
                      <a:pt x="908" y="973"/>
                      <a:pt x="909" y="972"/>
                      <a:pt x="908" y="970"/>
                    </a:cubicBezTo>
                    <a:cubicBezTo>
                      <a:pt x="908" y="970"/>
                      <a:pt x="908" y="970"/>
                      <a:pt x="908" y="970"/>
                    </a:cubicBezTo>
                    <a:cubicBezTo>
                      <a:pt x="907" y="970"/>
                      <a:pt x="907" y="970"/>
                      <a:pt x="907" y="970"/>
                    </a:cubicBezTo>
                    <a:cubicBezTo>
                      <a:pt x="906" y="970"/>
                      <a:pt x="906" y="970"/>
                      <a:pt x="906" y="970"/>
                    </a:cubicBezTo>
                    <a:cubicBezTo>
                      <a:pt x="906" y="970"/>
                      <a:pt x="906" y="971"/>
                      <a:pt x="905" y="971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899" y="98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2" y="990"/>
                    </a:cubicBezTo>
                    <a:cubicBezTo>
                      <a:pt x="881" y="990"/>
                      <a:pt x="881" y="990"/>
                      <a:pt x="881" y="990"/>
                    </a:cubicBezTo>
                    <a:cubicBezTo>
                      <a:pt x="863" y="1004"/>
                      <a:pt x="863" y="1004"/>
                      <a:pt x="856" y="1005"/>
                    </a:cubicBezTo>
                    <a:cubicBezTo>
                      <a:pt x="856" y="1006"/>
                      <a:pt x="854" y="1006"/>
                      <a:pt x="844" y="1014"/>
                    </a:cubicBezTo>
                    <a:cubicBezTo>
                      <a:pt x="843" y="1014"/>
                      <a:pt x="842" y="1015"/>
                      <a:pt x="842" y="1016"/>
                    </a:cubicBezTo>
                    <a:cubicBezTo>
                      <a:pt x="842" y="1016"/>
                      <a:pt x="841" y="1017"/>
                      <a:pt x="841" y="1018"/>
                    </a:cubicBezTo>
                    <a:cubicBezTo>
                      <a:pt x="840" y="1018"/>
                      <a:pt x="840" y="1019"/>
                      <a:pt x="840" y="1020"/>
                    </a:cubicBezTo>
                    <a:cubicBezTo>
                      <a:pt x="839" y="1021"/>
                      <a:pt x="839" y="1021"/>
                      <a:pt x="838" y="1022"/>
                    </a:cubicBezTo>
                    <a:cubicBezTo>
                      <a:pt x="838" y="1023"/>
                      <a:pt x="837" y="1024"/>
                      <a:pt x="837" y="1025"/>
                    </a:cubicBezTo>
                    <a:cubicBezTo>
                      <a:pt x="837" y="1025"/>
                      <a:pt x="836" y="1026"/>
                      <a:pt x="835" y="1027"/>
                    </a:cubicBezTo>
                    <a:cubicBezTo>
                      <a:pt x="835" y="1028"/>
                      <a:pt x="834" y="1028"/>
                      <a:pt x="834" y="1029"/>
                    </a:cubicBezTo>
                    <a:cubicBezTo>
                      <a:pt x="833" y="1030"/>
                      <a:pt x="833" y="1030"/>
                      <a:pt x="833" y="1031"/>
                    </a:cubicBezTo>
                    <a:cubicBezTo>
                      <a:pt x="830" y="1042"/>
                      <a:pt x="817" y="1042"/>
                      <a:pt x="811" y="1049"/>
                    </a:cubicBezTo>
                    <a:cubicBezTo>
                      <a:pt x="806" y="1055"/>
                      <a:pt x="804" y="1062"/>
                      <a:pt x="799" y="1067"/>
                    </a:cubicBezTo>
                    <a:cubicBezTo>
                      <a:pt x="799" y="1067"/>
                      <a:pt x="799" y="1067"/>
                      <a:pt x="799" y="1067"/>
                    </a:cubicBezTo>
                    <a:cubicBezTo>
                      <a:pt x="799" y="1068"/>
                      <a:pt x="799" y="1068"/>
                      <a:pt x="799" y="1068"/>
                    </a:cubicBezTo>
                    <a:cubicBezTo>
                      <a:pt x="802" y="1068"/>
                      <a:pt x="802" y="1068"/>
                      <a:pt x="803" y="1070"/>
                    </a:cubicBezTo>
                    <a:cubicBezTo>
                      <a:pt x="804" y="1070"/>
                      <a:pt x="804" y="1069"/>
                      <a:pt x="804" y="1069"/>
                    </a:cubicBezTo>
                    <a:cubicBezTo>
                      <a:pt x="805" y="1069"/>
                      <a:pt x="806" y="1069"/>
                      <a:pt x="806" y="1068"/>
                    </a:cubicBezTo>
                    <a:cubicBezTo>
                      <a:pt x="806" y="1068"/>
                      <a:pt x="807" y="1068"/>
                      <a:pt x="807" y="1068"/>
                    </a:cubicBezTo>
                    <a:cubicBezTo>
                      <a:pt x="808" y="1068"/>
                      <a:pt x="809" y="1068"/>
                      <a:pt x="809" y="1068"/>
                    </a:cubicBezTo>
                    <a:cubicBezTo>
                      <a:pt x="810" y="1068"/>
                      <a:pt x="810" y="1068"/>
                      <a:pt x="810" y="1068"/>
                    </a:cubicBezTo>
                    <a:cubicBezTo>
                      <a:pt x="811" y="1068"/>
                      <a:pt x="812" y="1068"/>
                      <a:pt x="812" y="1068"/>
                    </a:cubicBezTo>
                    <a:cubicBezTo>
                      <a:pt x="812" y="1068"/>
                      <a:pt x="813" y="1067"/>
                      <a:pt x="814" y="1067"/>
                    </a:cubicBezTo>
                    <a:cubicBezTo>
                      <a:pt x="815" y="1067"/>
                      <a:pt x="815" y="1067"/>
                      <a:pt x="816" y="1067"/>
                    </a:cubicBezTo>
                    <a:cubicBezTo>
                      <a:pt x="818" y="1065"/>
                      <a:pt x="818" y="1065"/>
                      <a:pt x="825" y="1063"/>
                    </a:cubicBezTo>
                    <a:cubicBezTo>
                      <a:pt x="829" y="1062"/>
                      <a:pt x="832" y="1058"/>
                      <a:pt x="836" y="1057"/>
                    </a:cubicBezTo>
                    <a:cubicBezTo>
                      <a:pt x="837" y="1056"/>
                      <a:pt x="837" y="1056"/>
                      <a:pt x="838" y="1056"/>
                    </a:cubicBezTo>
                    <a:cubicBezTo>
                      <a:pt x="844" y="1049"/>
                      <a:pt x="847" y="1045"/>
                      <a:pt x="852" y="1042"/>
                    </a:cubicBezTo>
                    <a:cubicBezTo>
                      <a:pt x="871" y="1025"/>
                      <a:pt x="882" y="1014"/>
                      <a:pt x="899" y="996"/>
                    </a:cubicBezTo>
                    <a:cubicBezTo>
                      <a:pt x="900" y="995"/>
                      <a:pt x="900" y="993"/>
                      <a:pt x="902" y="991"/>
                    </a:cubicBezTo>
                    <a:moveTo>
                      <a:pt x="928" y="1007"/>
                    </a:move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5" y="1008"/>
                      <a:pt x="925" y="1008"/>
                      <a:pt x="925" y="1008"/>
                    </a:cubicBezTo>
                    <a:cubicBezTo>
                      <a:pt x="925" y="1009"/>
                      <a:pt x="925" y="1009"/>
                      <a:pt x="925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2" y="1011"/>
                      <a:pt x="920" y="1012"/>
                      <a:pt x="920" y="1014"/>
                    </a:cubicBezTo>
                    <a:cubicBezTo>
                      <a:pt x="919" y="1016"/>
                      <a:pt x="924" y="1014"/>
                      <a:pt x="925" y="1012"/>
                    </a:cubicBezTo>
                    <a:cubicBezTo>
                      <a:pt x="925" y="1011"/>
                      <a:pt x="925" y="1011"/>
                      <a:pt x="925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7" y="1010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8" y="1009"/>
                      <a:pt x="928" y="1009"/>
                      <a:pt x="928" y="1009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7"/>
                      <a:pt x="928" y="1007"/>
                      <a:pt x="928" y="1007"/>
                    </a:cubicBezTo>
                    <a:moveTo>
                      <a:pt x="606" y="87"/>
                    </a:moveTo>
                    <a:cubicBezTo>
                      <a:pt x="607" y="86"/>
                      <a:pt x="607" y="86"/>
                      <a:pt x="607" y="86"/>
                    </a:cubicBezTo>
                    <a:cubicBezTo>
                      <a:pt x="607" y="86"/>
                      <a:pt x="607" y="86"/>
                      <a:pt x="607" y="86"/>
                    </a:cubicBezTo>
                    <a:cubicBezTo>
                      <a:pt x="599" y="84"/>
                      <a:pt x="593" y="80"/>
                      <a:pt x="585" y="78"/>
                    </a:cubicBezTo>
                    <a:cubicBezTo>
                      <a:pt x="585" y="78"/>
                      <a:pt x="580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cubicBezTo>
                      <a:pt x="580" y="80"/>
                      <a:pt x="580" y="80"/>
                      <a:pt x="580" y="80"/>
                    </a:cubicBezTo>
                    <a:cubicBezTo>
                      <a:pt x="580" y="81"/>
                      <a:pt x="580" y="81"/>
                      <a:pt x="580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2"/>
                      <a:pt x="578" y="82"/>
                      <a:pt x="578" y="83"/>
                    </a:cubicBezTo>
                    <a:cubicBezTo>
                      <a:pt x="577" y="84"/>
                      <a:pt x="576" y="83"/>
                      <a:pt x="576" y="82"/>
                    </a:cubicBezTo>
                    <a:cubicBezTo>
                      <a:pt x="576" y="82"/>
                      <a:pt x="576" y="82"/>
                      <a:pt x="576" y="81"/>
                    </a:cubicBezTo>
                    <a:cubicBezTo>
                      <a:pt x="576" y="81"/>
                      <a:pt x="576" y="81"/>
                      <a:pt x="577" y="81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3" y="79"/>
                      <a:pt x="573" y="79"/>
                      <a:pt x="573" y="79"/>
                    </a:cubicBezTo>
                    <a:cubicBezTo>
                      <a:pt x="573" y="79"/>
                      <a:pt x="572" y="79"/>
                      <a:pt x="572" y="79"/>
                    </a:cubicBezTo>
                    <a:cubicBezTo>
                      <a:pt x="572" y="79"/>
                      <a:pt x="571" y="80"/>
                      <a:pt x="571" y="80"/>
                    </a:cubicBezTo>
                    <a:cubicBezTo>
                      <a:pt x="570" y="80"/>
                      <a:pt x="570" y="80"/>
                      <a:pt x="570" y="80"/>
                    </a:cubicBezTo>
                    <a:cubicBezTo>
                      <a:pt x="569" y="80"/>
                      <a:pt x="569" y="80"/>
                      <a:pt x="569" y="80"/>
                    </a:cubicBezTo>
                    <a:cubicBezTo>
                      <a:pt x="568" y="80"/>
                      <a:pt x="567" y="80"/>
                      <a:pt x="567" y="80"/>
                    </a:cubicBezTo>
                    <a:cubicBezTo>
                      <a:pt x="567" y="80"/>
                      <a:pt x="566" y="80"/>
                      <a:pt x="566" y="80"/>
                    </a:cubicBezTo>
                    <a:cubicBezTo>
                      <a:pt x="565" y="81"/>
                      <a:pt x="565" y="81"/>
                      <a:pt x="565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0"/>
                      <a:pt x="564" y="80"/>
                      <a:pt x="564" y="80"/>
                    </a:cubicBezTo>
                    <a:cubicBezTo>
                      <a:pt x="563" y="80"/>
                      <a:pt x="563" y="80"/>
                      <a:pt x="563" y="80"/>
                    </a:cubicBezTo>
                    <a:cubicBezTo>
                      <a:pt x="563" y="79"/>
                      <a:pt x="563" y="79"/>
                      <a:pt x="563" y="79"/>
                    </a:cubicBezTo>
                    <a:cubicBezTo>
                      <a:pt x="556" y="80"/>
                      <a:pt x="556" y="81"/>
                      <a:pt x="556" y="81"/>
                    </a:cubicBezTo>
                    <a:cubicBezTo>
                      <a:pt x="554" y="81"/>
                      <a:pt x="554" y="81"/>
                      <a:pt x="553" y="81"/>
                    </a:cubicBezTo>
                    <a:cubicBezTo>
                      <a:pt x="551" y="81"/>
                      <a:pt x="551" y="81"/>
                      <a:pt x="550" y="80"/>
                    </a:cubicBezTo>
                    <a:cubicBezTo>
                      <a:pt x="551" y="80"/>
                      <a:pt x="551" y="80"/>
                      <a:pt x="552" y="80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1" y="79"/>
                      <a:pt x="551" y="79"/>
                      <a:pt x="551" y="78"/>
                    </a:cubicBezTo>
                    <a:cubicBezTo>
                      <a:pt x="551" y="78"/>
                      <a:pt x="551" y="78"/>
                      <a:pt x="551" y="78"/>
                    </a:cubicBezTo>
                    <a:cubicBezTo>
                      <a:pt x="550" y="78"/>
                      <a:pt x="550" y="78"/>
                      <a:pt x="550" y="78"/>
                    </a:cubicBezTo>
                    <a:cubicBezTo>
                      <a:pt x="549" y="78"/>
                      <a:pt x="549" y="78"/>
                      <a:pt x="549" y="78"/>
                    </a:cubicBezTo>
                    <a:cubicBezTo>
                      <a:pt x="549" y="78"/>
                      <a:pt x="549" y="78"/>
                      <a:pt x="548" y="78"/>
                    </a:cubicBezTo>
                    <a:cubicBezTo>
                      <a:pt x="548" y="78"/>
                      <a:pt x="548" y="78"/>
                      <a:pt x="548" y="78"/>
                    </a:cubicBezTo>
                    <a:cubicBezTo>
                      <a:pt x="547" y="78"/>
                      <a:pt x="547" y="78"/>
                      <a:pt x="547" y="78"/>
                    </a:cubicBezTo>
                    <a:cubicBezTo>
                      <a:pt x="546" y="78"/>
                      <a:pt x="546" y="78"/>
                      <a:pt x="546" y="78"/>
                    </a:cubicBezTo>
                    <a:cubicBezTo>
                      <a:pt x="546" y="78"/>
                      <a:pt x="546" y="79"/>
                      <a:pt x="545" y="79"/>
                    </a:cubicBezTo>
                    <a:cubicBezTo>
                      <a:pt x="545" y="79"/>
                      <a:pt x="545" y="79"/>
                      <a:pt x="545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3" y="79"/>
                      <a:pt x="543" y="79"/>
                      <a:pt x="541" y="80"/>
                    </a:cubicBezTo>
                    <a:cubicBezTo>
                      <a:pt x="541" y="80"/>
                      <a:pt x="541" y="80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3"/>
                      <a:pt x="541" y="83"/>
                      <a:pt x="541" y="83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3" y="84"/>
                    </a:cubicBezTo>
                    <a:cubicBezTo>
                      <a:pt x="543" y="84"/>
                      <a:pt x="543" y="84"/>
                      <a:pt x="541" y="85"/>
                    </a:cubicBezTo>
                    <a:cubicBezTo>
                      <a:pt x="540" y="86"/>
                      <a:pt x="540" y="85"/>
                      <a:pt x="538" y="85"/>
                    </a:cubicBezTo>
                    <a:cubicBezTo>
                      <a:pt x="538" y="84"/>
                      <a:pt x="538" y="84"/>
                      <a:pt x="539" y="84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7" y="82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79"/>
                      <a:pt x="537" y="79"/>
                      <a:pt x="537" y="79"/>
                    </a:cubicBezTo>
                    <a:cubicBezTo>
                      <a:pt x="537" y="79"/>
                      <a:pt x="537" y="79"/>
                      <a:pt x="538" y="79"/>
                    </a:cubicBezTo>
                    <a:cubicBezTo>
                      <a:pt x="538" y="79"/>
                      <a:pt x="538" y="79"/>
                      <a:pt x="538" y="79"/>
                    </a:cubicBezTo>
                    <a:cubicBezTo>
                      <a:pt x="538" y="78"/>
                      <a:pt x="540" y="78"/>
                      <a:pt x="542" y="77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1" y="75"/>
                      <a:pt x="541" y="75"/>
                      <a:pt x="534" y="75"/>
                    </a:cubicBezTo>
                    <a:cubicBezTo>
                      <a:pt x="534" y="75"/>
                      <a:pt x="534" y="75"/>
                      <a:pt x="532" y="75"/>
                    </a:cubicBezTo>
                    <a:cubicBezTo>
                      <a:pt x="532" y="75"/>
                      <a:pt x="532" y="75"/>
                      <a:pt x="531" y="75"/>
                    </a:cubicBezTo>
                    <a:cubicBezTo>
                      <a:pt x="530" y="75"/>
                      <a:pt x="530" y="75"/>
                      <a:pt x="530" y="76"/>
                    </a:cubicBezTo>
                    <a:cubicBezTo>
                      <a:pt x="529" y="76"/>
                      <a:pt x="529" y="76"/>
                      <a:pt x="528" y="76"/>
                    </a:cubicBezTo>
                    <a:cubicBezTo>
                      <a:pt x="528" y="76"/>
                      <a:pt x="527" y="76"/>
                      <a:pt x="527" y="76"/>
                    </a:cubicBezTo>
                    <a:cubicBezTo>
                      <a:pt x="526" y="76"/>
                      <a:pt x="526" y="76"/>
                      <a:pt x="525" y="76"/>
                    </a:cubicBezTo>
                    <a:cubicBezTo>
                      <a:pt x="525" y="76"/>
                      <a:pt x="524" y="76"/>
                      <a:pt x="523" y="76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3" y="81"/>
                      <a:pt x="521" y="84"/>
                      <a:pt x="523" y="88"/>
                    </a:cubicBezTo>
                    <a:cubicBezTo>
                      <a:pt x="526" y="88"/>
                      <a:pt x="529" y="88"/>
                      <a:pt x="532" y="88"/>
                    </a:cubicBezTo>
                    <a:cubicBezTo>
                      <a:pt x="537" y="86"/>
                      <a:pt x="538" y="87"/>
                      <a:pt x="539" y="87"/>
                    </a:cubicBezTo>
                    <a:cubicBezTo>
                      <a:pt x="539" y="87"/>
                      <a:pt x="539" y="88"/>
                      <a:pt x="540" y="88"/>
                    </a:cubicBezTo>
                    <a:cubicBezTo>
                      <a:pt x="547" y="88"/>
                      <a:pt x="550" y="88"/>
                      <a:pt x="554" y="88"/>
                    </a:cubicBezTo>
                    <a:cubicBezTo>
                      <a:pt x="555" y="88"/>
                      <a:pt x="556" y="88"/>
                      <a:pt x="556" y="88"/>
                    </a:cubicBezTo>
                    <a:cubicBezTo>
                      <a:pt x="556" y="89"/>
                      <a:pt x="556" y="89"/>
                      <a:pt x="556" y="89"/>
                    </a:cubicBezTo>
                    <a:cubicBezTo>
                      <a:pt x="556" y="89"/>
                      <a:pt x="556" y="89"/>
                      <a:pt x="557" y="89"/>
                    </a:cubicBezTo>
                    <a:cubicBezTo>
                      <a:pt x="572" y="88"/>
                      <a:pt x="573" y="88"/>
                      <a:pt x="574" y="89"/>
                    </a:cubicBezTo>
                    <a:cubicBezTo>
                      <a:pt x="574" y="89"/>
                      <a:pt x="574" y="89"/>
                      <a:pt x="574" y="89"/>
                    </a:cubicBezTo>
                    <a:cubicBezTo>
                      <a:pt x="575" y="89"/>
                      <a:pt x="576" y="89"/>
                      <a:pt x="577" y="89"/>
                    </a:cubicBezTo>
                    <a:cubicBezTo>
                      <a:pt x="578" y="90"/>
                      <a:pt x="578" y="90"/>
                      <a:pt x="597" y="89"/>
                    </a:cubicBezTo>
                    <a:cubicBezTo>
                      <a:pt x="599" y="89"/>
                      <a:pt x="601" y="89"/>
                      <a:pt x="602" y="88"/>
                    </a:cubicBezTo>
                    <a:cubicBezTo>
                      <a:pt x="603" y="88"/>
                      <a:pt x="603" y="88"/>
                      <a:pt x="603" y="88"/>
                    </a:cubicBezTo>
                    <a:cubicBezTo>
                      <a:pt x="603" y="88"/>
                      <a:pt x="604" y="88"/>
                      <a:pt x="604" y="88"/>
                    </a:cubicBezTo>
                    <a:cubicBezTo>
                      <a:pt x="604" y="88"/>
                      <a:pt x="604" y="88"/>
                      <a:pt x="605" y="88"/>
                    </a:cubicBezTo>
                    <a:cubicBezTo>
                      <a:pt x="605" y="87"/>
                      <a:pt x="605" y="87"/>
                      <a:pt x="605" y="87"/>
                    </a:cubicBezTo>
                    <a:cubicBezTo>
                      <a:pt x="605" y="87"/>
                      <a:pt x="605" y="87"/>
                      <a:pt x="606" y="87"/>
                    </a:cubicBezTo>
                    <a:cubicBezTo>
                      <a:pt x="606" y="87"/>
                      <a:pt x="606" y="87"/>
                      <a:pt x="606" y="87"/>
                    </a:cubicBezTo>
                    <a:moveTo>
                      <a:pt x="467" y="62"/>
                    </a:move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60"/>
                      <a:pt x="470" y="59"/>
                      <a:pt x="469" y="58"/>
                    </a:cubicBezTo>
                    <a:cubicBezTo>
                      <a:pt x="468" y="57"/>
                      <a:pt x="467" y="57"/>
                      <a:pt x="466" y="57"/>
                    </a:cubicBezTo>
                    <a:cubicBezTo>
                      <a:pt x="466" y="57"/>
                      <a:pt x="466" y="57"/>
                      <a:pt x="467" y="58"/>
                    </a:cubicBezTo>
                    <a:cubicBezTo>
                      <a:pt x="468" y="59"/>
                      <a:pt x="468" y="59"/>
                      <a:pt x="468" y="59"/>
                    </a:cubicBezTo>
                    <a:cubicBezTo>
                      <a:pt x="468" y="60"/>
                      <a:pt x="468" y="60"/>
                      <a:pt x="468" y="60"/>
                    </a:cubicBezTo>
                    <a:cubicBezTo>
                      <a:pt x="468" y="60"/>
                      <a:pt x="468" y="61"/>
                      <a:pt x="466" y="61"/>
                    </a:cubicBezTo>
                    <a:cubicBezTo>
                      <a:pt x="466" y="61"/>
                      <a:pt x="465" y="62"/>
                      <a:pt x="465" y="62"/>
                    </a:cubicBezTo>
                    <a:cubicBezTo>
                      <a:pt x="465" y="62"/>
                      <a:pt x="465" y="62"/>
                      <a:pt x="465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7" y="62"/>
                      <a:pt x="467" y="62"/>
                      <a:pt x="467" y="62"/>
                    </a:cubicBezTo>
                    <a:moveTo>
                      <a:pt x="494" y="72"/>
                    </a:move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2" y="71"/>
                      <a:pt x="490" y="71"/>
                    </a:cubicBezTo>
                    <a:cubicBezTo>
                      <a:pt x="490" y="71"/>
                      <a:pt x="490" y="71"/>
                      <a:pt x="490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8" y="71"/>
                      <a:pt x="488" y="71"/>
                      <a:pt x="488" y="71"/>
                    </a:cubicBezTo>
                    <a:cubicBezTo>
                      <a:pt x="490" y="72"/>
                      <a:pt x="494" y="72"/>
                      <a:pt x="494" y="72"/>
                    </a:cubicBezTo>
                    <a:moveTo>
                      <a:pt x="712" y="264"/>
                    </a:move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0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8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6" y="264"/>
                      <a:pt x="706" y="264"/>
                    </a:cubicBezTo>
                    <a:cubicBezTo>
                      <a:pt x="705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4" y="264"/>
                      <a:pt x="704" y="264"/>
                      <a:pt x="704" y="266"/>
                    </a:cubicBezTo>
                    <a:cubicBezTo>
                      <a:pt x="704" y="266"/>
                      <a:pt x="704" y="266"/>
                      <a:pt x="703" y="267"/>
                    </a:cubicBezTo>
                    <a:cubicBezTo>
                      <a:pt x="704" y="265"/>
                      <a:pt x="707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2" y="265"/>
                      <a:pt x="712" y="265"/>
                      <a:pt x="712" y="265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556" y="313"/>
                    </a:moveTo>
                    <a:cubicBezTo>
                      <a:pt x="556" y="313"/>
                      <a:pt x="555" y="312"/>
                      <a:pt x="554" y="312"/>
                    </a:cubicBezTo>
                    <a:cubicBezTo>
                      <a:pt x="553" y="312"/>
                      <a:pt x="553" y="312"/>
                      <a:pt x="553" y="312"/>
                    </a:cubicBezTo>
                    <a:cubicBezTo>
                      <a:pt x="552" y="312"/>
                      <a:pt x="552" y="313"/>
                      <a:pt x="550" y="314"/>
                    </a:cubicBezTo>
                    <a:cubicBezTo>
                      <a:pt x="550" y="314"/>
                      <a:pt x="549" y="314"/>
                      <a:pt x="549" y="315"/>
                    </a:cubicBezTo>
                    <a:cubicBezTo>
                      <a:pt x="550" y="315"/>
                      <a:pt x="551" y="314"/>
                      <a:pt x="552" y="314"/>
                    </a:cubicBezTo>
                    <a:cubicBezTo>
                      <a:pt x="554" y="314"/>
                      <a:pt x="555" y="314"/>
                      <a:pt x="556" y="313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8" y="126"/>
                      <a:pt x="257" y="127"/>
                    </a:cubicBezTo>
                    <a:cubicBezTo>
                      <a:pt x="256" y="127"/>
                      <a:pt x="256" y="129"/>
                      <a:pt x="258" y="129"/>
                    </a:cubicBezTo>
                    <a:moveTo>
                      <a:pt x="257" y="125"/>
                    </a:moveTo>
                    <a:cubicBezTo>
                      <a:pt x="257" y="124"/>
                      <a:pt x="258" y="124"/>
                      <a:pt x="258" y="124"/>
                    </a:cubicBezTo>
                    <a:cubicBezTo>
                      <a:pt x="258" y="123"/>
                      <a:pt x="257" y="123"/>
                      <a:pt x="256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4" y="123"/>
                      <a:pt x="254" y="123"/>
                      <a:pt x="254" y="123"/>
                    </a:cubicBezTo>
                    <a:cubicBezTo>
                      <a:pt x="254" y="124"/>
                      <a:pt x="254" y="124"/>
                      <a:pt x="254" y="124"/>
                    </a:cubicBezTo>
                    <a:cubicBezTo>
                      <a:pt x="255" y="125"/>
                      <a:pt x="256" y="125"/>
                      <a:pt x="257" y="125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912" y="734"/>
                    </a:moveTo>
                    <a:cubicBezTo>
                      <a:pt x="912" y="734"/>
                      <a:pt x="912" y="734"/>
                      <a:pt x="912" y="734"/>
                    </a:cubicBezTo>
                    <a:cubicBezTo>
                      <a:pt x="912" y="724"/>
                      <a:pt x="907" y="714"/>
                      <a:pt x="909" y="705"/>
                    </a:cubicBezTo>
                    <a:cubicBezTo>
                      <a:pt x="905" y="700"/>
                      <a:pt x="903" y="697"/>
                      <a:pt x="897" y="694"/>
                    </a:cubicBezTo>
                    <a:cubicBezTo>
                      <a:pt x="897" y="691"/>
                      <a:pt x="897" y="691"/>
                      <a:pt x="897" y="690"/>
                    </a:cubicBezTo>
                    <a:cubicBezTo>
                      <a:pt x="896" y="690"/>
                      <a:pt x="896" y="690"/>
                      <a:pt x="896" y="690"/>
                    </a:cubicBezTo>
                    <a:cubicBezTo>
                      <a:pt x="895" y="687"/>
                      <a:pt x="895" y="687"/>
                      <a:pt x="895" y="686"/>
                    </a:cubicBezTo>
                    <a:cubicBezTo>
                      <a:pt x="893" y="685"/>
                      <a:pt x="893" y="685"/>
                      <a:pt x="893" y="685"/>
                    </a:cubicBezTo>
                    <a:cubicBezTo>
                      <a:pt x="892" y="681"/>
                      <a:pt x="892" y="681"/>
                      <a:pt x="890" y="677"/>
                    </a:cubicBezTo>
                    <a:cubicBezTo>
                      <a:pt x="886" y="674"/>
                      <a:pt x="882" y="672"/>
                      <a:pt x="878" y="668"/>
                    </a:cubicBezTo>
                    <a:cubicBezTo>
                      <a:pt x="871" y="638"/>
                      <a:pt x="871" y="638"/>
                      <a:pt x="860" y="631"/>
                    </a:cubicBezTo>
                    <a:cubicBezTo>
                      <a:pt x="859" y="627"/>
                      <a:pt x="859" y="627"/>
                      <a:pt x="859" y="627"/>
                    </a:cubicBezTo>
                    <a:cubicBezTo>
                      <a:pt x="859" y="626"/>
                      <a:pt x="858" y="626"/>
                      <a:pt x="858" y="626"/>
                    </a:cubicBezTo>
                    <a:cubicBezTo>
                      <a:pt x="856" y="621"/>
                      <a:pt x="856" y="621"/>
                      <a:pt x="848" y="615"/>
                    </a:cubicBezTo>
                    <a:cubicBezTo>
                      <a:pt x="848" y="615"/>
                      <a:pt x="848" y="615"/>
                      <a:pt x="848" y="615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3"/>
                    </a:cubicBezTo>
                    <a:cubicBezTo>
                      <a:pt x="846" y="609"/>
                      <a:pt x="844" y="606"/>
                      <a:pt x="839" y="604"/>
                    </a:cubicBezTo>
                    <a:cubicBezTo>
                      <a:pt x="838" y="600"/>
                      <a:pt x="838" y="600"/>
                      <a:pt x="837" y="599"/>
                    </a:cubicBezTo>
                    <a:cubicBezTo>
                      <a:pt x="836" y="595"/>
                      <a:pt x="836" y="595"/>
                      <a:pt x="834" y="594"/>
                    </a:cubicBezTo>
                    <a:cubicBezTo>
                      <a:pt x="834" y="583"/>
                      <a:pt x="831" y="580"/>
                      <a:pt x="829" y="578"/>
                    </a:cubicBezTo>
                    <a:cubicBezTo>
                      <a:pt x="830" y="585"/>
                      <a:pt x="830" y="590"/>
                      <a:pt x="823" y="588"/>
                    </a:cubicBezTo>
                    <a:cubicBezTo>
                      <a:pt x="823" y="588"/>
                      <a:pt x="823" y="588"/>
                      <a:pt x="823" y="588"/>
                    </a:cubicBezTo>
                    <a:cubicBezTo>
                      <a:pt x="823" y="589"/>
                      <a:pt x="823" y="589"/>
                      <a:pt x="823" y="589"/>
                    </a:cubicBezTo>
                    <a:cubicBezTo>
                      <a:pt x="823" y="590"/>
                      <a:pt x="823" y="590"/>
                      <a:pt x="823" y="590"/>
                    </a:cubicBezTo>
                    <a:cubicBezTo>
                      <a:pt x="823" y="591"/>
                      <a:pt x="823" y="591"/>
                      <a:pt x="823" y="591"/>
                    </a:cubicBezTo>
                    <a:cubicBezTo>
                      <a:pt x="823" y="592"/>
                      <a:pt x="823" y="592"/>
                      <a:pt x="823" y="592"/>
                    </a:cubicBezTo>
                    <a:cubicBezTo>
                      <a:pt x="823" y="592"/>
                      <a:pt x="823" y="593"/>
                      <a:pt x="823" y="593"/>
                    </a:cubicBezTo>
                    <a:cubicBezTo>
                      <a:pt x="825" y="593"/>
                      <a:pt x="826" y="594"/>
                      <a:pt x="828" y="595"/>
                    </a:cubicBezTo>
                    <a:cubicBezTo>
                      <a:pt x="830" y="602"/>
                      <a:pt x="834" y="609"/>
                      <a:pt x="838" y="615"/>
                    </a:cubicBezTo>
                    <a:cubicBezTo>
                      <a:pt x="842" y="622"/>
                      <a:pt x="844" y="629"/>
                      <a:pt x="847" y="637"/>
                    </a:cubicBezTo>
                    <a:cubicBezTo>
                      <a:pt x="848" y="639"/>
                      <a:pt x="849" y="639"/>
                      <a:pt x="853" y="641"/>
                    </a:cubicBezTo>
                    <a:cubicBezTo>
                      <a:pt x="853" y="646"/>
                      <a:pt x="854" y="646"/>
                      <a:pt x="858" y="649"/>
                    </a:cubicBezTo>
                    <a:cubicBezTo>
                      <a:pt x="859" y="657"/>
                      <a:pt x="858" y="665"/>
                      <a:pt x="861" y="672"/>
                    </a:cubicBezTo>
                    <a:cubicBezTo>
                      <a:pt x="861" y="672"/>
                      <a:pt x="862" y="672"/>
                      <a:pt x="863" y="672"/>
                    </a:cubicBezTo>
                    <a:cubicBezTo>
                      <a:pt x="872" y="689"/>
                      <a:pt x="872" y="689"/>
                      <a:pt x="872" y="689"/>
                    </a:cubicBezTo>
                    <a:cubicBezTo>
                      <a:pt x="874" y="690"/>
                      <a:pt x="876" y="691"/>
                      <a:pt x="878" y="692"/>
                    </a:cubicBezTo>
                    <a:cubicBezTo>
                      <a:pt x="877" y="708"/>
                      <a:pt x="884" y="713"/>
                      <a:pt x="889" y="714"/>
                    </a:cubicBezTo>
                    <a:cubicBezTo>
                      <a:pt x="889" y="714"/>
                      <a:pt x="889" y="714"/>
                      <a:pt x="889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6" y="722"/>
                      <a:pt x="905" y="727"/>
                      <a:pt x="912" y="734"/>
                    </a:cubicBezTo>
                    <a:moveTo>
                      <a:pt x="994" y="578"/>
                    </a:moveTo>
                    <a:cubicBezTo>
                      <a:pt x="994" y="575"/>
                      <a:pt x="993" y="573"/>
                      <a:pt x="993" y="573"/>
                    </a:cubicBezTo>
                    <a:cubicBezTo>
                      <a:pt x="992" y="573"/>
                      <a:pt x="992" y="573"/>
                      <a:pt x="992" y="573"/>
                    </a:cubicBezTo>
                    <a:cubicBezTo>
                      <a:pt x="991" y="573"/>
                      <a:pt x="990" y="573"/>
                      <a:pt x="990" y="573"/>
                    </a:cubicBezTo>
                    <a:cubicBezTo>
                      <a:pt x="989" y="574"/>
                      <a:pt x="989" y="574"/>
                      <a:pt x="988" y="575"/>
                    </a:cubicBezTo>
                    <a:cubicBezTo>
                      <a:pt x="987" y="575"/>
                      <a:pt x="987" y="575"/>
                      <a:pt x="986" y="575"/>
                    </a:cubicBezTo>
                    <a:cubicBezTo>
                      <a:pt x="985" y="576"/>
                      <a:pt x="985" y="576"/>
                      <a:pt x="985" y="576"/>
                    </a:cubicBezTo>
                    <a:cubicBezTo>
                      <a:pt x="984" y="576"/>
                      <a:pt x="984" y="576"/>
                      <a:pt x="984" y="576"/>
                    </a:cubicBezTo>
                    <a:cubicBezTo>
                      <a:pt x="983" y="576"/>
                      <a:pt x="982" y="576"/>
                      <a:pt x="981" y="576"/>
                    </a:cubicBezTo>
                    <a:cubicBezTo>
                      <a:pt x="981" y="576"/>
                      <a:pt x="981" y="576"/>
                      <a:pt x="980" y="576"/>
                    </a:cubicBezTo>
                    <a:cubicBezTo>
                      <a:pt x="975" y="573"/>
                      <a:pt x="972" y="572"/>
                      <a:pt x="965" y="571"/>
                    </a:cubicBezTo>
                    <a:cubicBezTo>
                      <a:pt x="962" y="569"/>
                      <a:pt x="961" y="568"/>
                      <a:pt x="958" y="566"/>
                    </a:cubicBezTo>
                    <a:cubicBezTo>
                      <a:pt x="957" y="560"/>
                      <a:pt x="956" y="558"/>
                      <a:pt x="953" y="557"/>
                    </a:cubicBezTo>
                    <a:cubicBezTo>
                      <a:pt x="953" y="552"/>
                      <a:pt x="951" y="550"/>
                      <a:pt x="947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5" y="549"/>
                      <a:pt x="945" y="549"/>
                      <a:pt x="945" y="549"/>
                    </a:cubicBezTo>
                    <a:cubicBezTo>
                      <a:pt x="944" y="547"/>
                      <a:pt x="943" y="547"/>
                      <a:pt x="942" y="547"/>
                    </a:cubicBezTo>
                    <a:cubicBezTo>
                      <a:pt x="940" y="548"/>
                      <a:pt x="938" y="553"/>
                      <a:pt x="939" y="558"/>
                    </a:cubicBezTo>
                    <a:cubicBezTo>
                      <a:pt x="940" y="558"/>
                      <a:pt x="943" y="559"/>
                      <a:pt x="943" y="560"/>
                    </a:cubicBezTo>
                    <a:cubicBezTo>
                      <a:pt x="943" y="565"/>
                      <a:pt x="946" y="566"/>
                      <a:pt x="950" y="568"/>
                    </a:cubicBezTo>
                    <a:cubicBezTo>
                      <a:pt x="951" y="573"/>
                      <a:pt x="952" y="576"/>
                      <a:pt x="955" y="576"/>
                    </a:cubicBezTo>
                    <a:cubicBezTo>
                      <a:pt x="957" y="585"/>
                      <a:pt x="957" y="585"/>
                      <a:pt x="958" y="585"/>
                    </a:cubicBezTo>
                    <a:cubicBezTo>
                      <a:pt x="957" y="581"/>
                      <a:pt x="959" y="580"/>
                      <a:pt x="961" y="579"/>
                    </a:cubicBezTo>
                    <a:cubicBezTo>
                      <a:pt x="962" y="579"/>
                      <a:pt x="962" y="579"/>
                      <a:pt x="962" y="579"/>
                    </a:cubicBezTo>
                    <a:cubicBezTo>
                      <a:pt x="962" y="580"/>
                      <a:pt x="962" y="580"/>
                      <a:pt x="962" y="580"/>
                    </a:cubicBezTo>
                    <a:cubicBezTo>
                      <a:pt x="963" y="580"/>
                      <a:pt x="963" y="581"/>
                      <a:pt x="963" y="581"/>
                    </a:cubicBezTo>
                    <a:cubicBezTo>
                      <a:pt x="963" y="582"/>
                      <a:pt x="963" y="582"/>
                      <a:pt x="963" y="582"/>
                    </a:cubicBezTo>
                    <a:cubicBezTo>
                      <a:pt x="963" y="582"/>
                      <a:pt x="963" y="582"/>
                      <a:pt x="963" y="583"/>
                    </a:cubicBezTo>
                    <a:cubicBezTo>
                      <a:pt x="963" y="585"/>
                      <a:pt x="963" y="585"/>
                      <a:pt x="963" y="585"/>
                    </a:cubicBezTo>
                    <a:cubicBezTo>
                      <a:pt x="963" y="585"/>
                      <a:pt x="964" y="585"/>
                      <a:pt x="964" y="585"/>
                    </a:cubicBezTo>
                    <a:cubicBezTo>
                      <a:pt x="964" y="586"/>
                      <a:pt x="964" y="586"/>
                      <a:pt x="964" y="586"/>
                    </a:cubicBezTo>
                    <a:cubicBezTo>
                      <a:pt x="964" y="586"/>
                      <a:pt x="964" y="586"/>
                      <a:pt x="965" y="586"/>
                    </a:cubicBezTo>
                    <a:cubicBezTo>
                      <a:pt x="965" y="586"/>
                      <a:pt x="965" y="586"/>
                      <a:pt x="965" y="586"/>
                    </a:cubicBezTo>
                    <a:cubicBezTo>
                      <a:pt x="966" y="586"/>
                      <a:pt x="966" y="586"/>
                      <a:pt x="966" y="586"/>
                    </a:cubicBezTo>
                    <a:cubicBezTo>
                      <a:pt x="967" y="586"/>
                      <a:pt x="967" y="586"/>
                      <a:pt x="967" y="586"/>
                    </a:cubicBezTo>
                    <a:cubicBezTo>
                      <a:pt x="967" y="585"/>
                      <a:pt x="968" y="585"/>
                      <a:pt x="968" y="585"/>
                    </a:cubicBezTo>
                    <a:cubicBezTo>
                      <a:pt x="968" y="585"/>
                      <a:pt x="969" y="585"/>
                      <a:pt x="969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1" y="586"/>
                      <a:pt x="971" y="587"/>
                      <a:pt x="972" y="587"/>
                    </a:cubicBezTo>
                    <a:cubicBezTo>
                      <a:pt x="973" y="587"/>
                      <a:pt x="973" y="586"/>
                      <a:pt x="973" y="586"/>
                    </a:cubicBezTo>
                    <a:cubicBezTo>
                      <a:pt x="974" y="597"/>
                      <a:pt x="974" y="601"/>
                      <a:pt x="979" y="600"/>
                    </a:cubicBezTo>
                    <a:cubicBezTo>
                      <a:pt x="979" y="600"/>
                      <a:pt x="979" y="600"/>
                      <a:pt x="979" y="599"/>
                    </a:cubicBezTo>
                    <a:cubicBezTo>
                      <a:pt x="980" y="599"/>
                      <a:pt x="980" y="599"/>
                      <a:pt x="980" y="599"/>
                    </a:cubicBezTo>
                    <a:cubicBezTo>
                      <a:pt x="980" y="599"/>
                      <a:pt x="980" y="599"/>
                      <a:pt x="981" y="599"/>
                    </a:cubicBezTo>
                    <a:cubicBezTo>
                      <a:pt x="981" y="599"/>
                      <a:pt x="981" y="599"/>
                      <a:pt x="981" y="599"/>
                    </a:cubicBezTo>
                    <a:cubicBezTo>
                      <a:pt x="993" y="591"/>
                      <a:pt x="994" y="578"/>
                      <a:pt x="994" y="578"/>
                    </a:cubicBezTo>
                    <a:moveTo>
                      <a:pt x="943" y="459"/>
                    </a:moveTo>
                    <a:cubicBezTo>
                      <a:pt x="943" y="459"/>
                      <a:pt x="943" y="459"/>
                      <a:pt x="943" y="459"/>
                    </a:cubicBezTo>
                    <a:cubicBezTo>
                      <a:pt x="942" y="456"/>
                      <a:pt x="941" y="455"/>
                      <a:pt x="940" y="453"/>
                    </a:cubicBezTo>
                    <a:cubicBezTo>
                      <a:pt x="938" y="450"/>
                      <a:pt x="936" y="450"/>
                      <a:pt x="933" y="448"/>
                    </a:cubicBezTo>
                    <a:cubicBezTo>
                      <a:pt x="932" y="447"/>
                      <a:pt x="932" y="445"/>
                      <a:pt x="931" y="444"/>
                    </a:cubicBezTo>
                    <a:cubicBezTo>
                      <a:pt x="931" y="444"/>
                      <a:pt x="931" y="444"/>
                      <a:pt x="931" y="444"/>
                    </a:cubicBezTo>
                    <a:cubicBezTo>
                      <a:pt x="928" y="439"/>
                      <a:pt x="928" y="439"/>
                      <a:pt x="927" y="439"/>
                    </a:cubicBezTo>
                    <a:cubicBezTo>
                      <a:pt x="924" y="434"/>
                      <a:pt x="924" y="432"/>
                      <a:pt x="927" y="430"/>
                    </a:cubicBezTo>
                    <a:cubicBezTo>
                      <a:pt x="930" y="429"/>
                      <a:pt x="930" y="428"/>
                      <a:pt x="931" y="426"/>
                    </a:cubicBezTo>
                    <a:cubicBezTo>
                      <a:pt x="927" y="422"/>
                      <a:pt x="925" y="420"/>
                      <a:pt x="921" y="421"/>
                    </a:cubicBezTo>
                    <a:cubicBezTo>
                      <a:pt x="920" y="421"/>
                      <a:pt x="919" y="421"/>
                      <a:pt x="919" y="422"/>
                    </a:cubicBezTo>
                    <a:cubicBezTo>
                      <a:pt x="918" y="422"/>
                      <a:pt x="918" y="422"/>
                      <a:pt x="918" y="422"/>
                    </a:cubicBezTo>
                    <a:cubicBezTo>
                      <a:pt x="918" y="421"/>
                      <a:pt x="918" y="421"/>
                      <a:pt x="918" y="421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7" y="420"/>
                      <a:pt x="917" y="420"/>
                      <a:pt x="917" y="420"/>
                    </a:cubicBezTo>
                    <a:cubicBezTo>
                      <a:pt x="914" y="420"/>
                      <a:pt x="914" y="416"/>
                      <a:pt x="911" y="416"/>
                    </a:cubicBezTo>
                    <a:cubicBezTo>
                      <a:pt x="911" y="416"/>
                      <a:pt x="910" y="417"/>
                      <a:pt x="910" y="417"/>
                    </a:cubicBezTo>
                    <a:cubicBezTo>
                      <a:pt x="906" y="414"/>
                      <a:pt x="900" y="412"/>
                      <a:pt x="897" y="407"/>
                    </a:cubicBezTo>
                    <a:cubicBezTo>
                      <a:pt x="897" y="406"/>
                      <a:pt x="897" y="406"/>
                      <a:pt x="897" y="406"/>
                    </a:cubicBezTo>
                    <a:cubicBezTo>
                      <a:pt x="896" y="405"/>
                      <a:pt x="896" y="404"/>
                      <a:pt x="896" y="404"/>
                    </a:cubicBezTo>
                    <a:cubicBezTo>
                      <a:pt x="896" y="403"/>
                      <a:pt x="896" y="403"/>
                      <a:pt x="896" y="403"/>
                    </a:cubicBezTo>
                    <a:cubicBezTo>
                      <a:pt x="895" y="402"/>
                      <a:pt x="895" y="401"/>
                      <a:pt x="895" y="400"/>
                    </a:cubicBezTo>
                    <a:cubicBezTo>
                      <a:pt x="895" y="400"/>
                      <a:pt x="895" y="399"/>
                      <a:pt x="895" y="399"/>
                    </a:cubicBezTo>
                    <a:cubicBezTo>
                      <a:pt x="895" y="398"/>
                      <a:pt x="894" y="398"/>
                      <a:pt x="894" y="398"/>
                    </a:cubicBezTo>
                    <a:cubicBezTo>
                      <a:pt x="893" y="396"/>
                      <a:pt x="893" y="396"/>
                      <a:pt x="893" y="396"/>
                    </a:cubicBezTo>
                    <a:cubicBezTo>
                      <a:pt x="893" y="395"/>
                      <a:pt x="893" y="395"/>
                      <a:pt x="893" y="394"/>
                    </a:cubicBezTo>
                    <a:cubicBezTo>
                      <a:pt x="893" y="391"/>
                      <a:pt x="894" y="388"/>
                      <a:pt x="895" y="386"/>
                    </a:cubicBezTo>
                    <a:cubicBezTo>
                      <a:pt x="895" y="386"/>
                      <a:pt x="895" y="386"/>
                      <a:pt x="895" y="386"/>
                    </a:cubicBezTo>
                    <a:cubicBezTo>
                      <a:pt x="896" y="386"/>
                      <a:pt x="896" y="386"/>
                      <a:pt x="896" y="386"/>
                    </a:cubicBezTo>
                    <a:cubicBezTo>
                      <a:pt x="897" y="386"/>
                      <a:pt x="897" y="386"/>
                      <a:pt x="897" y="386"/>
                    </a:cubicBezTo>
                    <a:cubicBezTo>
                      <a:pt x="898" y="386"/>
                      <a:pt x="898" y="386"/>
                      <a:pt x="898" y="386"/>
                    </a:cubicBezTo>
                    <a:cubicBezTo>
                      <a:pt x="899" y="385"/>
                      <a:pt x="899" y="385"/>
                      <a:pt x="899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3" y="382"/>
                      <a:pt x="897" y="377"/>
                      <a:pt x="893" y="377"/>
                    </a:cubicBezTo>
                    <a:cubicBezTo>
                      <a:pt x="892" y="377"/>
                      <a:pt x="892" y="376"/>
                      <a:pt x="892" y="375"/>
                    </a:cubicBezTo>
                    <a:cubicBezTo>
                      <a:pt x="890" y="374"/>
                      <a:pt x="885" y="375"/>
                      <a:pt x="885" y="379"/>
                    </a:cubicBezTo>
                    <a:cubicBezTo>
                      <a:pt x="886" y="379"/>
                      <a:pt x="886" y="379"/>
                      <a:pt x="886" y="379"/>
                    </a:cubicBezTo>
                    <a:cubicBezTo>
                      <a:pt x="883" y="380"/>
                      <a:pt x="883" y="380"/>
                      <a:pt x="882" y="390"/>
                    </a:cubicBezTo>
                    <a:cubicBezTo>
                      <a:pt x="882" y="390"/>
                      <a:pt x="882" y="390"/>
                      <a:pt x="881" y="390"/>
                    </a:cubicBezTo>
                    <a:cubicBezTo>
                      <a:pt x="880" y="390"/>
                      <a:pt x="880" y="390"/>
                      <a:pt x="880" y="390"/>
                    </a:cubicBezTo>
                    <a:cubicBezTo>
                      <a:pt x="878" y="393"/>
                      <a:pt x="877" y="395"/>
                      <a:pt x="877" y="399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1"/>
                      <a:pt x="878" y="401"/>
                    </a:cubicBezTo>
                    <a:cubicBezTo>
                      <a:pt x="878" y="401"/>
                      <a:pt x="878" y="401"/>
                      <a:pt x="878" y="401"/>
                    </a:cubicBezTo>
                    <a:cubicBezTo>
                      <a:pt x="879" y="403"/>
                      <a:pt x="880" y="404"/>
                      <a:pt x="880" y="404"/>
                    </a:cubicBezTo>
                    <a:cubicBezTo>
                      <a:pt x="882" y="403"/>
                      <a:pt x="882" y="403"/>
                      <a:pt x="882" y="403"/>
                    </a:cubicBezTo>
                    <a:cubicBezTo>
                      <a:pt x="884" y="410"/>
                      <a:pt x="884" y="410"/>
                      <a:pt x="885" y="410"/>
                    </a:cubicBezTo>
                    <a:cubicBezTo>
                      <a:pt x="889" y="417"/>
                      <a:pt x="889" y="417"/>
                      <a:pt x="902" y="426"/>
                    </a:cubicBezTo>
                    <a:cubicBezTo>
                      <a:pt x="903" y="430"/>
                      <a:pt x="903" y="430"/>
                      <a:pt x="904" y="430"/>
                    </a:cubicBezTo>
                    <a:cubicBezTo>
                      <a:pt x="907" y="437"/>
                      <a:pt x="907" y="437"/>
                      <a:pt x="908" y="437"/>
                    </a:cubicBezTo>
                    <a:cubicBezTo>
                      <a:pt x="911" y="444"/>
                      <a:pt x="910" y="453"/>
                      <a:pt x="914" y="462"/>
                    </a:cubicBezTo>
                    <a:cubicBezTo>
                      <a:pt x="916" y="466"/>
                      <a:pt x="919" y="466"/>
                      <a:pt x="921" y="466"/>
                    </a:cubicBezTo>
                    <a:cubicBezTo>
                      <a:pt x="928" y="470"/>
                      <a:pt x="933" y="472"/>
                      <a:pt x="940" y="473"/>
                    </a:cubicBezTo>
                    <a:cubicBezTo>
                      <a:pt x="940" y="473"/>
                      <a:pt x="940" y="473"/>
                      <a:pt x="940" y="473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39" y="471"/>
                      <a:pt x="939" y="471"/>
                      <a:pt x="939" y="471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43" y="470"/>
                      <a:pt x="943" y="468"/>
                      <a:pt x="943" y="463"/>
                    </a:cubicBezTo>
                    <a:cubicBezTo>
                      <a:pt x="943" y="461"/>
                      <a:pt x="943" y="460"/>
                      <a:pt x="943" y="459"/>
                    </a:cubicBezTo>
                    <a:moveTo>
                      <a:pt x="847" y="431"/>
                    </a:moveTo>
                    <a:cubicBezTo>
                      <a:pt x="848" y="428"/>
                      <a:pt x="844" y="423"/>
                      <a:pt x="840" y="423"/>
                    </a:cubicBezTo>
                    <a:cubicBezTo>
                      <a:pt x="840" y="423"/>
                      <a:pt x="840" y="423"/>
                      <a:pt x="840" y="423"/>
                    </a:cubicBezTo>
                    <a:cubicBezTo>
                      <a:pt x="831" y="417"/>
                      <a:pt x="822" y="413"/>
                      <a:pt x="813" y="407"/>
                    </a:cubicBezTo>
                    <a:cubicBezTo>
                      <a:pt x="813" y="407"/>
                      <a:pt x="813" y="406"/>
                      <a:pt x="813" y="406"/>
                    </a:cubicBezTo>
                    <a:cubicBezTo>
                      <a:pt x="813" y="406"/>
                      <a:pt x="813" y="405"/>
                      <a:pt x="813" y="405"/>
                    </a:cubicBezTo>
                    <a:cubicBezTo>
                      <a:pt x="813" y="404"/>
                      <a:pt x="812" y="404"/>
                      <a:pt x="812" y="403"/>
                    </a:cubicBezTo>
                    <a:cubicBezTo>
                      <a:pt x="812" y="403"/>
                      <a:pt x="812" y="403"/>
                      <a:pt x="812" y="403"/>
                    </a:cubicBezTo>
                    <a:cubicBezTo>
                      <a:pt x="812" y="401"/>
                      <a:pt x="812" y="401"/>
                      <a:pt x="812" y="401"/>
                    </a:cubicBezTo>
                    <a:cubicBezTo>
                      <a:pt x="812" y="401"/>
                      <a:pt x="812" y="400"/>
                      <a:pt x="812" y="400"/>
                    </a:cubicBezTo>
                    <a:cubicBezTo>
                      <a:pt x="812" y="399"/>
                      <a:pt x="812" y="399"/>
                      <a:pt x="812" y="399"/>
                    </a:cubicBezTo>
                    <a:cubicBezTo>
                      <a:pt x="811" y="398"/>
                      <a:pt x="811" y="398"/>
                      <a:pt x="812" y="398"/>
                    </a:cubicBezTo>
                    <a:cubicBezTo>
                      <a:pt x="813" y="396"/>
                      <a:pt x="812" y="395"/>
                      <a:pt x="812" y="393"/>
                    </a:cubicBezTo>
                    <a:cubicBezTo>
                      <a:pt x="813" y="393"/>
                      <a:pt x="813" y="393"/>
                      <a:pt x="813" y="393"/>
                    </a:cubicBezTo>
                    <a:cubicBezTo>
                      <a:pt x="815" y="392"/>
                      <a:pt x="812" y="385"/>
                      <a:pt x="810" y="384"/>
                    </a:cubicBezTo>
                    <a:cubicBezTo>
                      <a:pt x="810" y="384"/>
                      <a:pt x="809" y="384"/>
                      <a:pt x="809" y="387"/>
                    </a:cubicBezTo>
                    <a:cubicBezTo>
                      <a:pt x="802" y="390"/>
                      <a:pt x="802" y="390"/>
                      <a:pt x="801" y="391"/>
                    </a:cubicBezTo>
                    <a:cubicBezTo>
                      <a:pt x="799" y="393"/>
                      <a:pt x="799" y="393"/>
                      <a:pt x="799" y="394"/>
                    </a:cubicBezTo>
                    <a:cubicBezTo>
                      <a:pt x="801" y="396"/>
                      <a:pt x="804" y="395"/>
                      <a:pt x="806" y="397"/>
                    </a:cubicBezTo>
                    <a:cubicBezTo>
                      <a:pt x="806" y="398"/>
                      <a:pt x="807" y="400"/>
                      <a:pt x="807" y="403"/>
                    </a:cubicBezTo>
                    <a:cubicBezTo>
                      <a:pt x="805" y="405"/>
                      <a:pt x="801" y="406"/>
                      <a:pt x="799" y="410"/>
                    </a:cubicBezTo>
                    <a:cubicBezTo>
                      <a:pt x="799" y="410"/>
                      <a:pt x="799" y="410"/>
                      <a:pt x="799" y="410"/>
                    </a:cubicBezTo>
                    <a:cubicBezTo>
                      <a:pt x="798" y="410"/>
                      <a:pt x="797" y="410"/>
                      <a:pt x="796" y="410"/>
                    </a:cubicBezTo>
                    <a:cubicBezTo>
                      <a:pt x="796" y="410"/>
                      <a:pt x="796" y="410"/>
                      <a:pt x="796" y="410"/>
                    </a:cubicBezTo>
                    <a:cubicBezTo>
                      <a:pt x="795" y="410"/>
                      <a:pt x="794" y="410"/>
                      <a:pt x="794" y="410"/>
                    </a:cubicBezTo>
                    <a:cubicBezTo>
                      <a:pt x="794" y="410"/>
                      <a:pt x="793" y="410"/>
                      <a:pt x="793" y="410"/>
                    </a:cubicBezTo>
                    <a:cubicBezTo>
                      <a:pt x="791" y="410"/>
                      <a:pt x="791" y="410"/>
                      <a:pt x="791" y="410"/>
                    </a:cubicBezTo>
                    <a:cubicBezTo>
                      <a:pt x="791" y="410"/>
                      <a:pt x="790" y="410"/>
                      <a:pt x="790" y="410"/>
                    </a:cubicBezTo>
                    <a:cubicBezTo>
                      <a:pt x="790" y="410"/>
                      <a:pt x="789" y="410"/>
                      <a:pt x="789" y="410"/>
                    </a:cubicBezTo>
                    <a:cubicBezTo>
                      <a:pt x="788" y="408"/>
                      <a:pt x="784" y="408"/>
                      <a:pt x="783" y="406"/>
                    </a:cubicBezTo>
                    <a:cubicBezTo>
                      <a:pt x="783" y="406"/>
                      <a:pt x="782" y="405"/>
                      <a:pt x="782" y="404"/>
                    </a:cubicBezTo>
                    <a:cubicBezTo>
                      <a:pt x="782" y="404"/>
                      <a:pt x="782" y="404"/>
                      <a:pt x="782" y="404"/>
                    </a:cubicBezTo>
                    <a:cubicBezTo>
                      <a:pt x="781" y="395"/>
                      <a:pt x="781" y="395"/>
                      <a:pt x="779" y="395"/>
                    </a:cubicBezTo>
                    <a:cubicBezTo>
                      <a:pt x="778" y="395"/>
                      <a:pt x="778" y="395"/>
                      <a:pt x="777" y="395"/>
                    </a:cubicBezTo>
                    <a:cubicBezTo>
                      <a:pt x="777" y="393"/>
                      <a:pt x="776" y="393"/>
                      <a:pt x="774" y="393"/>
                    </a:cubicBezTo>
                    <a:cubicBezTo>
                      <a:pt x="774" y="393"/>
                      <a:pt x="774" y="393"/>
                      <a:pt x="774" y="393"/>
                    </a:cubicBezTo>
                    <a:cubicBezTo>
                      <a:pt x="766" y="396"/>
                      <a:pt x="765" y="400"/>
                      <a:pt x="760" y="413"/>
                    </a:cubicBezTo>
                    <a:cubicBezTo>
                      <a:pt x="758" y="415"/>
                      <a:pt x="758" y="417"/>
                      <a:pt x="758" y="422"/>
                    </a:cubicBezTo>
                    <a:cubicBezTo>
                      <a:pt x="756" y="423"/>
                      <a:pt x="756" y="423"/>
                      <a:pt x="757" y="432"/>
                    </a:cubicBezTo>
                    <a:cubicBezTo>
                      <a:pt x="757" y="433"/>
                      <a:pt x="757" y="433"/>
                      <a:pt x="757" y="433"/>
                    </a:cubicBezTo>
                    <a:cubicBezTo>
                      <a:pt x="757" y="433"/>
                      <a:pt x="757" y="433"/>
                      <a:pt x="757" y="434"/>
                    </a:cubicBezTo>
                    <a:cubicBezTo>
                      <a:pt x="757" y="434"/>
                      <a:pt x="757" y="434"/>
                      <a:pt x="757" y="434"/>
                    </a:cubicBezTo>
                    <a:cubicBezTo>
                      <a:pt x="757" y="435"/>
                      <a:pt x="757" y="436"/>
                      <a:pt x="757" y="436"/>
                    </a:cubicBezTo>
                    <a:cubicBezTo>
                      <a:pt x="757" y="436"/>
                      <a:pt x="757" y="436"/>
                      <a:pt x="757" y="437"/>
                    </a:cubicBezTo>
                    <a:cubicBezTo>
                      <a:pt x="760" y="438"/>
                      <a:pt x="763" y="440"/>
                      <a:pt x="766" y="441"/>
                    </a:cubicBezTo>
                    <a:cubicBezTo>
                      <a:pt x="768" y="441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70" y="441"/>
                      <a:pt x="771" y="441"/>
                      <a:pt x="772" y="441"/>
                    </a:cubicBezTo>
                    <a:cubicBezTo>
                      <a:pt x="774" y="441"/>
                      <a:pt x="775" y="441"/>
                      <a:pt x="776" y="441"/>
                    </a:cubicBezTo>
                    <a:cubicBezTo>
                      <a:pt x="782" y="441"/>
                      <a:pt x="783" y="439"/>
                      <a:pt x="783" y="437"/>
                    </a:cubicBezTo>
                    <a:cubicBezTo>
                      <a:pt x="786" y="435"/>
                      <a:pt x="786" y="435"/>
                      <a:pt x="786" y="434"/>
                    </a:cubicBezTo>
                    <a:cubicBezTo>
                      <a:pt x="793" y="433"/>
                      <a:pt x="799" y="434"/>
                      <a:pt x="806" y="434"/>
                    </a:cubicBezTo>
                    <a:cubicBezTo>
                      <a:pt x="809" y="434"/>
                      <a:pt x="811" y="434"/>
                      <a:pt x="815" y="434"/>
                    </a:cubicBezTo>
                    <a:cubicBezTo>
                      <a:pt x="818" y="434"/>
                      <a:pt x="820" y="439"/>
                      <a:pt x="823" y="439"/>
                    </a:cubicBezTo>
                    <a:cubicBezTo>
                      <a:pt x="825" y="440"/>
                      <a:pt x="828" y="441"/>
                      <a:pt x="828" y="441"/>
                    </a:cubicBezTo>
                    <a:cubicBezTo>
                      <a:pt x="829" y="443"/>
                      <a:pt x="830" y="444"/>
                      <a:pt x="833" y="444"/>
                    </a:cubicBezTo>
                    <a:cubicBezTo>
                      <a:pt x="833" y="444"/>
                      <a:pt x="833" y="443"/>
                      <a:pt x="834" y="443"/>
                    </a:cubicBezTo>
                    <a:cubicBezTo>
                      <a:pt x="835" y="443"/>
                      <a:pt x="835" y="443"/>
                      <a:pt x="837" y="443"/>
                    </a:cubicBezTo>
                    <a:cubicBezTo>
                      <a:pt x="837" y="443"/>
                      <a:pt x="837" y="443"/>
                      <a:pt x="837" y="443"/>
                    </a:cubicBezTo>
                    <a:cubicBezTo>
                      <a:pt x="838" y="443"/>
                      <a:pt x="838" y="443"/>
                      <a:pt x="838" y="443"/>
                    </a:cubicBezTo>
                    <a:cubicBezTo>
                      <a:pt x="839" y="443"/>
                      <a:pt x="839" y="443"/>
                      <a:pt x="839" y="443"/>
                    </a:cubicBezTo>
                    <a:cubicBezTo>
                      <a:pt x="839" y="443"/>
                      <a:pt x="840" y="443"/>
                      <a:pt x="840" y="443"/>
                    </a:cubicBezTo>
                    <a:cubicBezTo>
                      <a:pt x="847" y="441"/>
                      <a:pt x="847" y="437"/>
                      <a:pt x="847" y="432"/>
                    </a:cubicBezTo>
                    <a:cubicBezTo>
                      <a:pt x="847" y="432"/>
                      <a:pt x="847" y="431"/>
                      <a:pt x="847" y="431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6" y="126"/>
                      <a:pt x="936" y="126"/>
                    </a:cubicBezTo>
                    <a:cubicBezTo>
                      <a:pt x="937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724" y="264"/>
                    </a:moveTo>
                    <a:cubicBezTo>
                      <a:pt x="724" y="264"/>
                      <a:pt x="724" y="263"/>
                      <a:pt x="725" y="263"/>
                    </a:cubicBezTo>
                    <a:cubicBezTo>
                      <a:pt x="724" y="263"/>
                      <a:pt x="723" y="263"/>
                      <a:pt x="723" y="263"/>
                    </a:cubicBezTo>
                    <a:cubicBezTo>
                      <a:pt x="721" y="263"/>
                      <a:pt x="720" y="263"/>
                      <a:pt x="718" y="261"/>
                    </a:cubicBezTo>
                    <a:cubicBezTo>
                      <a:pt x="714" y="261"/>
                      <a:pt x="713" y="263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2" y="263"/>
                      <a:pt x="702" y="263"/>
                      <a:pt x="692" y="254"/>
                    </a:cubicBezTo>
                    <a:cubicBezTo>
                      <a:pt x="692" y="254"/>
                      <a:pt x="692" y="253"/>
                      <a:pt x="692" y="252"/>
                    </a:cubicBezTo>
                    <a:cubicBezTo>
                      <a:pt x="692" y="252"/>
                      <a:pt x="692" y="251"/>
                      <a:pt x="692" y="250"/>
                    </a:cubicBezTo>
                    <a:cubicBezTo>
                      <a:pt x="692" y="250"/>
                      <a:pt x="692" y="249"/>
                      <a:pt x="692" y="248"/>
                    </a:cubicBezTo>
                    <a:cubicBezTo>
                      <a:pt x="692" y="248"/>
                      <a:pt x="692" y="247"/>
                      <a:pt x="692" y="246"/>
                    </a:cubicBezTo>
                    <a:cubicBezTo>
                      <a:pt x="692" y="245"/>
                      <a:pt x="692" y="245"/>
                      <a:pt x="692" y="245"/>
                    </a:cubicBezTo>
                    <a:cubicBezTo>
                      <a:pt x="692" y="244"/>
                      <a:pt x="692" y="243"/>
                      <a:pt x="692" y="242"/>
                    </a:cubicBezTo>
                    <a:cubicBezTo>
                      <a:pt x="692" y="242"/>
                      <a:pt x="692" y="241"/>
                      <a:pt x="692" y="240"/>
                    </a:cubicBezTo>
                    <a:cubicBezTo>
                      <a:pt x="692" y="238"/>
                      <a:pt x="692" y="238"/>
                      <a:pt x="692" y="238"/>
                    </a:cubicBezTo>
                    <a:cubicBezTo>
                      <a:pt x="693" y="238"/>
                      <a:pt x="693" y="237"/>
                      <a:pt x="693" y="235"/>
                    </a:cubicBezTo>
                    <a:cubicBezTo>
                      <a:pt x="696" y="232"/>
                      <a:pt x="696" y="231"/>
                      <a:pt x="696" y="227"/>
                    </a:cubicBezTo>
                    <a:cubicBezTo>
                      <a:pt x="698" y="225"/>
                      <a:pt x="700" y="222"/>
                      <a:pt x="697" y="218"/>
                    </a:cubicBezTo>
                    <a:cubicBezTo>
                      <a:pt x="695" y="218"/>
                      <a:pt x="695" y="218"/>
                      <a:pt x="692" y="225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7"/>
                      <a:pt x="692" y="227"/>
                      <a:pt x="692" y="227"/>
                    </a:cubicBezTo>
                    <a:cubicBezTo>
                      <a:pt x="691" y="227"/>
                      <a:pt x="691" y="227"/>
                      <a:pt x="688" y="234"/>
                    </a:cubicBezTo>
                    <a:cubicBezTo>
                      <a:pt x="686" y="235"/>
                      <a:pt x="686" y="235"/>
                      <a:pt x="686" y="236"/>
                    </a:cubicBezTo>
                    <a:cubicBezTo>
                      <a:pt x="684" y="236"/>
                      <a:pt x="684" y="236"/>
                      <a:pt x="683" y="237"/>
                    </a:cubicBezTo>
                    <a:cubicBezTo>
                      <a:pt x="681" y="237"/>
                      <a:pt x="680" y="239"/>
                      <a:pt x="679" y="243"/>
                    </a:cubicBezTo>
                    <a:cubicBezTo>
                      <a:pt x="679" y="244"/>
                      <a:pt x="679" y="244"/>
                      <a:pt x="679" y="244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6" y="248"/>
                      <a:pt x="679" y="254"/>
                      <a:pt x="684" y="256"/>
                    </a:cubicBezTo>
                    <a:cubicBezTo>
                      <a:pt x="684" y="257"/>
                      <a:pt x="684" y="258"/>
                      <a:pt x="685" y="258"/>
                    </a:cubicBezTo>
                    <a:cubicBezTo>
                      <a:pt x="686" y="267"/>
                      <a:pt x="684" y="269"/>
                      <a:pt x="680" y="272"/>
                    </a:cubicBezTo>
                    <a:cubicBezTo>
                      <a:pt x="678" y="274"/>
                      <a:pt x="675" y="276"/>
                      <a:pt x="675" y="283"/>
                    </a:cubicBezTo>
                    <a:cubicBezTo>
                      <a:pt x="674" y="283"/>
                      <a:pt x="674" y="284"/>
                      <a:pt x="674" y="289"/>
                    </a:cubicBezTo>
                    <a:cubicBezTo>
                      <a:pt x="672" y="292"/>
                      <a:pt x="668" y="293"/>
                      <a:pt x="667" y="297"/>
                    </a:cubicBezTo>
                    <a:cubicBezTo>
                      <a:pt x="664" y="297"/>
                      <a:pt x="664" y="297"/>
                      <a:pt x="664" y="298"/>
                    </a:cubicBezTo>
                    <a:cubicBezTo>
                      <a:pt x="662" y="297"/>
                      <a:pt x="661" y="297"/>
                      <a:pt x="659" y="297"/>
                    </a:cubicBezTo>
                    <a:cubicBezTo>
                      <a:pt x="653" y="297"/>
                      <a:pt x="652" y="299"/>
                      <a:pt x="651" y="302"/>
                    </a:cubicBezTo>
                    <a:cubicBezTo>
                      <a:pt x="652" y="302"/>
                      <a:pt x="652" y="302"/>
                      <a:pt x="652" y="302"/>
                    </a:cubicBezTo>
                    <a:cubicBezTo>
                      <a:pt x="653" y="303"/>
                      <a:pt x="653" y="303"/>
                      <a:pt x="653" y="303"/>
                    </a:cubicBezTo>
                    <a:cubicBezTo>
                      <a:pt x="654" y="303"/>
                      <a:pt x="654" y="303"/>
                      <a:pt x="654" y="303"/>
                    </a:cubicBezTo>
                    <a:cubicBezTo>
                      <a:pt x="654" y="303"/>
                      <a:pt x="654" y="303"/>
                      <a:pt x="655" y="303"/>
                    </a:cubicBezTo>
                    <a:cubicBezTo>
                      <a:pt x="656" y="304"/>
                      <a:pt x="656" y="304"/>
                      <a:pt x="656" y="304"/>
                    </a:cubicBezTo>
                    <a:cubicBezTo>
                      <a:pt x="657" y="304"/>
                      <a:pt x="657" y="304"/>
                      <a:pt x="658" y="304"/>
                    </a:cubicBezTo>
                    <a:cubicBezTo>
                      <a:pt x="658" y="304"/>
                      <a:pt x="658" y="304"/>
                      <a:pt x="659" y="304"/>
                    </a:cubicBezTo>
                    <a:cubicBezTo>
                      <a:pt x="659" y="306"/>
                      <a:pt x="661" y="307"/>
                      <a:pt x="662" y="308"/>
                    </a:cubicBezTo>
                    <a:cubicBezTo>
                      <a:pt x="672" y="306"/>
                      <a:pt x="672" y="306"/>
                      <a:pt x="674" y="304"/>
                    </a:cubicBezTo>
                    <a:cubicBezTo>
                      <a:pt x="674" y="304"/>
                      <a:pt x="674" y="304"/>
                      <a:pt x="675" y="304"/>
                    </a:cubicBezTo>
                    <a:cubicBezTo>
                      <a:pt x="676" y="304"/>
                      <a:pt x="676" y="304"/>
                      <a:pt x="676" y="304"/>
                    </a:cubicBezTo>
                    <a:cubicBezTo>
                      <a:pt x="677" y="304"/>
                      <a:pt x="677" y="304"/>
                      <a:pt x="678" y="304"/>
                    </a:cubicBezTo>
                    <a:cubicBezTo>
                      <a:pt x="678" y="304"/>
                      <a:pt x="679" y="304"/>
                      <a:pt x="679" y="305"/>
                    </a:cubicBezTo>
                    <a:cubicBezTo>
                      <a:pt x="680" y="305"/>
                      <a:pt x="680" y="305"/>
                      <a:pt x="680" y="305"/>
                    </a:cubicBezTo>
                    <a:cubicBezTo>
                      <a:pt x="681" y="305"/>
                      <a:pt x="681" y="305"/>
                      <a:pt x="682" y="305"/>
                    </a:cubicBezTo>
                    <a:cubicBezTo>
                      <a:pt x="682" y="305"/>
                      <a:pt x="682" y="305"/>
                      <a:pt x="683" y="305"/>
                    </a:cubicBezTo>
                    <a:cubicBezTo>
                      <a:pt x="684" y="305"/>
                      <a:pt x="684" y="305"/>
                      <a:pt x="684" y="305"/>
                    </a:cubicBezTo>
                    <a:cubicBezTo>
                      <a:pt x="685" y="306"/>
                      <a:pt x="685" y="307"/>
                      <a:pt x="686" y="307"/>
                    </a:cubicBezTo>
                    <a:cubicBezTo>
                      <a:pt x="687" y="307"/>
                      <a:pt x="687" y="306"/>
                      <a:pt x="687" y="305"/>
                    </a:cubicBezTo>
                    <a:cubicBezTo>
                      <a:pt x="691" y="305"/>
                      <a:pt x="691" y="304"/>
                      <a:pt x="695" y="297"/>
                    </a:cubicBezTo>
                    <a:cubicBezTo>
                      <a:pt x="695" y="297"/>
                      <a:pt x="695" y="296"/>
                      <a:pt x="695" y="296"/>
                    </a:cubicBezTo>
                    <a:cubicBezTo>
                      <a:pt x="695" y="295"/>
                      <a:pt x="695" y="294"/>
                      <a:pt x="695" y="294"/>
                    </a:cubicBezTo>
                    <a:cubicBezTo>
                      <a:pt x="695" y="293"/>
                      <a:pt x="695" y="293"/>
                      <a:pt x="695" y="292"/>
                    </a:cubicBezTo>
                    <a:cubicBezTo>
                      <a:pt x="695" y="291"/>
                      <a:pt x="695" y="291"/>
                      <a:pt x="695" y="291"/>
                    </a:cubicBezTo>
                    <a:cubicBezTo>
                      <a:pt x="695" y="290"/>
                      <a:pt x="695" y="289"/>
                      <a:pt x="695" y="288"/>
                    </a:cubicBezTo>
                    <a:cubicBezTo>
                      <a:pt x="695" y="287"/>
                      <a:pt x="695" y="287"/>
                      <a:pt x="695" y="287"/>
                    </a:cubicBezTo>
                    <a:cubicBezTo>
                      <a:pt x="695" y="286"/>
                      <a:pt x="695" y="285"/>
                      <a:pt x="695" y="285"/>
                    </a:cubicBezTo>
                    <a:cubicBezTo>
                      <a:pt x="694" y="284"/>
                      <a:pt x="694" y="283"/>
                      <a:pt x="694" y="283"/>
                    </a:cubicBezTo>
                    <a:cubicBezTo>
                      <a:pt x="696" y="283"/>
                      <a:pt x="696" y="282"/>
                      <a:pt x="696" y="281"/>
                    </a:cubicBezTo>
                    <a:cubicBezTo>
                      <a:pt x="697" y="281"/>
                      <a:pt x="697" y="281"/>
                      <a:pt x="697" y="281"/>
                    </a:cubicBezTo>
                    <a:cubicBezTo>
                      <a:pt x="698" y="281"/>
                      <a:pt x="699" y="281"/>
                      <a:pt x="699" y="281"/>
                    </a:cubicBezTo>
                    <a:cubicBezTo>
                      <a:pt x="704" y="281"/>
                      <a:pt x="705" y="282"/>
                      <a:pt x="707" y="284"/>
                    </a:cubicBezTo>
                    <a:cubicBezTo>
                      <a:pt x="707" y="279"/>
                      <a:pt x="706" y="279"/>
                      <a:pt x="705" y="278"/>
                    </a:cubicBezTo>
                    <a:cubicBezTo>
                      <a:pt x="698" y="279"/>
                      <a:pt x="698" y="279"/>
                      <a:pt x="698" y="279"/>
                    </a:cubicBezTo>
                    <a:cubicBezTo>
                      <a:pt x="697" y="279"/>
                      <a:pt x="697" y="279"/>
                      <a:pt x="697" y="279"/>
                    </a:cubicBezTo>
                    <a:cubicBezTo>
                      <a:pt x="697" y="278"/>
                      <a:pt x="697" y="278"/>
                      <a:pt x="697" y="278"/>
                    </a:cubicBezTo>
                    <a:cubicBezTo>
                      <a:pt x="697" y="278"/>
                      <a:pt x="697" y="277"/>
                      <a:pt x="697" y="277"/>
                    </a:cubicBezTo>
                    <a:cubicBezTo>
                      <a:pt x="697" y="277"/>
                      <a:pt x="697" y="276"/>
                      <a:pt x="697" y="276"/>
                    </a:cubicBezTo>
                    <a:cubicBezTo>
                      <a:pt x="697" y="275"/>
                      <a:pt x="697" y="275"/>
                      <a:pt x="697" y="275"/>
                    </a:cubicBezTo>
                    <a:cubicBezTo>
                      <a:pt x="697" y="274"/>
                      <a:pt x="697" y="274"/>
                      <a:pt x="697" y="274"/>
                    </a:cubicBezTo>
                    <a:cubicBezTo>
                      <a:pt x="697" y="274"/>
                      <a:pt x="697" y="273"/>
                      <a:pt x="697" y="273"/>
                    </a:cubicBezTo>
                    <a:cubicBezTo>
                      <a:pt x="697" y="272"/>
                      <a:pt x="697" y="272"/>
                      <a:pt x="697" y="272"/>
                    </a:cubicBezTo>
                    <a:cubicBezTo>
                      <a:pt x="697" y="271"/>
                      <a:pt x="697" y="271"/>
                      <a:pt x="697" y="271"/>
                    </a:cubicBezTo>
                    <a:cubicBezTo>
                      <a:pt x="698" y="270"/>
                      <a:pt x="698" y="270"/>
                      <a:pt x="698" y="269"/>
                    </a:cubicBezTo>
                    <a:cubicBezTo>
                      <a:pt x="699" y="268"/>
                      <a:pt x="699" y="268"/>
                      <a:pt x="703" y="271"/>
                    </a:cubicBezTo>
                    <a:cubicBezTo>
                      <a:pt x="703" y="271"/>
                      <a:pt x="703" y="271"/>
                      <a:pt x="703" y="271"/>
                    </a:cubicBezTo>
                    <a:cubicBezTo>
                      <a:pt x="704" y="269"/>
                      <a:pt x="703" y="268"/>
                      <a:pt x="704" y="266"/>
                    </a:cubicBezTo>
                    <a:cubicBezTo>
                      <a:pt x="705" y="265"/>
                      <a:pt x="706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4" y="266"/>
                      <a:pt x="714" y="266"/>
                      <a:pt x="714" y="266"/>
                    </a:cubicBezTo>
                    <a:cubicBezTo>
                      <a:pt x="714" y="266"/>
                      <a:pt x="715" y="266"/>
                      <a:pt x="716" y="266"/>
                    </a:cubicBezTo>
                    <a:cubicBezTo>
                      <a:pt x="717" y="266"/>
                      <a:pt x="718" y="266"/>
                      <a:pt x="718" y="266"/>
                    </a:cubicBezTo>
                    <a:cubicBezTo>
                      <a:pt x="720" y="266"/>
                      <a:pt x="723" y="266"/>
                      <a:pt x="724" y="264"/>
                    </a:cubicBezTo>
                    <a:moveTo>
                      <a:pt x="752" y="216"/>
                    </a:moveTo>
                    <a:cubicBezTo>
                      <a:pt x="752" y="216"/>
                      <a:pt x="752" y="216"/>
                      <a:pt x="751" y="215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49" y="216"/>
                      <a:pt x="749" y="216"/>
                      <a:pt x="748" y="216"/>
                    </a:cubicBezTo>
                    <a:cubicBezTo>
                      <a:pt x="748" y="216"/>
                      <a:pt x="748" y="216"/>
                      <a:pt x="748" y="216"/>
                    </a:cubicBezTo>
                    <a:cubicBezTo>
                      <a:pt x="747" y="216"/>
                      <a:pt x="747" y="216"/>
                      <a:pt x="747" y="216"/>
                    </a:cubicBezTo>
                    <a:cubicBezTo>
                      <a:pt x="746" y="216"/>
                      <a:pt x="746" y="216"/>
                      <a:pt x="746" y="216"/>
                    </a:cubicBezTo>
                    <a:cubicBezTo>
                      <a:pt x="746" y="216"/>
                      <a:pt x="746" y="216"/>
                      <a:pt x="745" y="216"/>
                    </a:cubicBezTo>
                    <a:cubicBezTo>
                      <a:pt x="745" y="216"/>
                      <a:pt x="745" y="216"/>
                      <a:pt x="744" y="216"/>
                    </a:cubicBezTo>
                    <a:cubicBezTo>
                      <a:pt x="744" y="216"/>
                      <a:pt x="744" y="216"/>
                      <a:pt x="744" y="216"/>
                    </a:cubicBezTo>
                    <a:cubicBezTo>
                      <a:pt x="743" y="216"/>
                      <a:pt x="743" y="216"/>
                      <a:pt x="743" y="216"/>
                    </a:cubicBezTo>
                    <a:cubicBezTo>
                      <a:pt x="742" y="216"/>
                      <a:pt x="742" y="216"/>
                      <a:pt x="742" y="216"/>
                    </a:cubicBezTo>
                    <a:cubicBezTo>
                      <a:pt x="741" y="216"/>
                      <a:pt x="741" y="216"/>
                      <a:pt x="741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39" y="216"/>
                      <a:pt x="739" y="216"/>
                      <a:pt x="739" y="216"/>
                    </a:cubicBezTo>
                    <a:cubicBezTo>
                      <a:pt x="738" y="216"/>
                      <a:pt x="738" y="216"/>
                      <a:pt x="738" y="216"/>
                    </a:cubicBezTo>
                    <a:cubicBezTo>
                      <a:pt x="737" y="213"/>
                      <a:pt x="736" y="213"/>
                      <a:pt x="736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4" y="212"/>
                    </a:cubicBezTo>
                    <a:cubicBezTo>
                      <a:pt x="734" y="212"/>
                      <a:pt x="734" y="212"/>
                      <a:pt x="734" y="212"/>
                    </a:cubicBezTo>
                    <a:cubicBezTo>
                      <a:pt x="734" y="212"/>
                      <a:pt x="734" y="212"/>
                      <a:pt x="733" y="212"/>
                    </a:cubicBezTo>
                    <a:cubicBezTo>
                      <a:pt x="732" y="212"/>
                      <a:pt x="731" y="212"/>
                      <a:pt x="729" y="211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1"/>
                      <a:pt x="729" y="212"/>
                    </a:cubicBezTo>
                    <a:cubicBezTo>
                      <a:pt x="729" y="213"/>
                      <a:pt x="731" y="213"/>
                      <a:pt x="731" y="213"/>
                    </a:cubicBezTo>
                    <a:cubicBezTo>
                      <a:pt x="733" y="216"/>
                      <a:pt x="733" y="216"/>
                      <a:pt x="735" y="219"/>
                    </a:cubicBezTo>
                    <a:cubicBezTo>
                      <a:pt x="739" y="225"/>
                      <a:pt x="740" y="226"/>
                      <a:pt x="742" y="227"/>
                    </a:cubicBezTo>
                    <a:cubicBezTo>
                      <a:pt x="742" y="227"/>
                      <a:pt x="742" y="227"/>
                      <a:pt x="742" y="227"/>
                    </a:cubicBezTo>
                    <a:cubicBezTo>
                      <a:pt x="743" y="227"/>
                      <a:pt x="743" y="227"/>
                      <a:pt x="743" y="227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5" y="229"/>
                      <a:pt x="746" y="231"/>
                      <a:pt x="748" y="231"/>
                    </a:cubicBezTo>
                    <a:cubicBezTo>
                      <a:pt x="748" y="231"/>
                      <a:pt x="748" y="230"/>
                      <a:pt x="748" y="229"/>
                    </a:cubicBezTo>
                    <a:cubicBezTo>
                      <a:pt x="748" y="229"/>
                      <a:pt x="748" y="229"/>
                      <a:pt x="748" y="229"/>
                    </a:cubicBezTo>
                    <a:cubicBezTo>
                      <a:pt x="746" y="229"/>
                      <a:pt x="744" y="226"/>
                      <a:pt x="743" y="221"/>
                    </a:cubicBezTo>
                    <a:cubicBezTo>
                      <a:pt x="743" y="220"/>
                      <a:pt x="744" y="220"/>
                      <a:pt x="744" y="220"/>
                    </a:cubicBezTo>
                    <a:cubicBezTo>
                      <a:pt x="747" y="220"/>
                      <a:pt x="749" y="223"/>
                      <a:pt x="752" y="223"/>
                    </a:cubicBezTo>
                    <a:cubicBezTo>
                      <a:pt x="752" y="223"/>
                      <a:pt x="753" y="223"/>
                      <a:pt x="752" y="216"/>
                    </a:cubicBezTo>
                    <a:moveTo>
                      <a:pt x="825" y="188"/>
                    </a:moveTo>
                    <a:cubicBezTo>
                      <a:pt x="821" y="183"/>
                      <a:pt x="814" y="178"/>
                      <a:pt x="812" y="179"/>
                    </a:cubicBezTo>
                    <a:cubicBezTo>
                      <a:pt x="812" y="180"/>
                      <a:pt x="812" y="180"/>
                      <a:pt x="812" y="180"/>
                    </a:cubicBezTo>
                    <a:cubicBezTo>
                      <a:pt x="813" y="180"/>
                      <a:pt x="813" y="180"/>
                      <a:pt x="813" y="180"/>
                    </a:cubicBezTo>
                    <a:cubicBezTo>
                      <a:pt x="813" y="180"/>
                      <a:pt x="814" y="180"/>
                      <a:pt x="814" y="180"/>
                    </a:cubicBezTo>
                    <a:cubicBezTo>
                      <a:pt x="815" y="180"/>
                      <a:pt x="816" y="182"/>
                      <a:pt x="818" y="182"/>
                    </a:cubicBezTo>
                    <a:cubicBezTo>
                      <a:pt x="824" y="189"/>
                      <a:pt x="827" y="192"/>
                      <a:pt x="828" y="194"/>
                    </a:cubicBezTo>
                    <a:cubicBezTo>
                      <a:pt x="829" y="194"/>
                      <a:pt x="828" y="192"/>
                      <a:pt x="825" y="188"/>
                    </a:cubicBezTo>
                    <a:moveTo>
                      <a:pt x="782" y="39"/>
                    </a:moveTo>
                    <a:cubicBezTo>
                      <a:pt x="783" y="39"/>
                      <a:pt x="783" y="39"/>
                      <a:pt x="783" y="39"/>
                    </a:cubicBezTo>
                    <a:cubicBezTo>
                      <a:pt x="783" y="39"/>
                      <a:pt x="783" y="39"/>
                      <a:pt x="783" y="39"/>
                    </a:cubicBezTo>
                    <a:cubicBezTo>
                      <a:pt x="784" y="39"/>
                      <a:pt x="784" y="39"/>
                      <a:pt x="784" y="39"/>
                    </a:cubicBezTo>
                    <a:cubicBezTo>
                      <a:pt x="784" y="39"/>
                      <a:pt x="784" y="39"/>
                      <a:pt x="787" y="40"/>
                    </a:cubicBezTo>
                    <a:cubicBezTo>
                      <a:pt x="787" y="40"/>
                      <a:pt x="787" y="40"/>
                      <a:pt x="787" y="40"/>
                    </a:cubicBezTo>
                    <a:cubicBezTo>
                      <a:pt x="788" y="41"/>
                      <a:pt x="788" y="41"/>
                      <a:pt x="789" y="41"/>
                    </a:cubicBezTo>
                    <a:cubicBezTo>
                      <a:pt x="789" y="41"/>
                      <a:pt x="789" y="41"/>
                      <a:pt x="790" y="42"/>
                    </a:cubicBezTo>
                    <a:cubicBezTo>
                      <a:pt x="790" y="43"/>
                      <a:pt x="790" y="43"/>
                      <a:pt x="790" y="43"/>
                    </a:cubicBezTo>
                    <a:cubicBezTo>
                      <a:pt x="791" y="43"/>
                      <a:pt x="791" y="43"/>
                      <a:pt x="791" y="43"/>
                    </a:cubicBezTo>
                    <a:cubicBezTo>
                      <a:pt x="792" y="43"/>
                      <a:pt x="792" y="43"/>
                      <a:pt x="793" y="43"/>
                    </a:cubicBezTo>
                    <a:cubicBezTo>
                      <a:pt x="793" y="43"/>
                      <a:pt x="793" y="43"/>
                      <a:pt x="794" y="43"/>
                    </a:cubicBezTo>
                    <a:cubicBezTo>
                      <a:pt x="794" y="43"/>
                      <a:pt x="794" y="44"/>
                      <a:pt x="798" y="46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9"/>
                      <a:pt x="801" y="49"/>
                      <a:pt x="801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3" y="49"/>
                      <a:pt x="803" y="49"/>
                      <a:pt x="803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5" y="49"/>
                      <a:pt x="805" y="49"/>
                      <a:pt x="805" y="49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5" y="48"/>
                      <a:pt x="805" y="48"/>
                      <a:pt x="805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7" y="48"/>
                      <a:pt x="807" y="48"/>
                      <a:pt x="807" y="48"/>
                    </a:cubicBezTo>
                    <a:cubicBezTo>
                      <a:pt x="807" y="48"/>
                      <a:pt x="807" y="48"/>
                      <a:pt x="809" y="49"/>
                    </a:cubicBezTo>
                    <a:cubicBezTo>
                      <a:pt x="809" y="49"/>
                      <a:pt x="810" y="49"/>
                      <a:pt x="810" y="49"/>
                    </a:cubicBezTo>
                    <a:cubicBezTo>
                      <a:pt x="810" y="49"/>
                      <a:pt x="810" y="50"/>
                      <a:pt x="811" y="50"/>
                    </a:cubicBezTo>
                    <a:cubicBezTo>
                      <a:pt x="811" y="50"/>
                      <a:pt x="812" y="50"/>
                      <a:pt x="812" y="50"/>
                    </a:cubicBezTo>
                    <a:cubicBezTo>
                      <a:pt x="812" y="51"/>
                      <a:pt x="812" y="51"/>
                      <a:pt x="812" y="51"/>
                    </a:cubicBezTo>
                    <a:cubicBezTo>
                      <a:pt x="813" y="51"/>
                      <a:pt x="813" y="51"/>
                      <a:pt x="813" y="51"/>
                    </a:cubicBezTo>
                    <a:cubicBezTo>
                      <a:pt x="813" y="51"/>
                      <a:pt x="813" y="51"/>
                      <a:pt x="814" y="51"/>
                    </a:cubicBezTo>
                    <a:cubicBezTo>
                      <a:pt x="814" y="51"/>
                      <a:pt x="815" y="51"/>
                      <a:pt x="819" y="54"/>
                    </a:cubicBezTo>
                    <a:cubicBezTo>
                      <a:pt x="823" y="56"/>
                      <a:pt x="828" y="57"/>
                      <a:pt x="833" y="60"/>
                    </a:cubicBezTo>
                    <a:cubicBezTo>
                      <a:pt x="833" y="60"/>
                      <a:pt x="833" y="60"/>
                      <a:pt x="834" y="60"/>
                    </a:cubicBezTo>
                    <a:cubicBezTo>
                      <a:pt x="834" y="61"/>
                      <a:pt x="834" y="61"/>
                      <a:pt x="834" y="61"/>
                    </a:cubicBezTo>
                    <a:cubicBezTo>
                      <a:pt x="835" y="61"/>
                      <a:pt x="835" y="61"/>
                      <a:pt x="835" y="61"/>
                    </a:cubicBezTo>
                    <a:cubicBezTo>
                      <a:pt x="836" y="61"/>
                      <a:pt x="836" y="61"/>
                      <a:pt x="836" y="61"/>
                    </a:cubicBezTo>
                    <a:cubicBezTo>
                      <a:pt x="836" y="62"/>
                      <a:pt x="836" y="62"/>
                      <a:pt x="836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8" y="62"/>
                      <a:pt x="838" y="62"/>
                      <a:pt x="838" y="63"/>
                    </a:cubicBezTo>
                    <a:cubicBezTo>
                      <a:pt x="840" y="63"/>
                      <a:pt x="842" y="65"/>
                      <a:pt x="843" y="65"/>
                    </a:cubicBezTo>
                    <a:cubicBezTo>
                      <a:pt x="845" y="67"/>
                      <a:pt x="845" y="67"/>
                      <a:pt x="845" y="67"/>
                    </a:cubicBezTo>
                    <a:cubicBezTo>
                      <a:pt x="846" y="67"/>
                      <a:pt x="846" y="67"/>
                      <a:pt x="846" y="67"/>
                    </a:cubicBezTo>
                    <a:cubicBezTo>
                      <a:pt x="849" y="68"/>
                      <a:pt x="849" y="68"/>
                      <a:pt x="849" y="68"/>
                    </a:cubicBezTo>
                    <a:cubicBezTo>
                      <a:pt x="849" y="69"/>
                      <a:pt x="849" y="69"/>
                      <a:pt x="849" y="69"/>
                    </a:cubicBezTo>
                    <a:cubicBezTo>
                      <a:pt x="852" y="70"/>
                      <a:pt x="853" y="71"/>
                      <a:pt x="855" y="72"/>
                    </a:cubicBezTo>
                    <a:cubicBezTo>
                      <a:pt x="856" y="72"/>
                      <a:pt x="856" y="72"/>
                      <a:pt x="856" y="72"/>
                    </a:cubicBezTo>
                    <a:cubicBezTo>
                      <a:pt x="856" y="72"/>
                      <a:pt x="856" y="72"/>
                      <a:pt x="855" y="71"/>
                    </a:cubicBezTo>
                    <a:cubicBezTo>
                      <a:pt x="854" y="71"/>
                      <a:pt x="854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62" y="75"/>
                      <a:pt x="872" y="81"/>
                      <a:pt x="880" y="86"/>
                    </a:cubicBezTo>
                    <a:cubicBezTo>
                      <a:pt x="883" y="88"/>
                      <a:pt x="883" y="88"/>
                      <a:pt x="883" y="88"/>
                    </a:cubicBezTo>
                    <a:cubicBezTo>
                      <a:pt x="883" y="88"/>
                      <a:pt x="883" y="87"/>
                      <a:pt x="882" y="87"/>
                    </a:cubicBezTo>
                    <a:cubicBezTo>
                      <a:pt x="882" y="87"/>
                      <a:pt x="882" y="87"/>
                      <a:pt x="881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79" y="86"/>
                      <a:pt x="879" y="86"/>
                      <a:pt x="879" y="86"/>
                    </a:cubicBezTo>
                    <a:cubicBezTo>
                      <a:pt x="878" y="86"/>
                      <a:pt x="878" y="86"/>
                      <a:pt x="878" y="86"/>
                    </a:cubicBezTo>
                    <a:cubicBezTo>
                      <a:pt x="878" y="85"/>
                      <a:pt x="877" y="84"/>
                      <a:pt x="877" y="84"/>
                    </a:cubicBezTo>
                    <a:cubicBezTo>
                      <a:pt x="877" y="84"/>
                      <a:pt x="877" y="84"/>
                      <a:pt x="872" y="81"/>
                    </a:cubicBezTo>
                    <a:cubicBezTo>
                      <a:pt x="868" y="80"/>
                      <a:pt x="868" y="80"/>
                      <a:pt x="856" y="74"/>
                    </a:cubicBezTo>
                    <a:cubicBezTo>
                      <a:pt x="855" y="73"/>
                      <a:pt x="855" y="73"/>
                      <a:pt x="855" y="73"/>
                    </a:cubicBezTo>
                    <a:cubicBezTo>
                      <a:pt x="855" y="73"/>
                      <a:pt x="855" y="73"/>
                      <a:pt x="852" y="73"/>
                    </a:cubicBezTo>
                    <a:cubicBezTo>
                      <a:pt x="854" y="74"/>
                      <a:pt x="854" y="74"/>
                      <a:pt x="854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6" y="75"/>
                      <a:pt x="856" y="75"/>
                    </a:cubicBezTo>
                    <a:cubicBezTo>
                      <a:pt x="857" y="75"/>
                      <a:pt x="858" y="75"/>
                      <a:pt x="858" y="75"/>
                    </a:cubicBezTo>
                    <a:cubicBezTo>
                      <a:pt x="858" y="75"/>
                      <a:pt x="858" y="76"/>
                      <a:pt x="858" y="76"/>
                    </a:cubicBezTo>
                    <a:cubicBezTo>
                      <a:pt x="859" y="76"/>
                      <a:pt x="859" y="76"/>
                      <a:pt x="859" y="76"/>
                    </a:cubicBezTo>
                    <a:cubicBezTo>
                      <a:pt x="859" y="76"/>
                      <a:pt x="859" y="76"/>
                      <a:pt x="860" y="76"/>
                    </a:cubicBezTo>
                    <a:cubicBezTo>
                      <a:pt x="860" y="77"/>
                      <a:pt x="860" y="77"/>
                      <a:pt x="860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2" y="78"/>
                      <a:pt x="862" y="78"/>
                      <a:pt x="862" y="78"/>
                    </a:cubicBezTo>
                    <a:cubicBezTo>
                      <a:pt x="862" y="78"/>
                      <a:pt x="863" y="78"/>
                      <a:pt x="863" y="79"/>
                    </a:cubicBezTo>
                    <a:cubicBezTo>
                      <a:pt x="864" y="79"/>
                      <a:pt x="864" y="79"/>
                      <a:pt x="864" y="79"/>
                    </a:cubicBezTo>
                    <a:cubicBezTo>
                      <a:pt x="865" y="80"/>
                      <a:pt x="865" y="80"/>
                      <a:pt x="865" y="80"/>
                    </a:cubicBezTo>
                    <a:cubicBezTo>
                      <a:pt x="866" y="80"/>
                      <a:pt x="866" y="80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8" y="82"/>
                      <a:pt x="868" y="82"/>
                      <a:pt x="868" y="82"/>
                    </a:cubicBezTo>
                    <a:cubicBezTo>
                      <a:pt x="868" y="82"/>
                      <a:pt x="868" y="82"/>
                      <a:pt x="870" y="84"/>
                    </a:cubicBezTo>
                    <a:cubicBezTo>
                      <a:pt x="871" y="84"/>
                      <a:pt x="874" y="86"/>
                      <a:pt x="876" y="86"/>
                    </a:cubicBezTo>
                    <a:cubicBezTo>
                      <a:pt x="876" y="86"/>
                      <a:pt x="876" y="86"/>
                      <a:pt x="876" y="86"/>
                    </a:cubicBezTo>
                    <a:cubicBezTo>
                      <a:pt x="876" y="87"/>
                      <a:pt x="876" y="87"/>
                      <a:pt x="876" y="87"/>
                    </a:cubicBezTo>
                    <a:cubicBezTo>
                      <a:pt x="877" y="87"/>
                      <a:pt x="877" y="87"/>
                      <a:pt x="877" y="87"/>
                    </a:cubicBezTo>
                    <a:cubicBezTo>
                      <a:pt x="877" y="87"/>
                      <a:pt x="877" y="87"/>
                      <a:pt x="878" y="87"/>
                    </a:cubicBezTo>
                    <a:cubicBezTo>
                      <a:pt x="878" y="87"/>
                      <a:pt x="878" y="88"/>
                      <a:pt x="879" y="88"/>
                    </a:cubicBezTo>
                    <a:cubicBezTo>
                      <a:pt x="880" y="88"/>
                      <a:pt x="880" y="88"/>
                      <a:pt x="880" y="88"/>
                    </a:cubicBezTo>
                    <a:cubicBezTo>
                      <a:pt x="880" y="88"/>
                      <a:pt x="880" y="89"/>
                      <a:pt x="880" y="89"/>
                    </a:cubicBezTo>
                    <a:cubicBezTo>
                      <a:pt x="880" y="89"/>
                      <a:pt x="881" y="89"/>
                      <a:pt x="882" y="89"/>
                    </a:cubicBezTo>
                    <a:cubicBezTo>
                      <a:pt x="882" y="89"/>
                      <a:pt x="882" y="89"/>
                      <a:pt x="883" y="90"/>
                    </a:cubicBezTo>
                    <a:cubicBezTo>
                      <a:pt x="883" y="90"/>
                      <a:pt x="883" y="90"/>
                      <a:pt x="883" y="90"/>
                    </a:cubicBezTo>
                    <a:cubicBezTo>
                      <a:pt x="883" y="90"/>
                      <a:pt x="884" y="90"/>
                      <a:pt x="887" y="92"/>
                    </a:cubicBezTo>
                    <a:cubicBezTo>
                      <a:pt x="889" y="93"/>
                      <a:pt x="890" y="95"/>
                      <a:pt x="891" y="96"/>
                    </a:cubicBezTo>
                    <a:cubicBezTo>
                      <a:pt x="893" y="98"/>
                      <a:pt x="893" y="98"/>
                      <a:pt x="893" y="98"/>
                    </a:cubicBezTo>
                    <a:cubicBezTo>
                      <a:pt x="895" y="99"/>
                      <a:pt x="895" y="99"/>
                      <a:pt x="895" y="99"/>
                    </a:cubicBezTo>
                    <a:cubicBezTo>
                      <a:pt x="902" y="105"/>
                      <a:pt x="902" y="105"/>
                      <a:pt x="905" y="109"/>
                    </a:cubicBezTo>
                    <a:cubicBezTo>
                      <a:pt x="910" y="113"/>
                      <a:pt x="915" y="116"/>
                      <a:pt x="923" y="122"/>
                    </a:cubicBezTo>
                    <a:cubicBezTo>
                      <a:pt x="926" y="124"/>
                      <a:pt x="930" y="126"/>
                      <a:pt x="933" y="127"/>
                    </a:cubicBezTo>
                    <a:cubicBezTo>
                      <a:pt x="934" y="129"/>
                      <a:pt x="938" y="130"/>
                      <a:pt x="940" y="132"/>
                    </a:cubicBezTo>
                    <a:cubicBezTo>
                      <a:pt x="940" y="132"/>
                      <a:pt x="940" y="132"/>
                      <a:pt x="938" y="129"/>
                    </a:cubicBezTo>
                    <a:cubicBezTo>
                      <a:pt x="936" y="127"/>
                      <a:pt x="933" y="126"/>
                      <a:pt x="932" y="124"/>
                    </a:cubicBezTo>
                    <a:cubicBezTo>
                      <a:pt x="932" y="123"/>
                      <a:pt x="932" y="123"/>
                      <a:pt x="932" y="123"/>
                    </a:cubicBezTo>
                    <a:cubicBezTo>
                      <a:pt x="934" y="125"/>
                      <a:pt x="934" y="125"/>
                      <a:pt x="934" y="125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32" y="123"/>
                      <a:pt x="930" y="121"/>
                      <a:pt x="928" y="119"/>
                    </a:cubicBezTo>
                    <a:cubicBezTo>
                      <a:pt x="926" y="118"/>
                      <a:pt x="926" y="118"/>
                      <a:pt x="926" y="118"/>
                    </a:cubicBezTo>
                    <a:cubicBezTo>
                      <a:pt x="928" y="119"/>
                      <a:pt x="928" y="119"/>
                      <a:pt x="928" y="119"/>
                    </a:cubicBezTo>
                    <a:cubicBezTo>
                      <a:pt x="932" y="122"/>
                      <a:pt x="932" y="122"/>
                      <a:pt x="932" y="122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63" y="147"/>
                      <a:pt x="967" y="151"/>
                      <a:pt x="999" y="183"/>
                    </a:cubicBezTo>
                    <a:cubicBezTo>
                      <a:pt x="1036" y="226"/>
                      <a:pt x="1043" y="236"/>
                      <a:pt x="1070" y="277"/>
                    </a:cubicBezTo>
                    <a:cubicBezTo>
                      <a:pt x="1094" y="319"/>
                      <a:pt x="1097" y="326"/>
                      <a:pt x="1117" y="376"/>
                    </a:cubicBezTo>
                    <a:cubicBezTo>
                      <a:pt x="1131" y="415"/>
                      <a:pt x="1133" y="420"/>
                      <a:pt x="1145" y="475"/>
                    </a:cubicBezTo>
                    <a:cubicBezTo>
                      <a:pt x="1146" y="482"/>
                      <a:pt x="1151" y="523"/>
                      <a:pt x="1152" y="533"/>
                    </a:cubicBezTo>
                    <a:cubicBezTo>
                      <a:pt x="1152" y="533"/>
                      <a:pt x="1152" y="533"/>
                      <a:pt x="1152" y="533"/>
                    </a:cubicBezTo>
                    <a:cubicBezTo>
                      <a:pt x="1151" y="528"/>
                      <a:pt x="1151" y="524"/>
                      <a:pt x="1150" y="519"/>
                    </a:cubicBezTo>
                    <a:cubicBezTo>
                      <a:pt x="1149" y="515"/>
                      <a:pt x="1149" y="515"/>
                      <a:pt x="1143" y="498"/>
                    </a:cubicBezTo>
                    <a:cubicBezTo>
                      <a:pt x="1143" y="496"/>
                      <a:pt x="1143" y="496"/>
                      <a:pt x="1143" y="496"/>
                    </a:cubicBezTo>
                    <a:cubicBezTo>
                      <a:pt x="1143" y="496"/>
                      <a:pt x="1143" y="496"/>
                      <a:pt x="1140" y="492"/>
                    </a:cubicBezTo>
                    <a:cubicBezTo>
                      <a:pt x="1141" y="494"/>
                      <a:pt x="1140" y="497"/>
                      <a:pt x="1140" y="500"/>
                    </a:cubicBezTo>
                    <a:cubicBezTo>
                      <a:pt x="1140" y="502"/>
                      <a:pt x="1140" y="502"/>
                      <a:pt x="1140" y="502"/>
                    </a:cubicBezTo>
                    <a:cubicBezTo>
                      <a:pt x="1140" y="502"/>
                      <a:pt x="1140" y="502"/>
                      <a:pt x="1140" y="504"/>
                    </a:cubicBezTo>
                    <a:cubicBezTo>
                      <a:pt x="1139" y="507"/>
                      <a:pt x="1139" y="512"/>
                      <a:pt x="1139" y="516"/>
                    </a:cubicBezTo>
                    <a:cubicBezTo>
                      <a:pt x="1139" y="518"/>
                      <a:pt x="1139" y="518"/>
                      <a:pt x="1139" y="518"/>
                    </a:cubicBezTo>
                    <a:cubicBezTo>
                      <a:pt x="1139" y="518"/>
                      <a:pt x="1139" y="519"/>
                      <a:pt x="1139" y="519"/>
                    </a:cubicBezTo>
                    <a:cubicBezTo>
                      <a:pt x="1139" y="520"/>
                      <a:pt x="1139" y="520"/>
                      <a:pt x="1139" y="520"/>
                    </a:cubicBezTo>
                    <a:cubicBezTo>
                      <a:pt x="1140" y="520"/>
                      <a:pt x="1140" y="522"/>
                      <a:pt x="1140" y="522"/>
                    </a:cubicBezTo>
                    <a:cubicBezTo>
                      <a:pt x="1140" y="522"/>
                      <a:pt x="1140" y="523"/>
                      <a:pt x="1140" y="523"/>
                    </a:cubicBezTo>
                    <a:cubicBezTo>
                      <a:pt x="1140" y="524"/>
                      <a:pt x="1140" y="524"/>
                      <a:pt x="1140" y="525"/>
                    </a:cubicBezTo>
                    <a:cubicBezTo>
                      <a:pt x="1140" y="525"/>
                      <a:pt x="1140" y="525"/>
                      <a:pt x="1140" y="525"/>
                    </a:cubicBezTo>
                    <a:cubicBezTo>
                      <a:pt x="1140" y="527"/>
                      <a:pt x="1141" y="527"/>
                      <a:pt x="1141" y="528"/>
                    </a:cubicBezTo>
                    <a:cubicBezTo>
                      <a:pt x="1141" y="528"/>
                      <a:pt x="1141" y="528"/>
                      <a:pt x="1141" y="533"/>
                    </a:cubicBezTo>
                    <a:cubicBezTo>
                      <a:pt x="1135" y="615"/>
                      <a:pt x="1135" y="615"/>
                      <a:pt x="1135" y="626"/>
                    </a:cubicBezTo>
                    <a:cubicBezTo>
                      <a:pt x="1135" y="629"/>
                      <a:pt x="1135" y="633"/>
                      <a:pt x="1135" y="635"/>
                    </a:cubicBezTo>
                    <a:cubicBezTo>
                      <a:pt x="1135" y="637"/>
                      <a:pt x="1135" y="637"/>
                      <a:pt x="1134" y="657"/>
                    </a:cubicBezTo>
                    <a:cubicBezTo>
                      <a:pt x="1132" y="667"/>
                      <a:pt x="1130" y="674"/>
                      <a:pt x="1129" y="681"/>
                    </a:cubicBezTo>
                    <a:cubicBezTo>
                      <a:pt x="1128" y="685"/>
                      <a:pt x="1128" y="685"/>
                      <a:pt x="1128" y="685"/>
                    </a:cubicBezTo>
                    <a:cubicBezTo>
                      <a:pt x="1128" y="685"/>
                      <a:pt x="1128" y="685"/>
                      <a:pt x="1127" y="686"/>
                    </a:cubicBezTo>
                    <a:cubicBezTo>
                      <a:pt x="1127" y="686"/>
                      <a:pt x="1127" y="686"/>
                      <a:pt x="1127" y="686"/>
                    </a:cubicBezTo>
                    <a:cubicBezTo>
                      <a:pt x="1127" y="687"/>
                      <a:pt x="1127" y="687"/>
                      <a:pt x="1126" y="687"/>
                    </a:cubicBezTo>
                    <a:cubicBezTo>
                      <a:pt x="1126" y="688"/>
                      <a:pt x="1126" y="688"/>
                      <a:pt x="1126" y="688"/>
                    </a:cubicBezTo>
                    <a:cubicBezTo>
                      <a:pt x="1126" y="689"/>
                      <a:pt x="1126" y="689"/>
                      <a:pt x="1125" y="689"/>
                    </a:cubicBezTo>
                    <a:cubicBezTo>
                      <a:pt x="1125" y="689"/>
                      <a:pt x="1125" y="689"/>
                      <a:pt x="1124" y="690"/>
                    </a:cubicBezTo>
                    <a:cubicBezTo>
                      <a:pt x="1124" y="690"/>
                      <a:pt x="1124" y="690"/>
                      <a:pt x="1124" y="690"/>
                    </a:cubicBezTo>
                    <a:cubicBezTo>
                      <a:pt x="1124" y="690"/>
                      <a:pt x="1123" y="691"/>
                      <a:pt x="1122" y="690"/>
                    </a:cubicBezTo>
                    <a:cubicBezTo>
                      <a:pt x="1122" y="689"/>
                      <a:pt x="1121" y="686"/>
                      <a:pt x="1121" y="684"/>
                    </a:cubicBezTo>
                    <a:cubicBezTo>
                      <a:pt x="1121" y="681"/>
                      <a:pt x="1121" y="678"/>
                      <a:pt x="1121" y="675"/>
                    </a:cubicBezTo>
                    <a:cubicBezTo>
                      <a:pt x="1120" y="675"/>
                      <a:pt x="1120" y="675"/>
                      <a:pt x="1120" y="675"/>
                    </a:cubicBezTo>
                    <a:cubicBezTo>
                      <a:pt x="1115" y="643"/>
                      <a:pt x="1105" y="611"/>
                      <a:pt x="1098" y="578"/>
                    </a:cubicBezTo>
                    <a:cubicBezTo>
                      <a:pt x="1097" y="576"/>
                      <a:pt x="1096" y="576"/>
                      <a:pt x="1096" y="575"/>
                    </a:cubicBezTo>
                    <a:cubicBezTo>
                      <a:pt x="1096" y="578"/>
                      <a:pt x="1095" y="582"/>
                      <a:pt x="1093" y="586"/>
                    </a:cubicBezTo>
                    <a:cubicBezTo>
                      <a:pt x="1092" y="587"/>
                      <a:pt x="1090" y="588"/>
                      <a:pt x="1089" y="589"/>
                    </a:cubicBezTo>
                    <a:cubicBezTo>
                      <a:pt x="1087" y="590"/>
                      <a:pt x="1087" y="590"/>
                      <a:pt x="1087" y="590"/>
                    </a:cubicBezTo>
                    <a:cubicBezTo>
                      <a:pt x="1081" y="586"/>
                      <a:pt x="1081" y="586"/>
                      <a:pt x="1078" y="573"/>
                    </a:cubicBezTo>
                    <a:cubicBezTo>
                      <a:pt x="1078" y="573"/>
                      <a:pt x="1078" y="573"/>
                      <a:pt x="1077" y="575"/>
                    </a:cubicBezTo>
                    <a:cubicBezTo>
                      <a:pt x="1070" y="565"/>
                      <a:pt x="1063" y="562"/>
                      <a:pt x="1059" y="560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8"/>
                      <a:pt x="1059" y="558"/>
                      <a:pt x="1059" y="558"/>
                    </a:cubicBezTo>
                    <a:cubicBezTo>
                      <a:pt x="1059" y="558"/>
                      <a:pt x="1059" y="558"/>
                      <a:pt x="1056" y="561"/>
                    </a:cubicBezTo>
                    <a:cubicBezTo>
                      <a:pt x="1052" y="563"/>
                      <a:pt x="1049" y="565"/>
                      <a:pt x="1046" y="566"/>
                    </a:cubicBezTo>
                    <a:cubicBezTo>
                      <a:pt x="1044" y="568"/>
                      <a:pt x="1044" y="568"/>
                      <a:pt x="1044" y="568"/>
                    </a:cubicBezTo>
                    <a:cubicBezTo>
                      <a:pt x="1042" y="569"/>
                      <a:pt x="1040" y="570"/>
                      <a:pt x="1039" y="571"/>
                    </a:cubicBezTo>
                    <a:cubicBezTo>
                      <a:pt x="1036" y="572"/>
                      <a:pt x="1032" y="574"/>
                      <a:pt x="1029" y="576"/>
                    </a:cubicBezTo>
                    <a:cubicBezTo>
                      <a:pt x="1017" y="580"/>
                      <a:pt x="1014" y="581"/>
                      <a:pt x="1002" y="573"/>
                    </a:cubicBezTo>
                    <a:cubicBezTo>
                      <a:pt x="1006" y="585"/>
                      <a:pt x="1006" y="585"/>
                      <a:pt x="1012" y="588"/>
                    </a:cubicBezTo>
                    <a:cubicBezTo>
                      <a:pt x="1012" y="588"/>
                      <a:pt x="1012" y="588"/>
                      <a:pt x="1012" y="588"/>
                    </a:cubicBezTo>
                    <a:cubicBezTo>
                      <a:pt x="1015" y="589"/>
                      <a:pt x="1015" y="589"/>
                      <a:pt x="1015" y="589"/>
                    </a:cubicBezTo>
                    <a:cubicBezTo>
                      <a:pt x="1019" y="590"/>
                      <a:pt x="1019" y="590"/>
                      <a:pt x="1019" y="590"/>
                    </a:cubicBezTo>
                    <a:cubicBezTo>
                      <a:pt x="1021" y="593"/>
                      <a:pt x="1025" y="595"/>
                      <a:pt x="1027" y="597"/>
                    </a:cubicBezTo>
                    <a:cubicBezTo>
                      <a:pt x="1029" y="598"/>
                      <a:pt x="1029" y="598"/>
                      <a:pt x="1029" y="598"/>
                    </a:cubicBezTo>
                    <a:cubicBezTo>
                      <a:pt x="1030" y="598"/>
                      <a:pt x="1030" y="598"/>
                      <a:pt x="1030" y="598"/>
                    </a:cubicBezTo>
                    <a:cubicBezTo>
                      <a:pt x="1030" y="599"/>
                      <a:pt x="1030" y="600"/>
                      <a:pt x="1030" y="600"/>
                    </a:cubicBezTo>
                    <a:cubicBezTo>
                      <a:pt x="1030" y="601"/>
                      <a:pt x="1030" y="601"/>
                      <a:pt x="1030" y="602"/>
                    </a:cubicBezTo>
                    <a:cubicBezTo>
                      <a:pt x="1030" y="603"/>
                      <a:pt x="1030" y="603"/>
                      <a:pt x="1031" y="605"/>
                    </a:cubicBezTo>
                    <a:cubicBezTo>
                      <a:pt x="1031" y="605"/>
                      <a:pt x="1031" y="606"/>
                      <a:pt x="1031" y="607"/>
                    </a:cubicBezTo>
                    <a:cubicBezTo>
                      <a:pt x="1032" y="607"/>
                      <a:pt x="1032" y="608"/>
                      <a:pt x="1032" y="609"/>
                    </a:cubicBezTo>
                    <a:cubicBezTo>
                      <a:pt x="1032" y="609"/>
                      <a:pt x="1032" y="609"/>
                      <a:pt x="1032" y="611"/>
                    </a:cubicBezTo>
                    <a:cubicBezTo>
                      <a:pt x="1032" y="611"/>
                      <a:pt x="1032" y="612"/>
                      <a:pt x="1032" y="613"/>
                    </a:cubicBezTo>
                    <a:cubicBezTo>
                      <a:pt x="1032" y="613"/>
                      <a:pt x="1032" y="614"/>
                      <a:pt x="1030" y="619"/>
                    </a:cubicBezTo>
                    <a:cubicBezTo>
                      <a:pt x="1023" y="632"/>
                      <a:pt x="1022" y="642"/>
                      <a:pt x="1022" y="646"/>
                    </a:cubicBezTo>
                    <a:cubicBezTo>
                      <a:pt x="1022" y="646"/>
                      <a:pt x="1022" y="646"/>
                      <a:pt x="1022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0" y="650"/>
                    </a:cubicBezTo>
                    <a:cubicBezTo>
                      <a:pt x="1017" y="659"/>
                      <a:pt x="1017" y="659"/>
                      <a:pt x="1011" y="669"/>
                    </a:cubicBezTo>
                    <a:cubicBezTo>
                      <a:pt x="1005" y="674"/>
                      <a:pt x="1005" y="674"/>
                      <a:pt x="1005" y="674"/>
                    </a:cubicBezTo>
                    <a:cubicBezTo>
                      <a:pt x="1003" y="674"/>
                      <a:pt x="1003" y="674"/>
                      <a:pt x="1003" y="674"/>
                    </a:cubicBezTo>
                    <a:cubicBezTo>
                      <a:pt x="976" y="690"/>
                      <a:pt x="962" y="718"/>
                      <a:pt x="938" y="737"/>
                    </a:cubicBezTo>
                    <a:cubicBezTo>
                      <a:pt x="933" y="738"/>
                      <a:pt x="927" y="741"/>
                      <a:pt x="920" y="744"/>
                    </a:cubicBezTo>
                    <a:cubicBezTo>
                      <a:pt x="919" y="744"/>
                      <a:pt x="917" y="744"/>
                      <a:pt x="915" y="745"/>
                    </a:cubicBezTo>
                    <a:cubicBezTo>
                      <a:pt x="915" y="746"/>
                      <a:pt x="916" y="749"/>
                      <a:pt x="916" y="751"/>
                    </a:cubicBezTo>
                    <a:cubicBezTo>
                      <a:pt x="917" y="753"/>
                      <a:pt x="920" y="756"/>
                      <a:pt x="923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60"/>
                      <a:pt x="925" y="760"/>
                    </a:cubicBezTo>
                    <a:cubicBezTo>
                      <a:pt x="940" y="756"/>
                      <a:pt x="943" y="755"/>
                      <a:pt x="958" y="746"/>
                    </a:cubicBezTo>
                    <a:cubicBezTo>
                      <a:pt x="958" y="746"/>
                      <a:pt x="958" y="746"/>
                      <a:pt x="960" y="746"/>
                    </a:cubicBezTo>
                    <a:cubicBezTo>
                      <a:pt x="964" y="744"/>
                      <a:pt x="968" y="740"/>
                      <a:pt x="971" y="738"/>
                    </a:cubicBezTo>
                    <a:cubicBezTo>
                      <a:pt x="972" y="735"/>
                      <a:pt x="972" y="735"/>
                      <a:pt x="972" y="735"/>
                    </a:cubicBezTo>
                    <a:cubicBezTo>
                      <a:pt x="972" y="735"/>
                      <a:pt x="972" y="735"/>
                      <a:pt x="973" y="735"/>
                    </a:cubicBezTo>
                    <a:cubicBezTo>
                      <a:pt x="973" y="735"/>
                      <a:pt x="973" y="735"/>
                      <a:pt x="973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5" y="735"/>
                      <a:pt x="975" y="735"/>
                      <a:pt x="975" y="735"/>
                    </a:cubicBezTo>
                    <a:cubicBezTo>
                      <a:pt x="976" y="735"/>
                      <a:pt x="976" y="735"/>
                      <a:pt x="976" y="735"/>
                    </a:cubicBezTo>
                    <a:cubicBezTo>
                      <a:pt x="976" y="734"/>
                      <a:pt x="976" y="734"/>
                      <a:pt x="976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9" y="734"/>
                      <a:pt x="979" y="734"/>
                      <a:pt x="979" y="734"/>
                    </a:cubicBezTo>
                    <a:cubicBezTo>
                      <a:pt x="979" y="734"/>
                      <a:pt x="979" y="734"/>
                      <a:pt x="980" y="736"/>
                    </a:cubicBezTo>
                    <a:cubicBezTo>
                      <a:pt x="984" y="780"/>
                      <a:pt x="947" y="821"/>
                      <a:pt x="914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1" y="861"/>
                      <a:pt x="911" y="861"/>
                      <a:pt x="911" y="861"/>
                    </a:cubicBezTo>
                    <a:cubicBezTo>
                      <a:pt x="893" y="877"/>
                      <a:pt x="888" y="885"/>
                      <a:pt x="886" y="888"/>
                    </a:cubicBezTo>
                    <a:cubicBezTo>
                      <a:pt x="882" y="910"/>
                      <a:pt x="856" y="909"/>
                      <a:pt x="847" y="926"/>
                    </a:cubicBezTo>
                    <a:cubicBezTo>
                      <a:pt x="845" y="928"/>
                      <a:pt x="843" y="932"/>
                      <a:pt x="842" y="936"/>
                    </a:cubicBezTo>
                    <a:cubicBezTo>
                      <a:pt x="841" y="936"/>
                      <a:pt x="840" y="936"/>
                      <a:pt x="840" y="936"/>
                    </a:cubicBezTo>
                    <a:cubicBezTo>
                      <a:pt x="840" y="964"/>
                      <a:pt x="840" y="964"/>
                      <a:pt x="841" y="967"/>
                    </a:cubicBezTo>
                    <a:cubicBezTo>
                      <a:pt x="842" y="969"/>
                      <a:pt x="842" y="969"/>
                      <a:pt x="842" y="969"/>
                    </a:cubicBezTo>
                    <a:cubicBezTo>
                      <a:pt x="842" y="969"/>
                      <a:pt x="842" y="969"/>
                      <a:pt x="842" y="970"/>
                    </a:cubicBezTo>
                    <a:cubicBezTo>
                      <a:pt x="842" y="970"/>
                      <a:pt x="841" y="972"/>
                      <a:pt x="841" y="972"/>
                    </a:cubicBezTo>
                    <a:cubicBezTo>
                      <a:pt x="840" y="974"/>
                      <a:pt x="840" y="974"/>
                      <a:pt x="840" y="974"/>
                    </a:cubicBezTo>
                    <a:cubicBezTo>
                      <a:pt x="840" y="974"/>
                      <a:pt x="840" y="974"/>
                      <a:pt x="840" y="975"/>
                    </a:cubicBezTo>
                    <a:cubicBezTo>
                      <a:pt x="840" y="975"/>
                      <a:pt x="839" y="976"/>
                      <a:pt x="839" y="977"/>
                    </a:cubicBezTo>
                    <a:cubicBezTo>
                      <a:pt x="839" y="977"/>
                      <a:pt x="839" y="977"/>
                      <a:pt x="839" y="978"/>
                    </a:cubicBezTo>
                    <a:cubicBezTo>
                      <a:pt x="838" y="979"/>
                      <a:pt x="838" y="979"/>
                      <a:pt x="838" y="980"/>
                    </a:cubicBezTo>
                    <a:cubicBezTo>
                      <a:pt x="838" y="980"/>
                      <a:pt x="837" y="980"/>
                      <a:pt x="836" y="981"/>
                    </a:cubicBezTo>
                    <a:cubicBezTo>
                      <a:pt x="830" y="1000"/>
                      <a:pt x="830" y="1000"/>
                      <a:pt x="828" y="1004"/>
                    </a:cubicBezTo>
                    <a:cubicBezTo>
                      <a:pt x="825" y="1006"/>
                      <a:pt x="822" y="1009"/>
                      <a:pt x="820" y="1011"/>
                    </a:cubicBezTo>
                    <a:cubicBezTo>
                      <a:pt x="820" y="1011"/>
                      <a:pt x="820" y="1011"/>
                      <a:pt x="819" y="1011"/>
                    </a:cubicBezTo>
                    <a:cubicBezTo>
                      <a:pt x="819" y="1011"/>
                      <a:pt x="819" y="1011"/>
                      <a:pt x="819" y="1011"/>
                    </a:cubicBezTo>
                    <a:cubicBezTo>
                      <a:pt x="818" y="1011"/>
                      <a:pt x="818" y="1011"/>
                      <a:pt x="818" y="1011"/>
                    </a:cubicBezTo>
                    <a:cubicBezTo>
                      <a:pt x="818" y="1011"/>
                      <a:pt x="818" y="1011"/>
                      <a:pt x="817" y="1014"/>
                    </a:cubicBezTo>
                    <a:cubicBezTo>
                      <a:pt x="796" y="1028"/>
                      <a:pt x="768" y="1029"/>
                      <a:pt x="751" y="1051"/>
                    </a:cubicBezTo>
                    <a:cubicBezTo>
                      <a:pt x="751" y="1057"/>
                      <a:pt x="751" y="1057"/>
                      <a:pt x="751" y="1057"/>
                    </a:cubicBezTo>
                    <a:cubicBezTo>
                      <a:pt x="752" y="1057"/>
                      <a:pt x="752" y="1057"/>
                      <a:pt x="752" y="1057"/>
                    </a:cubicBezTo>
                    <a:cubicBezTo>
                      <a:pt x="751" y="1058"/>
                      <a:pt x="751" y="1058"/>
                      <a:pt x="751" y="1058"/>
                    </a:cubicBezTo>
                    <a:cubicBezTo>
                      <a:pt x="751" y="1058"/>
                      <a:pt x="750" y="1058"/>
                      <a:pt x="750" y="1059"/>
                    </a:cubicBezTo>
                    <a:cubicBezTo>
                      <a:pt x="750" y="1059"/>
                      <a:pt x="750" y="1060"/>
                      <a:pt x="749" y="1060"/>
                    </a:cubicBezTo>
                    <a:cubicBezTo>
                      <a:pt x="748" y="1061"/>
                      <a:pt x="748" y="1062"/>
                      <a:pt x="748" y="1062"/>
                    </a:cubicBezTo>
                    <a:cubicBezTo>
                      <a:pt x="748" y="1062"/>
                      <a:pt x="747" y="1063"/>
                      <a:pt x="747" y="1063"/>
                    </a:cubicBezTo>
                    <a:cubicBezTo>
                      <a:pt x="746" y="1064"/>
                      <a:pt x="746" y="1064"/>
                      <a:pt x="746" y="1064"/>
                    </a:cubicBezTo>
                    <a:cubicBezTo>
                      <a:pt x="746" y="1065"/>
                      <a:pt x="746" y="1065"/>
                      <a:pt x="746" y="1065"/>
                    </a:cubicBezTo>
                    <a:cubicBezTo>
                      <a:pt x="745" y="1067"/>
                      <a:pt x="745" y="1067"/>
                      <a:pt x="745" y="1067"/>
                    </a:cubicBezTo>
                    <a:cubicBezTo>
                      <a:pt x="738" y="1071"/>
                      <a:pt x="737" y="1072"/>
                      <a:pt x="718" y="1077"/>
                    </a:cubicBezTo>
                    <a:cubicBezTo>
                      <a:pt x="715" y="1078"/>
                      <a:pt x="712" y="1080"/>
                      <a:pt x="710" y="1081"/>
                    </a:cubicBezTo>
                    <a:cubicBezTo>
                      <a:pt x="710" y="1082"/>
                      <a:pt x="710" y="1082"/>
                      <a:pt x="710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8" y="1082"/>
                      <a:pt x="708" y="1082"/>
                      <a:pt x="708" y="1082"/>
                    </a:cubicBezTo>
                    <a:cubicBezTo>
                      <a:pt x="708" y="1082"/>
                      <a:pt x="708" y="1082"/>
                      <a:pt x="706" y="1083"/>
                    </a:cubicBezTo>
                    <a:cubicBezTo>
                      <a:pt x="705" y="1087"/>
                      <a:pt x="703" y="1090"/>
                      <a:pt x="700" y="1092"/>
                    </a:cubicBezTo>
                    <a:cubicBezTo>
                      <a:pt x="687" y="1097"/>
                      <a:pt x="675" y="1102"/>
                      <a:pt x="662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9" y="1110"/>
                      <a:pt x="659" y="1110"/>
                      <a:pt x="659" y="1110"/>
                    </a:cubicBezTo>
                    <a:cubicBezTo>
                      <a:pt x="659" y="1110"/>
                      <a:pt x="659" y="1110"/>
                      <a:pt x="656" y="1110"/>
                    </a:cubicBezTo>
                    <a:cubicBezTo>
                      <a:pt x="652" y="1111"/>
                      <a:pt x="648" y="1112"/>
                      <a:pt x="645" y="1114"/>
                    </a:cubicBezTo>
                    <a:cubicBezTo>
                      <a:pt x="645" y="1114"/>
                      <a:pt x="633" y="1115"/>
                      <a:pt x="618" y="1118"/>
                    </a:cubicBezTo>
                    <a:cubicBezTo>
                      <a:pt x="614" y="1118"/>
                      <a:pt x="609" y="1118"/>
                      <a:pt x="606" y="1118"/>
                    </a:cubicBezTo>
                    <a:cubicBezTo>
                      <a:pt x="603" y="1118"/>
                      <a:pt x="600" y="1117"/>
                      <a:pt x="598" y="1117"/>
                    </a:cubicBezTo>
                    <a:cubicBezTo>
                      <a:pt x="598" y="1117"/>
                      <a:pt x="598" y="1117"/>
                      <a:pt x="597" y="1117"/>
                    </a:cubicBezTo>
                    <a:cubicBezTo>
                      <a:pt x="597" y="1117"/>
                      <a:pt x="597" y="1117"/>
                      <a:pt x="597" y="1117"/>
                    </a:cubicBezTo>
                    <a:cubicBezTo>
                      <a:pt x="596" y="1117"/>
                      <a:pt x="596" y="1117"/>
                      <a:pt x="596" y="1117"/>
                    </a:cubicBezTo>
                    <a:cubicBezTo>
                      <a:pt x="596" y="1117"/>
                      <a:pt x="596" y="1117"/>
                      <a:pt x="595" y="1117"/>
                    </a:cubicBezTo>
                    <a:cubicBezTo>
                      <a:pt x="595" y="1117"/>
                      <a:pt x="595" y="1117"/>
                      <a:pt x="595" y="1117"/>
                    </a:cubicBezTo>
                    <a:cubicBezTo>
                      <a:pt x="594" y="1117"/>
                      <a:pt x="594" y="1117"/>
                      <a:pt x="594" y="1117"/>
                    </a:cubicBezTo>
                    <a:cubicBezTo>
                      <a:pt x="584" y="1117"/>
                      <a:pt x="574" y="1117"/>
                      <a:pt x="564" y="1117"/>
                    </a:cubicBezTo>
                    <a:cubicBezTo>
                      <a:pt x="562" y="1115"/>
                      <a:pt x="559" y="1115"/>
                      <a:pt x="558" y="1113"/>
                    </a:cubicBezTo>
                    <a:cubicBezTo>
                      <a:pt x="558" y="1110"/>
                      <a:pt x="559" y="1107"/>
                      <a:pt x="560" y="1105"/>
                    </a:cubicBezTo>
                    <a:cubicBezTo>
                      <a:pt x="551" y="1091"/>
                      <a:pt x="551" y="1091"/>
                      <a:pt x="544" y="1083"/>
                    </a:cubicBezTo>
                    <a:cubicBezTo>
                      <a:pt x="544" y="1075"/>
                      <a:pt x="545" y="1067"/>
                      <a:pt x="544" y="1058"/>
                    </a:cubicBezTo>
                    <a:cubicBezTo>
                      <a:pt x="541" y="1042"/>
                      <a:pt x="541" y="1042"/>
                      <a:pt x="530" y="1028"/>
                    </a:cubicBezTo>
                    <a:cubicBezTo>
                      <a:pt x="525" y="1011"/>
                      <a:pt x="541" y="992"/>
                      <a:pt x="555" y="975"/>
                    </a:cubicBezTo>
                    <a:cubicBezTo>
                      <a:pt x="555" y="975"/>
                      <a:pt x="555" y="975"/>
                      <a:pt x="559" y="972"/>
                    </a:cubicBezTo>
                    <a:cubicBezTo>
                      <a:pt x="559" y="972"/>
                      <a:pt x="559" y="972"/>
                      <a:pt x="556" y="968"/>
                    </a:cubicBezTo>
                    <a:cubicBezTo>
                      <a:pt x="557" y="965"/>
                      <a:pt x="555" y="961"/>
                      <a:pt x="553" y="959"/>
                    </a:cubicBezTo>
                    <a:cubicBezTo>
                      <a:pt x="554" y="958"/>
                      <a:pt x="554" y="958"/>
                      <a:pt x="554" y="958"/>
                    </a:cubicBezTo>
                    <a:cubicBezTo>
                      <a:pt x="554" y="957"/>
                      <a:pt x="554" y="956"/>
                      <a:pt x="554" y="956"/>
                    </a:cubicBezTo>
                    <a:cubicBezTo>
                      <a:pt x="554" y="955"/>
                      <a:pt x="554" y="955"/>
                      <a:pt x="554" y="955"/>
                    </a:cubicBezTo>
                    <a:cubicBezTo>
                      <a:pt x="554" y="954"/>
                      <a:pt x="554" y="954"/>
                      <a:pt x="554" y="954"/>
                    </a:cubicBezTo>
                    <a:cubicBezTo>
                      <a:pt x="554" y="953"/>
                      <a:pt x="554" y="952"/>
                      <a:pt x="554" y="952"/>
                    </a:cubicBezTo>
                    <a:cubicBezTo>
                      <a:pt x="554" y="952"/>
                      <a:pt x="555" y="951"/>
                      <a:pt x="555" y="950"/>
                    </a:cubicBezTo>
                    <a:cubicBezTo>
                      <a:pt x="555" y="950"/>
                      <a:pt x="555" y="950"/>
                      <a:pt x="555" y="950"/>
                    </a:cubicBezTo>
                    <a:cubicBezTo>
                      <a:pt x="555" y="948"/>
                      <a:pt x="555" y="948"/>
                      <a:pt x="556" y="945"/>
                    </a:cubicBezTo>
                    <a:cubicBezTo>
                      <a:pt x="554" y="941"/>
                      <a:pt x="552" y="936"/>
                      <a:pt x="549" y="931"/>
                    </a:cubicBezTo>
                    <a:cubicBezTo>
                      <a:pt x="549" y="928"/>
                      <a:pt x="549" y="924"/>
                      <a:pt x="548" y="921"/>
                    </a:cubicBezTo>
                    <a:cubicBezTo>
                      <a:pt x="548" y="910"/>
                      <a:pt x="539" y="902"/>
                      <a:pt x="532" y="895"/>
                    </a:cubicBezTo>
                    <a:cubicBezTo>
                      <a:pt x="530" y="892"/>
                      <a:pt x="528" y="888"/>
                      <a:pt x="526" y="883"/>
                    </a:cubicBezTo>
                    <a:cubicBezTo>
                      <a:pt x="527" y="867"/>
                      <a:pt x="545" y="855"/>
                      <a:pt x="540" y="837"/>
                    </a:cubicBezTo>
                    <a:cubicBezTo>
                      <a:pt x="540" y="837"/>
                      <a:pt x="540" y="837"/>
                      <a:pt x="540" y="837"/>
                    </a:cubicBezTo>
                    <a:cubicBezTo>
                      <a:pt x="539" y="837"/>
                      <a:pt x="539" y="837"/>
                      <a:pt x="539" y="837"/>
                    </a:cubicBezTo>
                    <a:cubicBezTo>
                      <a:pt x="538" y="837"/>
                      <a:pt x="538" y="837"/>
                      <a:pt x="538" y="837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7" y="836"/>
                      <a:pt x="537" y="836"/>
                      <a:pt x="537" y="836"/>
                    </a:cubicBezTo>
                    <a:cubicBezTo>
                      <a:pt x="537" y="836"/>
                      <a:pt x="537" y="836"/>
                      <a:pt x="532" y="836"/>
                    </a:cubicBezTo>
                    <a:cubicBezTo>
                      <a:pt x="530" y="835"/>
                      <a:pt x="529" y="833"/>
                      <a:pt x="527" y="832"/>
                    </a:cubicBezTo>
                    <a:cubicBezTo>
                      <a:pt x="527" y="831"/>
                      <a:pt x="527" y="828"/>
                      <a:pt x="527" y="827"/>
                    </a:cubicBezTo>
                    <a:cubicBezTo>
                      <a:pt x="528" y="825"/>
                      <a:pt x="529" y="823"/>
                      <a:pt x="529" y="822"/>
                    </a:cubicBezTo>
                    <a:cubicBezTo>
                      <a:pt x="526" y="820"/>
                      <a:pt x="522" y="818"/>
                      <a:pt x="518" y="818"/>
                    </a:cubicBezTo>
                    <a:cubicBezTo>
                      <a:pt x="516" y="818"/>
                      <a:pt x="513" y="818"/>
                      <a:pt x="511" y="817"/>
                    </a:cubicBezTo>
                    <a:cubicBezTo>
                      <a:pt x="502" y="815"/>
                      <a:pt x="499" y="813"/>
                      <a:pt x="498" y="807"/>
                    </a:cubicBezTo>
                    <a:cubicBezTo>
                      <a:pt x="495" y="784"/>
                      <a:pt x="476" y="786"/>
                      <a:pt x="432" y="790"/>
                    </a:cubicBezTo>
                    <a:cubicBezTo>
                      <a:pt x="422" y="790"/>
                      <a:pt x="422" y="790"/>
                      <a:pt x="411" y="787"/>
                    </a:cubicBezTo>
                    <a:cubicBezTo>
                      <a:pt x="403" y="783"/>
                      <a:pt x="403" y="783"/>
                      <a:pt x="398" y="781"/>
                    </a:cubicBezTo>
                    <a:cubicBezTo>
                      <a:pt x="391" y="779"/>
                      <a:pt x="391" y="779"/>
                      <a:pt x="383" y="780"/>
                    </a:cubicBezTo>
                    <a:cubicBezTo>
                      <a:pt x="380" y="780"/>
                      <a:pt x="376" y="780"/>
                      <a:pt x="374" y="780"/>
                    </a:cubicBezTo>
                    <a:cubicBezTo>
                      <a:pt x="368" y="779"/>
                      <a:pt x="368" y="779"/>
                      <a:pt x="368" y="779"/>
                    </a:cubicBezTo>
                    <a:cubicBezTo>
                      <a:pt x="351" y="772"/>
                      <a:pt x="351" y="772"/>
                      <a:pt x="333" y="752"/>
                    </a:cubicBezTo>
                    <a:cubicBezTo>
                      <a:pt x="333" y="752"/>
                      <a:pt x="333" y="752"/>
                      <a:pt x="333" y="751"/>
                    </a:cubicBezTo>
                    <a:cubicBezTo>
                      <a:pt x="332" y="751"/>
                      <a:pt x="332" y="751"/>
                      <a:pt x="332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29" y="748"/>
                    </a:cubicBezTo>
                    <a:cubicBezTo>
                      <a:pt x="325" y="739"/>
                      <a:pt x="323" y="737"/>
                      <a:pt x="319" y="729"/>
                    </a:cubicBezTo>
                    <a:cubicBezTo>
                      <a:pt x="315" y="721"/>
                      <a:pt x="315" y="721"/>
                      <a:pt x="315" y="721"/>
                    </a:cubicBezTo>
                    <a:cubicBezTo>
                      <a:pt x="315" y="717"/>
                      <a:pt x="315" y="713"/>
                      <a:pt x="315" y="710"/>
                    </a:cubicBezTo>
                    <a:cubicBezTo>
                      <a:pt x="312" y="689"/>
                      <a:pt x="289" y="672"/>
                      <a:pt x="297" y="647"/>
                    </a:cubicBezTo>
                    <a:cubicBezTo>
                      <a:pt x="298" y="646"/>
                      <a:pt x="299" y="644"/>
                      <a:pt x="300" y="643"/>
                    </a:cubicBezTo>
                    <a:cubicBezTo>
                      <a:pt x="299" y="640"/>
                      <a:pt x="298" y="638"/>
                      <a:pt x="297" y="636"/>
                    </a:cubicBezTo>
                    <a:cubicBezTo>
                      <a:pt x="298" y="635"/>
                      <a:pt x="298" y="635"/>
                      <a:pt x="298" y="634"/>
                    </a:cubicBezTo>
                    <a:cubicBezTo>
                      <a:pt x="298" y="633"/>
                      <a:pt x="298" y="633"/>
                      <a:pt x="298" y="633"/>
                    </a:cubicBezTo>
                    <a:cubicBezTo>
                      <a:pt x="298" y="632"/>
                      <a:pt x="298" y="631"/>
                      <a:pt x="299" y="631"/>
                    </a:cubicBezTo>
                    <a:cubicBezTo>
                      <a:pt x="299" y="630"/>
                      <a:pt x="299" y="630"/>
                      <a:pt x="300" y="629"/>
                    </a:cubicBezTo>
                    <a:cubicBezTo>
                      <a:pt x="300" y="629"/>
                      <a:pt x="300" y="628"/>
                      <a:pt x="300" y="627"/>
                    </a:cubicBezTo>
                    <a:cubicBezTo>
                      <a:pt x="300" y="626"/>
                      <a:pt x="300" y="626"/>
                      <a:pt x="300" y="626"/>
                    </a:cubicBezTo>
                    <a:cubicBezTo>
                      <a:pt x="301" y="625"/>
                      <a:pt x="301" y="625"/>
                      <a:pt x="301" y="624"/>
                    </a:cubicBezTo>
                    <a:cubicBezTo>
                      <a:pt x="301" y="624"/>
                      <a:pt x="301" y="623"/>
                      <a:pt x="303" y="622"/>
                    </a:cubicBezTo>
                    <a:cubicBezTo>
                      <a:pt x="312" y="619"/>
                      <a:pt x="317" y="609"/>
                      <a:pt x="319" y="605"/>
                    </a:cubicBezTo>
                    <a:cubicBezTo>
                      <a:pt x="323" y="590"/>
                      <a:pt x="323" y="590"/>
                      <a:pt x="323" y="588"/>
                    </a:cubicBezTo>
                    <a:cubicBezTo>
                      <a:pt x="323" y="584"/>
                      <a:pt x="323" y="580"/>
                      <a:pt x="322" y="578"/>
                    </a:cubicBezTo>
                    <a:cubicBezTo>
                      <a:pt x="323" y="563"/>
                      <a:pt x="331" y="557"/>
                      <a:pt x="341" y="547"/>
                    </a:cubicBezTo>
                    <a:cubicBezTo>
                      <a:pt x="342" y="547"/>
                      <a:pt x="342" y="546"/>
                      <a:pt x="343" y="545"/>
                    </a:cubicBezTo>
                    <a:cubicBezTo>
                      <a:pt x="350" y="544"/>
                      <a:pt x="365" y="527"/>
                      <a:pt x="365" y="527"/>
                    </a:cubicBezTo>
                    <a:cubicBezTo>
                      <a:pt x="367" y="525"/>
                      <a:pt x="370" y="522"/>
                      <a:pt x="373" y="520"/>
                    </a:cubicBezTo>
                    <a:cubicBezTo>
                      <a:pt x="379" y="517"/>
                      <a:pt x="386" y="514"/>
                      <a:pt x="392" y="511"/>
                    </a:cubicBezTo>
                    <a:cubicBezTo>
                      <a:pt x="395" y="509"/>
                      <a:pt x="395" y="509"/>
                      <a:pt x="395" y="509"/>
                    </a:cubicBezTo>
                    <a:cubicBezTo>
                      <a:pt x="398" y="508"/>
                      <a:pt x="398" y="508"/>
                      <a:pt x="398" y="508"/>
                    </a:cubicBezTo>
                    <a:cubicBezTo>
                      <a:pt x="408" y="507"/>
                      <a:pt x="409" y="506"/>
                      <a:pt x="422" y="498"/>
                    </a:cubicBezTo>
                    <a:cubicBezTo>
                      <a:pt x="424" y="497"/>
                      <a:pt x="424" y="497"/>
                      <a:pt x="424" y="497"/>
                    </a:cubicBezTo>
                    <a:cubicBezTo>
                      <a:pt x="424" y="496"/>
                      <a:pt x="424" y="496"/>
                      <a:pt x="425" y="495"/>
                    </a:cubicBezTo>
                    <a:cubicBezTo>
                      <a:pt x="425" y="495"/>
                      <a:pt x="425" y="494"/>
                      <a:pt x="425" y="494"/>
                    </a:cubicBezTo>
                    <a:cubicBezTo>
                      <a:pt x="425" y="493"/>
                      <a:pt x="425" y="493"/>
                      <a:pt x="426" y="492"/>
                    </a:cubicBezTo>
                    <a:cubicBezTo>
                      <a:pt x="426" y="492"/>
                      <a:pt x="426" y="492"/>
                      <a:pt x="427" y="492"/>
                    </a:cubicBezTo>
                    <a:cubicBezTo>
                      <a:pt x="427" y="490"/>
                      <a:pt x="427" y="490"/>
                      <a:pt x="427" y="489"/>
                    </a:cubicBezTo>
                    <a:cubicBezTo>
                      <a:pt x="427" y="488"/>
                      <a:pt x="427" y="488"/>
                      <a:pt x="427" y="488"/>
                    </a:cubicBezTo>
                    <a:cubicBezTo>
                      <a:pt x="428" y="487"/>
                      <a:pt x="428" y="487"/>
                      <a:pt x="428" y="487"/>
                    </a:cubicBezTo>
                    <a:cubicBezTo>
                      <a:pt x="428" y="487"/>
                      <a:pt x="428" y="485"/>
                      <a:pt x="432" y="482"/>
                    </a:cubicBezTo>
                    <a:cubicBezTo>
                      <a:pt x="433" y="481"/>
                      <a:pt x="435" y="479"/>
                      <a:pt x="436" y="477"/>
                    </a:cubicBezTo>
                    <a:cubicBezTo>
                      <a:pt x="439" y="475"/>
                      <a:pt x="444" y="472"/>
                      <a:pt x="447" y="471"/>
                    </a:cubicBezTo>
                    <a:cubicBezTo>
                      <a:pt x="448" y="469"/>
                      <a:pt x="448" y="469"/>
                      <a:pt x="448" y="469"/>
                    </a:cubicBezTo>
                    <a:cubicBezTo>
                      <a:pt x="448" y="469"/>
                      <a:pt x="448" y="470"/>
                      <a:pt x="449" y="470"/>
                    </a:cubicBezTo>
                    <a:cubicBezTo>
                      <a:pt x="451" y="469"/>
                      <a:pt x="453" y="468"/>
                      <a:pt x="456" y="468"/>
                    </a:cubicBezTo>
                    <a:cubicBezTo>
                      <a:pt x="464" y="466"/>
                      <a:pt x="464" y="466"/>
                      <a:pt x="468" y="461"/>
                    </a:cubicBezTo>
                    <a:cubicBezTo>
                      <a:pt x="471" y="459"/>
                      <a:pt x="475" y="456"/>
                      <a:pt x="477" y="454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5"/>
                      <a:pt x="480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5" y="456"/>
                    </a:cubicBezTo>
                    <a:cubicBezTo>
                      <a:pt x="485" y="456"/>
                      <a:pt x="486" y="456"/>
                      <a:pt x="487" y="457"/>
                    </a:cubicBezTo>
                    <a:cubicBezTo>
                      <a:pt x="488" y="458"/>
                      <a:pt x="489" y="459"/>
                      <a:pt x="491" y="460"/>
                    </a:cubicBezTo>
                    <a:cubicBezTo>
                      <a:pt x="492" y="460"/>
                      <a:pt x="492" y="460"/>
                      <a:pt x="492" y="460"/>
                    </a:cubicBezTo>
                    <a:cubicBezTo>
                      <a:pt x="492" y="462"/>
                      <a:pt x="492" y="463"/>
                      <a:pt x="492" y="465"/>
                    </a:cubicBezTo>
                    <a:cubicBezTo>
                      <a:pt x="494" y="465"/>
                      <a:pt x="495" y="466"/>
                      <a:pt x="497" y="467"/>
                    </a:cubicBezTo>
                    <a:cubicBezTo>
                      <a:pt x="501" y="468"/>
                      <a:pt x="501" y="468"/>
                      <a:pt x="501" y="468"/>
                    </a:cubicBezTo>
                    <a:cubicBezTo>
                      <a:pt x="511" y="469"/>
                      <a:pt x="513" y="469"/>
                      <a:pt x="528" y="463"/>
                    </a:cubicBezTo>
                    <a:cubicBezTo>
                      <a:pt x="532" y="462"/>
                      <a:pt x="537" y="461"/>
                      <a:pt x="540" y="461"/>
                    </a:cubicBezTo>
                    <a:cubicBezTo>
                      <a:pt x="540" y="461"/>
                      <a:pt x="540" y="461"/>
                      <a:pt x="543" y="461"/>
                    </a:cubicBezTo>
                    <a:cubicBezTo>
                      <a:pt x="557" y="463"/>
                      <a:pt x="571" y="469"/>
                      <a:pt x="584" y="470"/>
                    </a:cubicBezTo>
                    <a:cubicBezTo>
                      <a:pt x="586" y="470"/>
                      <a:pt x="588" y="470"/>
                      <a:pt x="590" y="470"/>
                    </a:cubicBezTo>
                    <a:cubicBezTo>
                      <a:pt x="593" y="470"/>
                      <a:pt x="597" y="469"/>
                      <a:pt x="601" y="468"/>
                    </a:cubicBezTo>
                    <a:cubicBezTo>
                      <a:pt x="606" y="468"/>
                      <a:pt x="606" y="468"/>
                      <a:pt x="606" y="468"/>
                    </a:cubicBezTo>
                    <a:cubicBezTo>
                      <a:pt x="612" y="469"/>
                      <a:pt x="612" y="469"/>
                      <a:pt x="618" y="474"/>
                    </a:cubicBezTo>
                    <a:cubicBezTo>
                      <a:pt x="616" y="482"/>
                      <a:pt x="618" y="490"/>
                      <a:pt x="616" y="498"/>
                    </a:cubicBezTo>
                    <a:cubicBezTo>
                      <a:pt x="616" y="498"/>
                      <a:pt x="616" y="498"/>
                      <a:pt x="616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4" y="498"/>
                    </a:cubicBezTo>
                    <a:cubicBezTo>
                      <a:pt x="618" y="513"/>
                      <a:pt x="621" y="514"/>
                      <a:pt x="631" y="518"/>
                    </a:cubicBezTo>
                    <a:cubicBezTo>
                      <a:pt x="631" y="518"/>
                      <a:pt x="631" y="518"/>
                      <a:pt x="631" y="518"/>
                    </a:cubicBezTo>
                    <a:cubicBezTo>
                      <a:pt x="650" y="522"/>
                      <a:pt x="656" y="544"/>
                      <a:pt x="675" y="547"/>
                    </a:cubicBezTo>
                    <a:cubicBezTo>
                      <a:pt x="676" y="547"/>
                      <a:pt x="676" y="547"/>
                      <a:pt x="676" y="547"/>
                    </a:cubicBezTo>
                    <a:cubicBezTo>
                      <a:pt x="677" y="549"/>
                      <a:pt x="681" y="550"/>
                      <a:pt x="682" y="550"/>
                    </a:cubicBezTo>
                    <a:cubicBezTo>
                      <a:pt x="684" y="550"/>
                      <a:pt x="684" y="550"/>
                      <a:pt x="684" y="550"/>
                    </a:cubicBezTo>
                    <a:cubicBezTo>
                      <a:pt x="684" y="551"/>
                      <a:pt x="684" y="551"/>
                      <a:pt x="684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6" y="551"/>
                    </a:cubicBezTo>
                    <a:cubicBezTo>
                      <a:pt x="686" y="551"/>
                      <a:pt x="686" y="551"/>
                      <a:pt x="688" y="547"/>
                    </a:cubicBezTo>
                    <a:cubicBezTo>
                      <a:pt x="694" y="532"/>
                      <a:pt x="696" y="528"/>
                      <a:pt x="709" y="527"/>
                    </a:cubicBezTo>
                    <a:cubicBezTo>
                      <a:pt x="709" y="527"/>
                      <a:pt x="709" y="527"/>
                      <a:pt x="712" y="528"/>
                    </a:cubicBezTo>
                    <a:cubicBezTo>
                      <a:pt x="714" y="528"/>
                      <a:pt x="716" y="528"/>
                      <a:pt x="718" y="529"/>
                    </a:cubicBezTo>
                    <a:cubicBezTo>
                      <a:pt x="731" y="538"/>
                      <a:pt x="731" y="538"/>
                      <a:pt x="739" y="541"/>
                    </a:cubicBezTo>
                    <a:cubicBezTo>
                      <a:pt x="759" y="549"/>
                      <a:pt x="760" y="549"/>
                      <a:pt x="781" y="549"/>
                    </a:cubicBezTo>
                    <a:cubicBezTo>
                      <a:pt x="782" y="549"/>
                      <a:pt x="782" y="549"/>
                      <a:pt x="782" y="549"/>
                    </a:cubicBezTo>
                    <a:cubicBezTo>
                      <a:pt x="782" y="549"/>
                      <a:pt x="782" y="549"/>
                      <a:pt x="786" y="549"/>
                    </a:cubicBezTo>
                    <a:cubicBezTo>
                      <a:pt x="796" y="549"/>
                      <a:pt x="799" y="549"/>
                      <a:pt x="817" y="547"/>
                    </a:cubicBezTo>
                    <a:cubicBezTo>
                      <a:pt x="826" y="537"/>
                      <a:pt x="828" y="516"/>
                      <a:pt x="823" y="495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1" y="494"/>
                      <a:pt x="821" y="494"/>
                      <a:pt x="821" y="494"/>
                    </a:cubicBezTo>
                    <a:cubicBezTo>
                      <a:pt x="820" y="494"/>
                      <a:pt x="820" y="494"/>
                      <a:pt x="820" y="494"/>
                    </a:cubicBezTo>
                    <a:cubicBezTo>
                      <a:pt x="820" y="494"/>
                      <a:pt x="820" y="494"/>
                      <a:pt x="819" y="494"/>
                    </a:cubicBezTo>
                    <a:cubicBezTo>
                      <a:pt x="819" y="494"/>
                      <a:pt x="819" y="494"/>
                      <a:pt x="819" y="494"/>
                    </a:cubicBezTo>
                    <a:cubicBezTo>
                      <a:pt x="818" y="494"/>
                      <a:pt x="818" y="494"/>
                      <a:pt x="818" y="494"/>
                    </a:cubicBezTo>
                    <a:cubicBezTo>
                      <a:pt x="818" y="494"/>
                      <a:pt x="818" y="494"/>
                      <a:pt x="817" y="494"/>
                    </a:cubicBezTo>
                    <a:cubicBezTo>
                      <a:pt x="817" y="494"/>
                      <a:pt x="816" y="494"/>
                      <a:pt x="816" y="499"/>
                    </a:cubicBezTo>
                    <a:cubicBezTo>
                      <a:pt x="817" y="499"/>
                      <a:pt x="817" y="499"/>
                      <a:pt x="817" y="499"/>
                    </a:cubicBezTo>
                    <a:cubicBezTo>
                      <a:pt x="817" y="500"/>
                      <a:pt x="817" y="500"/>
                      <a:pt x="817" y="500"/>
                    </a:cubicBezTo>
                    <a:cubicBezTo>
                      <a:pt x="817" y="501"/>
                      <a:pt x="817" y="501"/>
                      <a:pt x="817" y="501"/>
                    </a:cubicBezTo>
                    <a:cubicBezTo>
                      <a:pt x="817" y="502"/>
                      <a:pt x="817" y="502"/>
                      <a:pt x="817" y="503"/>
                    </a:cubicBezTo>
                    <a:cubicBezTo>
                      <a:pt x="817" y="504"/>
                      <a:pt x="817" y="504"/>
                      <a:pt x="817" y="504"/>
                    </a:cubicBezTo>
                    <a:cubicBezTo>
                      <a:pt x="817" y="504"/>
                      <a:pt x="818" y="504"/>
                      <a:pt x="818" y="505"/>
                    </a:cubicBezTo>
                    <a:cubicBezTo>
                      <a:pt x="818" y="506"/>
                      <a:pt x="818" y="506"/>
                      <a:pt x="818" y="506"/>
                    </a:cubicBezTo>
                    <a:cubicBezTo>
                      <a:pt x="818" y="506"/>
                      <a:pt x="818" y="507"/>
                      <a:pt x="818" y="507"/>
                    </a:cubicBezTo>
                    <a:cubicBezTo>
                      <a:pt x="818" y="508"/>
                      <a:pt x="818" y="508"/>
                      <a:pt x="818" y="508"/>
                    </a:cubicBezTo>
                    <a:cubicBezTo>
                      <a:pt x="815" y="511"/>
                      <a:pt x="811" y="514"/>
                      <a:pt x="808" y="516"/>
                    </a:cubicBezTo>
                    <a:cubicBezTo>
                      <a:pt x="806" y="516"/>
                      <a:pt x="806" y="516"/>
                      <a:pt x="806" y="516"/>
                    </a:cubicBezTo>
                    <a:cubicBezTo>
                      <a:pt x="802" y="517"/>
                      <a:pt x="802" y="517"/>
                      <a:pt x="802" y="517"/>
                    </a:cubicBezTo>
                    <a:cubicBezTo>
                      <a:pt x="799" y="514"/>
                      <a:pt x="799" y="514"/>
                      <a:pt x="799" y="514"/>
                    </a:cubicBezTo>
                    <a:cubicBezTo>
                      <a:pt x="799" y="513"/>
                      <a:pt x="799" y="513"/>
                      <a:pt x="799" y="513"/>
                    </a:cubicBezTo>
                    <a:cubicBezTo>
                      <a:pt x="799" y="513"/>
                      <a:pt x="799" y="512"/>
                      <a:pt x="799" y="511"/>
                    </a:cubicBezTo>
                    <a:cubicBezTo>
                      <a:pt x="799" y="511"/>
                      <a:pt x="799" y="511"/>
                      <a:pt x="799" y="511"/>
                    </a:cubicBezTo>
                    <a:cubicBezTo>
                      <a:pt x="799" y="510"/>
                      <a:pt x="799" y="509"/>
                      <a:pt x="799" y="509"/>
                    </a:cubicBezTo>
                    <a:cubicBezTo>
                      <a:pt x="799" y="508"/>
                      <a:pt x="799" y="508"/>
                      <a:pt x="799" y="508"/>
                    </a:cubicBezTo>
                    <a:cubicBezTo>
                      <a:pt x="799" y="507"/>
                      <a:pt x="799" y="507"/>
                      <a:pt x="799" y="507"/>
                    </a:cubicBezTo>
                    <a:cubicBezTo>
                      <a:pt x="799" y="506"/>
                      <a:pt x="799" y="506"/>
                      <a:pt x="799" y="506"/>
                    </a:cubicBezTo>
                    <a:cubicBezTo>
                      <a:pt x="799" y="505"/>
                      <a:pt x="799" y="505"/>
                      <a:pt x="801" y="504"/>
                    </a:cubicBezTo>
                    <a:cubicBezTo>
                      <a:pt x="801" y="504"/>
                      <a:pt x="801" y="504"/>
                      <a:pt x="802" y="504"/>
                    </a:cubicBezTo>
                    <a:cubicBezTo>
                      <a:pt x="804" y="503"/>
                      <a:pt x="806" y="502"/>
                      <a:pt x="806" y="501"/>
                    </a:cubicBezTo>
                    <a:cubicBezTo>
                      <a:pt x="806" y="499"/>
                      <a:pt x="806" y="499"/>
                      <a:pt x="806" y="499"/>
                    </a:cubicBezTo>
                    <a:cubicBezTo>
                      <a:pt x="806" y="499"/>
                      <a:pt x="806" y="499"/>
                      <a:pt x="805" y="499"/>
                    </a:cubicBezTo>
                    <a:cubicBezTo>
                      <a:pt x="804" y="499"/>
                      <a:pt x="804" y="499"/>
                      <a:pt x="804" y="499"/>
                    </a:cubicBezTo>
                    <a:cubicBezTo>
                      <a:pt x="803" y="499"/>
                      <a:pt x="802" y="500"/>
                      <a:pt x="802" y="500"/>
                    </a:cubicBezTo>
                    <a:cubicBezTo>
                      <a:pt x="801" y="500"/>
                      <a:pt x="801" y="500"/>
                      <a:pt x="800" y="500"/>
                    </a:cubicBezTo>
                    <a:cubicBezTo>
                      <a:pt x="799" y="500"/>
                      <a:pt x="799" y="500"/>
                      <a:pt x="799" y="500"/>
                    </a:cubicBezTo>
                    <a:cubicBezTo>
                      <a:pt x="799" y="500"/>
                      <a:pt x="798" y="500"/>
                      <a:pt x="797" y="500"/>
                    </a:cubicBezTo>
                    <a:cubicBezTo>
                      <a:pt x="796" y="500"/>
                      <a:pt x="796" y="500"/>
                      <a:pt x="796" y="500"/>
                    </a:cubicBezTo>
                    <a:cubicBezTo>
                      <a:pt x="795" y="500"/>
                      <a:pt x="794" y="500"/>
                      <a:pt x="793" y="497"/>
                    </a:cubicBezTo>
                    <a:cubicBezTo>
                      <a:pt x="791" y="496"/>
                      <a:pt x="789" y="495"/>
                      <a:pt x="788" y="494"/>
                    </a:cubicBezTo>
                    <a:cubicBezTo>
                      <a:pt x="784" y="495"/>
                      <a:pt x="780" y="497"/>
                      <a:pt x="775" y="496"/>
                    </a:cubicBezTo>
                    <a:cubicBezTo>
                      <a:pt x="769" y="497"/>
                      <a:pt x="763" y="500"/>
                      <a:pt x="756" y="500"/>
                    </a:cubicBezTo>
                    <a:cubicBezTo>
                      <a:pt x="756" y="497"/>
                      <a:pt x="757" y="495"/>
                      <a:pt x="758" y="493"/>
                    </a:cubicBezTo>
                    <a:cubicBezTo>
                      <a:pt x="757" y="492"/>
                      <a:pt x="756" y="489"/>
                      <a:pt x="754" y="488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0"/>
                      <a:pt x="751" y="480"/>
                      <a:pt x="751" y="480"/>
                    </a:cubicBezTo>
                    <a:cubicBezTo>
                      <a:pt x="751" y="478"/>
                      <a:pt x="751" y="478"/>
                      <a:pt x="751" y="478"/>
                    </a:cubicBezTo>
                    <a:cubicBezTo>
                      <a:pt x="751" y="477"/>
                      <a:pt x="751" y="477"/>
                      <a:pt x="751" y="477"/>
                    </a:cubicBezTo>
                    <a:cubicBezTo>
                      <a:pt x="751" y="477"/>
                      <a:pt x="751" y="476"/>
                      <a:pt x="751" y="476"/>
                    </a:cubicBezTo>
                    <a:cubicBezTo>
                      <a:pt x="751" y="476"/>
                      <a:pt x="751" y="475"/>
                      <a:pt x="751" y="475"/>
                    </a:cubicBezTo>
                    <a:cubicBezTo>
                      <a:pt x="751" y="474"/>
                      <a:pt x="751" y="474"/>
                      <a:pt x="751" y="473"/>
                    </a:cubicBezTo>
                    <a:cubicBezTo>
                      <a:pt x="748" y="470"/>
                      <a:pt x="745" y="466"/>
                      <a:pt x="741" y="464"/>
                    </a:cubicBezTo>
                    <a:cubicBezTo>
                      <a:pt x="741" y="460"/>
                      <a:pt x="742" y="456"/>
                      <a:pt x="743" y="453"/>
                    </a:cubicBezTo>
                    <a:cubicBezTo>
                      <a:pt x="743" y="453"/>
                      <a:pt x="743" y="452"/>
                      <a:pt x="744" y="452"/>
                    </a:cubicBezTo>
                    <a:cubicBezTo>
                      <a:pt x="742" y="451"/>
                      <a:pt x="740" y="451"/>
                      <a:pt x="738" y="450"/>
                    </a:cubicBezTo>
                    <a:cubicBezTo>
                      <a:pt x="733" y="450"/>
                      <a:pt x="726" y="451"/>
                      <a:pt x="721" y="460"/>
                    </a:cubicBezTo>
                    <a:cubicBezTo>
                      <a:pt x="721" y="464"/>
                      <a:pt x="723" y="468"/>
                      <a:pt x="724" y="472"/>
                    </a:cubicBezTo>
                    <a:cubicBezTo>
                      <a:pt x="724" y="472"/>
                      <a:pt x="724" y="472"/>
                      <a:pt x="724" y="473"/>
                    </a:cubicBezTo>
                    <a:cubicBezTo>
                      <a:pt x="723" y="490"/>
                      <a:pt x="722" y="492"/>
                      <a:pt x="712" y="493"/>
                    </a:cubicBezTo>
                    <a:cubicBezTo>
                      <a:pt x="709" y="492"/>
                      <a:pt x="709" y="492"/>
                      <a:pt x="703" y="482"/>
                    </a:cubicBezTo>
                    <a:cubicBezTo>
                      <a:pt x="700" y="475"/>
                      <a:pt x="700" y="474"/>
                      <a:pt x="705" y="469"/>
                    </a:cubicBezTo>
                    <a:cubicBezTo>
                      <a:pt x="703" y="469"/>
                      <a:pt x="700" y="468"/>
                      <a:pt x="698" y="468"/>
                    </a:cubicBezTo>
                    <a:cubicBezTo>
                      <a:pt x="693" y="464"/>
                      <a:pt x="693" y="464"/>
                      <a:pt x="687" y="439"/>
                    </a:cubicBezTo>
                    <a:cubicBezTo>
                      <a:pt x="687" y="439"/>
                      <a:pt x="687" y="439"/>
                      <a:pt x="686" y="439"/>
                    </a:cubicBezTo>
                    <a:cubicBezTo>
                      <a:pt x="684" y="429"/>
                      <a:pt x="684" y="429"/>
                      <a:pt x="678" y="424"/>
                    </a:cubicBezTo>
                    <a:cubicBezTo>
                      <a:pt x="678" y="424"/>
                      <a:pt x="678" y="424"/>
                      <a:pt x="678" y="424"/>
                    </a:cubicBezTo>
                    <a:cubicBezTo>
                      <a:pt x="675" y="421"/>
                      <a:pt x="675" y="421"/>
                      <a:pt x="675" y="421"/>
                    </a:cubicBezTo>
                    <a:cubicBezTo>
                      <a:pt x="675" y="421"/>
                      <a:pt x="675" y="421"/>
                      <a:pt x="674" y="421"/>
                    </a:cubicBezTo>
                    <a:cubicBezTo>
                      <a:pt x="672" y="421"/>
                      <a:pt x="669" y="421"/>
                      <a:pt x="668" y="421"/>
                    </a:cubicBezTo>
                    <a:cubicBezTo>
                      <a:pt x="660" y="408"/>
                      <a:pt x="656" y="406"/>
                      <a:pt x="650" y="401"/>
                    </a:cubicBezTo>
                    <a:cubicBezTo>
                      <a:pt x="648" y="399"/>
                      <a:pt x="645" y="396"/>
                      <a:pt x="643" y="395"/>
                    </a:cubicBezTo>
                    <a:cubicBezTo>
                      <a:pt x="643" y="395"/>
                      <a:pt x="643" y="395"/>
                      <a:pt x="643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4"/>
                      <a:pt x="642" y="396"/>
                    </a:cubicBezTo>
                    <a:cubicBezTo>
                      <a:pt x="643" y="398"/>
                      <a:pt x="644" y="399"/>
                      <a:pt x="645" y="400"/>
                    </a:cubicBezTo>
                    <a:cubicBezTo>
                      <a:pt x="653" y="417"/>
                      <a:pt x="657" y="421"/>
                      <a:pt x="664" y="429"/>
                    </a:cubicBezTo>
                    <a:cubicBezTo>
                      <a:pt x="669" y="433"/>
                      <a:pt x="674" y="438"/>
                      <a:pt x="678" y="440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5"/>
                      <a:pt x="684" y="445"/>
                      <a:pt x="684" y="445"/>
                    </a:cubicBezTo>
                    <a:cubicBezTo>
                      <a:pt x="684" y="446"/>
                      <a:pt x="684" y="447"/>
                      <a:pt x="684" y="447"/>
                    </a:cubicBezTo>
                    <a:cubicBezTo>
                      <a:pt x="684" y="447"/>
                      <a:pt x="684" y="448"/>
                      <a:pt x="684" y="448"/>
                    </a:cubicBezTo>
                    <a:cubicBezTo>
                      <a:pt x="684" y="449"/>
                      <a:pt x="684" y="449"/>
                      <a:pt x="684" y="449"/>
                    </a:cubicBezTo>
                    <a:cubicBezTo>
                      <a:pt x="684" y="450"/>
                      <a:pt x="684" y="450"/>
                      <a:pt x="684" y="450"/>
                    </a:cubicBezTo>
                    <a:cubicBezTo>
                      <a:pt x="684" y="452"/>
                      <a:pt x="684" y="452"/>
                      <a:pt x="684" y="452"/>
                    </a:cubicBezTo>
                    <a:cubicBezTo>
                      <a:pt x="684" y="452"/>
                      <a:pt x="684" y="452"/>
                      <a:pt x="684" y="453"/>
                    </a:cubicBezTo>
                    <a:cubicBezTo>
                      <a:pt x="683" y="453"/>
                      <a:pt x="683" y="453"/>
                      <a:pt x="682" y="453"/>
                    </a:cubicBezTo>
                    <a:cubicBezTo>
                      <a:pt x="682" y="453"/>
                      <a:pt x="681" y="453"/>
                      <a:pt x="681" y="453"/>
                    </a:cubicBezTo>
                    <a:cubicBezTo>
                      <a:pt x="680" y="453"/>
                      <a:pt x="679" y="452"/>
                      <a:pt x="679" y="452"/>
                    </a:cubicBezTo>
                    <a:cubicBezTo>
                      <a:pt x="679" y="452"/>
                      <a:pt x="678" y="452"/>
                      <a:pt x="678" y="452"/>
                    </a:cubicBezTo>
                    <a:cubicBezTo>
                      <a:pt x="677" y="452"/>
                      <a:pt x="676" y="452"/>
                      <a:pt x="676" y="452"/>
                    </a:cubicBezTo>
                    <a:cubicBezTo>
                      <a:pt x="676" y="452"/>
                      <a:pt x="675" y="452"/>
                      <a:pt x="674" y="452"/>
                    </a:cubicBezTo>
                    <a:cubicBezTo>
                      <a:pt x="674" y="452"/>
                      <a:pt x="674" y="452"/>
                      <a:pt x="674" y="452"/>
                    </a:cubicBezTo>
                    <a:cubicBezTo>
                      <a:pt x="672" y="452"/>
                      <a:pt x="672" y="451"/>
                      <a:pt x="672" y="451"/>
                    </a:cubicBezTo>
                    <a:cubicBezTo>
                      <a:pt x="672" y="452"/>
                      <a:pt x="672" y="453"/>
                      <a:pt x="672" y="453"/>
                    </a:cubicBezTo>
                    <a:cubicBezTo>
                      <a:pt x="672" y="454"/>
                      <a:pt x="671" y="455"/>
                      <a:pt x="671" y="455"/>
                    </a:cubicBezTo>
                    <a:cubicBezTo>
                      <a:pt x="671" y="456"/>
                      <a:pt x="671" y="457"/>
                      <a:pt x="671" y="458"/>
                    </a:cubicBezTo>
                    <a:cubicBezTo>
                      <a:pt x="671" y="458"/>
                      <a:pt x="671" y="459"/>
                      <a:pt x="671" y="460"/>
                    </a:cubicBezTo>
                    <a:cubicBezTo>
                      <a:pt x="671" y="460"/>
                      <a:pt x="670" y="461"/>
                      <a:pt x="670" y="462"/>
                    </a:cubicBezTo>
                    <a:cubicBezTo>
                      <a:pt x="670" y="463"/>
                      <a:pt x="670" y="463"/>
                      <a:pt x="670" y="464"/>
                    </a:cubicBezTo>
                    <a:cubicBezTo>
                      <a:pt x="670" y="464"/>
                      <a:pt x="670" y="465"/>
                      <a:pt x="670" y="466"/>
                    </a:cubicBezTo>
                    <a:cubicBezTo>
                      <a:pt x="670" y="466"/>
                      <a:pt x="670" y="467"/>
                      <a:pt x="668" y="469"/>
                    </a:cubicBezTo>
                    <a:cubicBezTo>
                      <a:pt x="667" y="470"/>
                      <a:pt x="664" y="470"/>
                      <a:pt x="662" y="471"/>
                    </a:cubicBezTo>
                    <a:cubicBezTo>
                      <a:pt x="662" y="471"/>
                      <a:pt x="661" y="471"/>
                      <a:pt x="660" y="471"/>
                    </a:cubicBezTo>
                    <a:cubicBezTo>
                      <a:pt x="656" y="476"/>
                      <a:pt x="654" y="482"/>
                      <a:pt x="649" y="485"/>
                    </a:cubicBezTo>
                    <a:cubicBezTo>
                      <a:pt x="644" y="483"/>
                      <a:pt x="631" y="471"/>
                      <a:pt x="631" y="471"/>
                    </a:cubicBezTo>
                    <a:cubicBezTo>
                      <a:pt x="631" y="471"/>
                      <a:pt x="631" y="471"/>
                      <a:pt x="631" y="470"/>
                    </a:cubicBezTo>
                    <a:cubicBezTo>
                      <a:pt x="632" y="468"/>
                      <a:pt x="634" y="466"/>
                      <a:pt x="635" y="464"/>
                    </a:cubicBezTo>
                    <a:cubicBezTo>
                      <a:pt x="637" y="464"/>
                      <a:pt x="640" y="464"/>
                      <a:pt x="641" y="464"/>
                    </a:cubicBezTo>
                    <a:cubicBezTo>
                      <a:pt x="646" y="465"/>
                      <a:pt x="646" y="465"/>
                      <a:pt x="657" y="469"/>
                    </a:cubicBezTo>
                    <a:cubicBezTo>
                      <a:pt x="659" y="467"/>
                      <a:pt x="658" y="463"/>
                      <a:pt x="657" y="457"/>
                    </a:cubicBezTo>
                    <a:cubicBezTo>
                      <a:pt x="656" y="457"/>
                      <a:pt x="656" y="457"/>
                      <a:pt x="656" y="457"/>
                    </a:cubicBezTo>
                    <a:cubicBezTo>
                      <a:pt x="615" y="399"/>
                      <a:pt x="615" y="399"/>
                      <a:pt x="615" y="399"/>
                    </a:cubicBezTo>
                    <a:cubicBezTo>
                      <a:pt x="614" y="398"/>
                      <a:pt x="614" y="398"/>
                      <a:pt x="614" y="398"/>
                    </a:cubicBezTo>
                    <a:cubicBezTo>
                      <a:pt x="610" y="403"/>
                      <a:pt x="610" y="403"/>
                      <a:pt x="610" y="403"/>
                    </a:cubicBezTo>
                    <a:cubicBezTo>
                      <a:pt x="606" y="403"/>
                      <a:pt x="604" y="404"/>
                      <a:pt x="598" y="407"/>
                    </a:cubicBezTo>
                    <a:cubicBezTo>
                      <a:pt x="597" y="407"/>
                      <a:pt x="597" y="407"/>
                      <a:pt x="597" y="407"/>
                    </a:cubicBezTo>
                    <a:cubicBezTo>
                      <a:pt x="596" y="407"/>
                      <a:pt x="595" y="407"/>
                      <a:pt x="594" y="407"/>
                    </a:cubicBezTo>
                    <a:cubicBezTo>
                      <a:pt x="594" y="406"/>
                      <a:pt x="593" y="406"/>
                      <a:pt x="592" y="406"/>
                    </a:cubicBezTo>
                    <a:cubicBezTo>
                      <a:pt x="591" y="406"/>
                      <a:pt x="591" y="406"/>
                      <a:pt x="590" y="406"/>
                    </a:cubicBezTo>
                    <a:cubicBezTo>
                      <a:pt x="589" y="406"/>
                      <a:pt x="588" y="406"/>
                      <a:pt x="588" y="405"/>
                    </a:cubicBezTo>
                    <a:cubicBezTo>
                      <a:pt x="588" y="405"/>
                      <a:pt x="586" y="405"/>
                      <a:pt x="585" y="405"/>
                    </a:cubicBezTo>
                    <a:cubicBezTo>
                      <a:pt x="585" y="404"/>
                      <a:pt x="584" y="404"/>
                      <a:pt x="583" y="404"/>
                    </a:cubicBezTo>
                    <a:cubicBezTo>
                      <a:pt x="583" y="404"/>
                      <a:pt x="583" y="404"/>
                      <a:pt x="581" y="404"/>
                    </a:cubicBezTo>
                    <a:cubicBezTo>
                      <a:pt x="581" y="404"/>
                      <a:pt x="581" y="404"/>
                      <a:pt x="580" y="404"/>
                    </a:cubicBezTo>
                    <a:cubicBezTo>
                      <a:pt x="580" y="403"/>
                      <a:pt x="580" y="403"/>
                      <a:pt x="580" y="403"/>
                    </a:cubicBezTo>
                    <a:cubicBezTo>
                      <a:pt x="580" y="403"/>
                      <a:pt x="580" y="403"/>
                      <a:pt x="578" y="403"/>
                    </a:cubicBezTo>
                    <a:cubicBezTo>
                      <a:pt x="578" y="403"/>
                      <a:pt x="578" y="403"/>
                      <a:pt x="576" y="403"/>
                    </a:cubicBezTo>
                    <a:cubicBezTo>
                      <a:pt x="570" y="412"/>
                      <a:pt x="561" y="417"/>
                      <a:pt x="554" y="423"/>
                    </a:cubicBezTo>
                    <a:cubicBezTo>
                      <a:pt x="554" y="423"/>
                      <a:pt x="554" y="423"/>
                      <a:pt x="554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2" y="423"/>
                      <a:pt x="552" y="423"/>
                      <a:pt x="552" y="423"/>
                    </a:cubicBezTo>
                    <a:cubicBezTo>
                      <a:pt x="544" y="427"/>
                      <a:pt x="544" y="427"/>
                      <a:pt x="538" y="436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5" y="440"/>
                      <a:pt x="534" y="444"/>
                      <a:pt x="532" y="447"/>
                    </a:cubicBezTo>
                    <a:cubicBezTo>
                      <a:pt x="529" y="449"/>
                      <a:pt x="526" y="451"/>
                      <a:pt x="521" y="454"/>
                    </a:cubicBezTo>
                    <a:cubicBezTo>
                      <a:pt x="516" y="455"/>
                      <a:pt x="516" y="455"/>
                      <a:pt x="516" y="455"/>
                    </a:cubicBezTo>
                    <a:cubicBezTo>
                      <a:pt x="513" y="456"/>
                      <a:pt x="513" y="456"/>
                      <a:pt x="513" y="456"/>
                    </a:cubicBezTo>
                    <a:cubicBezTo>
                      <a:pt x="510" y="456"/>
                      <a:pt x="507" y="455"/>
                      <a:pt x="505" y="455"/>
                    </a:cubicBezTo>
                    <a:cubicBezTo>
                      <a:pt x="500" y="453"/>
                      <a:pt x="500" y="453"/>
                      <a:pt x="500" y="453"/>
                    </a:cubicBezTo>
                    <a:cubicBezTo>
                      <a:pt x="498" y="453"/>
                      <a:pt x="495" y="453"/>
                      <a:pt x="494" y="453"/>
                    </a:cubicBezTo>
                    <a:cubicBezTo>
                      <a:pt x="494" y="453"/>
                      <a:pt x="494" y="453"/>
                      <a:pt x="494" y="453"/>
                    </a:cubicBezTo>
                    <a:cubicBezTo>
                      <a:pt x="491" y="453"/>
                      <a:pt x="489" y="454"/>
                      <a:pt x="487" y="454"/>
                    </a:cubicBezTo>
                    <a:cubicBezTo>
                      <a:pt x="487" y="454"/>
                      <a:pt x="487" y="454"/>
                      <a:pt x="486" y="454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1" y="452"/>
                    </a:cubicBezTo>
                    <a:cubicBezTo>
                      <a:pt x="481" y="452"/>
                      <a:pt x="481" y="452"/>
                      <a:pt x="480" y="452"/>
                    </a:cubicBezTo>
                    <a:cubicBezTo>
                      <a:pt x="480" y="452"/>
                      <a:pt x="479" y="452"/>
                      <a:pt x="478" y="451"/>
                    </a:cubicBezTo>
                    <a:cubicBezTo>
                      <a:pt x="476" y="447"/>
                      <a:pt x="472" y="444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39"/>
                    </a:cubicBezTo>
                    <a:cubicBezTo>
                      <a:pt x="471" y="439"/>
                      <a:pt x="471" y="439"/>
                      <a:pt x="471" y="439"/>
                    </a:cubicBezTo>
                    <a:cubicBezTo>
                      <a:pt x="471" y="439"/>
                      <a:pt x="471" y="439"/>
                      <a:pt x="469" y="439"/>
                    </a:cubicBezTo>
                    <a:cubicBezTo>
                      <a:pt x="465" y="438"/>
                      <a:pt x="465" y="438"/>
                      <a:pt x="465" y="438"/>
                    </a:cubicBezTo>
                    <a:cubicBezTo>
                      <a:pt x="462" y="437"/>
                      <a:pt x="462" y="437"/>
                      <a:pt x="462" y="437"/>
                    </a:cubicBezTo>
                    <a:cubicBezTo>
                      <a:pt x="461" y="437"/>
                      <a:pt x="460" y="436"/>
                      <a:pt x="460" y="434"/>
                    </a:cubicBezTo>
                    <a:cubicBezTo>
                      <a:pt x="494" y="371"/>
                      <a:pt x="494" y="371"/>
                      <a:pt x="494" y="371"/>
                    </a:cubicBezTo>
                    <a:cubicBezTo>
                      <a:pt x="494" y="370"/>
                      <a:pt x="494" y="370"/>
                      <a:pt x="494" y="370"/>
                    </a:cubicBezTo>
                    <a:cubicBezTo>
                      <a:pt x="506" y="374"/>
                      <a:pt x="516" y="381"/>
                      <a:pt x="528" y="386"/>
                    </a:cubicBezTo>
                    <a:cubicBezTo>
                      <a:pt x="532" y="387"/>
                      <a:pt x="532" y="387"/>
                      <a:pt x="532" y="387"/>
                    </a:cubicBezTo>
                    <a:cubicBezTo>
                      <a:pt x="535" y="386"/>
                      <a:pt x="539" y="383"/>
                      <a:pt x="541" y="380"/>
                    </a:cubicBezTo>
                    <a:cubicBezTo>
                      <a:pt x="543" y="378"/>
                      <a:pt x="545" y="374"/>
                      <a:pt x="545" y="371"/>
                    </a:cubicBezTo>
                    <a:cubicBezTo>
                      <a:pt x="547" y="368"/>
                      <a:pt x="548" y="364"/>
                      <a:pt x="548" y="361"/>
                    </a:cubicBezTo>
                    <a:cubicBezTo>
                      <a:pt x="548" y="358"/>
                      <a:pt x="547" y="355"/>
                      <a:pt x="545" y="353"/>
                    </a:cubicBezTo>
                    <a:cubicBezTo>
                      <a:pt x="544" y="353"/>
                      <a:pt x="544" y="353"/>
                      <a:pt x="544" y="353"/>
                    </a:cubicBezTo>
                    <a:cubicBezTo>
                      <a:pt x="542" y="350"/>
                      <a:pt x="540" y="346"/>
                      <a:pt x="537" y="344"/>
                    </a:cubicBezTo>
                    <a:cubicBezTo>
                      <a:pt x="537" y="344"/>
                      <a:pt x="537" y="343"/>
                      <a:pt x="537" y="342"/>
                    </a:cubicBezTo>
                    <a:cubicBezTo>
                      <a:pt x="537" y="342"/>
                      <a:pt x="537" y="341"/>
                      <a:pt x="537" y="340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38" y="339"/>
                      <a:pt x="538" y="339"/>
                      <a:pt x="538" y="338"/>
                    </a:cubicBezTo>
                    <a:cubicBezTo>
                      <a:pt x="538" y="338"/>
                      <a:pt x="539" y="338"/>
                      <a:pt x="539" y="337"/>
                    </a:cubicBezTo>
                    <a:cubicBezTo>
                      <a:pt x="540" y="336"/>
                      <a:pt x="540" y="336"/>
                      <a:pt x="540" y="336"/>
                    </a:cubicBezTo>
                    <a:cubicBezTo>
                      <a:pt x="540" y="336"/>
                      <a:pt x="540" y="335"/>
                      <a:pt x="540" y="334"/>
                    </a:cubicBezTo>
                    <a:cubicBezTo>
                      <a:pt x="540" y="334"/>
                      <a:pt x="540" y="334"/>
                      <a:pt x="542" y="333"/>
                    </a:cubicBezTo>
                    <a:cubicBezTo>
                      <a:pt x="545" y="335"/>
                      <a:pt x="545" y="335"/>
                      <a:pt x="545" y="335"/>
                    </a:cubicBezTo>
                    <a:cubicBezTo>
                      <a:pt x="549" y="336"/>
                      <a:pt x="549" y="336"/>
                      <a:pt x="549" y="336"/>
                    </a:cubicBezTo>
                    <a:cubicBezTo>
                      <a:pt x="554" y="336"/>
                      <a:pt x="554" y="336"/>
                      <a:pt x="554" y="336"/>
                    </a:cubicBezTo>
                    <a:cubicBezTo>
                      <a:pt x="556" y="335"/>
                      <a:pt x="559" y="333"/>
                      <a:pt x="562" y="332"/>
                    </a:cubicBezTo>
                    <a:cubicBezTo>
                      <a:pt x="564" y="332"/>
                      <a:pt x="566" y="333"/>
                      <a:pt x="567" y="334"/>
                    </a:cubicBezTo>
                    <a:cubicBezTo>
                      <a:pt x="571" y="333"/>
                      <a:pt x="571" y="333"/>
                      <a:pt x="571" y="333"/>
                    </a:cubicBezTo>
                    <a:cubicBezTo>
                      <a:pt x="572" y="332"/>
                      <a:pt x="572" y="332"/>
                      <a:pt x="572" y="332"/>
                    </a:cubicBezTo>
                    <a:cubicBezTo>
                      <a:pt x="572" y="332"/>
                      <a:pt x="572" y="332"/>
                      <a:pt x="575" y="332"/>
                    </a:cubicBezTo>
                    <a:cubicBezTo>
                      <a:pt x="576" y="331"/>
                      <a:pt x="578" y="329"/>
                      <a:pt x="580" y="328"/>
                    </a:cubicBezTo>
                    <a:cubicBezTo>
                      <a:pt x="582" y="326"/>
                      <a:pt x="585" y="323"/>
                      <a:pt x="588" y="321"/>
                    </a:cubicBezTo>
                    <a:cubicBezTo>
                      <a:pt x="592" y="321"/>
                      <a:pt x="596" y="318"/>
                      <a:pt x="599" y="316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1" y="314"/>
                      <a:pt x="601" y="314"/>
                      <a:pt x="601" y="314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5" y="312"/>
                    </a:cubicBezTo>
                    <a:cubicBezTo>
                      <a:pt x="607" y="311"/>
                      <a:pt x="609" y="309"/>
                      <a:pt x="610" y="307"/>
                    </a:cubicBezTo>
                    <a:cubicBezTo>
                      <a:pt x="612" y="307"/>
                      <a:pt x="612" y="307"/>
                      <a:pt x="612" y="307"/>
                    </a:cubicBezTo>
                    <a:cubicBezTo>
                      <a:pt x="615" y="305"/>
                      <a:pt x="615" y="305"/>
                      <a:pt x="615" y="305"/>
                    </a:cubicBezTo>
                    <a:cubicBezTo>
                      <a:pt x="619" y="306"/>
                      <a:pt x="619" y="306"/>
                      <a:pt x="619" y="306"/>
                    </a:cubicBezTo>
                    <a:cubicBezTo>
                      <a:pt x="619" y="306"/>
                      <a:pt x="619" y="306"/>
                      <a:pt x="624" y="306"/>
                    </a:cubicBezTo>
                    <a:cubicBezTo>
                      <a:pt x="626" y="306"/>
                      <a:pt x="627" y="305"/>
                      <a:pt x="629" y="304"/>
                    </a:cubicBezTo>
                    <a:cubicBezTo>
                      <a:pt x="634" y="276"/>
                      <a:pt x="634" y="276"/>
                      <a:pt x="643" y="274"/>
                    </a:cubicBezTo>
                    <a:cubicBezTo>
                      <a:pt x="643" y="274"/>
                      <a:pt x="643" y="274"/>
                      <a:pt x="643" y="274"/>
                    </a:cubicBezTo>
                    <a:cubicBezTo>
                      <a:pt x="644" y="274"/>
                      <a:pt x="644" y="274"/>
                      <a:pt x="644" y="274"/>
                    </a:cubicBezTo>
                    <a:cubicBezTo>
                      <a:pt x="643" y="281"/>
                      <a:pt x="643" y="281"/>
                      <a:pt x="645" y="287"/>
                    </a:cubicBezTo>
                    <a:cubicBezTo>
                      <a:pt x="647" y="285"/>
                      <a:pt x="647" y="285"/>
                      <a:pt x="647" y="285"/>
                    </a:cubicBezTo>
                    <a:cubicBezTo>
                      <a:pt x="648" y="285"/>
                      <a:pt x="648" y="285"/>
                      <a:pt x="649" y="285"/>
                    </a:cubicBezTo>
                    <a:cubicBezTo>
                      <a:pt x="651" y="278"/>
                      <a:pt x="651" y="276"/>
                      <a:pt x="646" y="269"/>
                    </a:cubicBezTo>
                    <a:cubicBezTo>
                      <a:pt x="643" y="270"/>
                      <a:pt x="643" y="270"/>
                      <a:pt x="643" y="270"/>
                    </a:cubicBezTo>
                    <a:cubicBezTo>
                      <a:pt x="640" y="270"/>
                      <a:pt x="635" y="270"/>
                      <a:pt x="632" y="270"/>
                    </a:cubicBezTo>
                    <a:cubicBezTo>
                      <a:pt x="624" y="266"/>
                      <a:pt x="621" y="264"/>
                      <a:pt x="627" y="237"/>
                    </a:cubicBezTo>
                    <a:cubicBezTo>
                      <a:pt x="629" y="235"/>
                      <a:pt x="631" y="233"/>
                      <a:pt x="634" y="231"/>
                    </a:cubicBezTo>
                    <a:cubicBezTo>
                      <a:pt x="637" y="229"/>
                      <a:pt x="637" y="229"/>
                      <a:pt x="637" y="229"/>
                    </a:cubicBezTo>
                    <a:cubicBezTo>
                      <a:pt x="637" y="229"/>
                      <a:pt x="637" y="229"/>
                      <a:pt x="640" y="229"/>
                    </a:cubicBezTo>
                    <a:cubicBezTo>
                      <a:pt x="640" y="229"/>
                      <a:pt x="640" y="229"/>
                      <a:pt x="642" y="228"/>
                    </a:cubicBezTo>
                    <a:cubicBezTo>
                      <a:pt x="644" y="226"/>
                      <a:pt x="644" y="226"/>
                      <a:pt x="644" y="226"/>
                    </a:cubicBezTo>
                    <a:cubicBezTo>
                      <a:pt x="645" y="226"/>
                      <a:pt x="645" y="226"/>
                      <a:pt x="645" y="226"/>
                    </a:cubicBezTo>
                    <a:cubicBezTo>
                      <a:pt x="645" y="226"/>
                      <a:pt x="646" y="226"/>
                      <a:pt x="646" y="226"/>
                    </a:cubicBezTo>
                    <a:cubicBezTo>
                      <a:pt x="648" y="225"/>
                      <a:pt x="649" y="223"/>
                      <a:pt x="650" y="221"/>
                    </a:cubicBezTo>
                    <a:cubicBezTo>
                      <a:pt x="650" y="221"/>
                      <a:pt x="650" y="221"/>
                      <a:pt x="650" y="221"/>
                    </a:cubicBezTo>
                    <a:cubicBezTo>
                      <a:pt x="650" y="221"/>
                      <a:pt x="650" y="221"/>
                      <a:pt x="653" y="219"/>
                    </a:cubicBezTo>
                    <a:cubicBezTo>
                      <a:pt x="656" y="218"/>
                      <a:pt x="659" y="214"/>
                      <a:pt x="660" y="212"/>
                    </a:cubicBezTo>
                    <a:cubicBezTo>
                      <a:pt x="662" y="207"/>
                      <a:pt x="662" y="207"/>
                      <a:pt x="662" y="207"/>
                    </a:cubicBezTo>
                    <a:cubicBezTo>
                      <a:pt x="662" y="205"/>
                      <a:pt x="664" y="203"/>
                      <a:pt x="666" y="201"/>
                    </a:cubicBezTo>
                    <a:cubicBezTo>
                      <a:pt x="666" y="199"/>
                      <a:pt x="666" y="199"/>
                      <a:pt x="666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74" y="189"/>
                      <a:pt x="674" y="189"/>
                      <a:pt x="679" y="187"/>
                    </a:cubicBezTo>
                    <a:cubicBezTo>
                      <a:pt x="681" y="185"/>
                      <a:pt x="684" y="183"/>
                      <a:pt x="686" y="181"/>
                    </a:cubicBezTo>
                    <a:cubicBezTo>
                      <a:pt x="688" y="180"/>
                      <a:pt x="694" y="180"/>
                      <a:pt x="698" y="180"/>
                    </a:cubicBezTo>
                    <a:cubicBezTo>
                      <a:pt x="699" y="180"/>
                      <a:pt x="699" y="180"/>
                      <a:pt x="699" y="180"/>
                    </a:cubicBezTo>
                    <a:cubicBezTo>
                      <a:pt x="699" y="180"/>
                      <a:pt x="699" y="180"/>
                      <a:pt x="702" y="180"/>
                    </a:cubicBezTo>
                    <a:cubicBezTo>
                      <a:pt x="748" y="195"/>
                      <a:pt x="751" y="207"/>
                      <a:pt x="752" y="213"/>
                    </a:cubicBezTo>
                    <a:cubicBezTo>
                      <a:pt x="752" y="213"/>
                      <a:pt x="752" y="213"/>
                      <a:pt x="752" y="213"/>
                    </a:cubicBezTo>
                    <a:cubicBezTo>
                      <a:pt x="753" y="212"/>
                      <a:pt x="756" y="211"/>
                      <a:pt x="757" y="210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7"/>
                      <a:pt x="757" y="207"/>
                      <a:pt x="757" y="207"/>
                    </a:cubicBezTo>
                    <a:cubicBezTo>
                      <a:pt x="757" y="207"/>
                      <a:pt x="757" y="207"/>
                      <a:pt x="755" y="204"/>
                    </a:cubicBezTo>
                    <a:cubicBezTo>
                      <a:pt x="754" y="202"/>
                      <a:pt x="753" y="199"/>
                      <a:pt x="753" y="198"/>
                    </a:cubicBezTo>
                    <a:cubicBezTo>
                      <a:pt x="753" y="198"/>
                      <a:pt x="753" y="198"/>
                      <a:pt x="753" y="198"/>
                    </a:cubicBezTo>
                    <a:cubicBezTo>
                      <a:pt x="754" y="198"/>
                      <a:pt x="754" y="198"/>
                      <a:pt x="754" y="198"/>
                    </a:cubicBezTo>
                    <a:cubicBezTo>
                      <a:pt x="757" y="197"/>
                      <a:pt x="757" y="197"/>
                      <a:pt x="757" y="197"/>
                    </a:cubicBezTo>
                    <a:cubicBezTo>
                      <a:pt x="758" y="197"/>
                      <a:pt x="758" y="197"/>
                      <a:pt x="758" y="197"/>
                    </a:cubicBezTo>
                    <a:cubicBezTo>
                      <a:pt x="759" y="199"/>
                      <a:pt x="763" y="203"/>
                      <a:pt x="765" y="205"/>
                    </a:cubicBezTo>
                    <a:cubicBezTo>
                      <a:pt x="765" y="203"/>
                      <a:pt x="765" y="203"/>
                      <a:pt x="765" y="203"/>
                    </a:cubicBezTo>
                    <a:cubicBezTo>
                      <a:pt x="766" y="201"/>
                      <a:pt x="768" y="198"/>
                      <a:pt x="768" y="195"/>
                    </a:cubicBezTo>
                    <a:cubicBezTo>
                      <a:pt x="769" y="194"/>
                      <a:pt x="772" y="192"/>
                      <a:pt x="774" y="191"/>
                    </a:cubicBezTo>
                    <a:cubicBezTo>
                      <a:pt x="774" y="191"/>
                      <a:pt x="774" y="191"/>
                      <a:pt x="777" y="191"/>
                    </a:cubicBezTo>
                    <a:cubicBezTo>
                      <a:pt x="779" y="193"/>
                      <a:pt x="779" y="193"/>
                      <a:pt x="779" y="193"/>
                    </a:cubicBezTo>
                    <a:cubicBezTo>
                      <a:pt x="782" y="192"/>
                      <a:pt x="784" y="189"/>
                      <a:pt x="787" y="187"/>
                    </a:cubicBezTo>
                    <a:cubicBezTo>
                      <a:pt x="787" y="183"/>
                      <a:pt x="787" y="183"/>
                      <a:pt x="787" y="183"/>
                    </a:cubicBezTo>
                    <a:cubicBezTo>
                      <a:pt x="787" y="182"/>
                      <a:pt x="787" y="182"/>
                      <a:pt x="787" y="182"/>
                    </a:cubicBezTo>
                    <a:cubicBezTo>
                      <a:pt x="790" y="182"/>
                      <a:pt x="794" y="183"/>
                      <a:pt x="796" y="184"/>
                    </a:cubicBezTo>
                    <a:cubicBezTo>
                      <a:pt x="799" y="185"/>
                      <a:pt x="802" y="185"/>
                      <a:pt x="804" y="185"/>
                    </a:cubicBezTo>
                    <a:cubicBezTo>
                      <a:pt x="806" y="185"/>
                      <a:pt x="806" y="185"/>
                      <a:pt x="806" y="185"/>
                    </a:cubicBezTo>
                    <a:cubicBezTo>
                      <a:pt x="799" y="182"/>
                      <a:pt x="796" y="180"/>
                      <a:pt x="791" y="176"/>
                    </a:cubicBezTo>
                    <a:cubicBezTo>
                      <a:pt x="791" y="175"/>
                      <a:pt x="790" y="175"/>
                      <a:pt x="790" y="175"/>
                    </a:cubicBezTo>
                    <a:cubicBezTo>
                      <a:pt x="790" y="174"/>
                      <a:pt x="789" y="173"/>
                      <a:pt x="789" y="173"/>
                    </a:cubicBezTo>
                    <a:cubicBezTo>
                      <a:pt x="789" y="173"/>
                      <a:pt x="788" y="173"/>
                      <a:pt x="788" y="172"/>
                    </a:cubicBezTo>
                    <a:cubicBezTo>
                      <a:pt x="788" y="171"/>
                      <a:pt x="787" y="171"/>
                      <a:pt x="787" y="170"/>
                    </a:cubicBezTo>
                    <a:cubicBezTo>
                      <a:pt x="787" y="170"/>
                      <a:pt x="787" y="170"/>
                      <a:pt x="786" y="170"/>
                    </a:cubicBezTo>
                    <a:cubicBezTo>
                      <a:pt x="785" y="169"/>
                      <a:pt x="785" y="169"/>
                      <a:pt x="785" y="168"/>
                    </a:cubicBezTo>
                    <a:cubicBezTo>
                      <a:pt x="784" y="168"/>
                      <a:pt x="784" y="168"/>
                      <a:pt x="784" y="167"/>
                    </a:cubicBezTo>
                    <a:cubicBezTo>
                      <a:pt x="783" y="167"/>
                      <a:pt x="783" y="166"/>
                      <a:pt x="781" y="160"/>
                    </a:cubicBezTo>
                    <a:cubicBezTo>
                      <a:pt x="781" y="160"/>
                      <a:pt x="781" y="160"/>
                      <a:pt x="781" y="160"/>
                    </a:cubicBezTo>
                    <a:cubicBezTo>
                      <a:pt x="781" y="160"/>
                      <a:pt x="781" y="160"/>
                      <a:pt x="782" y="160"/>
                    </a:cubicBezTo>
                    <a:cubicBezTo>
                      <a:pt x="782" y="160"/>
                      <a:pt x="782" y="160"/>
                      <a:pt x="782" y="160"/>
                    </a:cubicBezTo>
                    <a:cubicBezTo>
                      <a:pt x="782" y="160"/>
                      <a:pt x="782" y="160"/>
                      <a:pt x="783" y="160"/>
                    </a:cubicBezTo>
                    <a:cubicBezTo>
                      <a:pt x="783" y="159"/>
                      <a:pt x="783" y="159"/>
                      <a:pt x="783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5" y="159"/>
                      <a:pt x="789" y="161"/>
                    </a:cubicBezTo>
                    <a:cubicBezTo>
                      <a:pt x="793" y="164"/>
                      <a:pt x="796" y="167"/>
                      <a:pt x="799" y="170"/>
                    </a:cubicBezTo>
                    <a:cubicBezTo>
                      <a:pt x="799" y="167"/>
                      <a:pt x="799" y="167"/>
                      <a:pt x="799" y="167"/>
                    </a:cubicBezTo>
                    <a:cubicBezTo>
                      <a:pt x="799" y="167"/>
                      <a:pt x="799" y="167"/>
                      <a:pt x="798" y="167"/>
                    </a:cubicBezTo>
                    <a:cubicBezTo>
                      <a:pt x="797" y="166"/>
                      <a:pt x="797" y="166"/>
                      <a:pt x="797" y="166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4"/>
                      <a:pt x="796" y="164"/>
                      <a:pt x="796" y="164"/>
                    </a:cubicBezTo>
                    <a:cubicBezTo>
                      <a:pt x="796" y="164"/>
                      <a:pt x="795" y="164"/>
                      <a:pt x="796" y="164"/>
                    </a:cubicBezTo>
                    <a:cubicBezTo>
                      <a:pt x="796" y="163"/>
                      <a:pt x="796" y="163"/>
                      <a:pt x="796" y="163"/>
                    </a:cubicBezTo>
                    <a:cubicBezTo>
                      <a:pt x="799" y="163"/>
                      <a:pt x="799" y="163"/>
                      <a:pt x="799" y="163"/>
                    </a:cubicBezTo>
                    <a:cubicBezTo>
                      <a:pt x="799" y="163"/>
                      <a:pt x="799" y="163"/>
                      <a:pt x="799" y="161"/>
                    </a:cubicBezTo>
                    <a:cubicBezTo>
                      <a:pt x="797" y="159"/>
                      <a:pt x="797" y="159"/>
                      <a:pt x="797" y="159"/>
                    </a:cubicBezTo>
                    <a:cubicBezTo>
                      <a:pt x="796" y="157"/>
                      <a:pt x="794" y="154"/>
                      <a:pt x="793" y="153"/>
                    </a:cubicBezTo>
                    <a:cubicBezTo>
                      <a:pt x="793" y="151"/>
                      <a:pt x="793" y="151"/>
                      <a:pt x="793" y="151"/>
                    </a:cubicBezTo>
                    <a:cubicBezTo>
                      <a:pt x="792" y="150"/>
                      <a:pt x="792" y="150"/>
                      <a:pt x="792" y="150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2" y="147"/>
                      <a:pt x="792" y="147"/>
                      <a:pt x="792" y="147"/>
                    </a:cubicBezTo>
                    <a:cubicBezTo>
                      <a:pt x="793" y="147"/>
                      <a:pt x="793" y="147"/>
                      <a:pt x="793" y="147"/>
                    </a:cubicBezTo>
                    <a:cubicBezTo>
                      <a:pt x="793" y="147"/>
                      <a:pt x="793" y="146"/>
                      <a:pt x="794" y="146"/>
                    </a:cubicBezTo>
                    <a:cubicBezTo>
                      <a:pt x="794" y="146"/>
                      <a:pt x="794" y="146"/>
                      <a:pt x="794" y="146"/>
                    </a:cubicBezTo>
                    <a:cubicBezTo>
                      <a:pt x="792" y="143"/>
                      <a:pt x="789" y="140"/>
                      <a:pt x="786" y="137"/>
                    </a:cubicBezTo>
                    <a:cubicBezTo>
                      <a:pt x="787" y="135"/>
                      <a:pt x="787" y="132"/>
                      <a:pt x="787" y="130"/>
                    </a:cubicBezTo>
                    <a:cubicBezTo>
                      <a:pt x="788" y="129"/>
                      <a:pt x="788" y="129"/>
                      <a:pt x="788" y="129"/>
                    </a:cubicBezTo>
                    <a:cubicBezTo>
                      <a:pt x="788" y="129"/>
                      <a:pt x="788" y="129"/>
                      <a:pt x="786" y="127"/>
                    </a:cubicBezTo>
                    <a:cubicBezTo>
                      <a:pt x="785" y="126"/>
                      <a:pt x="785" y="126"/>
                      <a:pt x="785" y="126"/>
                    </a:cubicBezTo>
                    <a:cubicBezTo>
                      <a:pt x="784" y="124"/>
                      <a:pt x="781" y="123"/>
                      <a:pt x="780" y="122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19"/>
                      <a:pt x="784" y="120"/>
                    </a:cubicBezTo>
                    <a:cubicBezTo>
                      <a:pt x="786" y="121"/>
                      <a:pt x="789" y="121"/>
                      <a:pt x="790" y="122"/>
                    </a:cubicBezTo>
                    <a:cubicBezTo>
                      <a:pt x="791" y="121"/>
                      <a:pt x="791" y="121"/>
                      <a:pt x="791" y="121"/>
                    </a:cubicBezTo>
                    <a:cubicBezTo>
                      <a:pt x="791" y="121"/>
                      <a:pt x="791" y="121"/>
                      <a:pt x="796" y="119"/>
                    </a:cubicBezTo>
                    <a:cubicBezTo>
                      <a:pt x="808" y="123"/>
                      <a:pt x="811" y="125"/>
                      <a:pt x="816" y="129"/>
                    </a:cubicBezTo>
                    <a:cubicBezTo>
                      <a:pt x="818" y="129"/>
                      <a:pt x="818" y="129"/>
                      <a:pt x="818" y="129"/>
                    </a:cubicBezTo>
                    <a:cubicBezTo>
                      <a:pt x="818" y="129"/>
                      <a:pt x="818" y="129"/>
                      <a:pt x="818" y="127"/>
                    </a:cubicBezTo>
                    <a:cubicBezTo>
                      <a:pt x="821" y="126"/>
                      <a:pt x="824" y="122"/>
                      <a:pt x="826" y="120"/>
                    </a:cubicBezTo>
                    <a:cubicBezTo>
                      <a:pt x="826" y="115"/>
                      <a:pt x="826" y="115"/>
                      <a:pt x="826" y="115"/>
                    </a:cubicBezTo>
                    <a:cubicBezTo>
                      <a:pt x="826" y="114"/>
                      <a:pt x="826" y="114"/>
                      <a:pt x="826" y="114"/>
                    </a:cubicBezTo>
                    <a:cubicBezTo>
                      <a:pt x="828" y="114"/>
                      <a:pt x="830" y="114"/>
                      <a:pt x="832" y="115"/>
                    </a:cubicBezTo>
                    <a:cubicBezTo>
                      <a:pt x="834" y="115"/>
                      <a:pt x="837" y="116"/>
                      <a:pt x="839" y="116"/>
                    </a:cubicBezTo>
                    <a:cubicBezTo>
                      <a:pt x="842" y="114"/>
                      <a:pt x="842" y="114"/>
                      <a:pt x="842" y="114"/>
                    </a:cubicBezTo>
                    <a:cubicBezTo>
                      <a:pt x="840" y="112"/>
                      <a:pt x="840" y="112"/>
                      <a:pt x="840" y="112"/>
                    </a:cubicBezTo>
                    <a:cubicBezTo>
                      <a:pt x="840" y="112"/>
                      <a:pt x="840" y="112"/>
                      <a:pt x="841" y="111"/>
                    </a:cubicBezTo>
                    <a:cubicBezTo>
                      <a:pt x="842" y="109"/>
                      <a:pt x="842" y="109"/>
                      <a:pt x="842" y="109"/>
                    </a:cubicBezTo>
                    <a:cubicBezTo>
                      <a:pt x="839" y="104"/>
                      <a:pt x="832" y="103"/>
                      <a:pt x="828" y="100"/>
                    </a:cubicBezTo>
                    <a:cubicBezTo>
                      <a:pt x="827" y="98"/>
                      <a:pt x="828" y="96"/>
                      <a:pt x="828" y="94"/>
                    </a:cubicBezTo>
                    <a:cubicBezTo>
                      <a:pt x="828" y="93"/>
                      <a:pt x="828" y="93"/>
                      <a:pt x="828" y="93"/>
                    </a:cubicBezTo>
                    <a:cubicBezTo>
                      <a:pt x="829" y="93"/>
                      <a:pt x="831" y="92"/>
                      <a:pt x="833" y="92"/>
                    </a:cubicBezTo>
                    <a:cubicBezTo>
                      <a:pt x="833" y="90"/>
                      <a:pt x="832" y="88"/>
                      <a:pt x="832" y="87"/>
                    </a:cubicBezTo>
                    <a:cubicBezTo>
                      <a:pt x="831" y="85"/>
                      <a:pt x="828" y="82"/>
                      <a:pt x="826" y="81"/>
                    </a:cubicBezTo>
                    <a:cubicBezTo>
                      <a:pt x="827" y="80"/>
                      <a:pt x="828" y="78"/>
                      <a:pt x="828" y="77"/>
                    </a:cubicBezTo>
                    <a:cubicBezTo>
                      <a:pt x="820" y="71"/>
                      <a:pt x="812" y="67"/>
                      <a:pt x="806" y="59"/>
                    </a:cubicBezTo>
                    <a:cubicBezTo>
                      <a:pt x="804" y="58"/>
                      <a:pt x="802" y="56"/>
                      <a:pt x="801" y="55"/>
                    </a:cubicBezTo>
                    <a:cubicBezTo>
                      <a:pt x="799" y="54"/>
                      <a:pt x="799" y="54"/>
                      <a:pt x="799" y="54"/>
                    </a:cubicBezTo>
                    <a:cubicBezTo>
                      <a:pt x="799" y="52"/>
                      <a:pt x="799" y="52"/>
                      <a:pt x="788" y="44"/>
                    </a:cubicBezTo>
                    <a:cubicBezTo>
                      <a:pt x="787" y="44"/>
                      <a:pt x="787" y="44"/>
                      <a:pt x="787" y="44"/>
                    </a:cubicBezTo>
                    <a:cubicBezTo>
                      <a:pt x="787" y="43"/>
                      <a:pt x="787" y="43"/>
                      <a:pt x="787" y="43"/>
                    </a:cubicBezTo>
                    <a:cubicBezTo>
                      <a:pt x="786" y="43"/>
                      <a:pt x="786" y="43"/>
                      <a:pt x="786" y="43"/>
                    </a:cubicBezTo>
                    <a:cubicBezTo>
                      <a:pt x="785" y="43"/>
                      <a:pt x="785" y="43"/>
                      <a:pt x="785" y="43"/>
                    </a:cubicBezTo>
                    <a:cubicBezTo>
                      <a:pt x="785" y="43"/>
                      <a:pt x="784" y="43"/>
                      <a:pt x="784" y="43"/>
                    </a:cubicBezTo>
                    <a:cubicBezTo>
                      <a:pt x="783" y="43"/>
                      <a:pt x="783" y="43"/>
                      <a:pt x="783" y="43"/>
                    </a:cubicBezTo>
                    <a:cubicBezTo>
                      <a:pt x="783" y="42"/>
                      <a:pt x="783" y="42"/>
                      <a:pt x="783" y="42"/>
                    </a:cubicBezTo>
                    <a:cubicBezTo>
                      <a:pt x="782" y="41"/>
                      <a:pt x="782" y="41"/>
                      <a:pt x="782" y="41"/>
                    </a:cubicBezTo>
                    <a:cubicBezTo>
                      <a:pt x="781" y="40"/>
                      <a:pt x="781" y="40"/>
                      <a:pt x="781" y="40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moveTo>
                      <a:pt x="35" y="625"/>
                    </a:moveTo>
                    <a:cubicBezTo>
                      <a:pt x="35" y="625"/>
                      <a:pt x="35" y="625"/>
                      <a:pt x="35" y="625"/>
                    </a:cubicBezTo>
                    <a:cubicBezTo>
                      <a:pt x="35" y="624"/>
                      <a:pt x="35" y="623"/>
                      <a:pt x="34" y="621"/>
                    </a:cubicBezTo>
                    <a:cubicBezTo>
                      <a:pt x="34" y="621"/>
                      <a:pt x="34" y="621"/>
                      <a:pt x="34" y="621"/>
                    </a:cubicBezTo>
                    <a:cubicBezTo>
                      <a:pt x="34" y="623"/>
                      <a:pt x="33" y="624"/>
                      <a:pt x="33" y="624"/>
                    </a:cubicBezTo>
                    <a:cubicBezTo>
                      <a:pt x="33" y="624"/>
                      <a:pt x="32" y="624"/>
                      <a:pt x="31" y="625"/>
                    </a:cubicBezTo>
                    <a:cubicBezTo>
                      <a:pt x="31" y="625"/>
                      <a:pt x="31" y="625"/>
                      <a:pt x="32" y="625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7"/>
                      <a:pt x="33" y="627"/>
                      <a:pt x="33" y="627"/>
                    </a:cubicBezTo>
                    <a:cubicBezTo>
                      <a:pt x="33" y="628"/>
                      <a:pt x="33" y="628"/>
                      <a:pt x="33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7"/>
                      <a:pt x="34" y="627"/>
                      <a:pt x="34" y="627"/>
                    </a:cubicBezTo>
                    <a:cubicBezTo>
                      <a:pt x="34" y="627"/>
                      <a:pt x="34" y="627"/>
                      <a:pt x="35" y="626"/>
                    </a:cubicBezTo>
                    <a:cubicBezTo>
                      <a:pt x="35" y="626"/>
                      <a:pt x="35" y="626"/>
                      <a:pt x="35" y="626"/>
                    </a:cubicBezTo>
                    <a:cubicBezTo>
                      <a:pt x="35" y="625"/>
                      <a:pt x="35" y="625"/>
                      <a:pt x="35" y="62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7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57" y="125"/>
                    </a:moveTo>
                    <a:cubicBezTo>
                      <a:pt x="257" y="124"/>
                      <a:pt x="257" y="124"/>
                      <a:pt x="257" y="124"/>
                    </a:cubicBezTo>
                    <a:cubicBezTo>
                      <a:pt x="258" y="124"/>
                      <a:pt x="258" y="124"/>
                      <a:pt x="258" y="124"/>
                    </a:cubicBezTo>
                    <a:cubicBezTo>
                      <a:pt x="258" y="123"/>
                      <a:pt x="256" y="123"/>
                      <a:pt x="256" y="123"/>
                    </a:cubicBezTo>
                    <a:cubicBezTo>
                      <a:pt x="252" y="122"/>
                      <a:pt x="244" y="127"/>
                      <a:pt x="244" y="127"/>
                    </a:cubicBezTo>
                    <a:cubicBezTo>
                      <a:pt x="242" y="126"/>
                      <a:pt x="240" y="127"/>
                      <a:pt x="235" y="13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2" y="131"/>
                      <a:pt x="232" y="132"/>
                      <a:pt x="232" y="132"/>
                    </a:cubicBezTo>
                    <a:cubicBezTo>
                      <a:pt x="232" y="133"/>
                      <a:pt x="235" y="132"/>
                      <a:pt x="236" y="132"/>
                    </a:cubicBezTo>
                    <a:cubicBezTo>
                      <a:pt x="237" y="130"/>
                      <a:pt x="239" y="129"/>
                      <a:pt x="241" y="129"/>
                    </a:cubicBezTo>
                    <a:cubicBezTo>
                      <a:pt x="242" y="129"/>
                      <a:pt x="242" y="129"/>
                      <a:pt x="250" y="125"/>
                    </a:cubicBezTo>
                    <a:cubicBezTo>
                      <a:pt x="250" y="125"/>
                      <a:pt x="251" y="125"/>
                      <a:pt x="254" y="124"/>
                    </a:cubicBezTo>
                    <a:cubicBezTo>
                      <a:pt x="255" y="126"/>
                      <a:pt x="257" y="125"/>
                      <a:pt x="257" y="125"/>
                    </a:cubicBezTo>
                    <a:moveTo>
                      <a:pt x="248" y="141"/>
                    </a:moveTo>
                    <a:cubicBezTo>
                      <a:pt x="248" y="141"/>
                      <a:pt x="248" y="141"/>
                      <a:pt x="248" y="141"/>
                    </a:cubicBezTo>
                    <a:cubicBezTo>
                      <a:pt x="249" y="141"/>
                      <a:pt x="249" y="141"/>
                      <a:pt x="249" y="141"/>
                    </a:cubicBezTo>
                    <a:cubicBezTo>
                      <a:pt x="249" y="141"/>
                      <a:pt x="249" y="141"/>
                      <a:pt x="250" y="141"/>
                    </a:cubicBezTo>
                    <a:cubicBezTo>
                      <a:pt x="250" y="141"/>
                      <a:pt x="250" y="141"/>
                      <a:pt x="250" y="141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1" y="140"/>
                      <a:pt x="256" y="137"/>
                      <a:pt x="257" y="134"/>
                    </a:cubicBezTo>
                    <a:cubicBezTo>
                      <a:pt x="257" y="134"/>
                      <a:pt x="257" y="134"/>
                      <a:pt x="255" y="134"/>
                    </a:cubicBezTo>
                    <a:cubicBezTo>
                      <a:pt x="255" y="133"/>
                      <a:pt x="255" y="133"/>
                      <a:pt x="255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1"/>
                      <a:pt x="256" y="131"/>
                      <a:pt x="256" y="131"/>
                    </a:cubicBezTo>
                    <a:cubicBezTo>
                      <a:pt x="256" y="132"/>
                      <a:pt x="255" y="132"/>
                      <a:pt x="255" y="132"/>
                    </a:cubicBezTo>
                    <a:cubicBezTo>
                      <a:pt x="254" y="132"/>
                      <a:pt x="254" y="132"/>
                      <a:pt x="254" y="132"/>
                    </a:cubicBezTo>
                    <a:cubicBezTo>
                      <a:pt x="254" y="132"/>
                      <a:pt x="253" y="132"/>
                      <a:pt x="252" y="133"/>
                    </a:cubicBezTo>
                    <a:cubicBezTo>
                      <a:pt x="252" y="133"/>
                      <a:pt x="252" y="133"/>
                      <a:pt x="251" y="133"/>
                    </a:cubicBezTo>
                    <a:cubicBezTo>
                      <a:pt x="251" y="134"/>
                      <a:pt x="250" y="134"/>
                      <a:pt x="250" y="134"/>
                    </a:cubicBezTo>
                    <a:cubicBezTo>
                      <a:pt x="249" y="134"/>
                      <a:pt x="249" y="134"/>
                      <a:pt x="248" y="135"/>
                    </a:cubicBezTo>
                    <a:cubicBezTo>
                      <a:pt x="247" y="136"/>
                      <a:pt x="247" y="136"/>
                      <a:pt x="247" y="136"/>
                    </a:cubicBezTo>
                    <a:cubicBezTo>
                      <a:pt x="247" y="137"/>
                      <a:pt x="247" y="137"/>
                      <a:pt x="247" y="137"/>
                    </a:cubicBezTo>
                    <a:cubicBezTo>
                      <a:pt x="245" y="136"/>
                      <a:pt x="244" y="137"/>
                      <a:pt x="241" y="138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2"/>
                      <a:pt x="244" y="140"/>
                      <a:pt x="246" y="139"/>
                    </a:cubicBezTo>
                    <a:cubicBezTo>
                      <a:pt x="246" y="139"/>
                      <a:pt x="246" y="140"/>
                      <a:pt x="247" y="138"/>
                    </a:cubicBezTo>
                    <a:cubicBezTo>
                      <a:pt x="247" y="138"/>
                      <a:pt x="247" y="139"/>
                      <a:pt x="247" y="140"/>
                    </a:cubicBezTo>
                    <a:cubicBezTo>
                      <a:pt x="247" y="141"/>
                      <a:pt x="247" y="141"/>
                      <a:pt x="247" y="141"/>
                    </a:cubicBezTo>
                    <a:cubicBezTo>
                      <a:pt x="246" y="143"/>
                      <a:pt x="247" y="142"/>
                      <a:pt x="248" y="141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7" y="127"/>
                      <a:pt x="257" y="127"/>
                    </a:cubicBezTo>
                    <a:cubicBezTo>
                      <a:pt x="257" y="127"/>
                      <a:pt x="256" y="129"/>
                      <a:pt x="258" y="129"/>
                    </a:cubicBezTo>
                    <a:moveTo>
                      <a:pt x="268" y="122"/>
                    </a:moveTo>
                    <a:cubicBezTo>
                      <a:pt x="272" y="120"/>
                      <a:pt x="277" y="116"/>
                      <a:pt x="281" y="113"/>
                    </a:cubicBezTo>
                    <a:cubicBezTo>
                      <a:pt x="282" y="110"/>
                      <a:pt x="282" y="109"/>
                      <a:pt x="280" y="109"/>
                    </a:cubicBezTo>
                    <a:cubicBezTo>
                      <a:pt x="280" y="109"/>
                      <a:pt x="280" y="108"/>
                      <a:pt x="280" y="107"/>
                    </a:cubicBezTo>
                    <a:cubicBezTo>
                      <a:pt x="280" y="107"/>
                      <a:pt x="280" y="107"/>
                      <a:pt x="279" y="108"/>
                    </a:cubicBezTo>
                    <a:cubicBezTo>
                      <a:pt x="279" y="108"/>
                      <a:pt x="279" y="108"/>
                      <a:pt x="279" y="108"/>
                    </a:cubicBezTo>
                    <a:cubicBezTo>
                      <a:pt x="279" y="107"/>
                      <a:pt x="279" y="107"/>
                      <a:pt x="278" y="106"/>
                    </a:cubicBezTo>
                    <a:cubicBezTo>
                      <a:pt x="276" y="106"/>
                      <a:pt x="274" y="106"/>
                      <a:pt x="273" y="106"/>
                    </a:cubicBezTo>
                    <a:cubicBezTo>
                      <a:pt x="273" y="107"/>
                      <a:pt x="273" y="107"/>
                      <a:pt x="273" y="108"/>
                    </a:cubicBezTo>
                    <a:cubicBezTo>
                      <a:pt x="273" y="108"/>
                      <a:pt x="273" y="108"/>
                      <a:pt x="274" y="108"/>
                    </a:cubicBezTo>
                    <a:cubicBezTo>
                      <a:pt x="276" y="109"/>
                      <a:pt x="276" y="110"/>
                      <a:pt x="274" y="111"/>
                    </a:cubicBezTo>
                    <a:cubicBezTo>
                      <a:pt x="273" y="113"/>
                      <a:pt x="273" y="113"/>
                      <a:pt x="273" y="113"/>
                    </a:cubicBezTo>
                    <a:cubicBezTo>
                      <a:pt x="271" y="114"/>
                      <a:pt x="271" y="115"/>
                      <a:pt x="271" y="116"/>
                    </a:cubicBezTo>
                    <a:cubicBezTo>
                      <a:pt x="268" y="117"/>
                      <a:pt x="267" y="118"/>
                      <a:pt x="267" y="119"/>
                    </a:cubicBezTo>
                    <a:cubicBezTo>
                      <a:pt x="267" y="120"/>
                      <a:pt x="267" y="121"/>
                      <a:pt x="267" y="122"/>
                    </a:cubicBezTo>
                    <a:cubicBezTo>
                      <a:pt x="266" y="123"/>
                      <a:pt x="266" y="123"/>
                      <a:pt x="266" y="123"/>
                    </a:cubicBezTo>
                    <a:cubicBezTo>
                      <a:pt x="267" y="123"/>
                      <a:pt x="267" y="123"/>
                      <a:pt x="268" y="122"/>
                    </a:cubicBezTo>
                    <a:moveTo>
                      <a:pt x="436" y="86"/>
                    </a:move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5"/>
                      <a:pt x="436" y="85"/>
                      <a:pt x="436" y="85"/>
                    </a:cubicBezTo>
                    <a:cubicBezTo>
                      <a:pt x="429" y="87"/>
                      <a:pt x="429" y="87"/>
                      <a:pt x="429" y="87"/>
                    </a:cubicBezTo>
                    <a:cubicBezTo>
                      <a:pt x="431" y="87"/>
                      <a:pt x="434" y="87"/>
                      <a:pt x="436" y="86"/>
                    </a:cubicBezTo>
                    <a:moveTo>
                      <a:pt x="464" y="56"/>
                    </a:move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0" y="55"/>
                      <a:pt x="457" y="55"/>
                      <a:pt x="456" y="56"/>
                    </a:cubicBezTo>
                    <a:cubicBezTo>
                      <a:pt x="457" y="56"/>
                      <a:pt x="458" y="56"/>
                      <a:pt x="460" y="56"/>
                    </a:cubicBezTo>
                    <a:cubicBezTo>
                      <a:pt x="461" y="56"/>
                      <a:pt x="463" y="56"/>
                      <a:pt x="464" y="56"/>
                    </a:cubicBezTo>
                    <a:moveTo>
                      <a:pt x="316" y="216"/>
                    </a:moveTo>
                    <a:cubicBezTo>
                      <a:pt x="315" y="216"/>
                      <a:pt x="315" y="216"/>
                      <a:pt x="315" y="216"/>
                    </a:cubicBezTo>
                    <a:cubicBezTo>
                      <a:pt x="315" y="216"/>
                      <a:pt x="314" y="217"/>
                      <a:pt x="314" y="218"/>
                    </a:cubicBezTo>
                    <a:cubicBezTo>
                      <a:pt x="314" y="218"/>
                      <a:pt x="314" y="218"/>
                      <a:pt x="314" y="218"/>
                    </a:cubicBezTo>
                    <a:cubicBezTo>
                      <a:pt x="314" y="218"/>
                      <a:pt x="314" y="218"/>
                      <a:pt x="313" y="219"/>
                    </a:cubicBezTo>
                    <a:cubicBezTo>
                      <a:pt x="312" y="219"/>
                      <a:pt x="312" y="219"/>
                      <a:pt x="312" y="219"/>
                    </a:cubicBezTo>
                    <a:cubicBezTo>
                      <a:pt x="311" y="220"/>
                      <a:pt x="311" y="220"/>
                      <a:pt x="311" y="220"/>
                    </a:cubicBezTo>
                    <a:cubicBezTo>
                      <a:pt x="310" y="220"/>
                      <a:pt x="310" y="221"/>
                      <a:pt x="309" y="220"/>
                    </a:cubicBezTo>
                    <a:cubicBezTo>
                      <a:pt x="308" y="221"/>
                      <a:pt x="308" y="221"/>
                      <a:pt x="307" y="221"/>
                    </a:cubicBezTo>
                    <a:cubicBezTo>
                      <a:pt x="302" y="218"/>
                      <a:pt x="300" y="217"/>
                      <a:pt x="297" y="213"/>
                    </a:cubicBezTo>
                    <a:cubicBezTo>
                      <a:pt x="297" y="213"/>
                      <a:pt x="297" y="213"/>
                      <a:pt x="297" y="213"/>
                    </a:cubicBezTo>
                    <a:cubicBezTo>
                      <a:pt x="297" y="213"/>
                      <a:pt x="297" y="213"/>
                      <a:pt x="295" y="212"/>
                    </a:cubicBezTo>
                    <a:cubicBezTo>
                      <a:pt x="288" y="199"/>
                      <a:pt x="292" y="198"/>
                      <a:pt x="304" y="195"/>
                    </a:cubicBezTo>
                    <a:cubicBezTo>
                      <a:pt x="310" y="193"/>
                      <a:pt x="315" y="194"/>
                      <a:pt x="321" y="191"/>
                    </a:cubicBezTo>
                    <a:cubicBezTo>
                      <a:pt x="324" y="189"/>
                      <a:pt x="324" y="189"/>
                      <a:pt x="324" y="189"/>
                    </a:cubicBezTo>
                    <a:cubicBezTo>
                      <a:pt x="324" y="189"/>
                      <a:pt x="324" y="189"/>
                      <a:pt x="323" y="189"/>
                    </a:cubicBezTo>
                    <a:cubicBezTo>
                      <a:pt x="323" y="189"/>
                      <a:pt x="322" y="189"/>
                      <a:pt x="321" y="189"/>
                    </a:cubicBezTo>
                    <a:cubicBezTo>
                      <a:pt x="315" y="187"/>
                      <a:pt x="314" y="186"/>
                      <a:pt x="309" y="179"/>
                    </a:cubicBezTo>
                    <a:cubicBezTo>
                      <a:pt x="309" y="178"/>
                      <a:pt x="308" y="177"/>
                      <a:pt x="308" y="176"/>
                    </a:cubicBezTo>
                    <a:cubicBezTo>
                      <a:pt x="304" y="170"/>
                      <a:pt x="302" y="169"/>
                      <a:pt x="297" y="168"/>
                    </a:cubicBezTo>
                    <a:cubicBezTo>
                      <a:pt x="296" y="169"/>
                      <a:pt x="295" y="170"/>
                      <a:pt x="295" y="171"/>
                    </a:cubicBezTo>
                    <a:cubicBezTo>
                      <a:pt x="295" y="171"/>
                      <a:pt x="295" y="171"/>
                      <a:pt x="295" y="172"/>
                    </a:cubicBezTo>
                    <a:cubicBezTo>
                      <a:pt x="297" y="173"/>
                      <a:pt x="297" y="175"/>
                      <a:pt x="298" y="175"/>
                    </a:cubicBezTo>
                    <a:cubicBezTo>
                      <a:pt x="298" y="176"/>
                      <a:pt x="297" y="176"/>
                      <a:pt x="297" y="176"/>
                    </a:cubicBezTo>
                    <a:cubicBezTo>
                      <a:pt x="296" y="177"/>
                      <a:pt x="296" y="177"/>
                      <a:pt x="296" y="177"/>
                    </a:cubicBezTo>
                    <a:cubicBezTo>
                      <a:pt x="295" y="177"/>
                      <a:pt x="295" y="177"/>
                      <a:pt x="295" y="177"/>
                    </a:cubicBezTo>
                    <a:cubicBezTo>
                      <a:pt x="295" y="178"/>
                      <a:pt x="294" y="178"/>
                      <a:pt x="294" y="178"/>
                    </a:cubicBezTo>
                    <a:cubicBezTo>
                      <a:pt x="293" y="178"/>
                      <a:pt x="293" y="179"/>
                      <a:pt x="293" y="180"/>
                    </a:cubicBezTo>
                    <a:cubicBezTo>
                      <a:pt x="292" y="180"/>
                      <a:pt x="292" y="180"/>
                      <a:pt x="292" y="180"/>
                    </a:cubicBezTo>
                    <a:cubicBezTo>
                      <a:pt x="291" y="180"/>
                      <a:pt x="291" y="180"/>
                      <a:pt x="291" y="180"/>
                    </a:cubicBezTo>
                    <a:cubicBezTo>
                      <a:pt x="291" y="180"/>
                      <a:pt x="290" y="180"/>
                      <a:pt x="289" y="181"/>
                    </a:cubicBezTo>
                    <a:cubicBezTo>
                      <a:pt x="274" y="185"/>
                      <a:pt x="272" y="189"/>
                      <a:pt x="271" y="192"/>
                    </a:cubicBezTo>
                    <a:cubicBezTo>
                      <a:pt x="271" y="193"/>
                      <a:pt x="271" y="195"/>
                      <a:pt x="271" y="196"/>
                    </a:cubicBezTo>
                    <a:cubicBezTo>
                      <a:pt x="271" y="197"/>
                      <a:pt x="271" y="197"/>
                      <a:pt x="271" y="197"/>
                    </a:cubicBezTo>
                    <a:cubicBezTo>
                      <a:pt x="272" y="199"/>
                      <a:pt x="273" y="199"/>
                      <a:pt x="273" y="200"/>
                    </a:cubicBezTo>
                    <a:cubicBezTo>
                      <a:pt x="273" y="200"/>
                      <a:pt x="279" y="210"/>
                      <a:pt x="260" y="207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6" y="204"/>
                      <a:pt x="256" y="204"/>
                      <a:pt x="256" y="204"/>
                    </a:cubicBezTo>
                    <a:cubicBezTo>
                      <a:pt x="256" y="204"/>
                      <a:pt x="255" y="204"/>
                      <a:pt x="254" y="204"/>
                    </a:cubicBezTo>
                    <a:cubicBezTo>
                      <a:pt x="250" y="202"/>
                      <a:pt x="248" y="202"/>
                      <a:pt x="242" y="203"/>
                    </a:cubicBezTo>
                    <a:cubicBezTo>
                      <a:pt x="242" y="202"/>
                      <a:pt x="242" y="202"/>
                      <a:pt x="242" y="202"/>
                    </a:cubicBezTo>
                    <a:cubicBezTo>
                      <a:pt x="242" y="201"/>
                      <a:pt x="242" y="201"/>
                      <a:pt x="242" y="201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199"/>
                      <a:pt x="242" y="199"/>
                      <a:pt x="242" y="199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1" y="198"/>
                      <a:pt x="241" y="198"/>
                      <a:pt x="241" y="198"/>
                    </a:cubicBezTo>
                    <a:cubicBezTo>
                      <a:pt x="241" y="197"/>
                      <a:pt x="241" y="197"/>
                      <a:pt x="241" y="197"/>
                    </a:cubicBezTo>
                    <a:cubicBezTo>
                      <a:pt x="241" y="197"/>
                      <a:pt x="242" y="196"/>
                      <a:pt x="242" y="195"/>
                    </a:cubicBezTo>
                    <a:cubicBezTo>
                      <a:pt x="242" y="195"/>
                      <a:pt x="242" y="195"/>
                      <a:pt x="242" y="195"/>
                    </a:cubicBezTo>
                    <a:cubicBezTo>
                      <a:pt x="247" y="192"/>
                      <a:pt x="248" y="191"/>
                      <a:pt x="252" y="189"/>
                    </a:cubicBezTo>
                    <a:cubicBezTo>
                      <a:pt x="252" y="189"/>
                      <a:pt x="252" y="189"/>
                      <a:pt x="253" y="189"/>
                    </a:cubicBezTo>
                    <a:cubicBezTo>
                      <a:pt x="251" y="188"/>
                      <a:pt x="249" y="188"/>
                      <a:pt x="248" y="188"/>
                    </a:cubicBezTo>
                    <a:cubicBezTo>
                      <a:pt x="247" y="188"/>
                      <a:pt x="247" y="188"/>
                      <a:pt x="247" y="188"/>
                    </a:cubicBezTo>
                    <a:cubicBezTo>
                      <a:pt x="240" y="185"/>
                      <a:pt x="240" y="185"/>
                      <a:pt x="235" y="185"/>
                    </a:cubicBezTo>
                    <a:cubicBezTo>
                      <a:pt x="234" y="185"/>
                      <a:pt x="234" y="184"/>
                      <a:pt x="233" y="183"/>
                    </a:cubicBezTo>
                    <a:cubicBezTo>
                      <a:pt x="230" y="185"/>
                      <a:pt x="230" y="185"/>
                      <a:pt x="226" y="188"/>
                    </a:cubicBezTo>
                    <a:cubicBezTo>
                      <a:pt x="223" y="189"/>
                      <a:pt x="223" y="189"/>
                      <a:pt x="217" y="189"/>
                    </a:cubicBezTo>
                    <a:cubicBezTo>
                      <a:pt x="216" y="188"/>
                      <a:pt x="216" y="188"/>
                      <a:pt x="216" y="188"/>
                    </a:cubicBezTo>
                    <a:cubicBezTo>
                      <a:pt x="216" y="187"/>
                      <a:pt x="216" y="187"/>
                      <a:pt x="216" y="187"/>
                    </a:cubicBezTo>
                    <a:cubicBezTo>
                      <a:pt x="214" y="186"/>
                      <a:pt x="214" y="186"/>
                      <a:pt x="214" y="186"/>
                    </a:cubicBezTo>
                    <a:cubicBezTo>
                      <a:pt x="214" y="186"/>
                      <a:pt x="214" y="185"/>
                      <a:pt x="213" y="185"/>
                    </a:cubicBezTo>
                    <a:cubicBezTo>
                      <a:pt x="213" y="185"/>
                      <a:pt x="201" y="183"/>
                      <a:pt x="191" y="187"/>
                    </a:cubicBezTo>
                    <a:cubicBezTo>
                      <a:pt x="189" y="188"/>
                      <a:pt x="187" y="189"/>
                      <a:pt x="186" y="189"/>
                    </a:cubicBezTo>
                    <a:cubicBezTo>
                      <a:pt x="186" y="188"/>
                      <a:pt x="187" y="187"/>
                      <a:pt x="188" y="186"/>
                    </a:cubicBezTo>
                    <a:cubicBezTo>
                      <a:pt x="188" y="186"/>
                      <a:pt x="188" y="186"/>
                      <a:pt x="188" y="185"/>
                    </a:cubicBezTo>
                    <a:cubicBezTo>
                      <a:pt x="172" y="198"/>
                      <a:pt x="172" y="198"/>
                      <a:pt x="161" y="204"/>
                    </a:cubicBezTo>
                    <a:cubicBezTo>
                      <a:pt x="161" y="204"/>
                      <a:pt x="161" y="204"/>
                      <a:pt x="161" y="203"/>
                    </a:cubicBezTo>
                    <a:cubicBezTo>
                      <a:pt x="160" y="204"/>
                      <a:pt x="160" y="204"/>
                      <a:pt x="159" y="204"/>
                    </a:cubicBezTo>
                    <a:cubicBezTo>
                      <a:pt x="158" y="204"/>
                      <a:pt x="158" y="202"/>
                      <a:pt x="158" y="201"/>
                    </a:cubicBezTo>
                    <a:cubicBezTo>
                      <a:pt x="157" y="202"/>
                      <a:pt x="156" y="202"/>
                      <a:pt x="155" y="203"/>
                    </a:cubicBezTo>
                    <a:cubicBezTo>
                      <a:pt x="154" y="202"/>
                      <a:pt x="154" y="202"/>
                      <a:pt x="154" y="202"/>
                    </a:cubicBezTo>
                    <a:cubicBezTo>
                      <a:pt x="153" y="203"/>
                      <a:pt x="152" y="204"/>
                      <a:pt x="152" y="204"/>
                    </a:cubicBezTo>
                    <a:cubicBezTo>
                      <a:pt x="152" y="204"/>
                      <a:pt x="152" y="204"/>
                      <a:pt x="151" y="203"/>
                    </a:cubicBezTo>
                    <a:cubicBezTo>
                      <a:pt x="148" y="203"/>
                      <a:pt x="146" y="203"/>
                      <a:pt x="139" y="210"/>
                    </a:cubicBezTo>
                    <a:cubicBezTo>
                      <a:pt x="139" y="209"/>
                      <a:pt x="139" y="209"/>
                      <a:pt x="139" y="209"/>
                    </a:cubicBezTo>
                    <a:cubicBezTo>
                      <a:pt x="139" y="208"/>
                      <a:pt x="139" y="208"/>
                      <a:pt x="139" y="208"/>
                    </a:cubicBezTo>
                    <a:cubicBezTo>
                      <a:pt x="140" y="208"/>
                      <a:pt x="140" y="208"/>
                      <a:pt x="140" y="208"/>
                    </a:cubicBezTo>
                    <a:cubicBezTo>
                      <a:pt x="140" y="208"/>
                      <a:pt x="140" y="208"/>
                      <a:pt x="139" y="209"/>
                    </a:cubicBezTo>
                    <a:cubicBezTo>
                      <a:pt x="129" y="220"/>
                      <a:pt x="119" y="234"/>
                      <a:pt x="107" y="245"/>
                    </a:cubicBezTo>
                    <a:cubicBezTo>
                      <a:pt x="108" y="245"/>
                      <a:pt x="108" y="244"/>
                      <a:pt x="108" y="243"/>
                    </a:cubicBezTo>
                    <a:cubicBezTo>
                      <a:pt x="112" y="237"/>
                      <a:pt x="117" y="231"/>
                      <a:pt x="121" y="225"/>
                    </a:cubicBezTo>
                    <a:cubicBezTo>
                      <a:pt x="122" y="225"/>
                      <a:pt x="123" y="224"/>
                      <a:pt x="123" y="223"/>
                    </a:cubicBezTo>
                    <a:cubicBezTo>
                      <a:pt x="124" y="223"/>
                      <a:pt x="124" y="223"/>
                      <a:pt x="124" y="222"/>
                    </a:cubicBezTo>
                    <a:cubicBezTo>
                      <a:pt x="124" y="221"/>
                      <a:pt x="126" y="220"/>
                      <a:pt x="126" y="220"/>
                    </a:cubicBezTo>
                    <a:cubicBezTo>
                      <a:pt x="127" y="219"/>
                      <a:pt x="127" y="218"/>
                      <a:pt x="128" y="218"/>
                    </a:cubicBezTo>
                    <a:cubicBezTo>
                      <a:pt x="128" y="218"/>
                      <a:pt x="129" y="216"/>
                      <a:pt x="129" y="216"/>
                    </a:cubicBezTo>
                    <a:cubicBezTo>
                      <a:pt x="129" y="216"/>
                      <a:pt x="130" y="215"/>
                      <a:pt x="131" y="215"/>
                    </a:cubicBezTo>
                    <a:cubicBezTo>
                      <a:pt x="132" y="213"/>
                      <a:pt x="132" y="213"/>
                      <a:pt x="133" y="213"/>
                    </a:cubicBezTo>
                    <a:cubicBezTo>
                      <a:pt x="133" y="212"/>
                      <a:pt x="134" y="212"/>
                      <a:pt x="134" y="211"/>
                    </a:cubicBezTo>
                    <a:cubicBezTo>
                      <a:pt x="139" y="206"/>
                      <a:pt x="139" y="205"/>
                      <a:pt x="142" y="201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3" y="199"/>
                      <a:pt x="143" y="199"/>
                      <a:pt x="143" y="199"/>
                    </a:cubicBezTo>
                    <a:cubicBezTo>
                      <a:pt x="144" y="199"/>
                      <a:pt x="144" y="199"/>
                      <a:pt x="144" y="199"/>
                    </a:cubicBezTo>
                    <a:cubicBezTo>
                      <a:pt x="144" y="199"/>
                      <a:pt x="144" y="198"/>
                      <a:pt x="144" y="198"/>
                    </a:cubicBezTo>
                    <a:cubicBezTo>
                      <a:pt x="144" y="197"/>
                      <a:pt x="144" y="197"/>
                      <a:pt x="144" y="197"/>
                    </a:cubicBezTo>
                    <a:cubicBezTo>
                      <a:pt x="145" y="197"/>
                      <a:pt x="145" y="197"/>
                      <a:pt x="145" y="197"/>
                    </a:cubicBezTo>
                    <a:cubicBezTo>
                      <a:pt x="145" y="196"/>
                      <a:pt x="145" y="196"/>
                      <a:pt x="145" y="196"/>
                    </a:cubicBezTo>
                    <a:cubicBezTo>
                      <a:pt x="145" y="196"/>
                      <a:pt x="145" y="195"/>
                      <a:pt x="146" y="194"/>
                    </a:cubicBezTo>
                    <a:cubicBezTo>
                      <a:pt x="153" y="187"/>
                      <a:pt x="153" y="187"/>
                      <a:pt x="155" y="183"/>
                    </a:cubicBezTo>
                    <a:cubicBezTo>
                      <a:pt x="154" y="185"/>
                      <a:pt x="152" y="186"/>
                      <a:pt x="151" y="187"/>
                    </a:cubicBezTo>
                    <a:cubicBezTo>
                      <a:pt x="152" y="186"/>
                      <a:pt x="153" y="185"/>
                      <a:pt x="154" y="185"/>
                    </a:cubicBezTo>
                    <a:cubicBezTo>
                      <a:pt x="193" y="144"/>
                      <a:pt x="204" y="137"/>
                      <a:pt x="242" y="107"/>
                    </a:cubicBezTo>
                    <a:cubicBezTo>
                      <a:pt x="284" y="79"/>
                      <a:pt x="295" y="73"/>
                      <a:pt x="334" y="53"/>
                    </a:cubicBezTo>
                    <a:cubicBezTo>
                      <a:pt x="365" y="39"/>
                      <a:pt x="403" y="26"/>
                      <a:pt x="424" y="21"/>
                    </a:cubicBezTo>
                    <a:cubicBezTo>
                      <a:pt x="439" y="18"/>
                      <a:pt x="439" y="18"/>
                      <a:pt x="442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7" y="16"/>
                      <a:pt x="447" y="16"/>
                      <a:pt x="447" y="16"/>
                    </a:cubicBezTo>
                    <a:cubicBezTo>
                      <a:pt x="447" y="15"/>
                      <a:pt x="448" y="15"/>
                      <a:pt x="448" y="15"/>
                    </a:cubicBezTo>
                    <a:cubicBezTo>
                      <a:pt x="449" y="15"/>
                      <a:pt x="449" y="15"/>
                      <a:pt x="449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4"/>
                      <a:pt x="452" y="14"/>
                      <a:pt x="453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5" y="14"/>
                      <a:pt x="455" y="14"/>
                      <a:pt x="455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4" y="15"/>
                      <a:pt x="454" y="15"/>
                      <a:pt x="454" y="15"/>
                    </a:cubicBezTo>
                    <a:cubicBezTo>
                      <a:pt x="453" y="15"/>
                      <a:pt x="453" y="15"/>
                      <a:pt x="453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6"/>
                      <a:pt x="451" y="16"/>
                      <a:pt x="451" y="16"/>
                    </a:cubicBezTo>
                    <a:cubicBezTo>
                      <a:pt x="451" y="16"/>
                      <a:pt x="451" y="16"/>
                      <a:pt x="449" y="16"/>
                    </a:cubicBezTo>
                    <a:cubicBezTo>
                      <a:pt x="448" y="16"/>
                      <a:pt x="446" y="17"/>
                      <a:pt x="445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8" y="17"/>
                      <a:pt x="448" y="17"/>
                      <a:pt x="456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62" y="13"/>
                      <a:pt x="466" y="13"/>
                      <a:pt x="470" y="12"/>
                    </a:cubicBezTo>
                    <a:cubicBezTo>
                      <a:pt x="471" y="12"/>
                      <a:pt x="471" y="12"/>
                      <a:pt x="471" y="12"/>
                    </a:cubicBezTo>
                    <a:cubicBezTo>
                      <a:pt x="478" y="10"/>
                      <a:pt x="484" y="9"/>
                      <a:pt x="492" y="8"/>
                    </a:cubicBezTo>
                    <a:cubicBezTo>
                      <a:pt x="494" y="7"/>
                      <a:pt x="494" y="7"/>
                      <a:pt x="494" y="7"/>
                    </a:cubicBezTo>
                    <a:cubicBezTo>
                      <a:pt x="494" y="7"/>
                      <a:pt x="495" y="7"/>
                      <a:pt x="496" y="7"/>
                    </a:cubicBezTo>
                    <a:cubicBezTo>
                      <a:pt x="497" y="6"/>
                      <a:pt x="498" y="6"/>
                      <a:pt x="499" y="6"/>
                    </a:cubicBezTo>
                    <a:cubicBezTo>
                      <a:pt x="499" y="6"/>
                      <a:pt x="499" y="6"/>
                      <a:pt x="500" y="5"/>
                    </a:cubicBezTo>
                    <a:cubicBezTo>
                      <a:pt x="504" y="5"/>
                      <a:pt x="504" y="5"/>
                      <a:pt x="507" y="5"/>
                    </a:cubicBezTo>
                    <a:cubicBezTo>
                      <a:pt x="511" y="4"/>
                      <a:pt x="511" y="4"/>
                      <a:pt x="515" y="3"/>
                    </a:cubicBezTo>
                    <a:cubicBezTo>
                      <a:pt x="513" y="3"/>
                      <a:pt x="512" y="3"/>
                      <a:pt x="511" y="3"/>
                    </a:cubicBezTo>
                    <a:cubicBezTo>
                      <a:pt x="511" y="3"/>
                      <a:pt x="511" y="3"/>
                      <a:pt x="511" y="3"/>
                    </a:cubicBezTo>
                    <a:cubicBezTo>
                      <a:pt x="532" y="1"/>
                      <a:pt x="532" y="1"/>
                      <a:pt x="532" y="1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52" y="0"/>
                      <a:pt x="552" y="0"/>
                      <a:pt x="552" y="0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5" y="0"/>
                      <a:pt x="555" y="0"/>
                      <a:pt x="555" y="0"/>
                    </a:cubicBezTo>
                    <a:cubicBezTo>
                      <a:pt x="556" y="0"/>
                      <a:pt x="556" y="0"/>
                      <a:pt x="556" y="0"/>
                    </a:cubicBezTo>
                    <a:cubicBezTo>
                      <a:pt x="556" y="0"/>
                      <a:pt x="556" y="0"/>
                      <a:pt x="557" y="0"/>
                    </a:cubicBezTo>
                    <a:cubicBezTo>
                      <a:pt x="557" y="0"/>
                      <a:pt x="557" y="0"/>
                      <a:pt x="556" y="1"/>
                    </a:cubicBezTo>
                    <a:cubicBezTo>
                      <a:pt x="547" y="2"/>
                      <a:pt x="545" y="2"/>
                      <a:pt x="542" y="3"/>
                    </a:cubicBezTo>
                    <a:cubicBezTo>
                      <a:pt x="543" y="3"/>
                      <a:pt x="543" y="3"/>
                      <a:pt x="553" y="2"/>
                    </a:cubicBezTo>
                    <a:cubicBezTo>
                      <a:pt x="557" y="2"/>
                      <a:pt x="557" y="2"/>
                      <a:pt x="560" y="3"/>
                    </a:cubicBezTo>
                    <a:cubicBezTo>
                      <a:pt x="558" y="5"/>
                      <a:pt x="556" y="5"/>
                      <a:pt x="548" y="6"/>
                    </a:cubicBezTo>
                    <a:cubicBezTo>
                      <a:pt x="548" y="6"/>
                      <a:pt x="548" y="6"/>
                      <a:pt x="548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6" y="6"/>
                      <a:pt x="546" y="6"/>
                      <a:pt x="546" y="6"/>
                    </a:cubicBezTo>
                    <a:cubicBezTo>
                      <a:pt x="546" y="6"/>
                      <a:pt x="546" y="6"/>
                      <a:pt x="545" y="6"/>
                    </a:cubicBezTo>
                    <a:cubicBezTo>
                      <a:pt x="545" y="6"/>
                      <a:pt x="545" y="6"/>
                      <a:pt x="547" y="6"/>
                    </a:cubicBezTo>
                    <a:cubicBezTo>
                      <a:pt x="548" y="6"/>
                      <a:pt x="549" y="7"/>
                      <a:pt x="549" y="7"/>
                    </a:cubicBezTo>
                    <a:cubicBezTo>
                      <a:pt x="550" y="7"/>
                      <a:pt x="550" y="7"/>
                      <a:pt x="550" y="7"/>
                    </a:cubicBezTo>
                    <a:cubicBezTo>
                      <a:pt x="551" y="7"/>
                      <a:pt x="551" y="7"/>
                      <a:pt x="551" y="7"/>
                    </a:cubicBezTo>
                    <a:cubicBezTo>
                      <a:pt x="552" y="7"/>
                      <a:pt x="552" y="7"/>
                      <a:pt x="553" y="7"/>
                    </a:cubicBezTo>
                    <a:cubicBezTo>
                      <a:pt x="553" y="7"/>
                      <a:pt x="553" y="7"/>
                      <a:pt x="553" y="7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5" y="8"/>
                      <a:pt x="555" y="8"/>
                      <a:pt x="556" y="8"/>
                    </a:cubicBezTo>
                    <a:cubicBezTo>
                      <a:pt x="556" y="8"/>
                      <a:pt x="556" y="8"/>
                      <a:pt x="556" y="8"/>
                    </a:cubicBezTo>
                    <a:cubicBezTo>
                      <a:pt x="555" y="9"/>
                      <a:pt x="554" y="9"/>
                      <a:pt x="552" y="10"/>
                    </a:cubicBezTo>
                    <a:cubicBezTo>
                      <a:pt x="551" y="11"/>
                      <a:pt x="550" y="12"/>
                      <a:pt x="550" y="13"/>
                    </a:cubicBezTo>
                    <a:cubicBezTo>
                      <a:pt x="549" y="14"/>
                      <a:pt x="548" y="15"/>
                      <a:pt x="541" y="18"/>
                    </a:cubicBezTo>
                    <a:cubicBezTo>
                      <a:pt x="541" y="18"/>
                      <a:pt x="541" y="18"/>
                      <a:pt x="539" y="18"/>
                    </a:cubicBezTo>
                    <a:cubicBezTo>
                      <a:pt x="521" y="24"/>
                      <a:pt x="517" y="24"/>
                      <a:pt x="511" y="26"/>
                    </a:cubicBezTo>
                    <a:cubicBezTo>
                      <a:pt x="503" y="27"/>
                      <a:pt x="503" y="27"/>
                      <a:pt x="500" y="28"/>
                    </a:cubicBezTo>
                    <a:cubicBezTo>
                      <a:pt x="498" y="30"/>
                      <a:pt x="498" y="30"/>
                      <a:pt x="498" y="33"/>
                    </a:cubicBezTo>
                    <a:cubicBezTo>
                      <a:pt x="499" y="35"/>
                      <a:pt x="499" y="35"/>
                      <a:pt x="498" y="38"/>
                    </a:cubicBezTo>
                    <a:cubicBezTo>
                      <a:pt x="498" y="38"/>
                      <a:pt x="498" y="38"/>
                      <a:pt x="497" y="38"/>
                    </a:cubicBezTo>
                    <a:cubicBezTo>
                      <a:pt x="489" y="39"/>
                      <a:pt x="484" y="45"/>
                      <a:pt x="476" y="48"/>
                    </a:cubicBezTo>
                    <a:cubicBezTo>
                      <a:pt x="476" y="48"/>
                      <a:pt x="476" y="48"/>
                      <a:pt x="476" y="48"/>
                    </a:cubicBezTo>
                    <a:cubicBezTo>
                      <a:pt x="475" y="48"/>
                      <a:pt x="475" y="48"/>
                      <a:pt x="475" y="48"/>
                    </a:cubicBezTo>
                    <a:cubicBezTo>
                      <a:pt x="473" y="49"/>
                      <a:pt x="472" y="49"/>
                      <a:pt x="467" y="49"/>
                    </a:cubicBezTo>
                    <a:cubicBezTo>
                      <a:pt x="465" y="50"/>
                      <a:pt x="465" y="50"/>
                      <a:pt x="465" y="50"/>
                    </a:cubicBezTo>
                    <a:cubicBezTo>
                      <a:pt x="466" y="51"/>
                      <a:pt x="466" y="51"/>
                      <a:pt x="466" y="51"/>
                    </a:cubicBezTo>
                    <a:cubicBezTo>
                      <a:pt x="467" y="53"/>
                      <a:pt x="467" y="53"/>
                      <a:pt x="467" y="53"/>
                    </a:cubicBezTo>
                    <a:cubicBezTo>
                      <a:pt x="470" y="52"/>
                      <a:pt x="472" y="50"/>
                      <a:pt x="475" y="49"/>
                    </a:cubicBezTo>
                    <a:cubicBezTo>
                      <a:pt x="476" y="49"/>
                      <a:pt x="478" y="48"/>
                      <a:pt x="480" y="48"/>
                    </a:cubicBezTo>
                    <a:cubicBezTo>
                      <a:pt x="484" y="48"/>
                      <a:pt x="484" y="48"/>
                      <a:pt x="487" y="48"/>
                    </a:cubicBezTo>
                    <a:cubicBezTo>
                      <a:pt x="487" y="48"/>
                      <a:pt x="487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6" y="49"/>
                      <a:pt x="486" y="49"/>
                      <a:pt x="487" y="51"/>
                    </a:cubicBezTo>
                    <a:cubicBezTo>
                      <a:pt x="487" y="51"/>
                      <a:pt x="488" y="50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90" y="48"/>
                      <a:pt x="490" y="48"/>
                      <a:pt x="495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cubicBezTo>
                      <a:pt x="496" y="49"/>
                      <a:pt x="497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6"/>
                      <a:pt x="495" y="45"/>
                      <a:pt x="494" y="45"/>
                    </a:cubicBezTo>
                    <a:cubicBezTo>
                      <a:pt x="494" y="45"/>
                      <a:pt x="494" y="45"/>
                      <a:pt x="494" y="45"/>
                    </a:cubicBezTo>
                    <a:cubicBezTo>
                      <a:pt x="494" y="45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3"/>
                      <a:pt x="494" y="43"/>
                      <a:pt x="494" y="43"/>
                    </a:cubicBezTo>
                    <a:cubicBezTo>
                      <a:pt x="495" y="43"/>
                      <a:pt x="495" y="43"/>
                      <a:pt x="495" y="43"/>
                    </a:cubicBezTo>
                    <a:cubicBezTo>
                      <a:pt x="496" y="43"/>
                      <a:pt x="498" y="43"/>
                      <a:pt x="500" y="43"/>
                    </a:cubicBezTo>
                    <a:cubicBezTo>
                      <a:pt x="500" y="43"/>
                      <a:pt x="501" y="43"/>
                      <a:pt x="501" y="43"/>
                    </a:cubicBezTo>
                    <a:cubicBezTo>
                      <a:pt x="501" y="43"/>
                      <a:pt x="502" y="43"/>
                      <a:pt x="502" y="43"/>
                    </a:cubicBezTo>
                    <a:cubicBezTo>
                      <a:pt x="503" y="43"/>
                      <a:pt x="503" y="43"/>
                      <a:pt x="503" y="43"/>
                    </a:cubicBezTo>
                    <a:cubicBezTo>
                      <a:pt x="503" y="43"/>
                      <a:pt x="504" y="43"/>
                      <a:pt x="505" y="43"/>
                    </a:cubicBezTo>
                    <a:cubicBezTo>
                      <a:pt x="506" y="43"/>
                      <a:pt x="506" y="43"/>
                      <a:pt x="506" y="43"/>
                    </a:cubicBezTo>
                    <a:cubicBezTo>
                      <a:pt x="508" y="43"/>
                      <a:pt x="508" y="43"/>
                      <a:pt x="508" y="43"/>
                    </a:cubicBezTo>
                    <a:cubicBezTo>
                      <a:pt x="509" y="43"/>
                      <a:pt x="509" y="43"/>
                      <a:pt x="509" y="43"/>
                    </a:cubicBezTo>
                    <a:cubicBezTo>
                      <a:pt x="515" y="44"/>
                      <a:pt x="517" y="45"/>
                      <a:pt x="523" y="46"/>
                    </a:cubicBezTo>
                    <a:cubicBezTo>
                      <a:pt x="523" y="46"/>
                      <a:pt x="525" y="47"/>
                      <a:pt x="525" y="48"/>
                    </a:cubicBezTo>
                    <a:cubicBezTo>
                      <a:pt x="526" y="48"/>
                      <a:pt x="526" y="48"/>
                      <a:pt x="526" y="48"/>
                    </a:cubicBezTo>
                    <a:cubicBezTo>
                      <a:pt x="524" y="51"/>
                      <a:pt x="522" y="51"/>
                      <a:pt x="509" y="55"/>
                    </a:cubicBezTo>
                    <a:cubicBezTo>
                      <a:pt x="508" y="56"/>
                      <a:pt x="508" y="56"/>
                      <a:pt x="508" y="56"/>
                    </a:cubicBezTo>
                    <a:cubicBezTo>
                      <a:pt x="509" y="57"/>
                      <a:pt x="510" y="57"/>
                      <a:pt x="510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8"/>
                      <a:pt x="511" y="58"/>
                      <a:pt x="511" y="58"/>
                    </a:cubicBezTo>
                    <a:cubicBezTo>
                      <a:pt x="511" y="58"/>
                      <a:pt x="511" y="58"/>
                      <a:pt x="510" y="58"/>
                    </a:cubicBezTo>
                    <a:cubicBezTo>
                      <a:pt x="509" y="58"/>
                      <a:pt x="508" y="59"/>
                      <a:pt x="507" y="59"/>
                    </a:cubicBezTo>
                    <a:cubicBezTo>
                      <a:pt x="509" y="59"/>
                      <a:pt x="509" y="59"/>
                      <a:pt x="509" y="59"/>
                    </a:cubicBezTo>
                    <a:cubicBezTo>
                      <a:pt x="510" y="59"/>
                      <a:pt x="510" y="59"/>
                      <a:pt x="510" y="59"/>
                    </a:cubicBezTo>
                    <a:cubicBezTo>
                      <a:pt x="510" y="60"/>
                      <a:pt x="510" y="60"/>
                      <a:pt x="510" y="60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2"/>
                      <a:pt x="510" y="62"/>
                      <a:pt x="510" y="62"/>
                    </a:cubicBezTo>
                    <a:cubicBezTo>
                      <a:pt x="509" y="62"/>
                      <a:pt x="509" y="62"/>
                      <a:pt x="509" y="62"/>
                    </a:cubicBezTo>
                    <a:cubicBezTo>
                      <a:pt x="508" y="62"/>
                      <a:pt x="507" y="62"/>
                      <a:pt x="507" y="62"/>
                    </a:cubicBezTo>
                    <a:cubicBezTo>
                      <a:pt x="506" y="62"/>
                      <a:pt x="506" y="62"/>
                      <a:pt x="506" y="62"/>
                    </a:cubicBezTo>
                    <a:cubicBezTo>
                      <a:pt x="505" y="62"/>
                      <a:pt x="504" y="62"/>
                      <a:pt x="504" y="62"/>
                    </a:cubicBezTo>
                    <a:cubicBezTo>
                      <a:pt x="504" y="62"/>
                      <a:pt x="503" y="62"/>
                      <a:pt x="502" y="62"/>
                    </a:cubicBezTo>
                    <a:cubicBezTo>
                      <a:pt x="502" y="62"/>
                      <a:pt x="501" y="62"/>
                      <a:pt x="501" y="62"/>
                    </a:cubicBezTo>
                    <a:cubicBezTo>
                      <a:pt x="501" y="62"/>
                      <a:pt x="500" y="62"/>
                      <a:pt x="499" y="62"/>
                    </a:cubicBezTo>
                    <a:cubicBezTo>
                      <a:pt x="499" y="62"/>
                      <a:pt x="498" y="63"/>
                      <a:pt x="497" y="63"/>
                    </a:cubicBezTo>
                    <a:cubicBezTo>
                      <a:pt x="492" y="62"/>
                      <a:pt x="492" y="62"/>
                      <a:pt x="488" y="64"/>
                    </a:cubicBezTo>
                    <a:cubicBezTo>
                      <a:pt x="489" y="64"/>
                      <a:pt x="489" y="64"/>
                      <a:pt x="489" y="64"/>
                    </a:cubicBezTo>
                    <a:cubicBezTo>
                      <a:pt x="479" y="67"/>
                      <a:pt x="478" y="66"/>
                      <a:pt x="472" y="66"/>
                    </a:cubicBezTo>
                    <a:cubicBezTo>
                      <a:pt x="471" y="65"/>
                      <a:pt x="469" y="65"/>
                      <a:pt x="468" y="64"/>
                    </a:cubicBezTo>
                    <a:cubicBezTo>
                      <a:pt x="467" y="64"/>
                      <a:pt x="467" y="64"/>
                      <a:pt x="467" y="64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2"/>
                      <a:pt x="467" y="62"/>
                      <a:pt x="467" y="62"/>
                    </a:cubicBezTo>
                    <a:cubicBezTo>
                      <a:pt x="467" y="62"/>
                      <a:pt x="467" y="62"/>
                      <a:pt x="468" y="62"/>
                    </a:cubicBez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59"/>
                      <a:pt x="469" y="59"/>
                      <a:pt x="469" y="58"/>
                    </a:cubicBezTo>
                    <a:cubicBezTo>
                      <a:pt x="468" y="58"/>
                      <a:pt x="467" y="58"/>
                      <a:pt x="467" y="58"/>
                    </a:cubicBezTo>
                    <a:cubicBezTo>
                      <a:pt x="467" y="58"/>
                      <a:pt x="468" y="59"/>
                      <a:pt x="468" y="60"/>
                    </a:cubicBezTo>
                    <a:cubicBezTo>
                      <a:pt x="467" y="61"/>
                      <a:pt x="466" y="61"/>
                      <a:pt x="465" y="62"/>
                    </a:cubicBezTo>
                    <a:cubicBezTo>
                      <a:pt x="464" y="62"/>
                      <a:pt x="463" y="63"/>
                      <a:pt x="462" y="64"/>
                    </a:cubicBezTo>
                    <a:cubicBezTo>
                      <a:pt x="462" y="65"/>
                      <a:pt x="462" y="65"/>
                      <a:pt x="462" y="65"/>
                    </a:cubicBezTo>
                    <a:cubicBezTo>
                      <a:pt x="460" y="65"/>
                      <a:pt x="460" y="65"/>
                      <a:pt x="460" y="65"/>
                    </a:cubicBezTo>
                    <a:cubicBezTo>
                      <a:pt x="461" y="65"/>
                      <a:pt x="461" y="65"/>
                      <a:pt x="461" y="65"/>
                    </a:cubicBezTo>
                    <a:cubicBezTo>
                      <a:pt x="462" y="66"/>
                      <a:pt x="462" y="66"/>
                      <a:pt x="463" y="66"/>
                    </a:cubicBezTo>
                    <a:cubicBezTo>
                      <a:pt x="462" y="67"/>
                      <a:pt x="460" y="69"/>
                      <a:pt x="459" y="70"/>
                    </a:cubicBezTo>
                    <a:cubicBezTo>
                      <a:pt x="459" y="70"/>
                      <a:pt x="459" y="71"/>
                      <a:pt x="459" y="72"/>
                    </a:cubicBezTo>
                    <a:cubicBezTo>
                      <a:pt x="466" y="68"/>
                      <a:pt x="466" y="68"/>
                      <a:pt x="473" y="67"/>
                    </a:cubicBezTo>
                    <a:cubicBezTo>
                      <a:pt x="475" y="67"/>
                      <a:pt x="476" y="68"/>
                      <a:pt x="478" y="68"/>
                    </a:cubicBezTo>
                    <a:cubicBezTo>
                      <a:pt x="478" y="68"/>
                      <a:pt x="478" y="68"/>
                      <a:pt x="478" y="68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7" y="71"/>
                      <a:pt x="475" y="72"/>
                      <a:pt x="473" y="72"/>
                    </a:cubicBezTo>
                    <a:cubicBezTo>
                      <a:pt x="469" y="73"/>
                      <a:pt x="468" y="73"/>
                      <a:pt x="465" y="73"/>
                    </a:cubicBezTo>
                    <a:cubicBezTo>
                      <a:pt x="464" y="73"/>
                      <a:pt x="464" y="73"/>
                      <a:pt x="464" y="73"/>
                    </a:cubicBezTo>
                    <a:cubicBezTo>
                      <a:pt x="465" y="73"/>
                      <a:pt x="465" y="73"/>
                      <a:pt x="485" y="70"/>
                    </a:cubicBezTo>
                    <a:cubicBezTo>
                      <a:pt x="486" y="71"/>
                      <a:pt x="487" y="71"/>
                      <a:pt x="488" y="71"/>
                    </a:cubicBezTo>
                    <a:cubicBezTo>
                      <a:pt x="490" y="72"/>
                      <a:pt x="492" y="72"/>
                      <a:pt x="494" y="72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2" y="71"/>
                      <a:pt x="491" y="71"/>
                      <a:pt x="490" y="71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8"/>
                    </a:cubicBezTo>
                    <a:cubicBezTo>
                      <a:pt x="495" y="67"/>
                      <a:pt x="495" y="67"/>
                      <a:pt x="497" y="66"/>
                    </a:cubicBezTo>
                    <a:cubicBezTo>
                      <a:pt x="498" y="66"/>
                      <a:pt x="499" y="66"/>
                      <a:pt x="500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2" y="65"/>
                      <a:pt x="502" y="65"/>
                      <a:pt x="502" y="65"/>
                    </a:cubicBezTo>
                    <a:cubicBezTo>
                      <a:pt x="502" y="65"/>
                      <a:pt x="502" y="65"/>
                      <a:pt x="503" y="65"/>
                    </a:cubicBezTo>
                    <a:cubicBezTo>
                      <a:pt x="503" y="65"/>
                      <a:pt x="503" y="65"/>
                      <a:pt x="503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5" y="65"/>
                      <a:pt x="505" y="65"/>
                      <a:pt x="505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7" y="65"/>
                      <a:pt x="507" y="65"/>
                      <a:pt x="507" y="65"/>
                    </a:cubicBezTo>
                    <a:cubicBezTo>
                      <a:pt x="507" y="66"/>
                      <a:pt x="507" y="66"/>
                      <a:pt x="507" y="66"/>
                    </a:cubicBezTo>
                    <a:cubicBezTo>
                      <a:pt x="507" y="66"/>
                      <a:pt x="507" y="66"/>
                      <a:pt x="509" y="67"/>
                    </a:cubicBezTo>
                    <a:cubicBezTo>
                      <a:pt x="510" y="67"/>
                      <a:pt x="511" y="67"/>
                      <a:pt x="512" y="67"/>
                    </a:cubicBezTo>
                    <a:cubicBezTo>
                      <a:pt x="514" y="67"/>
                      <a:pt x="514" y="67"/>
                      <a:pt x="514" y="67"/>
                    </a:cubicBezTo>
                    <a:cubicBezTo>
                      <a:pt x="516" y="67"/>
                      <a:pt x="516" y="68"/>
                      <a:pt x="517" y="69"/>
                    </a:cubicBezTo>
                    <a:cubicBezTo>
                      <a:pt x="517" y="70"/>
                      <a:pt x="517" y="70"/>
                      <a:pt x="517" y="70"/>
                    </a:cubicBezTo>
                    <a:cubicBezTo>
                      <a:pt x="516" y="70"/>
                      <a:pt x="514" y="71"/>
                      <a:pt x="513" y="72"/>
                    </a:cubicBezTo>
                    <a:cubicBezTo>
                      <a:pt x="517" y="72"/>
                      <a:pt x="517" y="72"/>
                      <a:pt x="519" y="75"/>
                    </a:cubicBezTo>
                    <a:cubicBezTo>
                      <a:pt x="519" y="76"/>
                      <a:pt x="519" y="76"/>
                      <a:pt x="519" y="76"/>
                    </a:cubicBezTo>
                    <a:cubicBezTo>
                      <a:pt x="518" y="76"/>
                      <a:pt x="518" y="76"/>
                      <a:pt x="517" y="76"/>
                    </a:cubicBezTo>
                    <a:cubicBezTo>
                      <a:pt x="510" y="78"/>
                      <a:pt x="507" y="79"/>
                      <a:pt x="503" y="76"/>
                    </a:cubicBezTo>
                    <a:cubicBezTo>
                      <a:pt x="501" y="76"/>
                      <a:pt x="501" y="76"/>
                      <a:pt x="501" y="76"/>
                    </a:cubicBezTo>
                    <a:cubicBezTo>
                      <a:pt x="500" y="75"/>
                      <a:pt x="498" y="75"/>
                      <a:pt x="497" y="74"/>
                    </a:cubicBezTo>
                    <a:cubicBezTo>
                      <a:pt x="500" y="73"/>
                      <a:pt x="500" y="73"/>
                      <a:pt x="508" y="71"/>
                    </a:cubicBezTo>
                    <a:cubicBezTo>
                      <a:pt x="504" y="72"/>
                      <a:pt x="504" y="72"/>
                      <a:pt x="497" y="72"/>
                    </a:cubicBezTo>
                    <a:cubicBezTo>
                      <a:pt x="495" y="73"/>
                      <a:pt x="495" y="73"/>
                      <a:pt x="495" y="73"/>
                    </a:cubicBezTo>
                    <a:cubicBezTo>
                      <a:pt x="496" y="74"/>
                      <a:pt x="496" y="74"/>
                      <a:pt x="496" y="74"/>
                    </a:cubicBezTo>
                    <a:cubicBezTo>
                      <a:pt x="494" y="75"/>
                      <a:pt x="494" y="75"/>
                      <a:pt x="478" y="77"/>
                    </a:cubicBezTo>
                    <a:cubicBezTo>
                      <a:pt x="477" y="78"/>
                      <a:pt x="475" y="79"/>
                      <a:pt x="475" y="80"/>
                    </a:cubicBezTo>
                    <a:cubicBezTo>
                      <a:pt x="475" y="81"/>
                      <a:pt x="475" y="81"/>
                      <a:pt x="475" y="81"/>
                    </a:cubicBezTo>
                    <a:cubicBezTo>
                      <a:pt x="473" y="81"/>
                      <a:pt x="471" y="82"/>
                      <a:pt x="461" y="84"/>
                    </a:cubicBezTo>
                    <a:cubicBezTo>
                      <a:pt x="460" y="84"/>
                      <a:pt x="460" y="84"/>
                      <a:pt x="460" y="84"/>
                    </a:cubicBezTo>
                    <a:cubicBezTo>
                      <a:pt x="461" y="84"/>
                      <a:pt x="462" y="84"/>
                      <a:pt x="463" y="85"/>
                    </a:cubicBezTo>
                    <a:cubicBezTo>
                      <a:pt x="468" y="86"/>
                      <a:pt x="472" y="84"/>
                      <a:pt x="477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7"/>
                      <a:pt x="480" y="88"/>
                    </a:cubicBezTo>
                    <a:cubicBezTo>
                      <a:pt x="480" y="88"/>
                      <a:pt x="480" y="88"/>
                      <a:pt x="480" y="88"/>
                    </a:cubicBezTo>
                    <a:cubicBezTo>
                      <a:pt x="479" y="89"/>
                      <a:pt x="479" y="89"/>
                      <a:pt x="478" y="90"/>
                    </a:cubicBezTo>
                    <a:cubicBezTo>
                      <a:pt x="478" y="90"/>
                      <a:pt x="478" y="90"/>
                      <a:pt x="478" y="90"/>
                    </a:cubicBezTo>
                    <a:cubicBezTo>
                      <a:pt x="478" y="90"/>
                      <a:pt x="477" y="90"/>
                      <a:pt x="477" y="9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5" y="91"/>
                      <a:pt x="475" y="91"/>
                      <a:pt x="473" y="91"/>
                    </a:cubicBezTo>
                    <a:cubicBezTo>
                      <a:pt x="472" y="91"/>
                      <a:pt x="472" y="91"/>
                      <a:pt x="472" y="91"/>
                    </a:cubicBezTo>
                    <a:cubicBezTo>
                      <a:pt x="472" y="92"/>
                      <a:pt x="471" y="92"/>
                      <a:pt x="471" y="92"/>
                    </a:cubicBezTo>
                    <a:cubicBezTo>
                      <a:pt x="470" y="92"/>
                      <a:pt x="470" y="92"/>
                      <a:pt x="469" y="92"/>
                    </a:cubicBezTo>
                    <a:cubicBezTo>
                      <a:pt x="468" y="93"/>
                      <a:pt x="468" y="93"/>
                      <a:pt x="468" y="93"/>
                    </a:cubicBezTo>
                    <a:cubicBezTo>
                      <a:pt x="467" y="93"/>
                      <a:pt x="467" y="93"/>
                      <a:pt x="465" y="93"/>
                    </a:cubicBezTo>
                    <a:cubicBezTo>
                      <a:pt x="459" y="93"/>
                      <a:pt x="453" y="94"/>
                      <a:pt x="447" y="94"/>
                    </a:cubicBezTo>
                    <a:cubicBezTo>
                      <a:pt x="445" y="93"/>
                      <a:pt x="445" y="93"/>
                      <a:pt x="445" y="93"/>
                    </a:cubicBezTo>
                    <a:cubicBezTo>
                      <a:pt x="445" y="92"/>
                      <a:pt x="445" y="91"/>
                      <a:pt x="445" y="90"/>
                    </a:cubicBezTo>
                    <a:cubicBezTo>
                      <a:pt x="444" y="88"/>
                      <a:pt x="442" y="88"/>
                      <a:pt x="440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90"/>
                      <a:pt x="439" y="90"/>
                      <a:pt x="439" y="90"/>
                    </a:cubicBezTo>
                    <a:cubicBezTo>
                      <a:pt x="440" y="90"/>
                      <a:pt x="440" y="90"/>
                      <a:pt x="438" y="91"/>
                    </a:cubicBezTo>
                    <a:cubicBezTo>
                      <a:pt x="437" y="92"/>
                      <a:pt x="435" y="94"/>
                      <a:pt x="434" y="95"/>
                    </a:cubicBezTo>
                    <a:cubicBezTo>
                      <a:pt x="434" y="96"/>
                      <a:pt x="434" y="96"/>
                      <a:pt x="434" y="96"/>
                    </a:cubicBezTo>
                    <a:cubicBezTo>
                      <a:pt x="433" y="96"/>
                      <a:pt x="432" y="96"/>
                      <a:pt x="432" y="96"/>
                    </a:cubicBezTo>
                    <a:cubicBezTo>
                      <a:pt x="431" y="96"/>
                      <a:pt x="431" y="96"/>
                      <a:pt x="430" y="97"/>
                    </a:cubicBezTo>
                    <a:cubicBezTo>
                      <a:pt x="429" y="97"/>
                      <a:pt x="429" y="97"/>
                      <a:pt x="429" y="97"/>
                    </a:cubicBezTo>
                    <a:cubicBezTo>
                      <a:pt x="428" y="98"/>
                      <a:pt x="427" y="98"/>
                      <a:pt x="427" y="98"/>
                    </a:cubicBezTo>
                    <a:cubicBezTo>
                      <a:pt x="426" y="98"/>
                      <a:pt x="425" y="98"/>
                      <a:pt x="425" y="98"/>
                    </a:cubicBezTo>
                    <a:cubicBezTo>
                      <a:pt x="424" y="99"/>
                      <a:pt x="424" y="99"/>
                      <a:pt x="423" y="99"/>
                    </a:cubicBezTo>
                    <a:cubicBezTo>
                      <a:pt x="422" y="99"/>
                      <a:pt x="422" y="99"/>
                      <a:pt x="422" y="99"/>
                    </a:cubicBezTo>
                    <a:cubicBezTo>
                      <a:pt x="421" y="100"/>
                      <a:pt x="420" y="100"/>
                      <a:pt x="419" y="100"/>
                    </a:cubicBezTo>
                    <a:cubicBezTo>
                      <a:pt x="419" y="100"/>
                      <a:pt x="418" y="100"/>
                      <a:pt x="417" y="100"/>
                    </a:cubicBezTo>
                    <a:cubicBezTo>
                      <a:pt x="417" y="100"/>
                      <a:pt x="417" y="100"/>
                      <a:pt x="417" y="100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8"/>
                      <a:pt x="417" y="98"/>
                      <a:pt x="417" y="98"/>
                    </a:cubicBezTo>
                    <a:cubicBezTo>
                      <a:pt x="416" y="98"/>
                      <a:pt x="416" y="98"/>
                      <a:pt x="416" y="98"/>
                    </a:cubicBezTo>
                    <a:cubicBezTo>
                      <a:pt x="417" y="98"/>
                      <a:pt x="418" y="97"/>
                      <a:pt x="419" y="96"/>
                    </a:cubicBezTo>
                    <a:cubicBezTo>
                      <a:pt x="419" y="96"/>
                      <a:pt x="420" y="95"/>
                      <a:pt x="420" y="94"/>
                    </a:cubicBezTo>
                    <a:cubicBezTo>
                      <a:pt x="419" y="93"/>
                      <a:pt x="419" y="93"/>
                      <a:pt x="419" y="93"/>
                    </a:cubicBezTo>
                    <a:cubicBezTo>
                      <a:pt x="418" y="93"/>
                      <a:pt x="417" y="92"/>
                      <a:pt x="417" y="91"/>
                    </a:cubicBezTo>
                    <a:cubicBezTo>
                      <a:pt x="417" y="91"/>
                      <a:pt x="417" y="91"/>
                      <a:pt x="418" y="90"/>
                    </a:cubicBezTo>
                    <a:cubicBezTo>
                      <a:pt x="423" y="88"/>
                      <a:pt x="423" y="88"/>
                      <a:pt x="425" y="86"/>
                    </a:cubicBezTo>
                    <a:cubicBezTo>
                      <a:pt x="420" y="85"/>
                      <a:pt x="420" y="84"/>
                      <a:pt x="419" y="81"/>
                    </a:cubicBezTo>
                    <a:cubicBezTo>
                      <a:pt x="419" y="81"/>
                      <a:pt x="385" y="76"/>
                      <a:pt x="375" y="80"/>
                    </a:cubicBezTo>
                    <a:cubicBezTo>
                      <a:pt x="374" y="81"/>
                      <a:pt x="372" y="81"/>
                      <a:pt x="370" y="82"/>
                    </a:cubicBezTo>
                    <a:cubicBezTo>
                      <a:pt x="367" y="84"/>
                      <a:pt x="364" y="84"/>
                      <a:pt x="361" y="86"/>
                    </a:cubicBezTo>
                    <a:cubicBezTo>
                      <a:pt x="360" y="87"/>
                      <a:pt x="359" y="88"/>
                      <a:pt x="357" y="89"/>
                    </a:cubicBezTo>
                    <a:cubicBezTo>
                      <a:pt x="357" y="89"/>
                      <a:pt x="357" y="89"/>
                      <a:pt x="358" y="89"/>
                    </a:cubicBezTo>
                    <a:cubicBezTo>
                      <a:pt x="358" y="90"/>
                      <a:pt x="358" y="90"/>
                      <a:pt x="358" y="90"/>
                    </a:cubicBezTo>
                    <a:cubicBezTo>
                      <a:pt x="357" y="96"/>
                      <a:pt x="351" y="96"/>
                      <a:pt x="347" y="100"/>
                    </a:cubicBezTo>
                    <a:cubicBezTo>
                      <a:pt x="344" y="102"/>
                      <a:pt x="343" y="106"/>
                      <a:pt x="339" y="109"/>
                    </a:cubicBezTo>
                    <a:cubicBezTo>
                      <a:pt x="338" y="109"/>
                      <a:pt x="338" y="109"/>
                      <a:pt x="338" y="109"/>
                    </a:cubicBezTo>
                    <a:cubicBezTo>
                      <a:pt x="338" y="110"/>
                      <a:pt x="337" y="110"/>
                      <a:pt x="337" y="110"/>
                    </a:cubicBezTo>
                    <a:cubicBezTo>
                      <a:pt x="337" y="110"/>
                      <a:pt x="336" y="110"/>
                      <a:pt x="336" y="110"/>
                    </a:cubicBezTo>
                    <a:cubicBezTo>
                      <a:pt x="336" y="111"/>
                      <a:pt x="336" y="111"/>
                      <a:pt x="336" y="111"/>
                    </a:cubicBezTo>
                    <a:cubicBezTo>
                      <a:pt x="335" y="111"/>
                      <a:pt x="334" y="111"/>
                      <a:pt x="334" y="111"/>
                    </a:cubicBezTo>
                    <a:cubicBezTo>
                      <a:pt x="333" y="112"/>
                      <a:pt x="333" y="112"/>
                      <a:pt x="333" y="112"/>
                    </a:cubicBezTo>
                    <a:cubicBezTo>
                      <a:pt x="332" y="112"/>
                      <a:pt x="332" y="112"/>
                      <a:pt x="332" y="112"/>
                    </a:cubicBezTo>
                    <a:cubicBezTo>
                      <a:pt x="331" y="112"/>
                      <a:pt x="331" y="113"/>
                      <a:pt x="331" y="113"/>
                    </a:cubicBezTo>
                    <a:cubicBezTo>
                      <a:pt x="319" y="116"/>
                      <a:pt x="319" y="116"/>
                      <a:pt x="307" y="123"/>
                    </a:cubicBezTo>
                    <a:cubicBezTo>
                      <a:pt x="309" y="124"/>
                      <a:pt x="310" y="125"/>
                      <a:pt x="315" y="123"/>
                    </a:cubicBezTo>
                    <a:cubicBezTo>
                      <a:pt x="331" y="117"/>
                      <a:pt x="338" y="117"/>
                      <a:pt x="345" y="117"/>
                    </a:cubicBezTo>
                    <a:cubicBezTo>
                      <a:pt x="352" y="119"/>
                      <a:pt x="352" y="119"/>
                      <a:pt x="357" y="117"/>
                    </a:cubicBezTo>
                    <a:cubicBezTo>
                      <a:pt x="360" y="117"/>
                      <a:pt x="360" y="117"/>
                      <a:pt x="381" y="109"/>
                    </a:cubicBezTo>
                    <a:cubicBezTo>
                      <a:pt x="384" y="109"/>
                      <a:pt x="384" y="109"/>
                      <a:pt x="384" y="109"/>
                    </a:cubicBezTo>
                    <a:cubicBezTo>
                      <a:pt x="386" y="108"/>
                      <a:pt x="387" y="108"/>
                      <a:pt x="389" y="109"/>
                    </a:cubicBezTo>
                    <a:cubicBezTo>
                      <a:pt x="391" y="109"/>
                      <a:pt x="393" y="109"/>
                      <a:pt x="394" y="108"/>
                    </a:cubicBezTo>
                    <a:cubicBezTo>
                      <a:pt x="411" y="105"/>
                      <a:pt x="411" y="105"/>
                      <a:pt x="414" y="107"/>
                    </a:cubicBezTo>
                    <a:cubicBezTo>
                      <a:pt x="414" y="107"/>
                      <a:pt x="414" y="107"/>
                      <a:pt x="415" y="109"/>
                    </a:cubicBezTo>
                    <a:cubicBezTo>
                      <a:pt x="415" y="111"/>
                      <a:pt x="415" y="113"/>
                      <a:pt x="416" y="115"/>
                    </a:cubicBezTo>
                    <a:cubicBezTo>
                      <a:pt x="415" y="116"/>
                      <a:pt x="414" y="116"/>
                      <a:pt x="414" y="117"/>
                    </a:cubicBezTo>
                    <a:cubicBezTo>
                      <a:pt x="412" y="119"/>
                      <a:pt x="409" y="121"/>
                      <a:pt x="408" y="123"/>
                    </a:cubicBezTo>
                    <a:cubicBezTo>
                      <a:pt x="407" y="124"/>
                      <a:pt x="407" y="124"/>
                      <a:pt x="407" y="124"/>
                    </a:cubicBezTo>
                    <a:cubicBezTo>
                      <a:pt x="406" y="125"/>
                      <a:pt x="405" y="125"/>
                      <a:pt x="404" y="125"/>
                    </a:cubicBezTo>
                    <a:cubicBezTo>
                      <a:pt x="404" y="126"/>
                      <a:pt x="403" y="126"/>
                      <a:pt x="403" y="126"/>
                    </a:cubicBezTo>
                    <a:cubicBezTo>
                      <a:pt x="403" y="126"/>
                      <a:pt x="402" y="127"/>
                      <a:pt x="401" y="127"/>
                    </a:cubicBezTo>
                    <a:cubicBezTo>
                      <a:pt x="400" y="127"/>
                      <a:pt x="400" y="127"/>
                      <a:pt x="400" y="127"/>
                    </a:cubicBezTo>
                    <a:cubicBezTo>
                      <a:pt x="398" y="127"/>
                      <a:pt x="398" y="128"/>
                      <a:pt x="397" y="129"/>
                    </a:cubicBezTo>
                    <a:cubicBezTo>
                      <a:pt x="397" y="129"/>
                      <a:pt x="396" y="129"/>
                      <a:pt x="395" y="129"/>
                    </a:cubicBezTo>
                    <a:cubicBezTo>
                      <a:pt x="395" y="129"/>
                      <a:pt x="394" y="130"/>
                      <a:pt x="393" y="130"/>
                    </a:cubicBezTo>
                    <a:cubicBezTo>
                      <a:pt x="392" y="130"/>
                      <a:pt x="392" y="130"/>
                      <a:pt x="391" y="132"/>
                    </a:cubicBezTo>
                    <a:cubicBezTo>
                      <a:pt x="391" y="132"/>
                      <a:pt x="391" y="132"/>
                      <a:pt x="391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89" y="132"/>
                    </a:cubicBezTo>
                    <a:cubicBezTo>
                      <a:pt x="389" y="132"/>
                      <a:pt x="389" y="132"/>
                      <a:pt x="389" y="132"/>
                    </a:cubicBezTo>
                    <a:cubicBezTo>
                      <a:pt x="388" y="133"/>
                      <a:pt x="386" y="134"/>
                      <a:pt x="385" y="137"/>
                    </a:cubicBezTo>
                    <a:cubicBezTo>
                      <a:pt x="386" y="137"/>
                      <a:pt x="386" y="137"/>
                      <a:pt x="386" y="137"/>
                    </a:cubicBezTo>
                    <a:cubicBezTo>
                      <a:pt x="387" y="137"/>
                      <a:pt x="388" y="137"/>
                      <a:pt x="389" y="136"/>
                    </a:cubicBezTo>
                    <a:cubicBezTo>
                      <a:pt x="389" y="136"/>
                      <a:pt x="389" y="136"/>
                      <a:pt x="391" y="137"/>
                    </a:cubicBezTo>
                    <a:cubicBezTo>
                      <a:pt x="391" y="137"/>
                      <a:pt x="392" y="137"/>
                      <a:pt x="393" y="137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6" y="137"/>
                      <a:pt x="397" y="137"/>
                      <a:pt x="403" y="135"/>
                    </a:cubicBezTo>
                    <a:cubicBezTo>
                      <a:pt x="403" y="136"/>
                      <a:pt x="404" y="135"/>
                      <a:pt x="405" y="135"/>
                    </a:cubicBezTo>
                    <a:cubicBezTo>
                      <a:pt x="405" y="135"/>
                      <a:pt x="405" y="135"/>
                      <a:pt x="405" y="135"/>
                    </a:cubicBezTo>
                    <a:cubicBezTo>
                      <a:pt x="405" y="136"/>
                      <a:pt x="405" y="136"/>
                      <a:pt x="405" y="136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7" y="137"/>
                      <a:pt x="407" y="137"/>
                      <a:pt x="407" y="137"/>
                    </a:cubicBezTo>
                    <a:cubicBezTo>
                      <a:pt x="408" y="137"/>
                      <a:pt x="408" y="137"/>
                      <a:pt x="408" y="137"/>
                    </a:cubicBezTo>
                    <a:cubicBezTo>
                      <a:pt x="408" y="138"/>
                      <a:pt x="408" y="138"/>
                      <a:pt x="408" y="138"/>
                    </a:cubicBezTo>
                    <a:cubicBezTo>
                      <a:pt x="398" y="144"/>
                      <a:pt x="386" y="150"/>
                      <a:pt x="376" y="157"/>
                    </a:cubicBezTo>
                    <a:cubicBezTo>
                      <a:pt x="368" y="164"/>
                      <a:pt x="368" y="164"/>
                      <a:pt x="366" y="165"/>
                    </a:cubicBezTo>
                    <a:cubicBezTo>
                      <a:pt x="365" y="168"/>
                      <a:pt x="362" y="169"/>
                      <a:pt x="360" y="171"/>
                    </a:cubicBezTo>
                    <a:cubicBezTo>
                      <a:pt x="360" y="172"/>
                      <a:pt x="360" y="173"/>
                      <a:pt x="360" y="174"/>
                    </a:cubicBezTo>
                    <a:cubicBezTo>
                      <a:pt x="361" y="175"/>
                      <a:pt x="362" y="176"/>
                      <a:pt x="363" y="176"/>
                    </a:cubicBezTo>
                    <a:cubicBezTo>
                      <a:pt x="363" y="177"/>
                      <a:pt x="363" y="177"/>
                      <a:pt x="363" y="177"/>
                    </a:cubicBezTo>
                    <a:cubicBezTo>
                      <a:pt x="362" y="177"/>
                      <a:pt x="361" y="180"/>
                      <a:pt x="360" y="180"/>
                    </a:cubicBezTo>
                    <a:cubicBezTo>
                      <a:pt x="360" y="181"/>
                      <a:pt x="360" y="181"/>
                      <a:pt x="360" y="181"/>
                    </a:cubicBezTo>
                    <a:cubicBezTo>
                      <a:pt x="360" y="182"/>
                      <a:pt x="360" y="182"/>
                      <a:pt x="360" y="182"/>
                    </a:cubicBezTo>
                    <a:cubicBezTo>
                      <a:pt x="358" y="182"/>
                      <a:pt x="358" y="182"/>
                      <a:pt x="357" y="182"/>
                    </a:cubicBezTo>
                    <a:cubicBezTo>
                      <a:pt x="357" y="183"/>
                      <a:pt x="357" y="183"/>
                      <a:pt x="357" y="183"/>
                    </a:cubicBezTo>
                    <a:cubicBezTo>
                      <a:pt x="357" y="183"/>
                      <a:pt x="356" y="185"/>
                      <a:pt x="355" y="185"/>
                    </a:cubicBezTo>
                    <a:cubicBezTo>
                      <a:pt x="355" y="185"/>
                      <a:pt x="355" y="185"/>
                      <a:pt x="354" y="185"/>
                    </a:cubicBezTo>
                    <a:cubicBezTo>
                      <a:pt x="353" y="186"/>
                      <a:pt x="353" y="186"/>
                      <a:pt x="353" y="186"/>
                    </a:cubicBezTo>
                    <a:cubicBezTo>
                      <a:pt x="352" y="186"/>
                      <a:pt x="352" y="186"/>
                      <a:pt x="352" y="187"/>
                    </a:cubicBezTo>
                    <a:cubicBezTo>
                      <a:pt x="352" y="187"/>
                      <a:pt x="351" y="187"/>
                      <a:pt x="351" y="188"/>
                    </a:cubicBezTo>
                    <a:cubicBezTo>
                      <a:pt x="350" y="187"/>
                      <a:pt x="350" y="187"/>
                      <a:pt x="350" y="187"/>
                    </a:cubicBezTo>
                    <a:cubicBezTo>
                      <a:pt x="350" y="187"/>
                      <a:pt x="350" y="187"/>
                      <a:pt x="349" y="188"/>
                    </a:cubicBezTo>
                    <a:cubicBezTo>
                      <a:pt x="346" y="189"/>
                      <a:pt x="346" y="189"/>
                      <a:pt x="332" y="191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1" y="195"/>
                      <a:pt x="331" y="195"/>
                      <a:pt x="327" y="198"/>
                    </a:cubicBezTo>
                    <a:cubicBezTo>
                      <a:pt x="322" y="199"/>
                      <a:pt x="320" y="200"/>
                      <a:pt x="320" y="205"/>
                    </a:cubicBezTo>
                    <a:cubicBezTo>
                      <a:pt x="322" y="206"/>
                      <a:pt x="322" y="206"/>
                      <a:pt x="322" y="206"/>
                    </a:cubicBezTo>
                    <a:cubicBezTo>
                      <a:pt x="321" y="207"/>
                      <a:pt x="321" y="208"/>
                      <a:pt x="319" y="214"/>
                    </a:cubicBezTo>
                    <a:cubicBezTo>
                      <a:pt x="317" y="216"/>
                      <a:pt x="317" y="216"/>
                      <a:pt x="317" y="216"/>
                    </a:cubicBezTo>
                    <a:cubicBezTo>
                      <a:pt x="316" y="216"/>
                      <a:pt x="316" y="216"/>
                      <a:pt x="316" y="216"/>
                    </a:cubicBezTo>
                    <a:moveTo>
                      <a:pt x="120" y="776"/>
                    </a:moveTo>
                    <a:cubicBezTo>
                      <a:pt x="120" y="781"/>
                      <a:pt x="119" y="785"/>
                      <a:pt x="118" y="794"/>
                    </a:cubicBezTo>
                    <a:cubicBezTo>
                      <a:pt x="111" y="797"/>
                      <a:pt x="107" y="801"/>
                      <a:pt x="106" y="809"/>
                    </a:cubicBezTo>
                    <a:cubicBezTo>
                      <a:pt x="106" y="809"/>
                      <a:pt x="106" y="809"/>
                      <a:pt x="106" y="810"/>
                    </a:cubicBezTo>
                    <a:cubicBezTo>
                      <a:pt x="104" y="810"/>
                      <a:pt x="102" y="811"/>
                      <a:pt x="101" y="812"/>
                    </a:cubicBezTo>
                    <a:cubicBezTo>
                      <a:pt x="101" y="813"/>
                      <a:pt x="101" y="815"/>
                      <a:pt x="101" y="816"/>
                    </a:cubicBezTo>
                    <a:cubicBezTo>
                      <a:pt x="100" y="816"/>
                      <a:pt x="100" y="815"/>
                      <a:pt x="100" y="815"/>
                    </a:cubicBezTo>
                    <a:cubicBezTo>
                      <a:pt x="100" y="815"/>
                      <a:pt x="100" y="815"/>
                      <a:pt x="100" y="815"/>
                    </a:cubicBezTo>
                    <a:cubicBezTo>
                      <a:pt x="99" y="815"/>
                      <a:pt x="99" y="815"/>
                      <a:pt x="99" y="815"/>
                    </a:cubicBezTo>
                    <a:cubicBezTo>
                      <a:pt x="99" y="814"/>
                      <a:pt x="99" y="814"/>
                      <a:pt x="99" y="814"/>
                    </a:cubicBezTo>
                    <a:cubicBezTo>
                      <a:pt x="101" y="831"/>
                      <a:pt x="105" y="847"/>
                      <a:pt x="108" y="863"/>
                    </a:cubicBezTo>
                    <a:cubicBezTo>
                      <a:pt x="108" y="869"/>
                      <a:pt x="109" y="875"/>
                      <a:pt x="109" y="880"/>
                    </a:cubicBezTo>
                    <a:cubicBezTo>
                      <a:pt x="109" y="881"/>
                      <a:pt x="108" y="882"/>
                      <a:pt x="107" y="883"/>
                    </a:cubicBezTo>
                    <a:cubicBezTo>
                      <a:pt x="105" y="882"/>
                      <a:pt x="105" y="882"/>
                      <a:pt x="105" y="882"/>
                    </a:cubicBezTo>
                    <a:cubicBezTo>
                      <a:pt x="105" y="882"/>
                      <a:pt x="105" y="882"/>
                      <a:pt x="105" y="880"/>
                    </a:cubicBezTo>
                    <a:cubicBezTo>
                      <a:pt x="103" y="880"/>
                      <a:pt x="102" y="878"/>
                      <a:pt x="101" y="877"/>
                    </a:cubicBezTo>
                    <a:cubicBezTo>
                      <a:pt x="96" y="873"/>
                      <a:pt x="90" y="873"/>
                      <a:pt x="90" y="873"/>
                    </a:cubicBezTo>
                    <a:cubicBezTo>
                      <a:pt x="90" y="876"/>
                      <a:pt x="91" y="878"/>
                      <a:pt x="92" y="880"/>
                    </a:cubicBezTo>
                    <a:cubicBezTo>
                      <a:pt x="92" y="880"/>
                      <a:pt x="96" y="887"/>
                      <a:pt x="103" y="901"/>
                    </a:cubicBezTo>
                    <a:cubicBezTo>
                      <a:pt x="104" y="903"/>
                      <a:pt x="104" y="903"/>
                      <a:pt x="109" y="911"/>
                    </a:cubicBezTo>
                    <a:cubicBezTo>
                      <a:pt x="109" y="913"/>
                      <a:pt x="110" y="914"/>
                      <a:pt x="112" y="917"/>
                    </a:cubicBezTo>
                    <a:cubicBezTo>
                      <a:pt x="113" y="918"/>
                      <a:pt x="114" y="919"/>
                      <a:pt x="114" y="920"/>
                    </a:cubicBezTo>
                    <a:cubicBezTo>
                      <a:pt x="105" y="907"/>
                      <a:pt x="93" y="888"/>
                      <a:pt x="85" y="875"/>
                    </a:cubicBezTo>
                    <a:cubicBezTo>
                      <a:pt x="62" y="837"/>
                      <a:pt x="59" y="831"/>
                      <a:pt x="38" y="781"/>
                    </a:cubicBezTo>
                    <a:cubicBezTo>
                      <a:pt x="24" y="743"/>
                      <a:pt x="22" y="737"/>
                      <a:pt x="10" y="682"/>
                    </a:cubicBezTo>
                    <a:cubicBezTo>
                      <a:pt x="3" y="643"/>
                      <a:pt x="3" y="638"/>
                      <a:pt x="0" y="579"/>
                    </a:cubicBezTo>
                    <a:cubicBezTo>
                      <a:pt x="1" y="535"/>
                      <a:pt x="2" y="530"/>
                      <a:pt x="10" y="470"/>
                    </a:cubicBezTo>
                    <a:cubicBezTo>
                      <a:pt x="16" y="444"/>
                      <a:pt x="25" y="410"/>
                      <a:pt x="33" y="386"/>
                    </a:cubicBezTo>
                    <a:cubicBezTo>
                      <a:pt x="33" y="385"/>
                      <a:pt x="34" y="383"/>
                      <a:pt x="34" y="382"/>
                    </a:cubicBezTo>
                    <a:cubicBezTo>
                      <a:pt x="35" y="381"/>
                      <a:pt x="35" y="381"/>
                      <a:pt x="35" y="381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3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5"/>
                      <a:pt x="34" y="385"/>
                      <a:pt x="33" y="385"/>
                    </a:cubicBezTo>
                    <a:cubicBezTo>
                      <a:pt x="34" y="385"/>
                      <a:pt x="34" y="385"/>
                      <a:pt x="34" y="385"/>
                    </a:cubicBezTo>
                    <a:cubicBezTo>
                      <a:pt x="34" y="384"/>
                      <a:pt x="35" y="383"/>
                      <a:pt x="36" y="382"/>
                    </a:cubicBezTo>
                    <a:cubicBezTo>
                      <a:pt x="36" y="381"/>
                      <a:pt x="36" y="381"/>
                      <a:pt x="36" y="381"/>
                    </a:cubicBezTo>
                    <a:cubicBezTo>
                      <a:pt x="36" y="381"/>
                      <a:pt x="36" y="382"/>
                      <a:pt x="36" y="382"/>
                    </a:cubicBezTo>
                    <a:cubicBezTo>
                      <a:pt x="36" y="382"/>
                      <a:pt x="36" y="382"/>
                      <a:pt x="36" y="383"/>
                    </a:cubicBezTo>
                    <a:cubicBezTo>
                      <a:pt x="36" y="384"/>
                      <a:pt x="36" y="384"/>
                      <a:pt x="36" y="384"/>
                    </a:cubicBezTo>
                    <a:cubicBezTo>
                      <a:pt x="36" y="385"/>
                      <a:pt x="36" y="385"/>
                      <a:pt x="36" y="385"/>
                    </a:cubicBezTo>
                    <a:cubicBezTo>
                      <a:pt x="35" y="386"/>
                      <a:pt x="35" y="386"/>
                      <a:pt x="35" y="386"/>
                    </a:cubicBezTo>
                    <a:cubicBezTo>
                      <a:pt x="35" y="387"/>
                      <a:pt x="35" y="387"/>
                      <a:pt x="35" y="387"/>
                    </a:cubicBezTo>
                    <a:cubicBezTo>
                      <a:pt x="35" y="388"/>
                      <a:pt x="35" y="388"/>
                      <a:pt x="35" y="388"/>
                    </a:cubicBezTo>
                    <a:cubicBezTo>
                      <a:pt x="35" y="388"/>
                      <a:pt x="35" y="388"/>
                      <a:pt x="34" y="390"/>
                    </a:cubicBezTo>
                    <a:cubicBezTo>
                      <a:pt x="32" y="396"/>
                      <a:pt x="32" y="396"/>
                      <a:pt x="33" y="398"/>
                    </a:cubicBezTo>
                    <a:cubicBezTo>
                      <a:pt x="32" y="399"/>
                      <a:pt x="32" y="401"/>
                      <a:pt x="32" y="403"/>
                    </a:cubicBezTo>
                    <a:cubicBezTo>
                      <a:pt x="32" y="404"/>
                      <a:pt x="32" y="404"/>
                      <a:pt x="32" y="404"/>
                    </a:cubicBezTo>
                    <a:cubicBezTo>
                      <a:pt x="32" y="405"/>
                      <a:pt x="31" y="407"/>
                      <a:pt x="31" y="408"/>
                    </a:cubicBezTo>
                    <a:cubicBezTo>
                      <a:pt x="31" y="408"/>
                      <a:pt x="31" y="408"/>
                      <a:pt x="31" y="408"/>
                    </a:cubicBezTo>
                    <a:cubicBezTo>
                      <a:pt x="33" y="423"/>
                      <a:pt x="22" y="437"/>
                      <a:pt x="31" y="451"/>
                    </a:cubicBezTo>
                    <a:cubicBezTo>
                      <a:pt x="32" y="451"/>
                      <a:pt x="33" y="450"/>
                      <a:pt x="34" y="450"/>
                    </a:cubicBezTo>
                    <a:cubicBezTo>
                      <a:pt x="35" y="450"/>
                      <a:pt x="36" y="451"/>
                      <a:pt x="36" y="451"/>
                    </a:cubicBezTo>
                    <a:cubicBezTo>
                      <a:pt x="37" y="452"/>
                      <a:pt x="37" y="452"/>
                      <a:pt x="37" y="452"/>
                    </a:cubicBezTo>
                    <a:cubicBezTo>
                      <a:pt x="37" y="452"/>
                      <a:pt x="37" y="452"/>
                      <a:pt x="37" y="453"/>
                    </a:cubicBezTo>
                    <a:cubicBezTo>
                      <a:pt x="37" y="453"/>
                      <a:pt x="37" y="455"/>
                      <a:pt x="37" y="456"/>
                    </a:cubicBezTo>
                    <a:cubicBezTo>
                      <a:pt x="33" y="458"/>
                      <a:pt x="33" y="458"/>
                      <a:pt x="31" y="463"/>
                    </a:cubicBezTo>
                    <a:cubicBezTo>
                      <a:pt x="31" y="464"/>
                      <a:pt x="31" y="464"/>
                      <a:pt x="31" y="464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28" y="490"/>
                      <a:pt x="27" y="497"/>
                      <a:pt x="28" y="512"/>
                    </a:cubicBezTo>
                    <a:cubicBezTo>
                      <a:pt x="28" y="516"/>
                      <a:pt x="28" y="520"/>
                      <a:pt x="29" y="524"/>
                    </a:cubicBezTo>
                    <a:cubicBezTo>
                      <a:pt x="31" y="533"/>
                      <a:pt x="36" y="541"/>
                      <a:pt x="39" y="549"/>
                    </a:cubicBezTo>
                    <a:cubicBezTo>
                      <a:pt x="40" y="557"/>
                      <a:pt x="40" y="565"/>
                      <a:pt x="42" y="573"/>
                    </a:cubicBezTo>
                    <a:cubicBezTo>
                      <a:pt x="42" y="573"/>
                      <a:pt x="42" y="608"/>
                      <a:pt x="39" y="619"/>
                    </a:cubicBezTo>
                    <a:cubicBezTo>
                      <a:pt x="39" y="620"/>
                      <a:pt x="39" y="620"/>
                      <a:pt x="39" y="620"/>
                    </a:cubicBezTo>
                    <a:cubicBezTo>
                      <a:pt x="39" y="620"/>
                      <a:pt x="39" y="620"/>
                      <a:pt x="39" y="621"/>
                    </a:cubicBezTo>
                    <a:cubicBezTo>
                      <a:pt x="39" y="621"/>
                      <a:pt x="40" y="621"/>
                      <a:pt x="40" y="622"/>
                    </a:cubicBezTo>
                    <a:cubicBezTo>
                      <a:pt x="40" y="623"/>
                      <a:pt x="40" y="623"/>
                      <a:pt x="40" y="623"/>
                    </a:cubicBezTo>
                    <a:cubicBezTo>
                      <a:pt x="40" y="624"/>
                      <a:pt x="40" y="624"/>
                      <a:pt x="42" y="624"/>
                    </a:cubicBezTo>
                    <a:cubicBezTo>
                      <a:pt x="42" y="625"/>
                      <a:pt x="42" y="625"/>
                      <a:pt x="42" y="625"/>
                    </a:cubicBezTo>
                    <a:cubicBezTo>
                      <a:pt x="43" y="626"/>
                      <a:pt x="43" y="626"/>
                      <a:pt x="43" y="626"/>
                    </a:cubicBezTo>
                    <a:cubicBezTo>
                      <a:pt x="43" y="626"/>
                      <a:pt x="43" y="626"/>
                      <a:pt x="43" y="627"/>
                    </a:cubicBezTo>
                    <a:cubicBezTo>
                      <a:pt x="43" y="627"/>
                      <a:pt x="43" y="627"/>
                      <a:pt x="44" y="629"/>
                    </a:cubicBezTo>
                    <a:cubicBezTo>
                      <a:pt x="45" y="631"/>
                      <a:pt x="45" y="633"/>
                      <a:pt x="46" y="635"/>
                    </a:cubicBezTo>
                    <a:cubicBezTo>
                      <a:pt x="46" y="636"/>
                      <a:pt x="46" y="636"/>
                      <a:pt x="46" y="636"/>
                    </a:cubicBezTo>
                    <a:cubicBezTo>
                      <a:pt x="45" y="637"/>
                      <a:pt x="45" y="637"/>
                      <a:pt x="45" y="637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5" y="640"/>
                      <a:pt x="45" y="640"/>
                      <a:pt x="45" y="640"/>
                    </a:cubicBezTo>
                    <a:cubicBezTo>
                      <a:pt x="45" y="640"/>
                      <a:pt x="45" y="641"/>
                      <a:pt x="45" y="641"/>
                    </a:cubicBezTo>
                    <a:cubicBezTo>
                      <a:pt x="45" y="641"/>
                      <a:pt x="45" y="641"/>
                      <a:pt x="45" y="643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8" y="642"/>
                      <a:pt x="48" y="642"/>
                      <a:pt x="48" y="642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9" y="643"/>
                      <a:pt x="49" y="644"/>
                      <a:pt x="50" y="644"/>
                    </a:cubicBezTo>
                    <a:cubicBezTo>
                      <a:pt x="50" y="644"/>
                      <a:pt x="50" y="645"/>
                      <a:pt x="50" y="646"/>
                    </a:cubicBezTo>
                    <a:cubicBezTo>
                      <a:pt x="51" y="646"/>
                      <a:pt x="51" y="646"/>
                      <a:pt x="51" y="647"/>
                    </a:cubicBezTo>
                    <a:cubicBezTo>
                      <a:pt x="51" y="647"/>
                      <a:pt x="52" y="648"/>
                      <a:pt x="52" y="648"/>
                    </a:cubicBezTo>
                    <a:cubicBezTo>
                      <a:pt x="53" y="649"/>
                      <a:pt x="53" y="649"/>
                      <a:pt x="53" y="649"/>
                    </a:cubicBezTo>
                    <a:cubicBezTo>
                      <a:pt x="54" y="649"/>
                      <a:pt x="54" y="650"/>
                      <a:pt x="54" y="650"/>
                    </a:cubicBezTo>
                    <a:cubicBezTo>
                      <a:pt x="54" y="651"/>
                      <a:pt x="55" y="651"/>
                      <a:pt x="55" y="652"/>
                    </a:cubicBezTo>
                    <a:cubicBezTo>
                      <a:pt x="56" y="656"/>
                      <a:pt x="56" y="656"/>
                      <a:pt x="63" y="669"/>
                    </a:cubicBezTo>
                    <a:cubicBezTo>
                      <a:pt x="63" y="670"/>
                      <a:pt x="63" y="670"/>
                      <a:pt x="63" y="670"/>
                    </a:cubicBezTo>
                    <a:cubicBezTo>
                      <a:pt x="62" y="671"/>
                      <a:pt x="62" y="671"/>
                      <a:pt x="62" y="672"/>
                    </a:cubicBezTo>
                    <a:cubicBezTo>
                      <a:pt x="62" y="673"/>
                      <a:pt x="62" y="673"/>
                      <a:pt x="62" y="673"/>
                    </a:cubicBezTo>
                    <a:cubicBezTo>
                      <a:pt x="62" y="674"/>
                      <a:pt x="62" y="674"/>
                      <a:pt x="62" y="675"/>
                    </a:cubicBezTo>
                    <a:cubicBezTo>
                      <a:pt x="62" y="675"/>
                      <a:pt x="62" y="675"/>
                      <a:pt x="62" y="676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9"/>
                      <a:pt x="62" y="680"/>
                      <a:pt x="63" y="681"/>
                    </a:cubicBezTo>
                    <a:cubicBezTo>
                      <a:pt x="68" y="684"/>
                      <a:pt x="74" y="689"/>
                      <a:pt x="91" y="712"/>
                    </a:cubicBezTo>
                    <a:cubicBezTo>
                      <a:pt x="94" y="718"/>
                      <a:pt x="96" y="724"/>
                      <a:pt x="99" y="729"/>
                    </a:cubicBezTo>
                    <a:cubicBezTo>
                      <a:pt x="103" y="734"/>
                      <a:pt x="105" y="741"/>
                      <a:pt x="109" y="745"/>
                    </a:cubicBezTo>
                    <a:cubicBezTo>
                      <a:pt x="110" y="746"/>
                      <a:pt x="110" y="746"/>
                      <a:pt x="110" y="746"/>
                    </a:cubicBezTo>
                    <a:cubicBezTo>
                      <a:pt x="111" y="748"/>
                      <a:pt x="112" y="750"/>
                      <a:pt x="114" y="751"/>
                    </a:cubicBezTo>
                    <a:cubicBezTo>
                      <a:pt x="115" y="751"/>
                      <a:pt x="116" y="752"/>
                      <a:pt x="118" y="758"/>
                    </a:cubicBezTo>
                    <a:cubicBezTo>
                      <a:pt x="119" y="759"/>
                      <a:pt x="120" y="770"/>
                      <a:pt x="120" y="776"/>
                    </a:cubicBezTo>
                    <a:moveTo>
                      <a:pt x="495" y="49"/>
                    </a:moveTo>
                    <a:cubicBezTo>
                      <a:pt x="497" y="49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moveTo>
                      <a:pt x="575" y="154"/>
                    </a:moveTo>
                    <a:cubicBezTo>
                      <a:pt x="575" y="153"/>
                      <a:pt x="575" y="153"/>
                      <a:pt x="575" y="153"/>
                    </a:cubicBezTo>
                    <a:cubicBezTo>
                      <a:pt x="575" y="153"/>
                      <a:pt x="575" y="152"/>
                      <a:pt x="576" y="151"/>
                    </a:cubicBezTo>
                    <a:cubicBezTo>
                      <a:pt x="576" y="150"/>
                      <a:pt x="576" y="150"/>
                      <a:pt x="576" y="149"/>
                    </a:cubicBezTo>
                    <a:cubicBezTo>
                      <a:pt x="576" y="150"/>
                      <a:pt x="576" y="150"/>
                      <a:pt x="576" y="150"/>
                    </a:cubicBezTo>
                    <a:cubicBezTo>
                      <a:pt x="575" y="150"/>
                      <a:pt x="575" y="150"/>
                      <a:pt x="575" y="150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4" y="151"/>
                      <a:pt x="574" y="151"/>
                      <a:pt x="574" y="151"/>
                    </a:cubicBezTo>
                    <a:cubicBezTo>
                      <a:pt x="573" y="151"/>
                      <a:pt x="573" y="151"/>
                      <a:pt x="573" y="152"/>
                    </a:cubicBezTo>
                    <a:cubicBezTo>
                      <a:pt x="573" y="152"/>
                      <a:pt x="573" y="152"/>
                      <a:pt x="573" y="152"/>
                    </a:cubicBezTo>
                    <a:cubicBezTo>
                      <a:pt x="573" y="152"/>
                      <a:pt x="573" y="152"/>
                      <a:pt x="573" y="153"/>
                    </a:cubicBezTo>
                    <a:cubicBezTo>
                      <a:pt x="573" y="153"/>
                      <a:pt x="573" y="153"/>
                      <a:pt x="572" y="153"/>
                    </a:cubicBezTo>
                    <a:cubicBezTo>
                      <a:pt x="572" y="153"/>
                      <a:pt x="572" y="153"/>
                      <a:pt x="572" y="153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3" y="154"/>
                      <a:pt x="573" y="154"/>
                      <a:pt x="573" y="154"/>
                    </a:cubicBezTo>
                    <a:cubicBezTo>
                      <a:pt x="573" y="154"/>
                      <a:pt x="574" y="154"/>
                      <a:pt x="575" y="154"/>
                    </a:cubicBezTo>
                    <a:moveTo>
                      <a:pt x="639" y="113"/>
                    </a:moveTo>
                    <a:cubicBezTo>
                      <a:pt x="638" y="114"/>
                      <a:pt x="637" y="115"/>
                      <a:pt x="636" y="116"/>
                    </a:cubicBezTo>
                    <a:cubicBezTo>
                      <a:pt x="635" y="116"/>
                      <a:pt x="635" y="116"/>
                      <a:pt x="635" y="116"/>
                    </a:cubicBezTo>
                    <a:cubicBezTo>
                      <a:pt x="635" y="116"/>
                      <a:pt x="635" y="116"/>
                      <a:pt x="634" y="116"/>
                    </a:cubicBezTo>
                    <a:cubicBezTo>
                      <a:pt x="631" y="117"/>
                      <a:pt x="631" y="117"/>
                      <a:pt x="629" y="116"/>
                    </a:cubicBezTo>
                    <a:cubicBezTo>
                      <a:pt x="627" y="118"/>
                      <a:pt x="625" y="120"/>
                      <a:pt x="621" y="122"/>
                    </a:cubicBezTo>
                    <a:cubicBezTo>
                      <a:pt x="621" y="123"/>
                      <a:pt x="621" y="123"/>
                      <a:pt x="621" y="123"/>
                    </a:cubicBezTo>
                    <a:cubicBezTo>
                      <a:pt x="621" y="123"/>
                      <a:pt x="621" y="124"/>
                      <a:pt x="620" y="124"/>
                    </a:cubicBezTo>
                    <a:cubicBezTo>
                      <a:pt x="620" y="124"/>
                      <a:pt x="620" y="125"/>
                      <a:pt x="619" y="125"/>
                    </a:cubicBezTo>
                    <a:cubicBezTo>
                      <a:pt x="619" y="126"/>
                      <a:pt x="619" y="126"/>
                      <a:pt x="619" y="126"/>
                    </a:cubicBezTo>
                    <a:cubicBezTo>
                      <a:pt x="618" y="126"/>
                      <a:pt x="618" y="126"/>
                      <a:pt x="618" y="126"/>
                    </a:cubicBezTo>
                    <a:cubicBezTo>
                      <a:pt x="618" y="127"/>
                      <a:pt x="618" y="127"/>
                      <a:pt x="618" y="127"/>
                    </a:cubicBezTo>
                    <a:cubicBezTo>
                      <a:pt x="616" y="127"/>
                      <a:pt x="616" y="127"/>
                      <a:pt x="616" y="127"/>
                    </a:cubicBezTo>
                    <a:cubicBezTo>
                      <a:pt x="616" y="129"/>
                      <a:pt x="616" y="129"/>
                      <a:pt x="616" y="129"/>
                    </a:cubicBezTo>
                    <a:cubicBezTo>
                      <a:pt x="616" y="129"/>
                      <a:pt x="616" y="129"/>
                      <a:pt x="615" y="129"/>
                    </a:cubicBezTo>
                    <a:cubicBezTo>
                      <a:pt x="602" y="138"/>
                      <a:pt x="602" y="138"/>
                      <a:pt x="586" y="143"/>
                    </a:cubicBezTo>
                    <a:cubicBezTo>
                      <a:pt x="585" y="144"/>
                      <a:pt x="585" y="144"/>
                      <a:pt x="585" y="144"/>
                    </a:cubicBezTo>
                    <a:cubicBezTo>
                      <a:pt x="585" y="144"/>
                      <a:pt x="585" y="144"/>
                      <a:pt x="586" y="144"/>
                    </a:cubicBezTo>
                    <a:cubicBezTo>
                      <a:pt x="586" y="145"/>
                      <a:pt x="586" y="146"/>
                      <a:pt x="586" y="146"/>
                    </a:cubicBezTo>
                    <a:cubicBezTo>
                      <a:pt x="586" y="148"/>
                      <a:pt x="586" y="148"/>
                      <a:pt x="586" y="151"/>
                    </a:cubicBezTo>
                    <a:cubicBezTo>
                      <a:pt x="571" y="164"/>
                      <a:pt x="564" y="165"/>
                      <a:pt x="545" y="160"/>
                    </a:cubicBezTo>
                    <a:cubicBezTo>
                      <a:pt x="545" y="160"/>
                      <a:pt x="545" y="160"/>
                      <a:pt x="545" y="160"/>
                    </a:cubicBezTo>
                    <a:cubicBezTo>
                      <a:pt x="543" y="159"/>
                      <a:pt x="543" y="159"/>
                      <a:pt x="535" y="161"/>
                    </a:cubicBezTo>
                    <a:cubicBezTo>
                      <a:pt x="534" y="160"/>
                      <a:pt x="532" y="162"/>
                      <a:pt x="529" y="164"/>
                    </a:cubicBezTo>
                    <a:cubicBezTo>
                      <a:pt x="526" y="165"/>
                      <a:pt x="522" y="165"/>
                      <a:pt x="519" y="165"/>
                    </a:cubicBezTo>
                    <a:cubicBezTo>
                      <a:pt x="516" y="167"/>
                      <a:pt x="512" y="164"/>
                      <a:pt x="508" y="164"/>
                    </a:cubicBezTo>
                    <a:cubicBezTo>
                      <a:pt x="506" y="164"/>
                      <a:pt x="506" y="164"/>
                      <a:pt x="506" y="164"/>
                    </a:cubicBezTo>
                    <a:cubicBezTo>
                      <a:pt x="506" y="164"/>
                      <a:pt x="506" y="164"/>
                      <a:pt x="506" y="163"/>
                    </a:cubicBezTo>
                    <a:cubicBezTo>
                      <a:pt x="470" y="175"/>
                      <a:pt x="470" y="175"/>
                      <a:pt x="470" y="175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0"/>
                      <a:pt x="451" y="180"/>
                      <a:pt x="451" y="180"/>
                    </a:cubicBezTo>
                    <a:cubicBezTo>
                      <a:pt x="449" y="180"/>
                      <a:pt x="449" y="180"/>
                      <a:pt x="449" y="180"/>
                    </a:cubicBezTo>
                    <a:cubicBezTo>
                      <a:pt x="448" y="180"/>
                      <a:pt x="448" y="180"/>
                      <a:pt x="448" y="180"/>
                    </a:cubicBezTo>
                    <a:cubicBezTo>
                      <a:pt x="448" y="179"/>
                      <a:pt x="447" y="179"/>
                      <a:pt x="447" y="178"/>
                    </a:cubicBezTo>
                    <a:cubicBezTo>
                      <a:pt x="447" y="178"/>
                      <a:pt x="447" y="178"/>
                      <a:pt x="446" y="178"/>
                    </a:cubicBezTo>
                    <a:cubicBezTo>
                      <a:pt x="446" y="178"/>
                      <a:pt x="446" y="177"/>
                      <a:pt x="446" y="177"/>
                    </a:cubicBezTo>
                    <a:cubicBezTo>
                      <a:pt x="446" y="177"/>
                      <a:pt x="446" y="177"/>
                      <a:pt x="445" y="177"/>
                    </a:cubicBezTo>
                    <a:cubicBezTo>
                      <a:pt x="449" y="163"/>
                      <a:pt x="449" y="163"/>
                      <a:pt x="457" y="156"/>
                    </a:cubicBezTo>
                    <a:cubicBezTo>
                      <a:pt x="457" y="155"/>
                      <a:pt x="458" y="155"/>
                      <a:pt x="458" y="155"/>
                    </a:cubicBezTo>
                    <a:cubicBezTo>
                      <a:pt x="459" y="154"/>
                      <a:pt x="460" y="154"/>
                      <a:pt x="460" y="153"/>
                    </a:cubicBezTo>
                    <a:cubicBezTo>
                      <a:pt x="461" y="153"/>
                      <a:pt x="462" y="153"/>
                      <a:pt x="462" y="152"/>
                    </a:cubicBezTo>
                    <a:cubicBezTo>
                      <a:pt x="463" y="152"/>
                      <a:pt x="463" y="152"/>
                      <a:pt x="464" y="151"/>
                    </a:cubicBezTo>
                    <a:cubicBezTo>
                      <a:pt x="465" y="151"/>
                      <a:pt x="465" y="151"/>
                      <a:pt x="465" y="150"/>
                    </a:cubicBezTo>
                    <a:cubicBezTo>
                      <a:pt x="466" y="150"/>
                      <a:pt x="467" y="150"/>
                      <a:pt x="467" y="149"/>
                    </a:cubicBezTo>
                    <a:cubicBezTo>
                      <a:pt x="468" y="149"/>
                      <a:pt x="468" y="148"/>
                      <a:pt x="469" y="148"/>
                    </a:cubicBezTo>
                    <a:cubicBezTo>
                      <a:pt x="470" y="148"/>
                      <a:pt x="470" y="148"/>
                      <a:pt x="471" y="147"/>
                    </a:cubicBezTo>
                    <a:cubicBezTo>
                      <a:pt x="473" y="146"/>
                      <a:pt x="476" y="145"/>
                      <a:pt x="477" y="143"/>
                    </a:cubicBezTo>
                    <a:cubicBezTo>
                      <a:pt x="477" y="143"/>
                      <a:pt x="478" y="143"/>
                      <a:pt x="478" y="143"/>
                    </a:cubicBezTo>
                    <a:cubicBezTo>
                      <a:pt x="479" y="142"/>
                      <a:pt x="479" y="142"/>
                      <a:pt x="479" y="142"/>
                    </a:cubicBezTo>
                    <a:cubicBezTo>
                      <a:pt x="480" y="141"/>
                      <a:pt x="481" y="141"/>
                      <a:pt x="481" y="141"/>
                    </a:cubicBezTo>
                    <a:cubicBezTo>
                      <a:pt x="482" y="140"/>
                      <a:pt x="482" y="140"/>
                      <a:pt x="483" y="140"/>
                    </a:cubicBezTo>
                    <a:cubicBezTo>
                      <a:pt x="484" y="139"/>
                      <a:pt x="484" y="139"/>
                      <a:pt x="484" y="139"/>
                    </a:cubicBezTo>
                    <a:cubicBezTo>
                      <a:pt x="484" y="139"/>
                      <a:pt x="484" y="139"/>
                      <a:pt x="485" y="138"/>
                    </a:cubicBezTo>
                    <a:cubicBezTo>
                      <a:pt x="486" y="138"/>
                      <a:pt x="487" y="138"/>
                      <a:pt x="487" y="137"/>
                    </a:cubicBezTo>
                    <a:cubicBezTo>
                      <a:pt x="487" y="137"/>
                      <a:pt x="488" y="137"/>
                      <a:pt x="489" y="137"/>
                    </a:cubicBezTo>
                    <a:cubicBezTo>
                      <a:pt x="490" y="137"/>
                      <a:pt x="490" y="137"/>
                      <a:pt x="492" y="135"/>
                    </a:cubicBezTo>
                    <a:cubicBezTo>
                      <a:pt x="495" y="133"/>
                      <a:pt x="498" y="133"/>
                      <a:pt x="501" y="133"/>
                    </a:cubicBezTo>
                    <a:cubicBezTo>
                      <a:pt x="503" y="132"/>
                      <a:pt x="504" y="132"/>
                      <a:pt x="506" y="132"/>
                    </a:cubicBezTo>
                    <a:cubicBezTo>
                      <a:pt x="510" y="130"/>
                      <a:pt x="513" y="130"/>
                      <a:pt x="517" y="129"/>
                    </a:cubicBezTo>
                    <a:cubicBezTo>
                      <a:pt x="523" y="127"/>
                      <a:pt x="523" y="127"/>
                      <a:pt x="530" y="120"/>
                    </a:cubicBezTo>
                    <a:cubicBezTo>
                      <a:pt x="532" y="117"/>
                      <a:pt x="537" y="117"/>
                      <a:pt x="540" y="114"/>
                    </a:cubicBezTo>
                    <a:cubicBezTo>
                      <a:pt x="540" y="114"/>
                      <a:pt x="553" y="108"/>
                      <a:pt x="555" y="103"/>
                    </a:cubicBezTo>
                    <a:cubicBezTo>
                      <a:pt x="558" y="100"/>
                      <a:pt x="552" y="98"/>
                      <a:pt x="551" y="95"/>
                    </a:cubicBezTo>
                    <a:cubicBezTo>
                      <a:pt x="552" y="95"/>
                      <a:pt x="553" y="95"/>
                      <a:pt x="553" y="94"/>
                    </a:cubicBezTo>
                    <a:cubicBezTo>
                      <a:pt x="554" y="94"/>
                      <a:pt x="554" y="94"/>
                      <a:pt x="555" y="94"/>
                    </a:cubicBezTo>
                    <a:cubicBezTo>
                      <a:pt x="556" y="93"/>
                      <a:pt x="556" y="93"/>
                      <a:pt x="557" y="93"/>
                    </a:cubicBezTo>
                    <a:cubicBezTo>
                      <a:pt x="558" y="93"/>
                      <a:pt x="558" y="93"/>
                      <a:pt x="559" y="92"/>
                    </a:cubicBezTo>
                    <a:cubicBezTo>
                      <a:pt x="560" y="92"/>
                      <a:pt x="560" y="92"/>
                      <a:pt x="560" y="92"/>
                    </a:cubicBezTo>
                    <a:cubicBezTo>
                      <a:pt x="562" y="92"/>
                      <a:pt x="562" y="91"/>
                      <a:pt x="563" y="91"/>
                    </a:cubicBezTo>
                    <a:cubicBezTo>
                      <a:pt x="564" y="91"/>
                      <a:pt x="564" y="91"/>
                      <a:pt x="565" y="90"/>
                    </a:cubicBezTo>
                    <a:cubicBezTo>
                      <a:pt x="565" y="90"/>
                      <a:pt x="566" y="90"/>
                      <a:pt x="567" y="90"/>
                    </a:cubicBezTo>
                    <a:cubicBezTo>
                      <a:pt x="567" y="90"/>
                      <a:pt x="568" y="90"/>
                      <a:pt x="569" y="89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70" y="90"/>
                    </a:cubicBezTo>
                    <a:cubicBezTo>
                      <a:pt x="571" y="90"/>
                      <a:pt x="572" y="90"/>
                      <a:pt x="572" y="90"/>
                    </a:cubicBezTo>
                    <a:cubicBezTo>
                      <a:pt x="573" y="90"/>
                      <a:pt x="573" y="90"/>
                      <a:pt x="573" y="90"/>
                    </a:cubicBezTo>
                    <a:cubicBezTo>
                      <a:pt x="576" y="93"/>
                      <a:pt x="583" y="92"/>
                      <a:pt x="590" y="91"/>
                    </a:cubicBezTo>
                    <a:cubicBezTo>
                      <a:pt x="593" y="91"/>
                      <a:pt x="595" y="91"/>
                      <a:pt x="597" y="90"/>
                    </a:cubicBezTo>
                    <a:cubicBezTo>
                      <a:pt x="598" y="90"/>
                      <a:pt x="598" y="90"/>
                      <a:pt x="599" y="90"/>
                    </a:cubicBezTo>
                    <a:cubicBezTo>
                      <a:pt x="600" y="91"/>
                      <a:pt x="600" y="91"/>
                      <a:pt x="601" y="92"/>
                    </a:cubicBezTo>
                    <a:cubicBezTo>
                      <a:pt x="602" y="92"/>
                      <a:pt x="602" y="92"/>
                      <a:pt x="602" y="92"/>
                    </a:cubicBezTo>
                    <a:cubicBezTo>
                      <a:pt x="602" y="93"/>
                      <a:pt x="602" y="93"/>
                      <a:pt x="602" y="93"/>
                    </a:cubicBezTo>
                    <a:cubicBezTo>
                      <a:pt x="607" y="96"/>
                      <a:pt x="613" y="98"/>
                      <a:pt x="626" y="99"/>
                    </a:cubicBezTo>
                    <a:cubicBezTo>
                      <a:pt x="626" y="99"/>
                      <a:pt x="626" y="99"/>
                      <a:pt x="627" y="99"/>
                    </a:cubicBezTo>
                    <a:cubicBezTo>
                      <a:pt x="627" y="99"/>
                      <a:pt x="627" y="100"/>
                      <a:pt x="627" y="100"/>
                    </a:cubicBezTo>
                    <a:cubicBezTo>
                      <a:pt x="627" y="100"/>
                      <a:pt x="627" y="100"/>
                      <a:pt x="628" y="99"/>
                    </a:cubicBezTo>
                    <a:cubicBezTo>
                      <a:pt x="629" y="99"/>
                      <a:pt x="631" y="99"/>
                      <a:pt x="632" y="99"/>
                    </a:cubicBezTo>
                    <a:cubicBezTo>
                      <a:pt x="632" y="99"/>
                      <a:pt x="632" y="99"/>
                      <a:pt x="632" y="99"/>
                    </a:cubicBezTo>
                    <a:cubicBezTo>
                      <a:pt x="632" y="99"/>
                      <a:pt x="632" y="99"/>
                      <a:pt x="632" y="100"/>
                    </a:cubicBezTo>
                    <a:cubicBezTo>
                      <a:pt x="634" y="101"/>
                      <a:pt x="635" y="103"/>
                      <a:pt x="636" y="104"/>
                    </a:cubicBezTo>
                    <a:cubicBezTo>
                      <a:pt x="636" y="104"/>
                      <a:pt x="636" y="104"/>
                      <a:pt x="637" y="104"/>
                    </a:cubicBezTo>
                    <a:cubicBezTo>
                      <a:pt x="635" y="107"/>
                      <a:pt x="635" y="107"/>
                      <a:pt x="635" y="109"/>
                    </a:cubicBezTo>
                    <a:cubicBezTo>
                      <a:pt x="635" y="109"/>
                      <a:pt x="635" y="109"/>
                      <a:pt x="635" y="110"/>
                    </a:cubicBezTo>
                    <a:cubicBezTo>
                      <a:pt x="636" y="110"/>
                      <a:pt x="636" y="109"/>
                      <a:pt x="637" y="109"/>
                    </a:cubicBezTo>
                    <a:cubicBezTo>
                      <a:pt x="637" y="109"/>
                      <a:pt x="637" y="109"/>
                      <a:pt x="637" y="109"/>
                    </a:cubicBezTo>
                    <a:cubicBezTo>
                      <a:pt x="638" y="109"/>
                      <a:pt x="638" y="109"/>
                      <a:pt x="638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1"/>
                      <a:pt x="640" y="112"/>
                      <a:pt x="639" y="113"/>
                    </a:cubicBezTo>
                    <a:moveTo>
                      <a:pt x="591" y="310"/>
                    </a:moveTo>
                    <a:cubicBezTo>
                      <a:pt x="592" y="307"/>
                      <a:pt x="591" y="306"/>
                      <a:pt x="588" y="305"/>
                    </a:cubicBezTo>
                    <a:cubicBezTo>
                      <a:pt x="585" y="304"/>
                      <a:pt x="583" y="303"/>
                      <a:pt x="585" y="297"/>
                    </a:cubicBezTo>
                    <a:cubicBezTo>
                      <a:pt x="583" y="295"/>
                      <a:pt x="583" y="293"/>
                      <a:pt x="585" y="287"/>
                    </a:cubicBezTo>
                    <a:cubicBezTo>
                      <a:pt x="585" y="287"/>
                      <a:pt x="584" y="286"/>
                      <a:pt x="584" y="285"/>
                    </a:cubicBezTo>
                    <a:cubicBezTo>
                      <a:pt x="583" y="283"/>
                      <a:pt x="584" y="280"/>
                      <a:pt x="583" y="278"/>
                    </a:cubicBezTo>
                    <a:cubicBezTo>
                      <a:pt x="583" y="276"/>
                      <a:pt x="583" y="276"/>
                      <a:pt x="581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1" y="271"/>
                      <a:pt x="584" y="269"/>
                      <a:pt x="585" y="266"/>
                    </a:cubicBezTo>
                    <a:cubicBezTo>
                      <a:pt x="585" y="264"/>
                      <a:pt x="585" y="264"/>
                      <a:pt x="583" y="263"/>
                    </a:cubicBezTo>
                    <a:cubicBezTo>
                      <a:pt x="582" y="261"/>
                      <a:pt x="580" y="261"/>
                      <a:pt x="583" y="257"/>
                    </a:cubicBezTo>
                    <a:cubicBezTo>
                      <a:pt x="583" y="257"/>
                      <a:pt x="583" y="257"/>
                      <a:pt x="582" y="257"/>
                    </a:cubicBezTo>
                    <a:cubicBezTo>
                      <a:pt x="581" y="256"/>
                      <a:pt x="581" y="256"/>
                      <a:pt x="581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78" y="256"/>
                      <a:pt x="578" y="256"/>
                      <a:pt x="578" y="256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7" y="255"/>
                      <a:pt x="577" y="255"/>
                      <a:pt x="576" y="255"/>
                    </a:cubicBezTo>
                    <a:cubicBezTo>
                      <a:pt x="571" y="261"/>
                      <a:pt x="571" y="261"/>
                      <a:pt x="569" y="261"/>
                    </a:cubicBezTo>
                    <a:cubicBezTo>
                      <a:pt x="559" y="282"/>
                      <a:pt x="566" y="285"/>
                      <a:pt x="570" y="287"/>
                    </a:cubicBezTo>
                    <a:cubicBezTo>
                      <a:pt x="570" y="288"/>
                      <a:pt x="569" y="289"/>
                      <a:pt x="569" y="290"/>
                    </a:cubicBezTo>
                    <a:cubicBezTo>
                      <a:pt x="567" y="293"/>
                      <a:pt x="566" y="295"/>
                      <a:pt x="562" y="294"/>
                    </a:cubicBezTo>
                    <a:cubicBezTo>
                      <a:pt x="562" y="294"/>
                      <a:pt x="562" y="294"/>
                      <a:pt x="561" y="294"/>
                    </a:cubicBezTo>
                    <a:cubicBezTo>
                      <a:pt x="560" y="296"/>
                      <a:pt x="559" y="296"/>
                      <a:pt x="559" y="295"/>
                    </a:cubicBezTo>
                    <a:cubicBezTo>
                      <a:pt x="556" y="302"/>
                      <a:pt x="554" y="302"/>
                      <a:pt x="553" y="302"/>
                    </a:cubicBezTo>
                    <a:cubicBezTo>
                      <a:pt x="553" y="302"/>
                      <a:pt x="553" y="303"/>
                      <a:pt x="552" y="304"/>
                    </a:cubicBezTo>
                    <a:cubicBezTo>
                      <a:pt x="552" y="305"/>
                      <a:pt x="552" y="305"/>
                      <a:pt x="552" y="305"/>
                    </a:cubicBezTo>
                    <a:cubicBezTo>
                      <a:pt x="551" y="305"/>
                      <a:pt x="551" y="305"/>
                      <a:pt x="551" y="306"/>
                    </a:cubicBezTo>
                    <a:cubicBezTo>
                      <a:pt x="551" y="306"/>
                      <a:pt x="551" y="306"/>
                      <a:pt x="551" y="307"/>
                    </a:cubicBezTo>
                    <a:cubicBezTo>
                      <a:pt x="551" y="307"/>
                      <a:pt x="551" y="307"/>
                      <a:pt x="551" y="307"/>
                    </a:cubicBezTo>
                    <a:cubicBezTo>
                      <a:pt x="550" y="307"/>
                      <a:pt x="550" y="307"/>
                      <a:pt x="550" y="307"/>
                    </a:cubicBezTo>
                    <a:cubicBezTo>
                      <a:pt x="550" y="308"/>
                      <a:pt x="550" y="308"/>
                      <a:pt x="550" y="308"/>
                    </a:cubicBezTo>
                    <a:cubicBezTo>
                      <a:pt x="551" y="309"/>
                      <a:pt x="552" y="312"/>
                      <a:pt x="553" y="312"/>
                    </a:cubicBezTo>
                    <a:cubicBezTo>
                      <a:pt x="553" y="312"/>
                      <a:pt x="553" y="312"/>
                      <a:pt x="554" y="312"/>
                    </a:cubicBezTo>
                    <a:cubicBezTo>
                      <a:pt x="554" y="312"/>
                      <a:pt x="555" y="312"/>
                      <a:pt x="556" y="313"/>
                    </a:cubicBezTo>
                    <a:cubicBezTo>
                      <a:pt x="556" y="313"/>
                      <a:pt x="556" y="313"/>
                      <a:pt x="549" y="315"/>
                    </a:cubicBezTo>
                    <a:cubicBezTo>
                      <a:pt x="547" y="314"/>
                      <a:pt x="546" y="315"/>
                      <a:pt x="544" y="316"/>
                    </a:cubicBezTo>
                    <a:cubicBezTo>
                      <a:pt x="544" y="321"/>
                      <a:pt x="545" y="323"/>
                      <a:pt x="549" y="324"/>
                    </a:cubicBezTo>
                    <a:cubicBezTo>
                      <a:pt x="553" y="325"/>
                      <a:pt x="555" y="325"/>
                      <a:pt x="562" y="324"/>
                    </a:cubicBezTo>
                    <a:cubicBezTo>
                      <a:pt x="568" y="323"/>
                      <a:pt x="572" y="323"/>
                      <a:pt x="576" y="324"/>
                    </a:cubicBezTo>
                    <a:cubicBezTo>
                      <a:pt x="578" y="324"/>
                      <a:pt x="578" y="325"/>
                      <a:pt x="580" y="326"/>
                    </a:cubicBezTo>
                    <a:cubicBezTo>
                      <a:pt x="583" y="320"/>
                      <a:pt x="589" y="317"/>
                      <a:pt x="591" y="310"/>
                    </a:cubicBezTo>
                    <a:moveTo>
                      <a:pt x="63" y="388"/>
                    </a:moveTo>
                    <a:cubicBezTo>
                      <a:pt x="63" y="387"/>
                      <a:pt x="63" y="387"/>
                      <a:pt x="63" y="387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2" y="386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1" y="388"/>
                      <a:pt x="61" y="388"/>
                      <a:pt x="61" y="388"/>
                    </a:cubicBezTo>
                    <a:cubicBezTo>
                      <a:pt x="61" y="389"/>
                      <a:pt x="61" y="389"/>
                      <a:pt x="61" y="389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59" y="391"/>
                    </a:cubicBezTo>
                    <a:cubicBezTo>
                      <a:pt x="59" y="392"/>
                      <a:pt x="59" y="392"/>
                      <a:pt x="59" y="392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58" y="395"/>
                      <a:pt x="58" y="395"/>
                      <a:pt x="58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6"/>
                      <a:pt x="59" y="396"/>
                      <a:pt x="59" y="396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1" y="393"/>
                      <a:pt x="61" y="393"/>
                      <a:pt x="61" y="393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2"/>
                      <a:pt x="61" y="392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2" y="391"/>
                      <a:pt x="62" y="391"/>
                      <a:pt x="62" y="391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89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moveTo>
                      <a:pt x="114" y="247"/>
                    </a:moveTo>
                    <a:cubicBezTo>
                      <a:pt x="114" y="246"/>
                      <a:pt x="114" y="245"/>
                      <a:pt x="115" y="245"/>
                    </a:cubicBezTo>
                    <a:cubicBezTo>
                      <a:pt x="115" y="245"/>
                      <a:pt x="115" y="245"/>
                      <a:pt x="115" y="245"/>
                    </a:cubicBezTo>
                    <a:cubicBezTo>
                      <a:pt x="115" y="244"/>
                      <a:pt x="115" y="244"/>
                      <a:pt x="115" y="244"/>
                    </a:cubicBezTo>
                    <a:cubicBezTo>
                      <a:pt x="115" y="243"/>
                      <a:pt x="115" y="243"/>
                      <a:pt x="115" y="243"/>
                    </a:cubicBezTo>
                    <a:cubicBezTo>
                      <a:pt x="115" y="242"/>
                      <a:pt x="115" y="242"/>
                      <a:pt x="115" y="242"/>
                    </a:cubicBezTo>
                    <a:cubicBezTo>
                      <a:pt x="116" y="242"/>
                      <a:pt x="116" y="242"/>
                      <a:pt x="116" y="242"/>
                    </a:cubicBezTo>
                    <a:cubicBezTo>
                      <a:pt x="116" y="241"/>
                      <a:pt x="116" y="241"/>
                      <a:pt x="116" y="241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7" y="239"/>
                      <a:pt x="117" y="239"/>
                      <a:pt x="117" y="239"/>
                    </a:cubicBezTo>
                    <a:cubicBezTo>
                      <a:pt x="117" y="238"/>
                      <a:pt x="117" y="238"/>
                      <a:pt x="117" y="238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6"/>
                      <a:pt x="117" y="236"/>
                      <a:pt x="117" y="236"/>
                    </a:cubicBezTo>
                    <a:cubicBezTo>
                      <a:pt x="118" y="235"/>
                      <a:pt x="118" y="235"/>
                      <a:pt x="118" y="235"/>
                    </a:cubicBezTo>
                    <a:cubicBezTo>
                      <a:pt x="113" y="242"/>
                      <a:pt x="107" y="248"/>
                      <a:pt x="102" y="255"/>
                    </a:cubicBezTo>
                    <a:cubicBezTo>
                      <a:pt x="101" y="257"/>
                      <a:pt x="99" y="259"/>
                      <a:pt x="98" y="261"/>
                    </a:cubicBezTo>
                    <a:cubicBezTo>
                      <a:pt x="98" y="261"/>
                      <a:pt x="98" y="263"/>
                      <a:pt x="97" y="263"/>
                    </a:cubicBezTo>
                    <a:cubicBezTo>
                      <a:pt x="98" y="263"/>
                      <a:pt x="98" y="263"/>
                      <a:pt x="98" y="263"/>
                    </a:cubicBezTo>
                    <a:cubicBezTo>
                      <a:pt x="98" y="263"/>
                      <a:pt x="99" y="261"/>
                      <a:pt x="101" y="259"/>
                    </a:cubicBezTo>
                    <a:cubicBezTo>
                      <a:pt x="105" y="254"/>
                      <a:pt x="105" y="253"/>
                      <a:pt x="107" y="253"/>
                    </a:cubicBezTo>
                    <a:cubicBezTo>
                      <a:pt x="107" y="253"/>
                      <a:pt x="107" y="253"/>
                      <a:pt x="106" y="256"/>
                    </a:cubicBezTo>
                    <a:cubicBezTo>
                      <a:pt x="106" y="255"/>
                      <a:pt x="107" y="255"/>
                      <a:pt x="107" y="255"/>
                    </a:cubicBezTo>
                    <a:cubicBezTo>
                      <a:pt x="107" y="254"/>
                      <a:pt x="108" y="253"/>
                      <a:pt x="108" y="253"/>
                    </a:cubicBezTo>
                    <a:cubicBezTo>
                      <a:pt x="108" y="253"/>
                      <a:pt x="109" y="252"/>
                      <a:pt x="109" y="252"/>
                    </a:cubicBezTo>
                    <a:cubicBezTo>
                      <a:pt x="109" y="251"/>
                      <a:pt x="110" y="251"/>
                      <a:pt x="110" y="250"/>
                    </a:cubicBezTo>
                    <a:cubicBezTo>
                      <a:pt x="111" y="250"/>
                      <a:pt x="111" y="249"/>
                      <a:pt x="111" y="249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4" y="247"/>
                      <a:pt x="114" y="247"/>
                      <a:pt x="114" y="247"/>
                    </a:cubicBezTo>
                  </a:path>
                </a:pathLst>
              </a:custGeom>
              <a:solidFill>
                <a:srgbClr val="96C8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8"/>
              <p:cNvSpPr/>
              <p:nvPr/>
            </p:nvSpPr>
            <p:spPr bwMode="auto">
              <a:xfrm>
                <a:off x="4456239" y="4573741"/>
                <a:ext cx="531206" cy="390772"/>
              </a:xfrm>
              <a:custGeom>
                <a:avLst/>
                <a:gdLst>
                  <a:gd name="T0" fmla="*/ 92 w 136"/>
                  <a:gd name="T1" fmla="*/ 0 h 100"/>
                  <a:gd name="T2" fmla="*/ 56 w 136"/>
                  <a:gd name="T3" fmla="*/ 15 h 100"/>
                  <a:gd name="T4" fmla="*/ 79 w 136"/>
                  <a:gd name="T5" fmla="*/ 95 h 100"/>
                  <a:gd name="T6" fmla="*/ 76 w 136"/>
                  <a:gd name="T7" fmla="*/ 95 h 100"/>
                  <a:gd name="T8" fmla="*/ 19 w 136"/>
                  <a:gd name="T9" fmla="*/ 90 h 100"/>
                  <a:gd name="T10" fmla="*/ 8 w 136"/>
                  <a:gd name="T11" fmla="*/ 89 h 100"/>
                  <a:gd name="T12" fmla="*/ 3 w 136"/>
                  <a:gd name="T13" fmla="*/ 90 h 100"/>
                  <a:gd name="T14" fmla="*/ 13 w 136"/>
                  <a:gd name="T15" fmla="*/ 93 h 100"/>
                  <a:gd name="T16" fmla="*/ 80 w 136"/>
                  <a:gd name="T17" fmla="*/ 100 h 100"/>
                  <a:gd name="T18" fmla="*/ 109 w 136"/>
                  <a:gd name="T19" fmla="*/ 97 h 100"/>
                  <a:gd name="T20" fmla="*/ 116 w 136"/>
                  <a:gd name="T21" fmla="*/ 94 h 100"/>
                  <a:gd name="T22" fmla="*/ 136 w 136"/>
                  <a:gd name="T23" fmla="*/ 82 h 100"/>
                  <a:gd name="T24" fmla="*/ 121 w 136"/>
                  <a:gd name="T25" fmla="*/ 82 h 100"/>
                  <a:gd name="T26" fmla="*/ 117 w 136"/>
                  <a:gd name="T27" fmla="*/ 84 h 100"/>
                  <a:gd name="T28" fmla="*/ 104 w 136"/>
                  <a:gd name="T29" fmla="*/ 90 h 100"/>
                  <a:gd name="T30" fmla="*/ 104 w 136"/>
                  <a:gd name="T31" fmla="*/ 90 h 100"/>
                  <a:gd name="T32" fmla="*/ 66 w 136"/>
                  <a:gd name="T33" fmla="*/ 73 h 100"/>
                  <a:gd name="T34" fmla="*/ 97 w 136"/>
                  <a:gd name="T35" fmla="*/ 7 h 100"/>
                  <a:gd name="T36" fmla="*/ 92 w 136"/>
                  <a:gd name="T3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6" h="100">
                    <a:moveTo>
                      <a:pt x="92" y="0"/>
                    </a:moveTo>
                    <a:cubicBezTo>
                      <a:pt x="77" y="5"/>
                      <a:pt x="65" y="10"/>
                      <a:pt x="56" y="15"/>
                    </a:cubicBezTo>
                    <a:cubicBezTo>
                      <a:pt x="0" y="49"/>
                      <a:pt x="34" y="84"/>
                      <a:pt x="79" y="95"/>
                    </a:cubicBezTo>
                    <a:cubicBezTo>
                      <a:pt x="78" y="95"/>
                      <a:pt x="77" y="95"/>
                      <a:pt x="76" y="95"/>
                    </a:cubicBezTo>
                    <a:cubicBezTo>
                      <a:pt x="51" y="95"/>
                      <a:pt x="36" y="93"/>
                      <a:pt x="19" y="90"/>
                    </a:cubicBezTo>
                    <a:cubicBezTo>
                      <a:pt x="13" y="89"/>
                      <a:pt x="10" y="89"/>
                      <a:pt x="8" y="89"/>
                    </a:cubicBezTo>
                    <a:cubicBezTo>
                      <a:pt x="4" y="89"/>
                      <a:pt x="4" y="90"/>
                      <a:pt x="3" y="90"/>
                    </a:cubicBezTo>
                    <a:cubicBezTo>
                      <a:pt x="4" y="91"/>
                      <a:pt x="6" y="91"/>
                      <a:pt x="13" y="93"/>
                    </a:cubicBezTo>
                    <a:cubicBezTo>
                      <a:pt x="42" y="98"/>
                      <a:pt x="64" y="100"/>
                      <a:pt x="80" y="100"/>
                    </a:cubicBezTo>
                    <a:cubicBezTo>
                      <a:pt x="100" y="100"/>
                      <a:pt x="109" y="97"/>
                      <a:pt x="109" y="97"/>
                    </a:cubicBezTo>
                    <a:cubicBezTo>
                      <a:pt x="113" y="96"/>
                      <a:pt x="114" y="95"/>
                      <a:pt x="116" y="94"/>
                    </a:cubicBezTo>
                    <a:cubicBezTo>
                      <a:pt x="122" y="89"/>
                      <a:pt x="129" y="86"/>
                      <a:pt x="136" y="82"/>
                    </a:cubicBezTo>
                    <a:cubicBezTo>
                      <a:pt x="131" y="82"/>
                      <a:pt x="126" y="82"/>
                      <a:pt x="121" y="82"/>
                    </a:cubicBezTo>
                    <a:cubicBezTo>
                      <a:pt x="120" y="82"/>
                      <a:pt x="118" y="83"/>
                      <a:pt x="117" y="84"/>
                    </a:cubicBezTo>
                    <a:cubicBezTo>
                      <a:pt x="113" y="86"/>
                      <a:pt x="108" y="90"/>
                      <a:pt x="104" y="90"/>
                    </a:cubicBezTo>
                    <a:cubicBezTo>
                      <a:pt x="104" y="90"/>
                      <a:pt x="104" y="90"/>
                      <a:pt x="104" y="90"/>
                    </a:cubicBezTo>
                    <a:cubicBezTo>
                      <a:pt x="104" y="90"/>
                      <a:pt x="79" y="84"/>
                      <a:pt x="66" y="73"/>
                    </a:cubicBezTo>
                    <a:cubicBezTo>
                      <a:pt x="40" y="51"/>
                      <a:pt x="56" y="25"/>
                      <a:pt x="97" y="7"/>
                    </a:cubicBezTo>
                    <a:cubicBezTo>
                      <a:pt x="96" y="5"/>
                      <a:pt x="94" y="3"/>
                      <a:pt x="92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9"/>
              <p:cNvSpPr>
                <a:spLocks noEditPoints="1"/>
              </p:cNvSpPr>
              <p:nvPr/>
            </p:nvSpPr>
            <p:spPr bwMode="auto">
              <a:xfrm>
                <a:off x="4816482" y="4518789"/>
                <a:ext cx="385888" cy="374897"/>
              </a:xfrm>
              <a:custGeom>
                <a:avLst/>
                <a:gdLst>
                  <a:gd name="T0" fmla="*/ 71 w 99"/>
                  <a:gd name="T1" fmla="*/ 81 h 96"/>
                  <a:gd name="T2" fmla="*/ 44 w 99"/>
                  <a:gd name="T3" fmla="*/ 90 h 96"/>
                  <a:gd name="T4" fmla="*/ 29 w 99"/>
                  <a:gd name="T5" fmla="*/ 96 h 96"/>
                  <a:gd name="T6" fmla="*/ 44 w 99"/>
                  <a:gd name="T7" fmla="*/ 96 h 96"/>
                  <a:gd name="T8" fmla="*/ 71 w 99"/>
                  <a:gd name="T9" fmla="*/ 81 h 96"/>
                  <a:gd name="T10" fmla="*/ 96 w 99"/>
                  <a:gd name="T11" fmla="*/ 0 h 96"/>
                  <a:gd name="T12" fmla="*/ 0 w 99"/>
                  <a:gd name="T13" fmla="*/ 14 h 96"/>
                  <a:gd name="T14" fmla="*/ 5 w 99"/>
                  <a:gd name="T15" fmla="*/ 21 h 96"/>
                  <a:gd name="T16" fmla="*/ 99 w 99"/>
                  <a:gd name="T17" fmla="*/ 0 h 96"/>
                  <a:gd name="T18" fmla="*/ 96 w 99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6">
                    <a:moveTo>
                      <a:pt x="71" y="81"/>
                    </a:moveTo>
                    <a:cubicBezTo>
                      <a:pt x="69" y="81"/>
                      <a:pt x="48" y="88"/>
                      <a:pt x="44" y="90"/>
                    </a:cubicBezTo>
                    <a:cubicBezTo>
                      <a:pt x="40" y="91"/>
                      <a:pt x="34" y="94"/>
                      <a:pt x="29" y="96"/>
                    </a:cubicBezTo>
                    <a:cubicBezTo>
                      <a:pt x="34" y="96"/>
                      <a:pt x="39" y="96"/>
                      <a:pt x="44" y="96"/>
                    </a:cubicBezTo>
                    <a:cubicBezTo>
                      <a:pt x="53" y="91"/>
                      <a:pt x="62" y="87"/>
                      <a:pt x="71" y="81"/>
                    </a:cubicBezTo>
                    <a:moveTo>
                      <a:pt x="96" y="0"/>
                    </a:moveTo>
                    <a:cubicBezTo>
                      <a:pt x="58" y="0"/>
                      <a:pt x="25" y="6"/>
                      <a:pt x="0" y="14"/>
                    </a:cubicBezTo>
                    <a:cubicBezTo>
                      <a:pt x="2" y="17"/>
                      <a:pt x="4" y="19"/>
                      <a:pt x="5" y="21"/>
                    </a:cubicBezTo>
                    <a:cubicBezTo>
                      <a:pt x="29" y="10"/>
                      <a:pt x="61" y="3"/>
                      <a:pt x="99" y="0"/>
                    </a:cubicBezTo>
                    <a:cubicBezTo>
                      <a:pt x="98" y="0"/>
                      <a:pt x="97" y="0"/>
                      <a:pt x="96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10"/>
              <p:cNvSpPr/>
              <p:nvPr/>
            </p:nvSpPr>
            <p:spPr bwMode="auto">
              <a:xfrm>
                <a:off x="3125171" y="3480799"/>
                <a:ext cx="961056" cy="956171"/>
              </a:xfrm>
              <a:custGeom>
                <a:avLst/>
                <a:gdLst>
                  <a:gd name="T0" fmla="*/ 234 w 246"/>
                  <a:gd name="T1" fmla="*/ 0 h 245"/>
                  <a:gd name="T2" fmla="*/ 76 w 246"/>
                  <a:gd name="T3" fmla="*/ 221 h 245"/>
                  <a:gd name="T4" fmla="*/ 102 w 246"/>
                  <a:gd name="T5" fmla="*/ 245 h 245"/>
                  <a:gd name="T6" fmla="*/ 87 w 246"/>
                  <a:gd name="T7" fmla="*/ 229 h 245"/>
                  <a:gd name="T8" fmla="*/ 246 w 246"/>
                  <a:gd name="T9" fmla="*/ 13 h 245"/>
                  <a:gd name="T10" fmla="*/ 234 w 246"/>
                  <a:gd name="T1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6" h="245">
                    <a:moveTo>
                      <a:pt x="234" y="0"/>
                    </a:moveTo>
                    <a:cubicBezTo>
                      <a:pt x="85" y="51"/>
                      <a:pt x="0" y="135"/>
                      <a:pt x="76" y="221"/>
                    </a:cubicBezTo>
                    <a:cubicBezTo>
                      <a:pt x="83" y="228"/>
                      <a:pt x="93" y="237"/>
                      <a:pt x="102" y="245"/>
                    </a:cubicBezTo>
                    <a:cubicBezTo>
                      <a:pt x="94" y="238"/>
                      <a:pt x="89" y="232"/>
                      <a:pt x="87" y="229"/>
                    </a:cubicBezTo>
                    <a:cubicBezTo>
                      <a:pt x="27" y="149"/>
                      <a:pt x="106" y="66"/>
                      <a:pt x="246" y="13"/>
                    </a:cubicBezTo>
                    <a:cubicBezTo>
                      <a:pt x="243" y="10"/>
                      <a:pt x="239" y="6"/>
                      <a:pt x="234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11"/>
              <p:cNvSpPr/>
              <p:nvPr/>
            </p:nvSpPr>
            <p:spPr bwMode="auto">
              <a:xfrm>
                <a:off x="4038601" y="3285414"/>
                <a:ext cx="1945313" cy="245454"/>
              </a:xfrm>
              <a:custGeom>
                <a:avLst/>
                <a:gdLst>
                  <a:gd name="T0" fmla="*/ 317 w 498"/>
                  <a:gd name="T1" fmla="*/ 0 h 63"/>
                  <a:gd name="T2" fmla="*/ 0 w 498"/>
                  <a:gd name="T3" fmla="*/ 50 h 63"/>
                  <a:gd name="T4" fmla="*/ 12 w 498"/>
                  <a:gd name="T5" fmla="*/ 63 h 63"/>
                  <a:gd name="T6" fmla="*/ 352 w 498"/>
                  <a:gd name="T7" fmla="*/ 6 h 63"/>
                  <a:gd name="T8" fmla="*/ 498 w 498"/>
                  <a:gd name="T9" fmla="*/ 17 h 63"/>
                  <a:gd name="T10" fmla="*/ 377 w 498"/>
                  <a:gd name="T11" fmla="*/ 2 h 63"/>
                  <a:gd name="T12" fmla="*/ 317 w 498"/>
                  <a:gd name="T1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63">
                    <a:moveTo>
                      <a:pt x="317" y="0"/>
                    </a:moveTo>
                    <a:cubicBezTo>
                      <a:pt x="203" y="0"/>
                      <a:pt x="90" y="19"/>
                      <a:pt x="0" y="50"/>
                    </a:cubicBezTo>
                    <a:cubicBezTo>
                      <a:pt x="5" y="56"/>
                      <a:pt x="9" y="60"/>
                      <a:pt x="12" y="63"/>
                    </a:cubicBezTo>
                    <a:cubicBezTo>
                      <a:pt x="106" y="28"/>
                      <a:pt x="227" y="6"/>
                      <a:pt x="352" y="6"/>
                    </a:cubicBezTo>
                    <a:cubicBezTo>
                      <a:pt x="401" y="6"/>
                      <a:pt x="450" y="9"/>
                      <a:pt x="498" y="17"/>
                    </a:cubicBezTo>
                    <a:cubicBezTo>
                      <a:pt x="449" y="7"/>
                      <a:pt x="415" y="4"/>
                      <a:pt x="377" y="2"/>
                    </a:cubicBezTo>
                    <a:cubicBezTo>
                      <a:pt x="357" y="1"/>
                      <a:pt x="337" y="0"/>
                      <a:pt x="317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12"/>
              <p:cNvSpPr/>
              <p:nvPr/>
            </p:nvSpPr>
            <p:spPr bwMode="auto">
              <a:xfrm>
                <a:off x="3523270" y="4436970"/>
                <a:ext cx="23202" cy="23202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2" y="2"/>
                      <a:pt x="4" y="4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13"/>
              <p:cNvSpPr/>
              <p:nvPr/>
            </p:nvSpPr>
            <p:spPr bwMode="auto">
              <a:xfrm>
                <a:off x="2844304" y="1812690"/>
                <a:ext cx="2146805" cy="867026"/>
              </a:xfrm>
              <a:custGeom>
                <a:avLst/>
                <a:gdLst>
                  <a:gd name="T0" fmla="*/ 550 w 550"/>
                  <a:gd name="T1" fmla="*/ 0 h 222"/>
                  <a:gd name="T2" fmla="*/ 0 w 550"/>
                  <a:gd name="T3" fmla="*/ 200 h 222"/>
                  <a:gd name="T4" fmla="*/ 9 w 550"/>
                  <a:gd name="T5" fmla="*/ 221 h 222"/>
                  <a:gd name="T6" fmla="*/ 9 w 550"/>
                  <a:gd name="T7" fmla="*/ 222 h 222"/>
                  <a:gd name="T8" fmla="*/ 508 w 550"/>
                  <a:gd name="T9" fmla="*/ 17 h 222"/>
                  <a:gd name="T10" fmla="*/ 507 w 550"/>
                  <a:gd name="T11" fmla="*/ 16 h 222"/>
                  <a:gd name="T12" fmla="*/ 507 w 550"/>
                  <a:gd name="T13" fmla="*/ 14 h 222"/>
                  <a:gd name="T14" fmla="*/ 507 w 550"/>
                  <a:gd name="T15" fmla="*/ 12 h 222"/>
                  <a:gd name="T16" fmla="*/ 508 w 550"/>
                  <a:gd name="T17" fmla="*/ 12 h 222"/>
                  <a:gd name="T18" fmla="*/ 508 w 550"/>
                  <a:gd name="T19" fmla="*/ 10 h 222"/>
                  <a:gd name="T20" fmla="*/ 509 w 550"/>
                  <a:gd name="T21" fmla="*/ 9 h 222"/>
                  <a:gd name="T22" fmla="*/ 510 w 550"/>
                  <a:gd name="T23" fmla="*/ 8 h 222"/>
                  <a:gd name="T24" fmla="*/ 510 w 550"/>
                  <a:gd name="T25" fmla="*/ 6 h 222"/>
                  <a:gd name="T26" fmla="*/ 512 w 550"/>
                  <a:gd name="T27" fmla="*/ 5 h 222"/>
                  <a:gd name="T28" fmla="*/ 515 w 550"/>
                  <a:gd name="T29" fmla="*/ 7 h 222"/>
                  <a:gd name="T30" fmla="*/ 519 w 550"/>
                  <a:gd name="T31" fmla="*/ 8 h 222"/>
                  <a:gd name="T32" fmla="*/ 524 w 550"/>
                  <a:gd name="T33" fmla="*/ 8 h 222"/>
                  <a:gd name="T34" fmla="*/ 532 w 550"/>
                  <a:gd name="T35" fmla="*/ 4 h 222"/>
                  <a:gd name="T36" fmla="*/ 537 w 550"/>
                  <a:gd name="T37" fmla="*/ 6 h 222"/>
                  <a:gd name="T38" fmla="*/ 541 w 550"/>
                  <a:gd name="T39" fmla="*/ 5 h 222"/>
                  <a:gd name="T40" fmla="*/ 542 w 550"/>
                  <a:gd name="T41" fmla="*/ 4 h 222"/>
                  <a:gd name="T42" fmla="*/ 545 w 550"/>
                  <a:gd name="T43" fmla="*/ 4 h 222"/>
                  <a:gd name="T44" fmla="*/ 550 w 550"/>
                  <a:gd name="T45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0" h="222">
                    <a:moveTo>
                      <a:pt x="550" y="0"/>
                    </a:moveTo>
                    <a:cubicBezTo>
                      <a:pt x="304" y="12"/>
                      <a:pt x="69" y="89"/>
                      <a:pt x="0" y="200"/>
                    </a:cubicBezTo>
                    <a:cubicBezTo>
                      <a:pt x="2" y="208"/>
                      <a:pt x="6" y="215"/>
                      <a:pt x="9" y="221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79" y="119"/>
                      <a:pt x="285" y="42"/>
                      <a:pt x="508" y="17"/>
                    </a:cubicBezTo>
                    <a:cubicBezTo>
                      <a:pt x="508" y="17"/>
                      <a:pt x="507" y="16"/>
                      <a:pt x="507" y="16"/>
                    </a:cubicBezTo>
                    <a:cubicBezTo>
                      <a:pt x="507" y="16"/>
                      <a:pt x="507" y="15"/>
                      <a:pt x="507" y="14"/>
                    </a:cubicBezTo>
                    <a:cubicBezTo>
                      <a:pt x="507" y="14"/>
                      <a:pt x="507" y="13"/>
                      <a:pt x="507" y="12"/>
                    </a:cubicBezTo>
                    <a:cubicBezTo>
                      <a:pt x="508" y="12"/>
                      <a:pt x="508" y="12"/>
                      <a:pt x="508" y="12"/>
                    </a:cubicBezTo>
                    <a:cubicBezTo>
                      <a:pt x="508" y="11"/>
                      <a:pt x="508" y="11"/>
                      <a:pt x="508" y="10"/>
                    </a:cubicBezTo>
                    <a:cubicBezTo>
                      <a:pt x="508" y="10"/>
                      <a:pt x="509" y="10"/>
                      <a:pt x="509" y="9"/>
                    </a:cubicBezTo>
                    <a:cubicBezTo>
                      <a:pt x="510" y="8"/>
                      <a:pt x="510" y="8"/>
                      <a:pt x="510" y="8"/>
                    </a:cubicBezTo>
                    <a:cubicBezTo>
                      <a:pt x="510" y="8"/>
                      <a:pt x="510" y="7"/>
                      <a:pt x="510" y="6"/>
                    </a:cubicBezTo>
                    <a:cubicBezTo>
                      <a:pt x="510" y="6"/>
                      <a:pt x="510" y="6"/>
                      <a:pt x="512" y="5"/>
                    </a:cubicBezTo>
                    <a:cubicBezTo>
                      <a:pt x="515" y="7"/>
                      <a:pt x="515" y="7"/>
                      <a:pt x="515" y="7"/>
                    </a:cubicBezTo>
                    <a:cubicBezTo>
                      <a:pt x="519" y="8"/>
                      <a:pt x="519" y="8"/>
                      <a:pt x="519" y="8"/>
                    </a:cubicBezTo>
                    <a:cubicBezTo>
                      <a:pt x="524" y="8"/>
                      <a:pt x="524" y="8"/>
                      <a:pt x="524" y="8"/>
                    </a:cubicBezTo>
                    <a:cubicBezTo>
                      <a:pt x="526" y="7"/>
                      <a:pt x="529" y="5"/>
                      <a:pt x="532" y="4"/>
                    </a:cubicBezTo>
                    <a:cubicBezTo>
                      <a:pt x="534" y="4"/>
                      <a:pt x="536" y="5"/>
                      <a:pt x="537" y="6"/>
                    </a:cubicBezTo>
                    <a:cubicBezTo>
                      <a:pt x="541" y="5"/>
                      <a:pt x="541" y="5"/>
                      <a:pt x="541" y="5"/>
                    </a:cubicBezTo>
                    <a:cubicBezTo>
                      <a:pt x="542" y="4"/>
                      <a:pt x="542" y="4"/>
                      <a:pt x="542" y="4"/>
                    </a:cubicBezTo>
                    <a:cubicBezTo>
                      <a:pt x="542" y="4"/>
                      <a:pt x="542" y="4"/>
                      <a:pt x="545" y="4"/>
                    </a:cubicBezTo>
                    <a:cubicBezTo>
                      <a:pt x="546" y="3"/>
                      <a:pt x="548" y="1"/>
                      <a:pt x="55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14"/>
              <p:cNvSpPr>
                <a:spLocks noEditPoints="1"/>
              </p:cNvSpPr>
              <p:nvPr/>
            </p:nvSpPr>
            <p:spPr bwMode="auto">
              <a:xfrm>
                <a:off x="2766149" y="1805363"/>
                <a:ext cx="3990761" cy="1199182"/>
              </a:xfrm>
              <a:custGeom>
                <a:avLst/>
                <a:gdLst>
                  <a:gd name="T0" fmla="*/ 20 w 1022"/>
                  <a:gd name="T1" fmla="*/ 202 h 307"/>
                  <a:gd name="T2" fmla="*/ 0 w 1022"/>
                  <a:gd name="T3" fmla="*/ 261 h 307"/>
                  <a:gd name="T4" fmla="*/ 1 w 1022"/>
                  <a:gd name="T5" fmla="*/ 284 h 307"/>
                  <a:gd name="T6" fmla="*/ 4 w 1022"/>
                  <a:gd name="T7" fmla="*/ 307 h 307"/>
                  <a:gd name="T8" fmla="*/ 29 w 1022"/>
                  <a:gd name="T9" fmla="*/ 224 h 307"/>
                  <a:gd name="T10" fmla="*/ 29 w 1022"/>
                  <a:gd name="T11" fmla="*/ 223 h 307"/>
                  <a:gd name="T12" fmla="*/ 20 w 1022"/>
                  <a:gd name="T13" fmla="*/ 202 h 307"/>
                  <a:gd name="T14" fmla="*/ 640 w 1022"/>
                  <a:gd name="T15" fmla="*/ 0 h 307"/>
                  <a:gd name="T16" fmla="*/ 570 w 1022"/>
                  <a:gd name="T17" fmla="*/ 2 h 307"/>
                  <a:gd name="T18" fmla="*/ 565 w 1022"/>
                  <a:gd name="T19" fmla="*/ 6 h 307"/>
                  <a:gd name="T20" fmla="*/ 562 w 1022"/>
                  <a:gd name="T21" fmla="*/ 6 h 307"/>
                  <a:gd name="T22" fmla="*/ 561 w 1022"/>
                  <a:gd name="T23" fmla="*/ 7 h 307"/>
                  <a:gd name="T24" fmla="*/ 557 w 1022"/>
                  <a:gd name="T25" fmla="*/ 8 h 307"/>
                  <a:gd name="T26" fmla="*/ 552 w 1022"/>
                  <a:gd name="T27" fmla="*/ 6 h 307"/>
                  <a:gd name="T28" fmla="*/ 544 w 1022"/>
                  <a:gd name="T29" fmla="*/ 10 h 307"/>
                  <a:gd name="T30" fmla="*/ 539 w 1022"/>
                  <a:gd name="T31" fmla="*/ 10 h 307"/>
                  <a:gd name="T32" fmla="*/ 535 w 1022"/>
                  <a:gd name="T33" fmla="*/ 9 h 307"/>
                  <a:gd name="T34" fmla="*/ 532 w 1022"/>
                  <a:gd name="T35" fmla="*/ 7 h 307"/>
                  <a:gd name="T36" fmla="*/ 530 w 1022"/>
                  <a:gd name="T37" fmla="*/ 8 h 307"/>
                  <a:gd name="T38" fmla="*/ 530 w 1022"/>
                  <a:gd name="T39" fmla="*/ 10 h 307"/>
                  <a:gd name="T40" fmla="*/ 529 w 1022"/>
                  <a:gd name="T41" fmla="*/ 11 h 307"/>
                  <a:gd name="T42" fmla="*/ 528 w 1022"/>
                  <a:gd name="T43" fmla="*/ 12 h 307"/>
                  <a:gd name="T44" fmla="*/ 528 w 1022"/>
                  <a:gd name="T45" fmla="*/ 14 h 307"/>
                  <a:gd name="T46" fmla="*/ 527 w 1022"/>
                  <a:gd name="T47" fmla="*/ 14 h 307"/>
                  <a:gd name="T48" fmla="*/ 527 w 1022"/>
                  <a:gd name="T49" fmla="*/ 16 h 307"/>
                  <a:gd name="T50" fmla="*/ 527 w 1022"/>
                  <a:gd name="T51" fmla="*/ 18 h 307"/>
                  <a:gd name="T52" fmla="*/ 528 w 1022"/>
                  <a:gd name="T53" fmla="*/ 19 h 307"/>
                  <a:gd name="T54" fmla="*/ 677 w 1022"/>
                  <a:gd name="T55" fmla="*/ 11 h 307"/>
                  <a:gd name="T56" fmla="*/ 1022 w 1022"/>
                  <a:gd name="T57" fmla="*/ 69 h 307"/>
                  <a:gd name="T58" fmla="*/ 640 w 1022"/>
                  <a:gd name="T5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2" h="307">
                    <a:moveTo>
                      <a:pt x="20" y="202"/>
                    </a:moveTo>
                    <a:cubicBezTo>
                      <a:pt x="9" y="221"/>
                      <a:pt x="2" y="241"/>
                      <a:pt x="0" y="261"/>
                    </a:cubicBezTo>
                    <a:cubicBezTo>
                      <a:pt x="1" y="284"/>
                      <a:pt x="1" y="284"/>
                      <a:pt x="1" y="284"/>
                    </a:cubicBezTo>
                    <a:cubicBezTo>
                      <a:pt x="4" y="307"/>
                      <a:pt x="4" y="307"/>
                      <a:pt x="4" y="307"/>
                    </a:cubicBezTo>
                    <a:cubicBezTo>
                      <a:pt x="2" y="278"/>
                      <a:pt x="11" y="250"/>
                      <a:pt x="29" y="224"/>
                    </a:cubicBezTo>
                    <a:cubicBezTo>
                      <a:pt x="29" y="224"/>
                      <a:pt x="29" y="224"/>
                      <a:pt x="29" y="223"/>
                    </a:cubicBezTo>
                    <a:cubicBezTo>
                      <a:pt x="26" y="217"/>
                      <a:pt x="22" y="210"/>
                      <a:pt x="20" y="202"/>
                    </a:cubicBezTo>
                    <a:moveTo>
                      <a:pt x="640" y="0"/>
                    </a:moveTo>
                    <a:cubicBezTo>
                      <a:pt x="617" y="0"/>
                      <a:pt x="593" y="1"/>
                      <a:pt x="570" y="2"/>
                    </a:cubicBezTo>
                    <a:cubicBezTo>
                      <a:pt x="568" y="3"/>
                      <a:pt x="566" y="5"/>
                      <a:pt x="565" y="6"/>
                    </a:cubicBezTo>
                    <a:cubicBezTo>
                      <a:pt x="562" y="6"/>
                      <a:pt x="562" y="6"/>
                      <a:pt x="562" y="6"/>
                    </a:cubicBezTo>
                    <a:cubicBezTo>
                      <a:pt x="561" y="7"/>
                      <a:pt x="561" y="7"/>
                      <a:pt x="561" y="7"/>
                    </a:cubicBezTo>
                    <a:cubicBezTo>
                      <a:pt x="557" y="8"/>
                      <a:pt x="557" y="8"/>
                      <a:pt x="557" y="8"/>
                    </a:cubicBezTo>
                    <a:cubicBezTo>
                      <a:pt x="556" y="7"/>
                      <a:pt x="554" y="6"/>
                      <a:pt x="552" y="6"/>
                    </a:cubicBezTo>
                    <a:cubicBezTo>
                      <a:pt x="549" y="7"/>
                      <a:pt x="546" y="9"/>
                      <a:pt x="544" y="10"/>
                    </a:cubicBezTo>
                    <a:cubicBezTo>
                      <a:pt x="539" y="10"/>
                      <a:pt x="539" y="10"/>
                      <a:pt x="539" y="10"/>
                    </a:cubicBezTo>
                    <a:cubicBezTo>
                      <a:pt x="535" y="9"/>
                      <a:pt x="535" y="9"/>
                      <a:pt x="535" y="9"/>
                    </a:cubicBezTo>
                    <a:cubicBezTo>
                      <a:pt x="532" y="7"/>
                      <a:pt x="532" y="7"/>
                      <a:pt x="532" y="7"/>
                    </a:cubicBezTo>
                    <a:cubicBezTo>
                      <a:pt x="530" y="8"/>
                      <a:pt x="530" y="8"/>
                      <a:pt x="530" y="8"/>
                    </a:cubicBezTo>
                    <a:cubicBezTo>
                      <a:pt x="530" y="9"/>
                      <a:pt x="530" y="10"/>
                      <a:pt x="530" y="10"/>
                    </a:cubicBezTo>
                    <a:cubicBezTo>
                      <a:pt x="529" y="11"/>
                      <a:pt x="529" y="11"/>
                      <a:pt x="529" y="11"/>
                    </a:cubicBezTo>
                    <a:cubicBezTo>
                      <a:pt x="529" y="12"/>
                      <a:pt x="528" y="12"/>
                      <a:pt x="528" y="12"/>
                    </a:cubicBezTo>
                    <a:cubicBezTo>
                      <a:pt x="528" y="13"/>
                      <a:pt x="528" y="13"/>
                      <a:pt x="528" y="14"/>
                    </a:cubicBezTo>
                    <a:cubicBezTo>
                      <a:pt x="528" y="14"/>
                      <a:pt x="528" y="14"/>
                      <a:pt x="527" y="14"/>
                    </a:cubicBezTo>
                    <a:cubicBezTo>
                      <a:pt x="527" y="15"/>
                      <a:pt x="527" y="16"/>
                      <a:pt x="527" y="16"/>
                    </a:cubicBezTo>
                    <a:cubicBezTo>
                      <a:pt x="527" y="17"/>
                      <a:pt x="527" y="18"/>
                      <a:pt x="527" y="18"/>
                    </a:cubicBezTo>
                    <a:cubicBezTo>
                      <a:pt x="527" y="18"/>
                      <a:pt x="528" y="19"/>
                      <a:pt x="528" y="19"/>
                    </a:cubicBezTo>
                    <a:cubicBezTo>
                      <a:pt x="577" y="14"/>
                      <a:pt x="627" y="11"/>
                      <a:pt x="677" y="11"/>
                    </a:cubicBezTo>
                    <a:cubicBezTo>
                      <a:pt x="801" y="11"/>
                      <a:pt x="923" y="29"/>
                      <a:pt x="1022" y="69"/>
                    </a:cubicBezTo>
                    <a:cubicBezTo>
                      <a:pt x="915" y="21"/>
                      <a:pt x="779" y="0"/>
                      <a:pt x="640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15"/>
              <p:cNvSpPr>
                <a:spLocks noEditPoints="1"/>
              </p:cNvSpPr>
              <p:nvPr/>
            </p:nvSpPr>
            <p:spPr bwMode="auto">
              <a:xfrm>
                <a:off x="3722320" y="750278"/>
                <a:ext cx="2080862" cy="285752"/>
              </a:xfrm>
              <a:custGeom>
                <a:avLst/>
                <a:gdLst>
                  <a:gd name="T0" fmla="*/ 3 w 533"/>
                  <a:gd name="T1" fmla="*/ 73 h 73"/>
                  <a:gd name="T2" fmla="*/ 2 w 533"/>
                  <a:gd name="T3" fmla="*/ 71 h 73"/>
                  <a:gd name="T4" fmla="*/ 2 w 533"/>
                  <a:gd name="T5" fmla="*/ 71 h 73"/>
                  <a:gd name="T6" fmla="*/ 3 w 533"/>
                  <a:gd name="T7" fmla="*/ 70 h 73"/>
                  <a:gd name="T8" fmla="*/ 3 w 533"/>
                  <a:gd name="T9" fmla="*/ 70 h 73"/>
                  <a:gd name="T10" fmla="*/ 5 w 533"/>
                  <a:gd name="T11" fmla="*/ 71 h 73"/>
                  <a:gd name="T12" fmla="*/ 4 w 533"/>
                  <a:gd name="T13" fmla="*/ 70 h 73"/>
                  <a:gd name="T14" fmla="*/ 0 w 533"/>
                  <a:gd name="T15" fmla="*/ 69 h 73"/>
                  <a:gd name="T16" fmla="*/ 2 w 533"/>
                  <a:gd name="T17" fmla="*/ 69 h 73"/>
                  <a:gd name="T18" fmla="*/ 2 w 533"/>
                  <a:gd name="T19" fmla="*/ 69 h 73"/>
                  <a:gd name="T20" fmla="*/ 3 w 533"/>
                  <a:gd name="T21" fmla="*/ 68 h 73"/>
                  <a:gd name="T22" fmla="*/ 2 w 533"/>
                  <a:gd name="T23" fmla="*/ 69 h 73"/>
                  <a:gd name="T24" fmla="*/ 3 w 533"/>
                  <a:gd name="T25" fmla="*/ 68 h 73"/>
                  <a:gd name="T26" fmla="*/ 3 w 533"/>
                  <a:gd name="T27" fmla="*/ 68 h 73"/>
                  <a:gd name="T28" fmla="*/ 3 w 533"/>
                  <a:gd name="T29" fmla="*/ 67 h 73"/>
                  <a:gd name="T30" fmla="*/ 3 w 533"/>
                  <a:gd name="T31" fmla="*/ 67 h 73"/>
                  <a:gd name="T32" fmla="*/ 12 w 533"/>
                  <a:gd name="T33" fmla="*/ 63 h 73"/>
                  <a:gd name="T34" fmla="*/ 11 w 533"/>
                  <a:gd name="T35" fmla="*/ 67 h 73"/>
                  <a:gd name="T36" fmla="*/ 25 w 533"/>
                  <a:gd name="T37" fmla="*/ 58 h 73"/>
                  <a:gd name="T38" fmla="*/ 103 w 533"/>
                  <a:gd name="T39" fmla="*/ 32 h 73"/>
                  <a:gd name="T40" fmla="*/ 103 w 533"/>
                  <a:gd name="T41" fmla="*/ 33 h 73"/>
                  <a:gd name="T42" fmla="*/ 97 w 533"/>
                  <a:gd name="T43" fmla="*/ 40 h 73"/>
                  <a:gd name="T44" fmla="*/ 143 w 533"/>
                  <a:gd name="T45" fmla="*/ 23 h 73"/>
                  <a:gd name="T46" fmla="*/ 255 w 533"/>
                  <a:gd name="T47" fmla="*/ 5 h 73"/>
                  <a:gd name="T48" fmla="*/ 254 w 533"/>
                  <a:gd name="T49" fmla="*/ 6 h 73"/>
                  <a:gd name="T50" fmla="*/ 251 w 533"/>
                  <a:gd name="T51" fmla="*/ 6 h 73"/>
                  <a:gd name="T52" fmla="*/ 244 w 533"/>
                  <a:gd name="T53" fmla="*/ 7 h 73"/>
                  <a:gd name="T54" fmla="*/ 241 w 533"/>
                  <a:gd name="T55" fmla="*/ 7 h 73"/>
                  <a:gd name="T56" fmla="*/ 222 w 533"/>
                  <a:gd name="T57" fmla="*/ 10 h 73"/>
                  <a:gd name="T58" fmla="*/ 206 w 533"/>
                  <a:gd name="T59" fmla="*/ 11 h 73"/>
                  <a:gd name="T60" fmla="*/ 204 w 533"/>
                  <a:gd name="T61" fmla="*/ 16 h 73"/>
                  <a:gd name="T62" fmla="*/ 223 w 533"/>
                  <a:gd name="T63" fmla="*/ 12 h 73"/>
                  <a:gd name="T64" fmla="*/ 223 w 533"/>
                  <a:gd name="T65" fmla="*/ 14 h 73"/>
                  <a:gd name="T66" fmla="*/ 223 w 533"/>
                  <a:gd name="T67" fmla="*/ 14 h 73"/>
                  <a:gd name="T68" fmla="*/ 235 w 533"/>
                  <a:gd name="T69" fmla="*/ 12 h 73"/>
                  <a:gd name="T70" fmla="*/ 245 w 533"/>
                  <a:gd name="T71" fmla="*/ 9 h 73"/>
                  <a:gd name="T72" fmla="*/ 246 w 533"/>
                  <a:gd name="T73" fmla="*/ 9 h 73"/>
                  <a:gd name="T74" fmla="*/ 248 w 533"/>
                  <a:gd name="T75" fmla="*/ 9 h 73"/>
                  <a:gd name="T76" fmla="*/ 249 w 533"/>
                  <a:gd name="T77" fmla="*/ 9 h 73"/>
                  <a:gd name="T78" fmla="*/ 250 w 533"/>
                  <a:gd name="T79" fmla="*/ 9 h 73"/>
                  <a:gd name="T80" fmla="*/ 251 w 533"/>
                  <a:gd name="T81" fmla="*/ 9 h 73"/>
                  <a:gd name="T82" fmla="*/ 252 w 533"/>
                  <a:gd name="T83" fmla="*/ 10 h 73"/>
                  <a:gd name="T84" fmla="*/ 378 w 533"/>
                  <a:gd name="T85" fmla="*/ 3 h 73"/>
                  <a:gd name="T86" fmla="*/ 360 w 533"/>
                  <a:gd name="T8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33" h="73">
                    <a:moveTo>
                      <a:pt x="2" y="71"/>
                    </a:moveTo>
                    <a:cubicBezTo>
                      <a:pt x="1" y="72"/>
                      <a:pt x="1" y="73"/>
                      <a:pt x="3" y="73"/>
                    </a:cubicBezTo>
                    <a:cubicBezTo>
                      <a:pt x="1" y="73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3" y="70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3" y="71"/>
                      <a:pt x="3" y="70"/>
                    </a:cubicBezTo>
                    <a:moveTo>
                      <a:pt x="4" y="70"/>
                    </a:moveTo>
                    <a:cubicBezTo>
                      <a:pt x="4" y="70"/>
                      <a:pt x="3" y="70"/>
                      <a:pt x="3" y="70"/>
                    </a:cubicBezTo>
                    <a:cubicBezTo>
                      <a:pt x="3" y="70"/>
                      <a:pt x="4" y="70"/>
                      <a:pt x="4" y="70"/>
                    </a:cubicBezTo>
                    <a:cubicBezTo>
                      <a:pt x="4" y="70"/>
                      <a:pt x="5" y="70"/>
                      <a:pt x="5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70"/>
                      <a:pt x="4" y="70"/>
                      <a:pt x="4" y="70"/>
                    </a:cubicBezTo>
                    <a:moveTo>
                      <a:pt x="1" y="68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9"/>
                      <a:pt x="1" y="68"/>
                    </a:cubicBezTo>
                    <a:moveTo>
                      <a:pt x="3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9"/>
                    </a:cubicBezTo>
                    <a:cubicBezTo>
                      <a:pt x="2" y="68"/>
                      <a:pt x="3" y="68"/>
                      <a:pt x="3" y="68"/>
                    </a:cubicBezTo>
                    <a:moveTo>
                      <a:pt x="3" y="68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moveTo>
                      <a:pt x="3" y="67"/>
                    </a:move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7"/>
                    </a:cubicBezTo>
                    <a:moveTo>
                      <a:pt x="25" y="58"/>
                    </a:moveTo>
                    <a:cubicBezTo>
                      <a:pt x="20" y="60"/>
                      <a:pt x="16" y="62"/>
                      <a:pt x="12" y="63"/>
                    </a:cubicBezTo>
                    <a:cubicBezTo>
                      <a:pt x="12" y="64"/>
                      <a:pt x="12" y="65"/>
                      <a:pt x="12" y="66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2" y="67"/>
                      <a:pt x="12" y="67"/>
                      <a:pt x="13" y="66"/>
                    </a:cubicBezTo>
                    <a:cubicBezTo>
                      <a:pt x="17" y="64"/>
                      <a:pt x="21" y="61"/>
                      <a:pt x="25" y="58"/>
                    </a:cubicBezTo>
                    <a:moveTo>
                      <a:pt x="143" y="23"/>
                    </a:moveTo>
                    <a:cubicBezTo>
                      <a:pt x="130" y="26"/>
                      <a:pt x="116" y="29"/>
                      <a:pt x="103" y="32"/>
                    </a:cubicBezTo>
                    <a:cubicBezTo>
                      <a:pt x="103" y="33"/>
                      <a:pt x="103" y="33"/>
                      <a:pt x="102" y="33"/>
                    </a:cubicBezTo>
                    <a:cubicBezTo>
                      <a:pt x="102" y="33"/>
                      <a:pt x="102" y="33"/>
                      <a:pt x="103" y="33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7"/>
                      <a:pt x="100" y="39"/>
                      <a:pt x="97" y="40"/>
                    </a:cubicBezTo>
                    <a:cubicBezTo>
                      <a:pt x="118" y="35"/>
                      <a:pt x="139" y="29"/>
                      <a:pt x="161" y="25"/>
                    </a:cubicBezTo>
                    <a:cubicBezTo>
                      <a:pt x="157" y="24"/>
                      <a:pt x="150" y="23"/>
                      <a:pt x="143" y="23"/>
                    </a:cubicBezTo>
                    <a:moveTo>
                      <a:pt x="360" y="0"/>
                    </a:moveTo>
                    <a:cubicBezTo>
                      <a:pt x="325" y="0"/>
                      <a:pt x="289" y="2"/>
                      <a:pt x="255" y="5"/>
                    </a:cubicBezTo>
                    <a:cubicBezTo>
                      <a:pt x="255" y="6"/>
                      <a:pt x="255" y="6"/>
                      <a:pt x="255" y="6"/>
                    </a:cubicBezTo>
                    <a:cubicBezTo>
                      <a:pt x="254" y="6"/>
                      <a:pt x="254" y="6"/>
                      <a:pt x="254" y="6"/>
                    </a:cubicBezTo>
                    <a:cubicBezTo>
                      <a:pt x="253" y="6"/>
                      <a:pt x="252" y="6"/>
                      <a:pt x="252" y="6"/>
                    </a:cubicBezTo>
                    <a:cubicBezTo>
                      <a:pt x="251" y="6"/>
                      <a:pt x="251" y="6"/>
                      <a:pt x="251" y="6"/>
                    </a:cubicBezTo>
                    <a:cubicBezTo>
                      <a:pt x="251" y="6"/>
                      <a:pt x="250" y="6"/>
                      <a:pt x="250" y="6"/>
                    </a:cubicBezTo>
                    <a:cubicBezTo>
                      <a:pt x="248" y="6"/>
                      <a:pt x="246" y="6"/>
                      <a:pt x="244" y="7"/>
                    </a:cubicBezTo>
                    <a:cubicBezTo>
                      <a:pt x="243" y="7"/>
                      <a:pt x="243" y="7"/>
                      <a:pt x="242" y="7"/>
                    </a:cubicBezTo>
                    <a:cubicBezTo>
                      <a:pt x="242" y="7"/>
                      <a:pt x="241" y="7"/>
                      <a:pt x="241" y="7"/>
                    </a:cubicBezTo>
                    <a:cubicBezTo>
                      <a:pt x="239" y="7"/>
                      <a:pt x="236" y="8"/>
                      <a:pt x="234" y="8"/>
                    </a:cubicBezTo>
                    <a:cubicBezTo>
                      <a:pt x="227" y="10"/>
                      <a:pt x="225" y="10"/>
                      <a:pt x="222" y="10"/>
                    </a:cubicBezTo>
                    <a:cubicBezTo>
                      <a:pt x="220" y="10"/>
                      <a:pt x="219" y="10"/>
                      <a:pt x="217" y="10"/>
                    </a:cubicBezTo>
                    <a:cubicBezTo>
                      <a:pt x="213" y="10"/>
                      <a:pt x="210" y="11"/>
                      <a:pt x="206" y="11"/>
                    </a:cubicBezTo>
                    <a:cubicBezTo>
                      <a:pt x="205" y="12"/>
                      <a:pt x="205" y="13"/>
                      <a:pt x="204" y="14"/>
                    </a:cubicBezTo>
                    <a:cubicBezTo>
                      <a:pt x="204" y="14"/>
                      <a:pt x="204" y="15"/>
                      <a:pt x="204" y="16"/>
                    </a:cubicBezTo>
                    <a:cubicBezTo>
                      <a:pt x="211" y="12"/>
                      <a:pt x="211" y="12"/>
                      <a:pt x="218" y="11"/>
                    </a:cubicBezTo>
                    <a:cubicBezTo>
                      <a:pt x="220" y="11"/>
                      <a:pt x="221" y="12"/>
                      <a:pt x="223" y="12"/>
                    </a:cubicBezTo>
                    <a:cubicBezTo>
                      <a:pt x="223" y="12"/>
                      <a:pt x="223" y="12"/>
                      <a:pt x="223" y="12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7" y="14"/>
                      <a:pt x="231" y="13"/>
                      <a:pt x="235" y="12"/>
                    </a:cubicBezTo>
                    <a:cubicBezTo>
                      <a:pt x="235" y="12"/>
                      <a:pt x="235" y="12"/>
                      <a:pt x="235" y="12"/>
                    </a:cubicBezTo>
                    <a:cubicBezTo>
                      <a:pt x="240" y="11"/>
                      <a:pt x="240" y="11"/>
                      <a:pt x="242" y="10"/>
                    </a:cubicBezTo>
                    <a:cubicBezTo>
                      <a:pt x="243" y="10"/>
                      <a:pt x="244" y="10"/>
                      <a:pt x="245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7" y="9"/>
                      <a:pt x="247" y="9"/>
                      <a:pt x="247" y="9"/>
                    </a:cubicBezTo>
                    <a:cubicBezTo>
                      <a:pt x="247" y="9"/>
                      <a:pt x="247" y="9"/>
                      <a:pt x="248" y="9"/>
                    </a:cubicBezTo>
                    <a:cubicBezTo>
                      <a:pt x="248" y="9"/>
                      <a:pt x="248" y="9"/>
                      <a:pt x="248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50" y="9"/>
                      <a:pt x="250" y="9"/>
                      <a:pt x="250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2" y="9"/>
                      <a:pt x="252" y="9"/>
                      <a:pt x="252" y="9"/>
                    </a:cubicBezTo>
                    <a:cubicBezTo>
                      <a:pt x="252" y="10"/>
                      <a:pt x="252" y="10"/>
                      <a:pt x="252" y="10"/>
                    </a:cubicBezTo>
                    <a:cubicBezTo>
                      <a:pt x="252" y="10"/>
                      <a:pt x="252" y="10"/>
                      <a:pt x="253" y="10"/>
                    </a:cubicBezTo>
                    <a:cubicBezTo>
                      <a:pt x="294" y="6"/>
                      <a:pt x="336" y="3"/>
                      <a:pt x="378" y="3"/>
                    </a:cubicBezTo>
                    <a:cubicBezTo>
                      <a:pt x="431" y="3"/>
                      <a:pt x="483" y="7"/>
                      <a:pt x="533" y="15"/>
                    </a:cubicBezTo>
                    <a:cubicBezTo>
                      <a:pt x="477" y="5"/>
                      <a:pt x="418" y="0"/>
                      <a:pt x="36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16"/>
              <p:cNvSpPr>
                <a:spLocks noEditPoints="1"/>
              </p:cNvSpPr>
              <p:nvPr/>
            </p:nvSpPr>
            <p:spPr bwMode="auto">
              <a:xfrm>
                <a:off x="3226528" y="769818"/>
                <a:ext cx="1492261" cy="625236"/>
              </a:xfrm>
              <a:custGeom>
                <a:avLst/>
                <a:gdLst>
                  <a:gd name="T0" fmla="*/ 0 w 382"/>
                  <a:gd name="T1" fmla="*/ 160 h 160"/>
                  <a:gd name="T2" fmla="*/ 131 w 382"/>
                  <a:gd name="T3" fmla="*/ 65 h 160"/>
                  <a:gd name="T4" fmla="*/ 129 w 382"/>
                  <a:gd name="T5" fmla="*/ 66 h 160"/>
                  <a:gd name="T6" fmla="*/ 129 w 382"/>
                  <a:gd name="T7" fmla="*/ 66 h 160"/>
                  <a:gd name="T8" fmla="*/ 130 w 382"/>
                  <a:gd name="T9" fmla="*/ 68 h 160"/>
                  <a:gd name="T10" fmla="*/ 132 w 382"/>
                  <a:gd name="T11" fmla="*/ 66 h 160"/>
                  <a:gd name="T12" fmla="*/ 130 w 382"/>
                  <a:gd name="T13" fmla="*/ 62 h 160"/>
                  <a:gd name="T14" fmla="*/ 129 w 382"/>
                  <a:gd name="T15" fmla="*/ 64 h 160"/>
                  <a:gd name="T16" fmla="*/ 129 w 382"/>
                  <a:gd name="T17" fmla="*/ 63 h 160"/>
                  <a:gd name="T18" fmla="*/ 130 w 382"/>
                  <a:gd name="T19" fmla="*/ 63 h 160"/>
                  <a:gd name="T20" fmla="*/ 130 w 382"/>
                  <a:gd name="T21" fmla="*/ 63 h 160"/>
                  <a:gd name="T22" fmla="*/ 130 w 382"/>
                  <a:gd name="T23" fmla="*/ 65 h 160"/>
                  <a:gd name="T24" fmla="*/ 132 w 382"/>
                  <a:gd name="T25" fmla="*/ 66 h 160"/>
                  <a:gd name="T26" fmla="*/ 132 w 382"/>
                  <a:gd name="T27" fmla="*/ 66 h 160"/>
                  <a:gd name="T28" fmla="*/ 130 w 382"/>
                  <a:gd name="T29" fmla="*/ 68 h 160"/>
                  <a:gd name="T30" fmla="*/ 129 w 382"/>
                  <a:gd name="T31" fmla="*/ 66 h 160"/>
                  <a:gd name="T32" fmla="*/ 230 w 382"/>
                  <a:gd name="T33" fmla="*/ 27 h 160"/>
                  <a:gd name="T34" fmla="*/ 140 w 382"/>
                  <a:gd name="T35" fmla="*/ 61 h 160"/>
                  <a:gd name="T36" fmla="*/ 139 w 382"/>
                  <a:gd name="T37" fmla="*/ 61 h 160"/>
                  <a:gd name="T38" fmla="*/ 130 w 382"/>
                  <a:gd name="T39" fmla="*/ 62 h 160"/>
                  <a:gd name="T40" fmla="*/ 130 w 382"/>
                  <a:gd name="T41" fmla="*/ 63 h 160"/>
                  <a:gd name="T42" fmla="*/ 130 w 382"/>
                  <a:gd name="T43" fmla="*/ 63 h 160"/>
                  <a:gd name="T44" fmla="*/ 129 w 382"/>
                  <a:gd name="T45" fmla="*/ 64 h 160"/>
                  <a:gd name="T46" fmla="*/ 127 w 382"/>
                  <a:gd name="T47" fmla="*/ 64 h 160"/>
                  <a:gd name="T48" fmla="*/ 20 w 382"/>
                  <a:gd name="T49" fmla="*/ 135 h 160"/>
                  <a:gd name="T50" fmla="*/ 224 w 382"/>
                  <a:gd name="T51" fmla="*/ 35 h 160"/>
                  <a:gd name="T52" fmla="*/ 230 w 382"/>
                  <a:gd name="T53" fmla="*/ 28 h 160"/>
                  <a:gd name="T54" fmla="*/ 230 w 382"/>
                  <a:gd name="T55" fmla="*/ 27 h 160"/>
                  <a:gd name="T56" fmla="*/ 331 w 382"/>
                  <a:gd name="T57" fmla="*/ 11 h 160"/>
                  <a:gd name="T58" fmla="*/ 333 w 382"/>
                  <a:gd name="T59" fmla="*/ 6 h 160"/>
                  <a:gd name="T60" fmla="*/ 288 w 382"/>
                  <a:gd name="T61" fmla="*/ 20 h 160"/>
                  <a:gd name="T62" fmla="*/ 350 w 382"/>
                  <a:gd name="T63" fmla="*/ 9 h 160"/>
                  <a:gd name="T64" fmla="*/ 350 w 382"/>
                  <a:gd name="T65" fmla="*/ 7 h 160"/>
                  <a:gd name="T66" fmla="*/ 345 w 382"/>
                  <a:gd name="T67" fmla="*/ 6 h 160"/>
                  <a:gd name="T68" fmla="*/ 378 w 382"/>
                  <a:gd name="T69" fmla="*/ 4 h 160"/>
                  <a:gd name="T70" fmla="*/ 376 w 382"/>
                  <a:gd name="T71" fmla="*/ 4 h 160"/>
                  <a:gd name="T72" fmla="*/ 375 w 382"/>
                  <a:gd name="T73" fmla="*/ 4 h 160"/>
                  <a:gd name="T74" fmla="*/ 374 w 382"/>
                  <a:gd name="T75" fmla="*/ 4 h 160"/>
                  <a:gd name="T76" fmla="*/ 373 w 382"/>
                  <a:gd name="T77" fmla="*/ 4 h 160"/>
                  <a:gd name="T78" fmla="*/ 369 w 382"/>
                  <a:gd name="T79" fmla="*/ 5 h 160"/>
                  <a:gd name="T80" fmla="*/ 362 w 382"/>
                  <a:gd name="T81" fmla="*/ 7 h 160"/>
                  <a:gd name="T82" fmla="*/ 379 w 382"/>
                  <a:gd name="T83" fmla="*/ 5 h 160"/>
                  <a:gd name="T84" fmla="*/ 378 w 382"/>
                  <a:gd name="T85" fmla="*/ 4 h 160"/>
                  <a:gd name="T86" fmla="*/ 344 w 382"/>
                  <a:gd name="T87" fmla="*/ 5 h 160"/>
                  <a:gd name="T88" fmla="*/ 361 w 382"/>
                  <a:gd name="T89" fmla="*/ 3 h 160"/>
                  <a:gd name="T90" fmla="*/ 368 w 382"/>
                  <a:gd name="T91" fmla="*/ 2 h 160"/>
                  <a:gd name="T92" fmla="*/ 371 w 382"/>
                  <a:gd name="T93" fmla="*/ 2 h 160"/>
                  <a:gd name="T94" fmla="*/ 377 w 382"/>
                  <a:gd name="T95" fmla="*/ 1 h 160"/>
                  <a:gd name="T96" fmla="*/ 379 w 382"/>
                  <a:gd name="T97" fmla="*/ 1 h 160"/>
                  <a:gd name="T98" fmla="*/ 382 w 382"/>
                  <a:gd name="T9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82" h="160">
                    <a:moveTo>
                      <a:pt x="4" y="155"/>
                    </a:moveTo>
                    <a:cubicBezTo>
                      <a:pt x="2" y="157"/>
                      <a:pt x="1" y="158"/>
                      <a:pt x="0" y="160"/>
                    </a:cubicBezTo>
                    <a:cubicBezTo>
                      <a:pt x="4" y="155"/>
                      <a:pt x="4" y="155"/>
                      <a:pt x="4" y="155"/>
                    </a:cubicBezTo>
                    <a:moveTo>
                      <a:pt x="131" y="65"/>
                    </a:moveTo>
                    <a:cubicBezTo>
                      <a:pt x="131" y="65"/>
                      <a:pt x="130" y="65"/>
                      <a:pt x="130" y="65"/>
                    </a:cubicBezTo>
                    <a:cubicBezTo>
                      <a:pt x="130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8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1" y="66"/>
                      <a:pt x="132" y="66"/>
                      <a:pt x="132" y="66"/>
                    </a:cubicBezTo>
                    <a:cubicBezTo>
                      <a:pt x="132" y="65"/>
                      <a:pt x="131" y="65"/>
                      <a:pt x="131" y="65"/>
                    </a:cubicBezTo>
                    <a:moveTo>
                      <a:pt x="130" y="62"/>
                    </a:moveTo>
                    <a:cubicBezTo>
                      <a:pt x="129" y="63"/>
                      <a:pt x="128" y="63"/>
                      <a:pt x="128" y="63"/>
                    </a:cubicBezTo>
                    <a:cubicBezTo>
                      <a:pt x="128" y="64"/>
                      <a:pt x="129" y="64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2"/>
                    </a:cubicBezTo>
                    <a:moveTo>
                      <a:pt x="130" y="65"/>
                    </a:moveTo>
                    <a:cubicBezTo>
                      <a:pt x="130" y="65"/>
                      <a:pt x="131" y="65"/>
                      <a:pt x="131" y="65"/>
                    </a:cubicBezTo>
                    <a:cubicBezTo>
                      <a:pt x="131" y="65"/>
                      <a:pt x="132" y="65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1" y="66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28" y="68"/>
                      <a:pt x="128" y="67"/>
                      <a:pt x="129" y="66"/>
                    </a:cubicBezTo>
                    <a:cubicBezTo>
                      <a:pt x="129" y="66"/>
                      <a:pt x="129" y="66"/>
                      <a:pt x="130" y="65"/>
                    </a:cubicBezTo>
                    <a:moveTo>
                      <a:pt x="230" y="27"/>
                    </a:moveTo>
                    <a:cubicBezTo>
                      <a:pt x="203" y="35"/>
                      <a:pt x="176" y="44"/>
                      <a:pt x="152" y="53"/>
                    </a:cubicBezTo>
                    <a:cubicBezTo>
                      <a:pt x="148" y="56"/>
                      <a:pt x="144" y="59"/>
                      <a:pt x="140" y="61"/>
                    </a:cubicBezTo>
                    <a:cubicBezTo>
                      <a:pt x="139" y="62"/>
                      <a:pt x="139" y="62"/>
                      <a:pt x="138" y="62"/>
                    </a:cubicBezTo>
                    <a:cubicBezTo>
                      <a:pt x="139" y="61"/>
                      <a:pt x="139" y="61"/>
                      <a:pt x="139" y="61"/>
                    </a:cubicBezTo>
                    <a:cubicBezTo>
                      <a:pt x="139" y="60"/>
                      <a:pt x="139" y="59"/>
                      <a:pt x="139" y="58"/>
                    </a:cubicBezTo>
                    <a:cubicBezTo>
                      <a:pt x="136" y="60"/>
                      <a:pt x="133" y="61"/>
                      <a:pt x="130" y="62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29" y="63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4"/>
                      <a:pt x="128" y="64"/>
                      <a:pt x="127" y="64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83" y="84"/>
                      <a:pt x="46" y="108"/>
                      <a:pt x="20" y="135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46" y="104"/>
                      <a:pt x="126" y="63"/>
                      <a:pt x="224" y="35"/>
                    </a:cubicBezTo>
                    <a:cubicBezTo>
                      <a:pt x="227" y="34"/>
                      <a:pt x="229" y="32"/>
                      <a:pt x="230" y="29"/>
                    </a:cubicBezTo>
                    <a:cubicBezTo>
                      <a:pt x="230" y="28"/>
                      <a:pt x="230" y="28"/>
                      <a:pt x="230" y="28"/>
                    </a:cubicBezTo>
                    <a:cubicBezTo>
                      <a:pt x="229" y="28"/>
                      <a:pt x="229" y="28"/>
                      <a:pt x="229" y="28"/>
                    </a:cubicBezTo>
                    <a:cubicBezTo>
                      <a:pt x="230" y="28"/>
                      <a:pt x="230" y="28"/>
                      <a:pt x="230" y="27"/>
                    </a:cubicBezTo>
                    <a:moveTo>
                      <a:pt x="345" y="6"/>
                    </a:moveTo>
                    <a:cubicBezTo>
                      <a:pt x="338" y="7"/>
                      <a:pt x="338" y="7"/>
                      <a:pt x="331" y="11"/>
                    </a:cubicBezTo>
                    <a:cubicBezTo>
                      <a:pt x="331" y="10"/>
                      <a:pt x="331" y="9"/>
                      <a:pt x="331" y="9"/>
                    </a:cubicBezTo>
                    <a:cubicBezTo>
                      <a:pt x="332" y="8"/>
                      <a:pt x="332" y="7"/>
                      <a:pt x="333" y="6"/>
                    </a:cubicBezTo>
                    <a:cubicBezTo>
                      <a:pt x="312" y="10"/>
                      <a:pt x="291" y="13"/>
                      <a:pt x="270" y="18"/>
                    </a:cubicBezTo>
                    <a:cubicBezTo>
                      <a:pt x="277" y="18"/>
                      <a:pt x="284" y="19"/>
                      <a:pt x="288" y="20"/>
                    </a:cubicBezTo>
                    <a:cubicBezTo>
                      <a:pt x="308" y="16"/>
                      <a:pt x="329" y="12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48" y="7"/>
                      <a:pt x="347" y="6"/>
                      <a:pt x="345" y="6"/>
                    </a:cubicBezTo>
                    <a:moveTo>
                      <a:pt x="378" y="4"/>
                    </a:moveTo>
                    <a:cubicBezTo>
                      <a:pt x="378" y="4"/>
                      <a:pt x="378" y="4"/>
                      <a:pt x="378" y="4"/>
                    </a:cubicBezTo>
                    <a:cubicBezTo>
                      <a:pt x="377" y="4"/>
                      <a:pt x="377" y="4"/>
                      <a:pt x="377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4" y="4"/>
                      <a:pt x="374" y="4"/>
                      <a:pt x="374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2" y="4"/>
                      <a:pt x="372" y="4"/>
                      <a:pt x="372" y="4"/>
                    </a:cubicBezTo>
                    <a:cubicBezTo>
                      <a:pt x="371" y="5"/>
                      <a:pt x="370" y="5"/>
                      <a:pt x="369" y="5"/>
                    </a:cubicBezTo>
                    <a:cubicBezTo>
                      <a:pt x="367" y="6"/>
                      <a:pt x="367" y="6"/>
                      <a:pt x="362" y="7"/>
                    </a:cubicBezTo>
                    <a:cubicBezTo>
                      <a:pt x="362" y="7"/>
                      <a:pt x="362" y="7"/>
                      <a:pt x="362" y="7"/>
                    </a:cubicBezTo>
                    <a:cubicBezTo>
                      <a:pt x="368" y="7"/>
                      <a:pt x="374" y="6"/>
                      <a:pt x="380" y="5"/>
                    </a:cubicBezTo>
                    <a:cubicBezTo>
                      <a:pt x="379" y="5"/>
                      <a:pt x="379" y="5"/>
                      <a:pt x="379" y="5"/>
                    </a:cubicBezTo>
                    <a:cubicBezTo>
                      <a:pt x="379" y="4"/>
                      <a:pt x="379" y="4"/>
                      <a:pt x="379" y="4"/>
                    </a:cubicBezTo>
                    <a:cubicBezTo>
                      <a:pt x="378" y="4"/>
                      <a:pt x="378" y="4"/>
                      <a:pt x="378" y="4"/>
                    </a:cubicBezTo>
                    <a:moveTo>
                      <a:pt x="361" y="3"/>
                    </a:moveTo>
                    <a:cubicBezTo>
                      <a:pt x="355" y="3"/>
                      <a:pt x="350" y="4"/>
                      <a:pt x="344" y="5"/>
                    </a:cubicBezTo>
                    <a:cubicBezTo>
                      <a:pt x="346" y="5"/>
                      <a:pt x="347" y="5"/>
                      <a:pt x="349" y="5"/>
                    </a:cubicBezTo>
                    <a:cubicBezTo>
                      <a:pt x="352" y="5"/>
                      <a:pt x="354" y="5"/>
                      <a:pt x="361" y="3"/>
                    </a:cubicBezTo>
                    <a:moveTo>
                      <a:pt x="371" y="2"/>
                    </a:moveTo>
                    <a:cubicBezTo>
                      <a:pt x="370" y="2"/>
                      <a:pt x="369" y="2"/>
                      <a:pt x="368" y="2"/>
                    </a:cubicBezTo>
                    <a:cubicBezTo>
                      <a:pt x="368" y="2"/>
                      <a:pt x="369" y="2"/>
                      <a:pt x="369" y="2"/>
                    </a:cubicBezTo>
                    <a:cubicBezTo>
                      <a:pt x="370" y="2"/>
                      <a:pt x="370" y="2"/>
                      <a:pt x="371" y="2"/>
                    </a:cubicBezTo>
                    <a:moveTo>
                      <a:pt x="382" y="0"/>
                    </a:moveTo>
                    <a:cubicBezTo>
                      <a:pt x="380" y="1"/>
                      <a:pt x="378" y="1"/>
                      <a:pt x="377" y="1"/>
                    </a:cubicBezTo>
                    <a:cubicBezTo>
                      <a:pt x="377" y="1"/>
                      <a:pt x="378" y="1"/>
                      <a:pt x="378" y="1"/>
                    </a:cubicBezTo>
                    <a:cubicBezTo>
                      <a:pt x="378" y="1"/>
                      <a:pt x="378" y="1"/>
                      <a:pt x="379" y="1"/>
                    </a:cubicBezTo>
                    <a:cubicBezTo>
                      <a:pt x="379" y="1"/>
                      <a:pt x="380" y="1"/>
                      <a:pt x="381" y="1"/>
                    </a:cubicBezTo>
                    <a:cubicBezTo>
                      <a:pt x="382" y="1"/>
                      <a:pt x="382" y="1"/>
                      <a:pt x="382" y="1"/>
                    </a:cubicBezTo>
                    <a:cubicBezTo>
                      <a:pt x="382" y="0"/>
                      <a:pt x="382" y="0"/>
                      <a:pt x="382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17"/>
              <p:cNvSpPr/>
              <p:nvPr/>
            </p:nvSpPr>
            <p:spPr bwMode="auto">
              <a:xfrm>
                <a:off x="3421914" y="4342940"/>
                <a:ext cx="1538666" cy="589822"/>
              </a:xfrm>
              <a:custGeom>
                <a:avLst/>
                <a:gdLst>
                  <a:gd name="T0" fmla="*/ 393 w 394"/>
                  <a:gd name="T1" fmla="*/ 105 h 151"/>
                  <a:gd name="T2" fmla="*/ 385 w 394"/>
                  <a:gd name="T3" fmla="*/ 96 h 151"/>
                  <a:gd name="T4" fmla="*/ 226 w 394"/>
                  <a:gd name="T5" fmla="*/ 20 h 151"/>
                  <a:gd name="T6" fmla="*/ 182 w 394"/>
                  <a:gd name="T7" fmla="*/ 27 h 151"/>
                  <a:gd name="T8" fmla="*/ 294 w 394"/>
                  <a:gd name="T9" fmla="*/ 91 h 151"/>
                  <a:gd name="T10" fmla="*/ 0 w 394"/>
                  <a:gd name="T11" fmla="*/ 0 h 151"/>
                  <a:gd name="T12" fmla="*/ 32 w 394"/>
                  <a:gd name="T13" fmla="*/ 30 h 151"/>
                  <a:gd name="T14" fmla="*/ 305 w 394"/>
                  <a:gd name="T15" fmla="*/ 115 h 151"/>
                  <a:gd name="T16" fmla="*/ 261 w 394"/>
                  <a:gd name="T17" fmla="*/ 135 h 151"/>
                  <a:gd name="T18" fmla="*/ 260 w 394"/>
                  <a:gd name="T19" fmla="*/ 137 h 151"/>
                  <a:gd name="T20" fmla="*/ 296 w 394"/>
                  <a:gd name="T21" fmla="*/ 150 h 151"/>
                  <a:gd name="T22" fmla="*/ 389 w 394"/>
                  <a:gd name="T23" fmla="*/ 114 h 151"/>
                  <a:gd name="T24" fmla="*/ 393 w 394"/>
                  <a:gd name="T25" fmla="*/ 10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4" h="151">
                    <a:moveTo>
                      <a:pt x="393" y="105"/>
                    </a:moveTo>
                    <a:cubicBezTo>
                      <a:pt x="393" y="102"/>
                      <a:pt x="392" y="99"/>
                      <a:pt x="385" y="96"/>
                    </a:cubicBezTo>
                    <a:cubicBezTo>
                      <a:pt x="326" y="73"/>
                      <a:pt x="289" y="56"/>
                      <a:pt x="226" y="20"/>
                    </a:cubicBezTo>
                    <a:cubicBezTo>
                      <a:pt x="203" y="7"/>
                      <a:pt x="178" y="14"/>
                      <a:pt x="182" y="27"/>
                    </a:cubicBezTo>
                    <a:cubicBezTo>
                      <a:pt x="183" y="31"/>
                      <a:pt x="186" y="41"/>
                      <a:pt x="294" y="91"/>
                    </a:cubicBezTo>
                    <a:cubicBezTo>
                      <a:pt x="194" y="83"/>
                      <a:pt x="70" y="65"/>
                      <a:pt x="0" y="0"/>
                    </a:cubicBezTo>
                    <a:cubicBezTo>
                      <a:pt x="9" y="9"/>
                      <a:pt x="22" y="21"/>
                      <a:pt x="32" y="30"/>
                    </a:cubicBezTo>
                    <a:cubicBezTo>
                      <a:pt x="117" y="95"/>
                      <a:pt x="240" y="111"/>
                      <a:pt x="305" y="115"/>
                    </a:cubicBezTo>
                    <a:cubicBezTo>
                      <a:pt x="285" y="124"/>
                      <a:pt x="285" y="124"/>
                      <a:pt x="261" y="135"/>
                    </a:cubicBezTo>
                    <a:cubicBezTo>
                      <a:pt x="261" y="136"/>
                      <a:pt x="261" y="137"/>
                      <a:pt x="260" y="137"/>
                    </a:cubicBezTo>
                    <a:cubicBezTo>
                      <a:pt x="270" y="146"/>
                      <a:pt x="292" y="149"/>
                      <a:pt x="296" y="150"/>
                    </a:cubicBezTo>
                    <a:cubicBezTo>
                      <a:pt x="301" y="151"/>
                      <a:pt x="310" y="151"/>
                      <a:pt x="389" y="114"/>
                    </a:cubicBezTo>
                    <a:cubicBezTo>
                      <a:pt x="394" y="111"/>
                      <a:pt x="394" y="110"/>
                      <a:pt x="393" y="10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 18"/>
              <p:cNvSpPr/>
              <p:nvPr/>
            </p:nvSpPr>
            <p:spPr bwMode="auto">
              <a:xfrm>
                <a:off x="2766149" y="2823813"/>
                <a:ext cx="2912475" cy="1465396"/>
              </a:xfrm>
              <a:custGeom>
                <a:avLst/>
                <a:gdLst>
                  <a:gd name="T0" fmla="*/ 745 w 746"/>
                  <a:gd name="T1" fmla="*/ 198 h 375"/>
                  <a:gd name="T2" fmla="*/ 735 w 746"/>
                  <a:gd name="T3" fmla="*/ 178 h 375"/>
                  <a:gd name="T4" fmla="*/ 520 w 746"/>
                  <a:gd name="T5" fmla="*/ 49 h 375"/>
                  <a:gd name="T6" fmla="*/ 451 w 746"/>
                  <a:gd name="T7" fmla="*/ 81 h 375"/>
                  <a:gd name="T8" fmla="*/ 591 w 746"/>
                  <a:gd name="T9" fmla="*/ 187 h 375"/>
                  <a:gd name="T10" fmla="*/ 0 w 746"/>
                  <a:gd name="T11" fmla="*/ 0 h 375"/>
                  <a:gd name="T12" fmla="*/ 1 w 746"/>
                  <a:gd name="T13" fmla="*/ 23 h 375"/>
                  <a:gd name="T14" fmla="*/ 4 w 746"/>
                  <a:gd name="T15" fmla="*/ 46 h 375"/>
                  <a:gd name="T16" fmla="*/ 595 w 746"/>
                  <a:gd name="T17" fmla="*/ 247 h 375"/>
                  <a:gd name="T18" fmla="*/ 477 w 746"/>
                  <a:gd name="T19" fmla="*/ 332 h 375"/>
                  <a:gd name="T20" fmla="*/ 515 w 746"/>
                  <a:gd name="T21" fmla="*/ 375 h 375"/>
                  <a:gd name="T22" fmla="*/ 519 w 746"/>
                  <a:gd name="T23" fmla="*/ 375 h 375"/>
                  <a:gd name="T24" fmla="*/ 736 w 746"/>
                  <a:gd name="T25" fmla="*/ 222 h 375"/>
                  <a:gd name="T26" fmla="*/ 745 w 746"/>
                  <a:gd name="T27" fmla="*/ 19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6" h="375">
                    <a:moveTo>
                      <a:pt x="745" y="198"/>
                    </a:moveTo>
                    <a:cubicBezTo>
                      <a:pt x="744" y="191"/>
                      <a:pt x="744" y="184"/>
                      <a:pt x="735" y="178"/>
                    </a:cubicBezTo>
                    <a:cubicBezTo>
                      <a:pt x="666" y="132"/>
                      <a:pt x="589" y="98"/>
                      <a:pt x="520" y="49"/>
                    </a:cubicBezTo>
                    <a:cubicBezTo>
                      <a:pt x="485" y="29"/>
                      <a:pt x="446" y="56"/>
                      <a:pt x="451" y="81"/>
                    </a:cubicBezTo>
                    <a:cubicBezTo>
                      <a:pt x="454" y="101"/>
                      <a:pt x="568" y="173"/>
                      <a:pt x="591" y="187"/>
                    </a:cubicBezTo>
                    <a:cubicBezTo>
                      <a:pt x="34" y="213"/>
                      <a:pt x="2" y="22"/>
                      <a:pt x="0" y="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0" y="222"/>
                      <a:pt x="407" y="263"/>
                      <a:pt x="595" y="247"/>
                    </a:cubicBezTo>
                    <a:cubicBezTo>
                      <a:pt x="555" y="277"/>
                      <a:pt x="533" y="294"/>
                      <a:pt x="477" y="332"/>
                    </a:cubicBezTo>
                    <a:cubicBezTo>
                      <a:pt x="454" y="352"/>
                      <a:pt x="488" y="373"/>
                      <a:pt x="515" y="375"/>
                    </a:cubicBezTo>
                    <a:cubicBezTo>
                      <a:pt x="516" y="375"/>
                      <a:pt x="518" y="375"/>
                      <a:pt x="519" y="375"/>
                    </a:cubicBezTo>
                    <a:cubicBezTo>
                      <a:pt x="561" y="372"/>
                      <a:pt x="734" y="224"/>
                      <a:pt x="736" y="222"/>
                    </a:cubicBezTo>
                    <a:cubicBezTo>
                      <a:pt x="746" y="212"/>
                      <a:pt x="745" y="205"/>
                      <a:pt x="745" y="198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19"/>
              <p:cNvSpPr/>
              <p:nvPr/>
            </p:nvSpPr>
            <p:spPr bwMode="auto">
              <a:xfrm>
                <a:off x="2808890" y="1297360"/>
                <a:ext cx="1968515" cy="1464175"/>
              </a:xfrm>
              <a:custGeom>
                <a:avLst/>
                <a:gdLst>
                  <a:gd name="T0" fmla="*/ 504 w 504"/>
                  <a:gd name="T1" fmla="*/ 235 h 375"/>
                  <a:gd name="T2" fmla="*/ 501 w 504"/>
                  <a:gd name="T3" fmla="*/ 220 h 375"/>
                  <a:gd name="T4" fmla="*/ 403 w 504"/>
                  <a:gd name="T5" fmla="*/ 99 h 375"/>
                  <a:gd name="T6" fmla="*/ 362 w 504"/>
                  <a:gd name="T7" fmla="*/ 118 h 375"/>
                  <a:gd name="T8" fmla="*/ 414 w 504"/>
                  <a:gd name="T9" fmla="*/ 208 h 375"/>
                  <a:gd name="T10" fmla="*/ 127 w 504"/>
                  <a:gd name="T11" fmla="*/ 0 h 375"/>
                  <a:gd name="T12" fmla="*/ 107 w 504"/>
                  <a:gd name="T13" fmla="*/ 25 h 375"/>
                  <a:gd name="T14" fmla="*/ 407 w 504"/>
                  <a:gd name="T15" fmla="*/ 257 h 375"/>
                  <a:gd name="T16" fmla="*/ 315 w 504"/>
                  <a:gd name="T17" fmla="*/ 325 h 375"/>
                  <a:gd name="T18" fmla="*/ 334 w 504"/>
                  <a:gd name="T19" fmla="*/ 373 h 375"/>
                  <a:gd name="T20" fmla="*/ 497 w 504"/>
                  <a:gd name="T21" fmla="*/ 254 h 375"/>
                  <a:gd name="T22" fmla="*/ 504 w 504"/>
                  <a:gd name="T23" fmla="*/ 23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4" h="375">
                    <a:moveTo>
                      <a:pt x="504" y="235"/>
                    </a:moveTo>
                    <a:cubicBezTo>
                      <a:pt x="504" y="229"/>
                      <a:pt x="504" y="224"/>
                      <a:pt x="501" y="220"/>
                    </a:cubicBezTo>
                    <a:cubicBezTo>
                      <a:pt x="470" y="178"/>
                      <a:pt x="429" y="145"/>
                      <a:pt x="403" y="99"/>
                    </a:cubicBezTo>
                    <a:cubicBezTo>
                      <a:pt x="391" y="82"/>
                      <a:pt x="365" y="102"/>
                      <a:pt x="362" y="118"/>
                    </a:cubicBezTo>
                    <a:cubicBezTo>
                      <a:pt x="359" y="129"/>
                      <a:pt x="376" y="160"/>
                      <a:pt x="414" y="208"/>
                    </a:cubicBezTo>
                    <a:cubicBezTo>
                      <a:pt x="0" y="168"/>
                      <a:pt x="112" y="17"/>
                      <a:pt x="127" y="0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5" y="175"/>
                      <a:pt x="256" y="251"/>
                      <a:pt x="407" y="257"/>
                    </a:cubicBezTo>
                    <a:cubicBezTo>
                      <a:pt x="370" y="286"/>
                      <a:pt x="362" y="292"/>
                      <a:pt x="315" y="325"/>
                    </a:cubicBezTo>
                    <a:cubicBezTo>
                      <a:pt x="295" y="342"/>
                      <a:pt x="310" y="369"/>
                      <a:pt x="334" y="373"/>
                    </a:cubicBezTo>
                    <a:cubicBezTo>
                      <a:pt x="358" y="375"/>
                      <a:pt x="456" y="290"/>
                      <a:pt x="497" y="254"/>
                    </a:cubicBezTo>
                    <a:cubicBezTo>
                      <a:pt x="504" y="247"/>
                      <a:pt x="504" y="243"/>
                      <a:pt x="504" y="23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20"/>
              <p:cNvSpPr/>
              <p:nvPr/>
            </p:nvSpPr>
            <p:spPr bwMode="auto">
              <a:xfrm>
                <a:off x="4155833" y="543901"/>
                <a:ext cx="762006" cy="687515"/>
              </a:xfrm>
              <a:custGeom>
                <a:avLst/>
                <a:gdLst>
                  <a:gd name="T0" fmla="*/ 114 w 195"/>
                  <a:gd name="T1" fmla="*/ 111 h 176"/>
                  <a:gd name="T2" fmla="*/ 140 w 195"/>
                  <a:gd name="T3" fmla="*/ 72 h 176"/>
                  <a:gd name="T4" fmla="*/ 162 w 195"/>
                  <a:gd name="T5" fmla="*/ 53 h 176"/>
                  <a:gd name="T6" fmla="*/ 165 w 195"/>
                  <a:gd name="T7" fmla="*/ 52 h 176"/>
                  <a:gd name="T8" fmla="*/ 108 w 195"/>
                  <a:gd name="T9" fmla="*/ 96 h 176"/>
                  <a:gd name="T10" fmla="*/ 58 w 195"/>
                  <a:gd name="T11" fmla="*/ 63 h 176"/>
                  <a:gd name="T12" fmla="*/ 93 w 195"/>
                  <a:gd name="T13" fmla="*/ 22 h 176"/>
                  <a:gd name="T14" fmla="*/ 195 w 195"/>
                  <a:gd name="T15" fmla="*/ 0 h 176"/>
                  <a:gd name="T16" fmla="*/ 43 w 195"/>
                  <a:gd name="T17" fmla="*/ 96 h 176"/>
                  <a:gd name="T18" fmla="*/ 84 w 195"/>
                  <a:gd name="T19" fmla="*/ 118 h 176"/>
                  <a:gd name="T20" fmla="*/ 30 w 195"/>
                  <a:gd name="T21" fmla="*/ 149 h 176"/>
                  <a:gd name="T22" fmla="*/ 15 w 195"/>
                  <a:gd name="T23" fmla="*/ 174 h 176"/>
                  <a:gd name="T24" fmla="*/ 106 w 195"/>
                  <a:gd name="T25" fmla="*/ 120 h 176"/>
                  <a:gd name="T26" fmla="*/ 114 w 195"/>
                  <a:gd name="T27" fmla="*/ 11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5" h="176">
                    <a:moveTo>
                      <a:pt x="114" y="111"/>
                    </a:moveTo>
                    <a:cubicBezTo>
                      <a:pt x="124" y="99"/>
                      <a:pt x="130" y="84"/>
                      <a:pt x="140" y="72"/>
                    </a:cubicBezTo>
                    <a:cubicBezTo>
                      <a:pt x="145" y="65"/>
                      <a:pt x="155" y="58"/>
                      <a:pt x="162" y="53"/>
                    </a:cubicBezTo>
                    <a:cubicBezTo>
                      <a:pt x="163" y="53"/>
                      <a:pt x="164" y="52"/>
                      <a:pt x="165" y="52"/>
                    </a:cubicBezTo>
                    <a:cubicBezTo>
                      <a:pt x="164" y="52"/>
                      <a:pt x="132" y="61"/>
                      <a:pt x="108" y="96"/>
                    </a:cubicBezTo>
                    <a:cubicBezTo>
                      <a:pt x="70" y="82"/>
                      <a:pt x="61" y="79"/>
                      <a:pt x="58" y="63"/>
                    </a:cubicBezTo>
                    <a:cubicBezTo>
                      <a:pt x="55" y="49"/>
                      <a:pt x="68" y="34"/>
                      <a:pt x="93" y="22"/>
                    </a:cubicBezTo>
                    <a:cubicBezTo>
                      <a:pt x="108" y="15"/>
                      <a:pt x="141" y="2"/>
                      <a:pt x="195" y="0"/>
                    </a:cubicBezTo>
                    <a:cubicBezTo>
                      <a:pt x="82" y="3"/>
                      <a:pt x="0" y="55"/>
                      <a:pt x="43" y="96"/>
                    </a:cubicBezTo>
                    <a:cubicBezTo>
                      <a:pt x="59" y="112"/>
                      <a:pt x="84" y="118"/>
                      <a:pt x="84" y="118"/>
                    </a:cubicBezTo>
                    <a:cubicBezTo>
                      <a:pt x="54" y="136"/>
                      <a:pt x="54" y="136"/>
                      <a:pt x="30" y="149"/>
                    </a:cubicBezTo>
                    <a:cubicBezTo>
                      <a:pt x="16" y="156"/>
                      <a:pt x="8" y="170"/>
                      <a:pt x="15" y="174"/>
                    </a:cubicBezTo>
                    <a:cubicBezTo>
                      <a:pt x="25" y="176"/>
                      <a:pt x="105" y="121"/>
                      <a:pt x="106" y="120"/>
                    </a:cubicBezTo>
                    <a:cubicBezTo>
                      <a:pt x="109" y="117"/>
                      <a:pt x="111" y="116"/>
                      <a:pt x="114" y="111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6" name="组合 665"/>
              <p:cNvGrpSpPr/>
              <p:nvPr/>
            </p:nvGrpSpPr>
            <p:grpSpPr>
              <a:xfrm>
                <a:off x="1617668" y="2803054"/>
                <a:ext cx="2303533" cy="1089279"/>
                <a:chOff x="-1438275" y="4605338"/>
                <a:chExt cx="2370138" cy="1120775"/>
              </a:xfrm>
            </p:grpSpPr>
            <p:sp>
              <p:nvSpPr>
                <p:cNvPr id="675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7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7" name="组合 666"/>
              <p:cNvGrpSpPr/>
              <p:nvPr/>
            </p:nvGrpSpPr>
            <p:grpSpPr>
              <a:xfrm>
                <a:off x="1933386" y="918798"/>
                <a:ext cx="1823197" cy="862141"/>
                <a:chOff x="-1438275" y="4605338"/>
                <a:chExt cx="2370138" cy="1120775"/>
              </a:xfrm>
            </p:grpSpPr>
            <p:sp>
              <p:nvSpPr>
                <p:cNvPr id="672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3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Freeform 30"/>
                <p:cNvSpPr/>
                <p:nvPr/>
              </p:nvSpPr>
              <p:spPr bwMode="auto">
                <a:xfrm>
                  <a:off x="-1333500" y="4665662"/>
                  <a:ext cx="2182468" cy="1033463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8" name="组合 667"/>
              <p:cNvGrpSpPr/>
              <p:nvPr/>
            </p:nvGrpSpPr>
            <p:grpSpPr>
              <a:xfrm>
                <a:off x="4203627" y="2762318"/>
                <a:ext cx="4040677" cy="1910728"/>
                <a:chOff x="-1438275" y="4605338"/>
                <a:chExt cx="2370138" cy="1120775"/>
              </a:xfrm>
            </p:grpSpPr>
            <p:sp>
              <p:nvSpPr>
                <p:cNvPr id="669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1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769" name="Freeform 5"/>
            <p:cNvSpPr/>
            <p:nvPr/>
          </p:nvSpPr>
          <p:spPr bwMode="auto">
            <a:xfrm>
              <a:off x="1426669" y="3190277"/>
              <a:ext cx="1817870" cy="1279996"/>
            </a:xfrm>
            <a:custGeom>
              <a:avLst/>
              <a:gdLst>
                <a:gd name="T0" fmla="*/ 1328 w 1390"/>
                <a:gd name="T1" fmla="*/ 0 h 978"/>
                <a:gd name="T2" fmla="*/ 61 w 1390"/>
                <a:gd name="T3" fmla="*/ 0 h 978"/>
                <a:gd name="T4" fmla="*/ 0 w 1390"/>
                <a:gd name="T5" fmla="*/ 62 h 978"/>
                <a:gd name="T6" fmla="*/ 0 w 1390"/>
                <a:gd name="T7" fmla="*/ 757 h 978"/>
                <a:gd name="T8" fmla="*/ 61 w 1390"/>
                <a:gd name="T9" fmla="*/ 818 h 978"/>
                <a:gd name="T10" fmla="*/ 589 w 1390"/>
                <a:gd name="T11" fmla="*/ 818 h 978"/>
                <a:gd name="T12" fmla="*/ 589 w 1390"/>
                <a:gd name="T13" fmla="*/ 934 h 978"/>
                <a:gd name="T14" fmla="*/ 292 w 1390"/>
                <a:gd name="T15" fmla="*/ 934 h 978"/>
                <a:gd name="T16" fmla="*/ 695 w 1390"/>
                <a:gd name="T17" fmla="*/ 978 h 978"/>
                <a:gd name="T18" fmla="*/ 1097 w 1390"/>
                <a:gd name="T19" fmla="*/ 934 h 978"/>
                <a:gd name="T20" fmla="*/ 800 w 1390"/>
                <a:gd name="T21" fmla="*/ 934 h 978"/>
                <a:gd name="T22" fmla="*/ 800 w 1390"/>
                <a:gd name="T23" fmla="*/ 818 h 978"/>
                <a:gd name="T24" fmla="*/ 1328 w 1390"/>
                <a:gd name="T25" fmla="*/ 818 h 978"/>
                <a:gd name="T26" fmla="*/ 1390 w 1390"/>
                <a:gd name="T27" fmla="*/ 757 h 978"/>
                <a:gd name="T28" fmla="*/ 1390 w 1390"/>
                <a:gd name="T29" fmla="*/ 62 h 978"/>
                <a:gd name="T30" fmla="*/ 1328 w 1390"/>
                <a:gd name="T31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0" h="978">
                  <a:moveTo>
                    <a:pt x="1328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27" y="0"/>
                    <a:pt x="0" y="28"/>
                    <a:pt x="0" y="62"/>
                  </a:cubicBezTo>
                  <a:cubicBezTo>
                    <a:pt x="0" y="757"/>
                    <a:pt x="0" y="757"/>
                    <a:pt x="0" y="757"/>
                  </a:cubicBezTo>
                  <a:cubicBezTo>
                    <a:pt x="0" y="790"/>
                    <a:pt x="27" y="818"/>
                    <a:pt x="61" y="818"/>
                  </a:cubicBezTo>
                  <a:cubicBezTo>
                    <a:pt x="589" y="818"/>
                    <a:pt x="589" y="818"/>
                    <a:pt x="589" y="818"/>
                  </a:cubicBezTo>
                  <a:cubicBezTo>
                    <a:pt x="589" y="934"/>
                    <a:pt x="589" y="934"/>
                    <a:pt x="589" y="934"/>
                  </a:cubicBezTo>
                  <a:cubicBezTo>
                    <a:pt x="292" y="934"/>
                    <a:pt x="292" y="934"/>
                    <a:pt x="292" y="934"/>
                  </a:cubicBezTo>
                  <a:cubicBezTo>
                    <a:pt x="292" y="958"/>
                    <a:pt x="472" y="978"/>
                    <a:pt x="695" y="978"/>
                  </a:cubicBezTo>
                  <a:cubicBezTo>
                    <a:pt x="917" y="978"/>
                    <a:pt x="1097" y="958"/>
                    <a:pt x="1097" y="934"/>
                  </a:cubicBezTo>
                  <a:cubicBezTo>
                    <a:pt x="800" y="934"/>
                    <a:pt x="800" y="934"/>
                    <a:pt x="800" y="934"/>
                  </a:cubicBezTo>
                  <a:cubicBezTo>
                    <a:pt x="800" y="818"/>
                    <a:pt x="800" y="818"/>
                    <a:pt x="800" y="818"/>
                  </a:cubicBezTo>
                  <a:cubicBezTo>
                    <a:pt x="1328" y="818"/>
                    <a:pt x="1328" y="818"/>
                    <a:pt x="1328" y="818"/>
                  </a:cubicBezTo>
                  <a:cubicBezTo>
                    <a:pt x="1362" y="818"/>
                    <a:pt x="1390" y="790"/>
                    <a:pt x="1390" y="757"/>
                  </a:cubicBezTo>
                  <a:cubicBezTo>
                    <a:pt x="1390" y="62"/>
                    <a:pt x="1390" y="62"/>
                    <a:pt x="1390" y="62"/>
                  </a:cubicBezTo>
                  <a:cubicBezTo>
                    <a:pt x="1390" y="28"/>
                    <a:pt x="1362" y="0"/>
                    <a:pt x="1328" y="0"/>
                  </a:cubicBezTo>
                  <a:close/>
                </a:path>
              </a:pathLst>
            </a:custGeom>
            <a:solidFill>
              <a:srgbClr val="1B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pic>
          <p:nvPicPr>
            <p:cNvPr id="772" name="Picture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637" y="3254968"/>
              <a:ext cx="1686309" cy="87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3" name="Rectangle 10"/>
            <p:cNvSpPr>
              <a:spLocks noChangeArrowheads="1"/>
            </p:cNvSpPr>
            <p:nvPr/>
          </p:nvSpPr>
          <p:spPr bwMode="auto">
            <a:xfrm>
              <a:off x="1493540" y="3268778"/>
              <a:ext cx="1664504" cy="846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682" name="组合 681"/>
            <p:cNvGrpSpPr/>
            <p:nvPr/>
          </p:nvGrpSpPr>
          <p:grpSpPr>
            <a:xfrm>
              <a:off x="3316498" y="3493377"/>
              <a:ext cx="768289" cy="1035772"/>
              <a:chOff x="4472775" y="4060165"/>
              <a:chExt cx="1024385" cy="1381029"/>
            </a:xfrm>
          </p:grpSpPr>
          <p:sp>
            <p:nvSpPr>
              <p:cNvPr id="796" name="Freeform 34"/>
              <p:cNvSpPr/>
              <p:nvPr/>
            </p:nvSpPr>
            <p:spPr bwMode="auto">
              <a:xfrm>
                <a:off x="4472775" y="4060165"/>
                <a:ext cx="1024385" cy="1381029"/>
              </a:xfrm>
              <a:custGeom>
                <a:avLst/>
                <a:gdLst>
                  <a:gd name="T0" fmla="*/ 57 w 588"/>
                  <a:gd name="T1" fmla="*/ 791 h 791"/>
                  <a:gd name="T2" fmla="*/ 0 w 588"/>
                  <a:gd name="T3" fmla="*/ 731 h 791"/>
                  <a:gd name="T4" fmla="*/ 0 w 588"/>
                  <a:gd name="T5" fmla="*/ 60 h 791"/>
                  <a:gd name="T6" fmla="*/ 57 w 588"/>
                  <a:gd name="T7" fmla="*/ 0 h 791"/>
                  <a:gd name="T8" fmla="*/ 531 w 588"/>
                  <a:gd name="T9" fmla="*/ 0 h 791"/>
                  <a:gd name="T10" fmla="*/ 588 w 588"/>
                  <a:gd name="T11" fmla="*/ 60 h 791"/>
                  <a:gd name="T12" fmla="*/ 588 w 588"/>
                  <a:gd name="T13" fmla="*/ 731 h 791"/>
                  <a:gd name="T14" fmla="*/ 531 w 588"/>
                  <a:gd name="T15" fmla="*/ 791 h 791"/>
                  <a:gd name="T16" fmla="*/ 57 w 588"/>
                  <a:gd name="T17" fmla="*/ 791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8" h="791">
                    <a:moveTo>
                      <a:pt x="57" y="791"/>
                    </a:moveTo>
                    <a:cubicBezTo>
                      <a:pt x="25" y="791"/>
                      <a:pt x="0" y="764"/>
                      <a:pt x="0" y="73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5" y="0"/>
                      <a:pt x="57" y="0"/>
                    </a:cubicBezTo>
                    <a:cubicBezTo>
                      <a:pt x="531" y="0"/>
                      <a:pt x="531" y="0"/>
                      <a:pt x="531" y="0"/>
                    </a:cubicBezTo>
                    <a:cubicBezTo>
                      <a:pt x="562" y="0"/>
                      <a:pt x="588" y="27"/>
                      <a:pt x="588" y="60"/>
                    </a:cubicBezTo>
                    <a:cubicBezTo>
                      <a:pt x="588" y="731"/>
                      <a:pt x="588" y="731"/>
                      <a:pt x="588" y="731"/>
                    </a:cubicBezTo>
                    <a:cubicBezTo>
                      <a:pt x="588" y="764"/>
                      <a:pt x="562" y="791"/>
                      <a:pt x="531" y="791"/>
                    </a:cubicBezTo>
                    <a:cubicBezTo>
                      <a:pt x="57" y="791"/>
                      <a:pt x="57" y="791"/>
                      <a:pt x="57" y="791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Rectangle 36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Rectangle 37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Freeform 38"/>
              <p:cNvSpPr/>
              <p:nvPr/>
            </p:nvSpPr>
            <p:spPr bwMode="auto">
              <a:xfrm>
                <a:off x="4948625" y="5336526"/>
                <a:ext cx="52334" cy="55241"/>
              </a:xfrm>
              <a:custGeom>
                <a:avLst/>
                <a:gdLst>
                  <a:gd name="T0" fmla="*/ 27 w 30"/>
                  <a:gd name="T1" fmla="*/ 12 h 32"/>
                  <a:gd name="T2" fmla="*/ 19 w 30"/>
                  <a:gd name="T3" fmla="*/ 3 h 32"/>
                  <a:gd name="T4" fmla="*/ 19 w 30"/>
                  <a:gd name="T5" fmla="*/ 3 h 32"/>
                  <a:gd name="T6" fmla="*/ 19 w 30"/>
                  <a:gd name="T7" fmla="*/ 3 h 32"/>
                  <a:gd name="T8" fmla="*/ 18 w 30"/>
                  <a:gd name="T9" fmla="*/ 2 h 32"/>
                  <a:gd name="T10" fmla="*/ 12 w 30"/>
                  <a:gd name="T11" fmla="*/ 2 h 32"/>
                  <a:gd name="T12" fmla="*/ 10 w 30"/>
                  <a:gd name="T13" fmla="*/ 3 h 32"/>
                  <a:gd name="T14" fmla="*/ 9 w 30"/>
                  <a:gd name="T15" fmla="*/ 5 h 32"/>
                  <a:gd name="T16" fmla="*/ 2 w 30"/>
                  <a:gd name="T17" fmla="*/ 12 h 32"/>
                  <a:gd name="T18" fmla="*/ 4 w 30"/>
                  <a:gd name="T19" fmla="*/ 16 h 32"/>
                  <a:gd name="T20" fmla="*/ 4 w 30"/>
                  <a:gd name="T21" fmla="*/ 28 h 32"/>
                  <a:gd name="T22" fmla="*/ 8 w 30"/>
                  <a:gd name="T23" fmla="*/ 32 h 32"/>
                  <a:gd name="T24" fmla="*/ 10 w 30"/>
                  <a:gd name="T25" fmla="*/ 32 h 32"/>
                  <a:gd name="T26" fmla="*/ 10 w 30"/>
                  <a:gd name="T27" fmla="*/ 20 h 32"/>
                  <a:gd name="T28" fmla="*/ 15 w 30"/>
                  <a:gd name="T29" fmla="*/ 16 h 32"/>
                  <a:gd name="T30" fmla="*/ 19 w 30"/>
                  <a:gd name="T31" fmla="*/ 20 h 32"/>
                  <a:gd name="T32" fmla="*/ 19 w 30"/>
                  <a:gd name="T33" fmla="*/ 32 h 32"/>
                  <a:gd name="T34" fmla="*/ 21 w 30"/>
                  <a:gd name="T35" fmla="*/ 32 h 32"/>
                  <a:gd name="T36" fmla="*/ 26 w 30"/>
                  <a:gd name="T37" fmla="*/ 28 h 32"/>
                  <a:gd name="T38" fmla="*/ 26 w 30"/>
                  <a:gd name="T39" fmla="*/ 16 h 32"/>
                  <a:gd name="T40" fmla="*/ 27 w 30"/>
                  <a:gd name="T4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32">
                    <a:moveTo>
                      <a:pt x="27" y="12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6" y="0"/>
                      <a:pt x="13" y="0"/>
                      <a:pt x="12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4"/>
                      <a:pt x="0" y="16"/>
                      <a:pt x="4" y="16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30"/>
                      <a:pt x="6" y="32"/>
                      <a:pt x="8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8"/>
                      <a:pt x="12" y="16"/>
                      <a:pt x="15" y="16"/>
                    </a:cubicBezTo>
                    <a:cubicBezTo>
                      <a:pt x="17" y="16"/>
                      <a:pt x="19" y="18"/>
                      <a:pt x="19" y="2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4" y="32"/>
                      <a:pt x="26" y="30"/>
                      <a:pt x="26" y="28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6"/>
                      <a:pt x="30" y="14"/>
                      <a:pt x="27" y="12"/>
                    </a:cubicBezTo>
                    <a:close/>
                  </a:path>
                </a:pathLst>
              </a:custGeom>
              <a:solidFill>
                <a:srgbClr val="CBC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39"/>
              <p:cNvSpPr/>
              <p:nvPr/>
            </p:nvSpPr>
            <p:spPr bwMode="auto">
              <a:xfrm>
                <a:off x="4817790" y="5345249"/>
                <a:ext cx="44581" cy="43611"/>
              </a:xfrm>
              <a:custGeom>
                <a:avLst/>
                <a:gdLst>
                  <a:gd name="T0" fmla="*/ 24 w 26"/>
                  <a:gd name="T1" fmla="*/ 2 h 25"/>
                  <a:gd name="T2" fmla="*/ 22 w 26"/>
                  <a:gd name="T3" fmla="*/ 4 h 25"/>
                  <a:gd name="T4" fmla="*/ 12 w 26"/>
                  <a:gd name="T5" fmla="*/ 0 h 25"/>
                  <a:gd name="T6" fmla="*/ 0 w 26"/>
                  <a:gd name="T7" fmla="*/ 12 h 25"/>
                  <a:gd name="T8" fmla="*/ 12 w 26"/>
                  <a:gd name="T9" fmla="*/ 25 h 25"/>
                  <a:gd name="T10" fmla="*/ 22 w 26"/>
                  <a:gd name="T11" fmla="*/ 21 h 25"/>
                  <a:gd name="T12" fmla="*/ 18 w 26"/>
                  <a:gd name="T13" fmla="*/ 17 h 25"/>
                  <a:gd name="T14" fmla="*/ 12 w 26"/>
                  <a:gd name="T15" fmla="*/ 20 h 25"/>
                  <a:gd name="T16" fmla="*/ 5 w 26"/>
                  <a:gd name="T17" fmla="*/ 12 h 25"/>
                  <a:gd name="T18" fmla="*/ 12 w 26"/>
                  <a:gd name="T19" fmla="*/ 5 h 25"/>
                  <a:gd name="T20" fmla="*/ 18 w 26"/>
                  <a:gd name="T21" fmla="*/ 8 h 25"/>
                  <a:gd name="T22" fmla="*/ 16 w 26"/>
                  <a:gd name="T23" fmla="*/ 9 h 25"/>
                  <a:gd name="T24" fmla="*/ 17 w 26"/>
                  <a:gd name="T25" fmla="*/ 12 h 25"/>
                  <a:gd name="T26" fmla="*/ 23 w 26"/>
                  <a:gd name="T27" fmla="*/ 12 h 25"/>
                  <a:gd name="T28" fmla="*/ 23 w 26"/>
                  <a:gd name="T29" fmla="*/ 12 h 25"/>
                  <a:gd name="T30" fmla="*/ 23 w 26"/>
                  <a:gd name="T31" fmla="*/ 12 h 25"/>
                  <a:gd name="T32" fmla="*/ 24 w 26"/>
                  <a:gd name="T33" fmla="*/ 12 h 25"/>
                  <a:gd name="T34" fmla="*/ 26 w 26"/>
                  <a:gd name="T35" fmla="*/ 10 h 25"/>
                  <a:gd name="T36" fmla="*/ 26 w 26"/>
                  <a:gd name="T37" fmla="*/ 8 h 25"/>
                  <a:gd name="T38" fmla="*/ 26 w 26"/>
                  <a:gd name="T39" fmla="*/ 7 h 25"/>
                  <a:gd name="T40" fmla="*/ 26 w 26"/>
                  <a:gd name="T41" fmla="*/ 3 h 25"/>
                  <a:gd name="T42" fmla="*/ 24 w 26"/>
                  <a:gd name="T4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5">
                    <a:moveTo>
                      <a:pt x="24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9" y="1"/>
                      <a:pt x="16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0"/>
                      <a:pt x="5" y="25"/>
                      <a:pt x="12" y="25"/>
                    </a:cubicBezTo>
                    <a:cubicBezTo>
                      <a:pt x="16" y="25"/>
                      <a:pt x="20" y="23"/>
                      <a:pt x="22" y="21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5" y="20"/>
                      <a:pt x="12" y="20"/>
                    </a:cubicBezTo>
                    <a:cubicBezTo>
                      <a:pt x="8" y="20"/>
                      <a:pt x="5" y="16"/>
                      <a:pt x="5" y="12"/>
                    </a:cubicBezTo>
                    <a:cubicBezTo>
                      <a:pt x="5" y="8"/>
                      <a:pt x="8" y="5"/>
                      <a:pt x="12" y="5"/>
                    </a:cubicBezTo>
                    <a:cubicBezTo>
                      <a:pt x="15" y="5"/>
                      <a:pt x="17" y="6"/>
                      <a:pt x="18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1"/>
                      <a:pt x="15" y="12"/>
                      <a:pt x="17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2"/>
                      <a:pt x="26" y="11"/>
                      <a:pt x="26" y="1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1"/>
                      <a:pt x="25" y="0"/>
                      <a:pt x="24" y="2"/>
                    </a:cubicBezTo>
                    <a:close/>
                  </a:path>
                </a:pathLst>
              </a:custGeom>
              <a:solidFill>
                <a:srgbClr val="C0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40"/>
              <p:cNvSpPr>
                <a:spLocks noEditPoints="1"/>
              </p:cNvSpPr>
              <p:nvPr/>
            </p:nvSpPr>
            <p:spPr bwMode="auto">
              <a:xfrm>
                <a:off x="5073644" y="5341372"/>
                <a:ext cx="52334" cy="52334"/>
              </a:xfrm>
              <a:custGeom>
                <a:avLst/>
                <a:gdLst>
                  <a:gd name="T0" fmla="*/ 28 w 30"/>
                  <a:gd name="T1" fmla="*/ 22 h 30"/>
                  <a:gd name="T2" fmla="*/ 20 w 30"/>
                  <a:gd name="T3" fmla="*/ 14 h 30"/>
                  <a:gd name="T4" fmla="*/ 21 w 30"/>
                  <a:gd name="T5" fmla="*/ 10 h 30"/>
                  <a:gd name="T6" fmla="*/ 10 w 30"/>
                  <a:gd name="T7" fmla="*/ 0 h 30"/>
                  <a:gd name="T8" fmla="*/ 0 w 30"/>
                  <a:gd name="T9" fmla="*/ 10 h 30"/>
                  <a:gd name="T10" fmla="*/ 10 w 30"/>
                  <a:gd name="T11" fmla="*/ 20 h 30"/>
                  <a:gd name="T12" fmla="*/ 14 w 30"/>
                  <a:gd name="T13" fmla="*/ 20 h 30"/>
                  <a:gd name="T14" fmla="*/ 22 w 30"/>
                  <a:gd name="T15" fmla="*/ 28 h 30"/>
                  <a:gd name="T16" fmla="*/ 28 w 30"/>
                  <a:gd name="T17" fmla="*/ 28 h 30"/>
                  <a:gd name="T18" fmla="*/ 28 w 30"/>
                  <a:gd name="T19" fmla="*/ 22 h 30"/>
                  <a:gd name="T20" fmla="*/ 10 w 30"/>
                  <a:gd name="T21" fmla="*/ 15 h 30"/>
                  <a:gd name="T22" fmla="*/ 6 w 30"/>
                  <a:gd name="T23" fmla="*/ 10 h 30"/>
                  <a:gd name="T24" fmla="*/ 10 w 30"/>
                  <a:gd name="T25" fmla="*/ 5 h 30"/>
                  <a:gd name="T26" fmla="*/ 15 w 30"/>
                  <a:gd name="T27" fmla="*/ 10 h 30"/>
                  <a:gd name="T28" fmla="*/ 10 w 30"/>
                  <a:gd name="T2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30">
                    <a:moveTo>
                      <a:pt x="28" y="22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2"/>
                      <a:pt x="21" y="11"/>
                      <a:pt x="21" y="10"/>
                    </a:cubicBezTo>
                    <a:cubicBezTo>
                      <a:pt x="21" y="4"/>
                      <a:pt x="16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6"/>
                      <a:pt x="5" y="20"/>
                      <a:pt x="10" y="20"/>
                    </a:cubicBezTo>
                    <a:cubicBezTo>
                      <a:pt x="12" y="20"/>
                      <a:pt x="13" y="20"/>
                      <a:pt x="14" y="20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30"/>
                      <a:pt x="27" y="30"/>
                      <a:pt x="28" y="28"/>
                    </a:cubicBezTo>
                    <a:cubicBezTo>
                      <a:pt x="30" y="26"/>
                      <a:pt x="30" y="23"/>
                      <a:pt x="28" y="22"/>
                    </a:cubicBezTo>
                    <a:close/>
                    <a:moveTo>
                      <a:pt x="10" y="15"/>
                    </a:moveTo>
                    <a:cubicBezTo>
                      <a:pt x="8" y="15"/>
                      <a:pt x="6" y="13"/>
                      <a:pt x="6" y="10"/>
                    </a:cubicBezTo>
                    <a:cubicBezTo>
                      <a:pt x="6" y="7"/>
                      <a:pt x="8" y="5"/>
                      <a:pt x="10" y="5"/>
                    </a:cubicBezTo>
                    <a:cubicBezTo>
                      <a:pt x="13" y="5"/>
                      <a:pt x="15" y="7"/>
                      <a:pt x="15" y="10"/>
                    </a:cubicBezTo>
                    <a:cubicBezTo>
                      <a:pt x="15" y="13"/>
                      <a:pt x="13" y="15"/>
                      <a:pt x="10" y="15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Rectangle 42"/>
              <p:cNvSpPr>
                <a:spLocks noChangeArrowheads="1"/>
              </p:cNvSpPr>
              <p:nvPr/>
            </p:nvSpPr>
            <p:spPr bwMode="auto">
              <a:xfrm>
                <a:off x="4532862" y="4121221"/>
                <a:ext cx="877075" cy="30043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Freeform 43"/>
              <p:cNvSpPr/>
              <p:nvPr/>
            </p:nvSpPr>
            <p:spPr bwMode="auto">
              <a:xfrm>
                <a:off x="4545461" y="4138665"/>
                <a:ext cx="8723" cy="5815"/>
              </a:xfrm>
              <a:custGeom>
                <a:avLst/>
                <a:gdLst>
                  <a:gd name="T0" fmla="*/ 9 w 9"/>
                  <a:gd name="T1" fmla="*/ 6 h 6"/>
                  <a:gd name="T2" fmla="*/ 0 w 9"/>
                  <a:gd name="T3" fmla="*/ 6 h 6"/>
                  <a:gd name="T4" fmla="*/ 0 w 9"/>
                  <a:gd name="T5" fmla="*/ 0 h 6"/>
                  <a:gd name="T6" fmla="*/ 9 w 9"/>
                  <a:gd name="T7" fmla="*/ 2 h 6"/>
                  <a:gd name="T8" fmla="*/ 9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Rectangle 44"/>
              <p:cNvSpPr>
                <a:spLocks noChangeArrowheads="1"/>
              </p:cNvSpPr>
              <p:nvPr/>
            </p:nvSpPr>
            <p:spPr bwMode="auto">
              <a:xfrm>
                <a:off x="4554183" y="4133820"/>
                <a:ext cx="10661" cy="10660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Rectangle 45"/>
              <p:cNvSpPr>
                <a:spLocks noChangeArrowheads="1"/>
              </p:cNvSpPr>
              <p:nvPr/>
            </p:nvSpPr>
            <p:spPr bwMode="auto">
              <a:xfrm>
                <a:off x="4564844" y="4129943"/>
                <a:ext cx="15506" cy="14537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Rectangle 46"/>
              <p:cNvSpPr>
                <a:spLocks noChangeArrowheads="1"/>
              </p:cNvSpPr>
              <p:nvPr/>
            </p:nvSpPr>
            <p:spPr bwMode="auto">
              <a:xfrm>
                <a:off x="5363418" y="4128974"/>
                <a:ext cx="31013" cy="15506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Rectangle 47"/>
              <p:cNvSpPr>
                <a:spLocks noChangeArrowheads="1"/>
              </p:cNvSpPr>
              <p:nvPr/>
            </p:nvSpPr>
            <p:spPr bwMode="auto">
              <a:xfrm>
                <a:off x="5394431" y="4131882"/>
                <a:ext cx="1938" cy="8722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Rectangle 48"/>
              <p:cNvSpPr>
                <a:spLocks noChangeArrowheads="1"/>
              </p:cNvSpPr>
              <p:nvPr/>
            </p:nvSpPr>
            <p:spPr bwMode="auto">
              <a:xfrm>
                <a:off x="4595857" y="5130099"/>
                <a:ext cx="750117" cy="129865"/>
              </a:xfrm>
              <a:prstGeom prst="rect">
                <a:avLst/>
              </a:prstGeom>
              <a:solidFill>
                <a:srgbClr val="778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49"/>
              <p:cNvSpPr/>
              <p:nvPr/>
            </p:nvSpPr>
            <p:spPr bwMode="auto">
              <a:xfrm>
                <a:off x="4785809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5 w 6"/>
                  <a:gd name="T13" fmla="*/ 62 h 62"/>
                  <a:gd name="T14" fmla="*/ 6 w 6"/>
                  <a:gd name="T15" fmla="*/ 61 h 62"/>
                  <a:gd name="T16" fmla="*/ 6 w 6"/>
                  <a:gd name="T17" fmla="*/ 2 h 62"/>
                  <a:gd name="T18" fmla="*/ 5 w 6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B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Freeform 50"/>
              <p:cNvSpPr/>
              <p:nvPr/>
            </p:nvSpPr>
            <p:spPr bwMode="auto">
              <a:xfrm>
                <a:off x="4966070" y="5140759"/>
                <a:ext cx="969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1 w 6"/>
                  <a:gd name="T5" fmla="*/ 0 h 62"/>
                  <a:gd name="T6" fmla="*/ 0 w 6"/>
                  <a:gd name="T7" fmla="*/ 2 h 62"/>
                  <a:gd name="T8" fmla="*/ 0 w 6"/>
                  <a:gd name="T9" fmla="*/ 61 h 62"/>
                  <a:gd name="T10" fmla="*/ 1 w 6"/>
                  <a:gd name="T11" fmla="*/ 62 h 62"/>
                  <a:gd name="T12" fmla="*/ 1 w 6"/>
                  <a:gd name="T13" fmla="*/ 62 h 62"/>
                  <a:gd name="T14" fmla="*/ 5 w 6"/>
                  <a:gd name="T15" fmla="*/ 62 h 62"/>
                  <a:gd name="T16" fmla="*/ 6 w 6"/>
                  <a:gd name="T17" fmla="*/ 61 h 62"/>
                  <a:gd name="T18" fmla="*/ 6 w 6"/>
                  <a:gd name="T19" fmla="*/ 2 h 62"/>
                  <a:gd name="T20" fmla="*/ 5 w 6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6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59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51"/>
              <p:cNvSpPr/>
              <p:nvPr/>
            </p:nvSpPr>
            <p:spPr bwMode="auto">
              <a:xfrm>
                <a:off x="5145361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6 w 6"/>
                  <a:gd name="T13" fmla="*/ 61 h 62"/>
                  <a:gd name="T14" fmla="*/ 6 w 6"/>
                  <a:gd name="T15" fmla="*/ 2 h 62"/>
                  <a:gd name="T16" fmla="*/ 5 w 6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A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Freeform 52"/>
              <p:cNvSpPr/>
              <p:nvPr/>
            </p:nvSpPr>
            <p:spPr bwMode="auto">
              <a:xfrm>
                <a:off x="4654006" y="5162080"/>
                <a:ext cx="70748" cy="67840"/>
              </a:xfrm>
              <a:custGeom>
                <a:avLst/>
                <a:gdLst>
                  <a:gd name="T0" fmla="*/ 18 w 41"/>
                  <a:gd name="T1" fmla="*/ 2 h 39"/>
                  <a:gd name="T2" fmla="*/ 22 w 41"/>
                  <a:gd name="T3" fmla="*/ 2 h 39"/>
                  <a:gd name="T4" fmla="*/ 25 w 41"/>
                  <a:gd name="T5" fmla="*/ 8 h 39"/>
                  <a:gd name="T6" fmla="*/ 32 w 41"/>
                  <a:gd name="T7" fmla="*/ 13 h 39"/>
                  <a:gd name="T8" fmla="*/ 38 w 41"/>
                  <a:gd name="T9" fmla="*/ 13 h 39"/>
                  <a:gd name="T10" fmla="*/ 39 w 41"/>
                  <a:gd name="T11" fmla="*/ 17 h 39"/>
                  <a:gd name="T12" fmla="*/ 35 w 41"/>
                  <a:gd name="T13" fmla="*/ 21 h 39"/>
                  <a:gd name="T14" fmla="*/ 32 w 41"/>
                  <a:gd name="T15" fmla="*/ 29 h 39"/>
                  <a:gd name="T16" fmla="*/ 33 w 41"/>
                  <a:gd name="T17" fmla="*/ 35 h 39"/>
                  <a:gd name="T18" fmla="*/ 30 w 41"/>
                  <a:gd name="T19" fmla="*/ 38 h 39"/>
                  <a:gd name="T20" fmla="*/ 25 w 41"/>
                  <a:gd name="T21" fmla="*/ 35 h 39"/>
                  <a:gd name="T22" fmla="*/ 16 w 41"/>
                  <a:gd name="T23" fmla="*/ 35 h 39"/>
                  <a:gd name="T24" fmla="*/ 11 w 41"/>
                  <a:gd name="T25" fmla="*/ 38 h 39"/>
                  <a:gd name="T26" fmla="*/ 8 w 41"/>
                  <a:gd name="T27" fmla="*/ 35 h 39"/>
                  <a:gd name="T28" fmla="*/ 9 w 41"/>
                  <a:gd name="T29" fmla="*/ 29 h 39"/>
                  <a:gd name="T30" fmla="*/ 6 w 41"/>
                  <a:gd name="T31" fmla="*/ 21 h 39"/>
                  <a:gd name="T32" fmla="*/ 2 w 41"/>
                  <a:gd name="T33" fmla="*/ 17 h 39"/>
                  <a:gd name="T34" fmla="*/ 3 w 41"/>
                  <a:gd name="T35" fmla="*/ 13 h 39"/>
                  <a:gd name="T36" fmla="*/ 9 w 41"/>
                  <a:gd name="T37" fmla="*/ 13 h 39"/>
                  <a:gd name="T38" fmla="*/ 16 w 41"/>
                  <a:gd name="T39" fmla="*/ 8 h 39"/>
                  <a:gd name="T40" fmla="*/ 18 w 41"/>
                  <a:gd name="T41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39">
                    <a:moveTo>
                      <a:pt x="18" y="2"/>
                    </a:moveTo>
                    <a:cubicBezTo>
                      <a:pt x="20" y="0"/>
                      <a:pt x="21" y="0"/>
                      <a:pt x="22" y="2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6" y="10"/>
                      <a:pt x="29" y="12"/>
                      <a:pt x="32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40" y="14"/>
                      <a:pt x="41" y="16"/>
                      <a:pt x="39" y="17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3" y="23"/>
                      <a:pt x="32" y="27"/>
                      <a:pt x="32" y="2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8"/>
                      <a:pt x="32" y="39"/>
                      <a:pt x="30" y="38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2" y="34"/>
                      <a:pt x="19" y="34"/>
                      <a:pt x="16" y="35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9" y="39"/>
                      <a:pt x="7" y="38"/>
                      <a:pt x="8" y="35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7"/>
                      <a:pt x="8" y="23"/>
                      <a:pt x="6" y="21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6"/>
                      <a:pt x="1" y="14"/>
                      <a:pt x="3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2" y="12"/>
                      <a:pt x="15" y="10"/>
                      <a:pt x="16" y="8"/>
                    </a:cubicBez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Freeform 53"/>
              <p:cNvSpPr/>
              <p:nvPr/>
            </p:nvSpPr>
            <p:spPr bwMode="auto">
              <a:xfrm>
                <a:off x="4852680" y="5164988"/>
                <a:ext cx="55241" cy="60087"/>
              </a:xfrm>
              <a:custGeom>
                <a:avLst/>
                <a:gdLst>
                  <a:gd name="T0" fmla="*/ 30 w 32"/>
                  <a:gd name="T1" fmla="*/ 12 h 34"/>
                  <a:gd name="T2" fmla="*/ 21 w 32"/>
                  <a:gd name="T3" fmla="*/ 3 h 34"/>
                  <a:gd name="T4" fmla="*/ 21 w 32"/>
                  <a:gd name="T5" fmla="*/ 3 h 34"/>
                  <a:gd name="T6" fmla="*/ 20 w 32"/>
                  <a:gd name="T7" fmla="*/ 3 h 34"/>
                  <a:gd name="T8" fmla="*/ 19 w 32"/>
                  <a:gd name="T9" fmla="*/ 2 h 34"/>
                  <a:gd name="T10" fmla="*/ 13 w 32"/>
                  <a:gd name="T11" fmla="*/ 2 h 34"/>
                  <a:gd name="T12" fmla="*/ 11 w 32"/>
                  <a:gd name="T13" fmla="*/ 3 h 34"/>
                  <a:gd name="T14" fmla="*/ 10 w 32"/>
                  <a:gd name="T15" fmla="*/ 5 h 34"/>
                  <a:gd name="T16" fmla="*/ 2 w 32"/>
                  <a:gd name="T17" fmla="*/ 12 h 34"/>
                  <a:gd name="T18" fmla="*/ 4 w 32"/>
                  <a:gd name="T19" fmla="*/ 17 h 34"/>
                  <a:gd name="T20" fmla="*/ 4 w 32"/>
                  <a:gd name="T21" fmla="*/ 30 h 34"/>
                  <a:gd name="T22" fmla="*/ 9 w 32"/>
                  <a:gd name="T23" fmla="*/ 34 h 34"/>
                  <a:gd name="T24" fmla="*/ 11 w 32"/>
                  <a:gd name="T25" fmla="*/ 34 h 34"/>
                  <a:gd name="T26" fmla="*/ 11 w 32"/>
                  <a:gd name="T27" fmla="*/ 21 h 34"/>
                  <a:gd name="T28" fmla="*/ 16 w 32"/>
                  <a:gd name="T29" fmla="*/ 16 h 34"/>
                  <a:gd name="T30" fmla="*/ 21 w 32"/>
                  <a:gd name="T31" fmla="*/ 21 h 34"/>
                  <a:gd name="T32" fmla="*/ 21 w 32"/>
                  <a:gd name="T33" fmla="*/ 34 h 34"/>
                  <a:gd name="T34" fmla="*/ 23 w 32"/>
                  <a:gd name="T35" fmla="*/ 34 h 34"/>
                  <a:gd name="T36" fmla="*/ 28 w 32"/>
                  <a:gd name="T37" fmla="*/ 30 h 34"/>
                  <a:gd name="T38" fmla="*/ 28 w 32"/>
                  <a:gd name="T39" fmla="*/ 17 h 34"/>
                  <a:gd name="T40" fmla="*/ 30 w 32"/>
                  <a:gd name="T41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4">
                    <a:moveTo>
                      <a:pt x="30" y="12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0"/>
                      <a:pt x="15" y="0"/>
                      <a:pt x="13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5"/>
                      <a:pt x="1" y="17"/>
                      <a:pt x="4" y="1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2"/>
                      <a:pt x="6" y="34"/>
                      <a:pt x="9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9"/>
                      <a:pt x="13" y="16"/>
                      <a:pt x="16" y="16"/>
                    </a:cubicBezTo>
                    <a:cubicBezTo>
                      <a:pt x="19" y="16"/>
                      <a:pt x="21" y="19"/>
                      <a:pt x="21" y="21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6" y="34"/>
                      <a:pt x="28" y="32"/>
                      <a:pt x="28" y="30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1" y="17"/>
                      <a:pt x="32" y="15"/>
                      <a:pt x="3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54"/>
              <p:cNvSpPr/>
              <p:nvPr/>
            </p:nvSpPr>
            <p:spPr bwMode="auto">
              <a:xfrm>
                <a:off x="5218047" y="5166926"/>
                <a:ext cx="60087" cy="58149"/>
              </a:xfrm>
              <a:custGeom>
                <a:avLst/>
                <a:gdLst>
                  <a:gd name="T0" fmla="*/ 31 w 34"/>
                  <a:gd name="T1" fmla="*/ 3 h 33"/>
                  <a:gd name="T2" fmla="*/ 29 w 34"/>
                  <a:gd name="T3" fmla="*/ 5 h 33"/>
                  <a:gd name="T4" fmla="*/ 17 w 34"/>
                  <a:gd name="T5" fmla="*/ 0 h 33"/>
                  <a:gd name="T6" fmla="*/ 0 w 34"/>
                  <a:gd name="T7" fmla="*/ 17 h 33"/>
                  <a:gd name="T8" fmla="*/ 17 w 34"/>
                  <a:gd name="T9" fmla="*/ 33 h 33"/>
                  <a:gd name="T10" fmla="*/ 29 w 34"/>
                  <a:gd name="T11" fmla="*/ 27 h 33"/>
                  <a:gd name="T12" fmla="*/ 24 w 34"/>
                  <a:gd name="T13" fmla="*/ 22 h 33"/>
                  <a:gd name="T14" fmla="*/ 17 w 34"/>
                  <a:gd name="T15" fmla="*/ 26 h 33"/>
                  <a:gd name="T16" fmla="*/ 7 w 34"/>
                  <a:gd name="T17" fmla="*/ 17 h 33"/>
                  <a:gd name="T18" fmla="*/ 17 w 34"/>
                  <a:gd name="T19" fmla="*/ 7 h 33"/>
                  <a:gd name="T20" fmla="*/ 24 w 34"/>
                  <a:gd name="T21" fmla="*/ 11 h 33"/>
                  <a:gd name="T22" fmla="*/ 21 w 34"/>
                  <a:gd name="T23" fmla="*/ 13 h 33"/>
                  <a:gd name="T24" fmla="*/ 22 w 34"/>
                  <a:gd name="T25" fmla="*/ 16 h 33"/>
                  <a:gd name="T26" fmla="*/ 30 w 34"/>
                  <a:gd name="T27" fmla="*/ 16 h 33"/>
                  <a:gd name="T28" fmla="*/ 30 w 34"/>
                  <a:gd name="T29" fmla="*/ 16 h 33"/>
                  <a:gd name="T30" fmla="*/ 31 w 34"/>
                  <a:gd name="T31" fmla="*/ 16 h 33"/>
                  <a:gd name="T32" fmla="*/ 31 w 34"/>
                  <a:gd name="T33" fmla="*/ 16 h 33"/>
                  <a:gd name="T34" fmla="*/ 34 w 34"/>
                  <a:gd name="T35" fmla="*/ 13 h 33"/>
                  <a:gd name="T36" fmla="*/ 34 w 34"/>
                  <a:gd name="T37" fmla="*/ 12 h 33"/>
                  <a:gd name="T38" fmla="*/ 34 w 34"/>
                  <a:gd name="T39" fmla="*/ 10 h 33"/>
                  <a:gd name="T40" fmla="*/ 34 w 34"/>
                  <a:gd name="T41" fmla="*/ 4 h 33"/>
                  <a:gd name="T42" fmla="*/ 31 w 34"/>
                  <a:gd name="T43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33">
                    <a:moveTo>
                      <a:pt x="31" y="3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6" y="2"/>
                      <a:pt x="21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7" y="33"/>
                    </a:cubicBezTo>
                    <a:cubicBezTo>
                      <a:pt x="22" y="33"/>
                      <a:pt x="26" y="31"/>
                      <a:pt x="29" y="27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4"/>
                      <a:pt x="20" y="26"/>
                      <a:pt x="17" y="26"/>
                    </a:cubicBezTo>
                    <a:cubicBezTo>
                      <a:pt x="12" y="26"/>
                      <a:pt x="7" y="22"/>
                      <a:pt x="7" y="17"/>
                    </a:cubicBezTo>
                    <a:cubicBezTo>
                      <a:pt x="7" y="12"/>
                      <a:pt x="11" y="7"/>
                      <a:pt x="17" y="7"/>
                    </a:cubicBezTo>
                    <a:cubicBezTo>
                      <a:pt x="19" y="7"/>
                      <a:pt x="22" y="9"/>
                      <a:pt x="24" y="11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4"/>
                      <a:pt x="20" y="16"/>
                      <a:pt x="22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3" y="16"/>
                      <a:pt x="34" y="14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2"/>
                      <a:pt x="33" y="1"/>
                      <a:pt x="3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55"/>
              <p:cNvSpPr>
                <a:spLocks noEditPoints="1"/>
              </p:cNvSpPr>
              <p:nvPr/>
            </p:nvSpPr>
            <p:spPr bwMode="auto">
              <a:xfrm>
                <a:off x="5027125" y="5164988"/>
                <a:ext cx="61056" cy="62994"/>
              </a:xfrm>
              <a:custGeom>
                <a:avLst/>
                <a:gdLst>
                  <a:gd name="T0" fmla="*/ 33 w 35"/>
                  <a:gd name="T1" fmla="*/ 27 h 36"/>
                  <a:gd name="T2" fmla="*/ 24 w 35"/>
                  <a:gd name="T3" fmla="*/ 17 h 36"/>
                  <a:gd name="T4" fmla="*/ 24 w 35"/>
                  <a:gd name="T5" fmla="*/ 12 h 36"/>
                  <a:gd name="T6" fmla="*/ 12 w 35"/>
                  <a:gd name="T7" fmla="*/ 0 h 36"/>
                  <a:gd name="T8" fmla="*/ 0 w 35"/>
                  <a:gd name="T9" fmla="*/ 12 h 36"/>
                  <a:gd name="T10" fmla="*/ 12 w 35"/>
                  <a:gd name="T11" fmla="*/ 25 h 36"/>
                  <a:gd name="T12" fmla="*/ 16 w 35"/>
                  <a:gd name="T13" fmla="*/ 24 h 36"/>
                  <a:gd name="T14" fmla="*/ 26 w 35"/>
                  <a:gd name="T15" fmla="*/ 34 h 36"/>
                  <a:gd name="T16" fmla="*/ 33 w 35"/>
                  <a:gd name="T17" fmla="*/ 34 h 36"/>
                  <a:gd name="T18" fmla="*/ 33 w 35"/>
                  <a:gd name="T19" fmla="*/ 27 h 36"/>
                  <a:gd name="T20" fmla="*/ 12 w 35"/>
                  <a:gd name="T21" fmla="*/ 18 h 36"/>
                  <a:gd name="T22" fmla="*/ 7 w 35"/>
                  <a:gd name="T23" fmla="*/ 12 h 36"/>
                  <a:gd name="T24" fmla="*/ 12 w 35"/>
                  <a:gd name="T25" fmla="*/ 7 h 36"/>
                  <a:gd name="T26" fmla="*/ 18 w 35"/>
                  <a:gd name="T27" fmla="*/ 12 h 36"/>
                  <a:gd name="T28" fmla="*/ 12 w 35"/>
                  <a:gd name="T2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6">
                    <a:moveTo>
                      <a:pt x="33" y="27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5"/>
                      <a:pt x="24" y="14"/>
                      <a:pt x="24" y="12"/>
                    </a:cubicBezTo>
                    <a:cubicBezTo>
                      <a:pt x="24" y="6"/>
                      <a:pt x="19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19"/>
                      <a:pt x="5" y="25"/>
                      <a:pt x="12" y="25"/>
                    </a:cubicBezTo>
                    <a:cubicBezTo>
                      <a:pt x="14" y="25"/>
                      <a:pt x="15" y="24"/>
                      <a:pt x="16" y="2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8" y="36"/>
                      <a:pt x="31" y="36"/>
                      <a:pt x="33" y="34"/>
                    </a:cubicBezTo>
                    <a:cubicBezTo>
                      <a:pt x="35" y="32"/>
                      <a:pt x="35" y="28"/>
                      <a:pt x="33" y="27"/>
                    </a:cubicBezTo>
                    <a:close/>
                    <a:moveTo>
                      <a:pt x="12" y="18"/>
                    </a:moveTo>
                    <a:cubicBezTo>
                      <a:pt x="9" y="18"/>
                      <a:pt x="7" y="15"/>
                      <a:pt x="7" y="12"/>
                    </a:cubicBezTo>
                    <a:cubicBezTo>
                      <a:pt x="7" y="9"/>
                      <a:pt x="9" y="7"/>
                      <a:pt x="12" y="7"/>
                    </a:cubicBezTo>
                    <a:cubicBezTo>
                      <a:pt x="15" y="7"/>
                      <a:pt x="18" y="9"/>
                      <a:pt x="18" y="12"/>
                    </a:cubicBezTo>
                    <a:cubicBezTo>
                      <a:pt x="18" y="15"/>
                      <a:pt x="15" y="18"/>
                      <a:pt x="1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79" name="图片 67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85"/>
            <a:stretch>
              <a:fillRect/>
            </a:stretch>
          </p:blipFill>
          <p:spPr>
            <a:xfrm>
              <a:off x="1482164" y="3267008"/>
              <a:ext cx="1683537" cy="856531"/>
            </a:xfrm>
            <a:prstGeom prst="rect">
              <a:avLst/>
            </a:prstGeom>
          </p:spPr>
        </p:pic>
        <p:grpSp>
          <p:nvGrpSpPr>
            <p:cNvPr id="681" name="组合 680"/>
            <p:cNvGrpSpPr/>
            <p:nvPr/>
          </p:nvGrpSpPr>
          <p:grpSpPr>
            <a:xfrm>
              <a:off x="1290747" y="3999996"/>
              <a:ext cx="341623" cy="598203"/>
              <a:chOff x="1771774" y="4735657"/>
              <a:chExt cx="455497" cy="797604"/>
            </a:xfrm>
          </p:grpSpPr>
          <p:sp>
            <p:nvSpPr>
              <p:cNvPr id="775" name="Freeform 12"/>
              <p:cNvSpPr/>
              <p:nvPr/>
            </p:nvSpPr>
            <p:spPr bwMode="auto">
              <a:xfrm>
                <a:off x="1771774" y="4735657"/>
                <a:ext cx="455497" cy="797604"/>
              </a:xfrm>
              <a:custGeom>
                <a:avLst/>
                <a:gdLst>
                  <a:gd name="T0" fmla="*/ 25 w 261"/>
                  <a:gd name="T1" fmla="*/ 457 h 457"/>
                  <a:gd name="T2" fmla="*/ 0 w 261"/>
                  <a:gd name="T3" fmla="*/ 422 h 457"/>
                  <a:gd name="T4" fmla="*/ 0 w 261"/>
                  <a:gd name="T5" fmla="*/ 35 h 457"/>
                  <a:gd name="T6" fmla="*/ 25 w 261"/>
                  <a:gd name="T7" fmla="*/ 0 h 457"/>
                  <a:gd name="T8" fmla="*/ 236 w 261"/>
                  <a:gd name="T9" fmla="*/ 0 h 457"/>
                  <a:gd name="T10" fmla="*/ 261 w 261"/>
                  <a:gd name="T11" fmla="*/ 35 h 457"/>
                  <a:gd name="T12" fmla="*/ 261 w 261"/>
                  <a:gd name="T13" fmla="*/ 422 h 457"/>
                  <a:gd name="T14" fmla="*/ 236 w 261"/>
                  <a:gd name="T15" fmla="*/ 457 h 457"/>
                  <a:gd name="T16" fmla="*/ 25 w 261"/>
                  <a:gd name="T17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457">
                    <a:moveTo>
                      <a:pt x="25" y="457"/>
                    </a:moveTo>
                    <a:cubicBezTo>
                      <a:pt x="11" y="457"/>
                      <a:pt x="0" y="441"/>
                      <a:pt x="0" y="42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1" y="0"/>
                      <a:pt x="25" y="0"/>
                    </a:cubicBezTo>
                    <a:cubicBezTo>
                      <a:pt x="236" y="0"/>
                      <a:pt x="236" y="0"/>
                      <a:pt x="236" y="0"/>
                    </a:cubicBezTo>
                    <a:cubicBezTo>
                      <a:pt x="250" y="0"/>
                      <a:pt x="261" y="16"/>
                      <a:pt x="261" y="35"/>
                    </a:cubicBezTo>
                    <a:cubicBezTo>
                      <a:pt x="261" y="422"/>
                      <a:pt x="261" y="422"/>
                      <a:pt x="261" y="422"/>
                    </a:cubicBezTo>
                    <a:cubicBezTo>
                      <a:pt x="261" y="441"/>
                      <a:pt x="250" y="457"/>
                      <a:pt x="236" y="457"/>
                    </a:cubicBezTo>
                    <a:cubicBezTo>
                      <a:pt x="25" y="457"/>
                      <a:pt x="25" y="457"/>
                      <a:pt x="25" y="457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Rectangle 14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Rectangle 15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778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187" y="4763763"/>
                <a:ext cx="408010" cy="695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9" name="Rectangle 17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0565" cy="17445"/>
              </a:xfrm>
              <a:prstGeom prst="rect">
                <a:avLst/>
              </a:prstGeom>
              <a:solidFill>
                <a:srgbClr val="5454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Rectangle 18"/>
              <p:cNvSpPr>
                <a:spLocks noChangeArrowheads="1"/>
              </p:cNvSpPr>
              <p:nvPr/>
            </p:nvSpPr>
            <p:spPr bwMode="auto">
              <a:xfrm>
                <a:off x="1808601" y="4781207"/>
                <a:ext cx="4846" cy="38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Rectangle 19"/>
              <p:cNvSpPr>
                <a:spLocks noChangeArrowheads="1"/>
              </p:cNvSpPr>
              <p:nvPr/>
            </p:nvSpPr>
            <p:spPr bwMode="auto">
              <a:xfrm>
                <a:off x="1813447" y="4779269"/>
                <a:ext cx="5815" cy="58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Rectangle 20"/>
              <p:cNvSpPr>
                <a:spLocks noChangeArrowheads="1"/>
              </p:cNvSpPr>
              <p:nvPr/>
            </p:nvSpPr>
            <p:spPr bwMode="auto">
              <a:xfrm>
                <a:off x="1819262" y="4776361"/>
                <a:ext cx="8723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Rectangle 21"/>
              <p:cNvSpPr>
                <a:spLocks noChangeArrowheads="1"/>
              </p:cNvSpPr>
              <p:nvPr/>
            </p:nvSpPr>
            <p:spPr bwMode="auto">
              <a:xfrm>
                <a:off x="2157493" y="4776361"/>
                <a:ext cx="17445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Rectangle 22"/>
              <p:cNvSpPr>
                <a:spLocks noChangeArrowheads="1"/>
              </p:cNvSpPr>
              <p:nvPr/>
            </p:nvSpPr>
            <p:spPr bwMode="auto">
              <a:xfrm>
                <a:off x="2174938" y="4778300"/>
                <a:ext cx="969" cy="48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Freeform 23"/>
              <p:cNvSpPr>
                <a:spLocks noEditPoints="1"/>
              </p:cNvSpPr>
              <p:nvPr/>
            </p:nvSpPr>
            <p:spPr bwMode="auto">
              <a:xfrm>
                <a:off x="1808601" y="5358817"/>
                <a:ext cx="369244" cy="64932"/>
              </a:xfrm>
              <a:custGeom>
                <a:avLst/>
                <a:gdLst>
                  <a:gd name="T0" fmla="*/ 54 w 212"/>
                  <a:gd name="T1" fmla="*/ 34 h 37"/>
                  <a:gd name="T2" fmla="*/ 53 w 212"/>
                  <a:gd name="T3" fmla="*/ 33 h 37"/>
                  <a:gd name="T4" fmla="*/ 53 w 212"/>
                  <a:gd name="T5" fmla="*/ 4 h 37"/>
                  <a:gd name="T6" fmla="*/ 54 w 212"/>
                  <a:gd name="T7" fmla="*/ 3 h 37"/>
                  <a:gd name="T8" fmla="*/ 56 w 212"/>
                  <a:gd name="T9" fmla="*/ 3 h 37"/>
                  <a:gd name="T10" fmla="*/ 56 w 212"/>
                  <a:gd name="T11" fmla="*/ 4 h 37"/>
                  <a:gd name="T12" fmla="*/ 56 w 212"/>
                  <a:gd name="T13" fmla="*/ 33 h 37"/>
                  <a:gd name="T14" fmla="*/ 56 w 212"/>
                  <a:gd name="T15" fmla="*/ 34 h 37"/>
                  <a:gd name="T16" fmla="*/ 56 w 212"/>
                  <a:gd name="T17" fmla="*/ 34 h 37"/>
                  <a:gd name="T18" fmla="*/ 54 w 212"/>
                  <a:gd name="T19" fmla="*/ 34 h 37"/>
                  <a:gd name="T20" fmla="*/ 54 w 212"/>
                  <a:gd name="T21" fmla="*/ 34 h 37"/>
                  <a:gd name="T22" fmla="*/ 105 w 212"/>
                  <a:gd name="T23" fmla="*/ 34 h 37"/>
                  <a:gd name="T24" fmla="*/ 104 w 212"/>
                  <a:gd name="T25" fmla="*/ 33 h 37"/>
                  <a:gd name="T26" fmla="*/ 104 w 212"/>
                  <a:gd name="T27" fmla="*/ 4 h 37"/>
                  <a:gd name="T28" fmla="*/ 105 w 212"/>
                  <a:gd name="T29" fmla="*/ 3 h 37"/>
                  <a:gd name="T30" fmla="*/ 107 w 212"/>
                  <a:gd name="T31" fmla="*/ 3 h 37"/>
                  <a:gd name="T32" fmla="*/ 107 w 212"/>
                  <a:gd name="T33" fmla="*/ 4 h 37"/>
                  <a:gd name="T34" fmla="*/ 107 w 212"/>
                  <a:gd name="T35" fmla="*/ 33 h 37"/>
                  <a:gd name="T36" fmla="*/ 107 w 212"/>
                  <a:gd name="T37" fmla="*/ 34 h 37"/>
                  <a:gd name="T38" fmla="*/ 105 w 212"/>
                  <a:gd name="T39" fmla="*/ 34 h 37"/>
                  <a:gd name="T40" fmla="*/ 155 w 212"/>
                  <a:gd name="T41" fmla="*/ 34 h 37"/>
                  <a:gd name="T42" fmla="*/ 155 w 212"/>
                  <a:gd name="T43" fmla="*/ 33 h 37"/>
                  <a:gd name="T44" fmla="*/ 155 w 212"/>
                  <a:gd name="T45" fmla="*/ 4 h 37"/>
                  <a:gd name="T46" fmla="*/ 155 w 212"/>
                  <a:gd name="T47" fmla="*/ 3 h 37"/>
                  <a:gd name="T48" fmla="*/ 157 w 212"/>
                  <a:gd name="T49" fmla="*/ 3 h 37"/>
                  <a:gd name="T50" fmla="*/ 158 w 212"/>
                  <a:gd name="T51" fmla="*/ 4 h 37"/>
                  <a:gd name="T52" fmla="*/ 158 w 212"/>
                  <a:gd name="T53" fmla="*/ 33 h 37"/>
                  <a:gd name="T54" fmla="*/ 157 w 212"/>
                  <a:gd name="T55" fmla="*/ 34 h 37"/>
                  <a:gd name="T56" fmla="*/ 155 w 212"/>
                  <a:gd name="T57" fmla="*/ 34 h 37"/>
                  <a:gd name="T58" fmla="*/ 206 w 212"/>
                  <a:gd name="T59" fmla="*/ 0 h 37"/>
                  <a:gd name="T60" fmla="*/ 6 w 212"/>
                  <a:gd name="T61" fmla="*/ 0 h 37"/>
                  <a:gd name="T62" fmla="*/ 0 w 212"/>
                  <a:gd name="T63" fmla="*/ 6 h 37"/>
                  <a:gd name="T64" fmla="*/ 0 w 212"/>
                  <a:gd name="T65" fmla="*/ 31 h 37"/>
                  <a:gd name="T66" fmla="*/ 6 w 212"/>
                  <a:gd name="T67" fmla="*/ 37 h 37"/>
                  <a:gd name="T68" fmla="*/ 206 w 212"/>
                  <a:gd name="T69" fmla="*/ 37 h 37"/>
                  <a:gd name="T70" fmla="*/ 212 w 212"/>
                  <a:gd name="T71" fmla="*/ 31 h 37"/>
                  <a:gd name="T72" fmla="*/ 212 w 212"/>
                  <a:gd name="T73" fmla="*/ 6 h 37"/>
                  <a:gd name="T74" fmla="*/ 206 w 212"/>
                  <a:gd name="T7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37">
                    <a:moveTo>
                      <a:pt x="54" y="34"/>
                    </a:moveTo>
                    <a:cubicBezTo>
                      <a:pt x="53" y="34"/>
                      <a:pt x="53" y="33"/>
                      <a:pt x="53" y="33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4"/>
                      <a:pt x="53" y="3"/>
                      <a:pt x="54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4"/>
                      <a:pt x="56" y="4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4" y="34"/>
                      <a:pt x="54" y="34"/>
                      <a:pt x="54" y="34"/>
                    </a:cubicBezTo>
                    <a:moveTo>
                      <a:pt x="105" y="34"/>
                    </a:moveTo>
                    <a:cubicBezTo>
                      <a:pt x="104" y="34"/>
                      <a:pt x="104" y="33"/>
                      <a:pt x="104" y="33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3"/>
                      <a:pt x="105" y="3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7" y="3"/>
                      <a:pt x="107" y="4"/>
                      <a:pt x="107" y="4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107" y="33"/>
                      <a:pt x="107" y="34"/>
                      <a:pt x="107" y="34"/>
                    </a:cubicBezTo>
                    <a:cubicBezTo>
                      <a:pt x="105" y="34"/>
                      <a:pt x="105" y="34"/>
                      <a:pt x="105" y="34"/>
                    </a:cubicBezTo>
                    <a:moveTo>
                      <a:pt x="155" y="34"/>
                    </a:moveTo>
                    <a:cubicBezTo>
                      <a:pt x="155" y="34"/>
                      <a:pt x="155" y="33"/>
                      <a:pt x="155" y="33"/>
                    </a:cubicBezTo>
                    <a:cubicBezTo>
                      <a:pt x="155" y="4"/>
                      <a:pt x="155" y="4"/>
                      <a:pt x="155" y="4"/>
                    </a:cubicBezTo>
                    <a:cubicBezTo>
                      <a:pt x="155" y="4"/>
                      <a:pt x="155" y="3"/>
                      <a:pt x="155" y="3"/>
                    </a:cubicBezTo>
                    <a:cubicBezTo>
                      <a:pt x="157" y="3"/>
                      <a:pt x="157" y="3"/>
                      <a:pt x="157" y="3"/>
                    </a:cubicBezTo>
                    <a:cubicBezTo>
                      <a:pt x="157" y="3"/>
                      <a:pt x="158" y="4"/>
                      <a:pt x="158" y="4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58" y="33"/>
                      <a:pt x="157" y="34"/>
                      <a:pt x="157" y="34"/>
                    </a:cubicBezTo>
                    <a:cubicBezTo>
                      <a:pt x="155" y="34"/>
                      <a:pt x="155" y="34"/>
                      <a:pt x="155" y="34"/>
                    </a:cubicBezTo>
                    <a:moveTo>
                      <a:pt x="20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4"/>
                      <a:pt x="2" y="37"/>
                      <a:pt x="6" y="37"/>
                    </a:cubicBezTo>
                    <a:cubicBezTo>
                      <a:pt x="206" y="37"/>
                      <a:pt x="206" y="37"/>
                      <a:pt x="206" y="37"/>
                    </a:cubicBezTo>
                    <a:cubicBezTo>
                      <a:pt x="209" y="37"/>
                      <a:pt x="212" y="34"/>
                      <a:pt x="212" y="31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212" y="3"/>
                      <a:pt x="209" y="0"/>
                      <a:pt x="206" y="0"/>
                    </a:cubicBezTo>
                  </a:path>
                </a:pathLst>
              </a:custGeom>
              <a:solidFill>
                <a:srgbClr val="899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Freeform 24"/>
              <p:cNvSpPr/>
              <p:nvPr/>
            </p:nvSpPr>
            <p:spPr bwMode="auto">
              <a:xfrm>
                <a:off x="1900670" y="5364632"/>
                <a:ext cx="5815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1 w 3"/>
                  <a:gd name="T11" fmla="*/ 31 h 31"/>
                  <a:gd name="T12" fmla="*/ 3 w 3"/>
                  <a:gd name="T13" fmla="*/ 31 h 31"/>
                  <a:gd name="T14" fmla="*/ 3 w 3"/>
                  <a:gd name="T15" fmla="*/ 31 h 31"/>
                  <a:gd name="T16" fmla="*/ 3 w 3"/>
                  <a:gd name="T17" fmla="*/ 30 h 31"/>
                  <a:gd name="T18" fmla="*/ 3 w 3"/>
                  <a:gd name="T19" fmla="*/ 1 h 31"/>
                  <a:gd name="T20" fmla="*/ 3 w 3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6AB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Freeform 25"/>
              <p:cNvSpPr/>
              <p:nvPr/>
            </p:nvSpPr>
            <p:spPr bwMode="auto">
              <a:xfrm>
                <a:off x="1989831" y="5364632"/>
                <a:ext cx="4846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3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3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4A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Freeform 26"/>
              <p:cNvSpPr/>
              <p:nvPr/>
            </p:nvSpPr>
            <p:spPr bwMode="auto">
              <a:xfrm>
                <a:off x="2078992" y="5364632"/>
                <a:ext cx="4846" cy="53303"/>
              </a:xfrm>
              <a:custGeom>
                <a:avLst/>
                <a:gdLst>
                  <a:gd name="T0" fmla="*/ 2 w 3"/>
                  <a:gd name="T1" fmla="*/ 0 h 31"/>
                  <a:gd name="T2" fmla="*/ 0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0 w 3"/>
                  <a:gd name="T9" fmla="*/ 31 h 31"/>
                  <a:gd name="T10" fmla="*/ 2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2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0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rgbClr val="A8A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Freeform 27"/>
              <p:cNvSpPr/>
              <p:nvPr/>
            </p:nvSpPr>
            <p:spPr bwMode="auto">
              <a:xfrm>
                <a:off x="1836706" y="5374323"/>
                <a:ext cx="34889" cy="33920"/>
              </a:xfrm>
              <a:custGeom>
                <a:avLst/>
                <a:gdLst>
                  <a:gd name="T0" fmla="*/ 9 w 20"/>
                  <a:gd name="T1" fmla="*/ 1 h 19"/>
                  <a:gd name="T2" fmla="*/ 11 w 20"/>
                  <a:gd name="T3" fmla="*/ 1 h 19"/>
                  <a:gd name="T4" fmla="*/ 12 w 20"/>
                  <a:gd name="T5" fmla="*/ 4 h 19"/>
                  <a:gd name="T6" fmla="*/ 16 w 20"/>
                  <a:gd name="T7" fmla="*/ 6 h 19"/>
                  <a:gd name="T8" fmla="*/ 19 w 20"/>
                  <a:gd name="T9" fmla="*/ 7 h 19"/>
                  <a:gd name="T10" fmla="*/ 19 w 20"/>
                  <a:gd name="T11" fmla="*/ 8 h 19"/>
                  <a:gd name="T12" fmla="*/ 17 w 20"/>
                  <a:gd name="T13" fmla="*/ 11 h 19"/>
                  <a:gd name="T14" fmla="*/ 16 w 20"/>
                  <a:gd name="T15" fmla="*/ 14 h 19"/>
                  <a:gd name="T16" fmla="*/ 16 w 20"/>
                  <a:gd name="T17" fmla="*/ 17 h 19"/>
                  <a:gd name="T18" fmla="*/ 15 w 20"/>
                  <a:gd name="T19" fmla="*/ 18 h 19"/>
                  <a:gd name="T20" fmla="*/ 12 w 20"/>
                  <a:gd name="T21" fmla="*/ 17 h 19"/>
                  <a:gd name="T22" fmla="*/ 8 w 20"/>
                  <a:gd name="T23" fmla="*/ 17 h 19"/>
                  <a:gd name="T24" fmla="*/ 6 w 20"/>
                  <a:gd name="T25" fmla="*/ 18 h 19"/>
                  <a:gd name="T26" fmla="*/ 4 w 20"/>
                  <a:gd name="T27" fmla="*/ 17 h 19"/>
                  <a:gd name="T28" fmla="*/ 4 w 20"/>
                  <a:gd name="T29" fmla="*/ 14 h 19"/>
                  <a:gd name="T30" fmla="*/ 3 w 20"/>
                  <a:gd name="T31" fmla="*/ 11 h 19"/>
                  <a:gd name="T32" fmla="*/ 1 w 20"/>
                  <a:gd name="T33" fmla="*/ 8 h 19"/>
                  <a:gd name="T34" fmla="*/ 2 w 20"/>
                  <a:gd name="T35" fmla="*/ 7 h 19"/>
                  <a:gd name="T36" fmla="*/ 5 w 20"/>
                  <a:gd name="T37" fmla="*/ 6 h 19"/>
                  <a:gd name="T38" fmla="*/ 8 w 20"/>
                  <a:gd name="T39" fmla="*/ 4 h 19"/>
                  <a:gd name="T40" fmla="*/ 9 w 20"/>
                  <a:gd name="T4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19">
                    <a:moveTo>
                      <a:pt x="9" y="1"/>
                    </a:moveTo>
                    <a:cubicBezTo>
                      <a:pt x="10" y="0"/>
                      <a:pt x="11" y="0"/>
                      <a:pt x="11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6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7"/>
                      <a:pt x="20" y="8"/>
                      <a:pt x="19" y="8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3"/>
                      <a:pt x="16" y="14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7" y="19"/>
                      <a:pt x="16" y="19"/>
                      <a:pt x="15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9"/>
                      <a:pt x="4" y="19"/>
                      <a:pt x="4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4" y="11"/>
                      <a:pt x="3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7"/>
                      <a:pt x="2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5"/>
                      <a:pt x="8" y="4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28"/>
              <p:cNvSpPr/>
              <p:nvPr/>
            </p:nvSpPr>
            <p:spPr bwMode="auto">
              <a:xfrm>
                <a:off x="1933621" y="5376261"/>
                <a:ext cx="28105" cy="30043"/>
              </a:xfrm>
              <a:custGeom>
                <a:avLst/>
                <a:gdLst>
                  <a:gd name="T0" fmla="*/ 15 w 16"/>
                  <a:gd name="T1" fmla="*/ 6 h 17"/>
                  <a:gd name="T2" fmla="*/ 10 w 16"/>
                  <a:gd name="T3" fmla="*/ 2 h 17"/>
                  <a:gd name="T4" fmla="*/ 10 w 16"/>
                  <a:gd name="T5" fmla="*/ 1 h 17"/>
                  <a:gd name="T6" fmla="*/ 10 w 16"/>
                  <a:gd name="T7" fmla="*/ 1 h 17"/>
                  <a:gd name="T8" fmla="*/ 10 w 16"/>
                  <a:gd name="T9" fmla="*/ 1 h 17"/>
                  <a:gd name="T10" fmla="*/ 6 w 16"/>
                  <a:gd name="T11" fmla="*/ 1 h 17"/>
                  <a:gd name="T12" fmla="*/ 6 w 16"/>
                  <a:gd name="T13" fmla="*/ 2 h 17"/>
                  <a:gd name="T14" fmla="*/ 5 w 16"/>
                  <a:gd name="T15" fmla="*/ 2 h 17"/>
                  <a:gd name="T16" fmla="*/ 1 w 16"/>
                  <a:gd name="T17" fmla="*/ 6 h 17"/>
                  <a:gd name="T18" fmla="*/ 2 w 16"/>
                  <a:gd name="T19" fmla="*/ 8 h 17"/>
                  <a:gd name="T20" fmla="*/ 2 w 16"/>
                  <a:gd name="T21" fmla="*/ 15 h 17"/>
                  <a:gd name="T22" fmla="*/ 5 w 16"/>
                  <a:gd name="T23" fmla="*/ 17 h 17"/>
                  <a:gd name="T24" fmla="*/ 6 w 16"/>
                  <a:gd name="T25" fmla="*/ 17 h 17"/>
                  <a:gd name="T26" fmla="*/ 6 w 16"/>
                  <a:gd name="T27" fmla="*/ 11 h 17"/>
                  <a:gd name="T28" fmla="*/ 8 w 16"/>
                  <a:gd name="T29" fmla="*/ 8 h 17"/>
                  <a:gd name="T30" fmla="*/ 11 w 16"/>
                  <a:gd name="T31" fmla="*/ 11 h 17"/>
                  <a:gd name="T32" fmla="*/ 11 w 16"/>
                  <a:gd name="T33" fmla="*/ 17 h 17"/>
                  <a:gd name="T34" fmla="*/ 12 w 16"/>
                  <a:gd name="T35" fmla="*/ 17 h 17"/>
                  <a:gd name="T36" fmla="*/ 14 w 16"/>
                  <a:gd name="T37" fmla="*/ 15 h 17"/>
                  <a:gd name="T38" fmla="*/ 14 w 16"/>
                  <a:gd name="T39" fmla="*/ 8 h 17"/>
                  <a:gd name="T40" fmla="*/ 15 w 16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17">
                    <a:moveTo>
                      <a:pt x="15" y="6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7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3" y="17"/>
                      <a:pt x="5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9"/>
                      <a:pt x="7" y="8"/>
                      <a:pt x="8" y="8"/>
                    </a:cubicBezTo>
                    <a:cubicBezTo>
                      <a:pt x="9" y="8"/>
                      <a:pt x="11" y="9"/>
                      <a:pt x="11" y="11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6"/>
                      <a:pt x="14" y="1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7"/>
                      <a:pt x="1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Freeform 29"/>
              <p:cNvSpPr/>
              <p:nvPr/>
            </p:nvSpPr>
            <p:spPr bwMode="auto">
              <a:xfrm>
                <a:off x="2115819" y="5378200"/>
                <a:ext cx="27136" cy="28105"/>
              </a:xfrm>
              <a:custGeom>
                <a:avLst/>
                <a:gdLst>
                  <a:gd name="T0" fmla="*/ 15 w 16"/>
                  <a:gd name="T1" fmla="*/ 1 h 16"/>
                  <a:gd name="T2" fmla="*/ 14 w 16"/>
                  <a:gd name="T3" fmla="*/ 2 h 16"/>
                  <a:gd name="T4" fmla="*/ 8 w 16"/>
                  <a:gd name="T5" fmla="*/ 0 h 16"/>
                  <a:gd name="T6" fmla="*/ 0 w 16"/>
                  <a:gd name="T7" fmla="*/ 8 h 16"/>
                  <a:gd name="T8" fmla="*/ 8 w 16"/>
                  <a:gd name="T9" fmla="*/ 16 h 16"/>
                  <a:gd name="T10" fmla="*/ 14 w 16"/>
                  <a:gd name="T11" fmla="*/ 13 h 16"/>
                  <a:gd name="T12" fmla="*/ 11 w 16"/>
                  <a:gd name="T13" fmla="*/ 10 h 16"/>
                  <a:gd name="T14" fmla="*/ 8 w 16"/>
                  <a:gd name="T15" fmla="*/ 12 h 16"/>
                  <a:gd name="T16" fmla="*/ 3 w 16"/>
                  <a:gd name="T17" fmla="*/ 8 h 16"/>
                  <a:gd name="T18" fmla="*/ 8 w 16"/>
                  <a:gd name="T19" fmla="*/ 3 h 16"/>
                  <a:gd name="T20" fmla="*/ 11 w 16"/>
                  <a:gd name="T21" fmla="*/ 5 h 16"/>
                  <a:gd name="T22" fmla="*/ 10 w 16"/>
                  <a:gd name="T23" fmla="*/ 6 h 16"/>
                  <a:gd name="T24" fmla="*/ 11 w 16"/>
                  <a:gd name="T25" fmla="*/ 7 h 16"/>
                  <a:gd name="T26" fmla="*/ 14 w 16"/>
                  <a:gd name="T27" fmla="*/ 7 h 16"/>
                  <a:gd name="T28" fmla="*/ 14 w 16"/>
                  <a:gd name="T29" fmla="*/ 7 h 16"/>
                  <a:gd name="T30" fmla="*/ 15 w 16"/>
                  <a:gd name="T31" fmla="*/ 7 h 16"/>
                  <a:gd name="T32" fmla="*/ 15 w 16"/>
                  <a:gd name="T33" fmla="*/ 7 h 16"/>
                  <a:gd name="T34" fmla="*/ 16 w 16"/>
                  <a:gd name="T35" fmla="*/ 6 h 16"/>
                  <a:gd name="T36" fmla="*/ 16 w 16"/>
                  <a:gd name="T37" fmla="*/ 5 h 16"/>
                  <a:gd name="T38" fmla="*/ 16 w 16"/>
                  <a:gd name="T39" fmla="*/ 4 h 16"/>
                  <a:gd name="T40" fmla="*/ 16 w 16"/>
                  <a:gd name="T41" fmla="*/ 1 h 16"/>
                  <a:gd name="T42" fmla="*/ 15 w 16"/>
                  <a:gd name="T4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" h="16">
                    <a:moveTo>
                      <a:pt x="15" y="1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10" y="16"/>
                      <a:pt x="12" y="15"/>
                      <a:pt x="14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9" y="12"/>
                      <a:pt x="8" y="12"/>
                    </a:cubicBezTo>
                    <a:cubicBezTo>
                      <a:pt x="5" y="12"/>
                      <a:pt x="3" y="10"/>
                      <a:pt x="3" y="8"/>
                    </a:cubicBezTo>
                    <a:cubicBezTo>
                      <a:pt x="3" y="5"/>
                      <a:pt x="5" y="3"/>
                      <a:pt x="8" y="3"/>
                    </a:cubicBezTo>
                    <a:cubicBezTo>
                      <a:pt x="9" y="3"/>
                      <a:pt x="10" y="4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11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Freeform 30"/>
              <p:cNvSpPr>
                <a:spLocks noEditPoints="1"/>
              </p:cNvSpPr>
              <p:nvPr/>
            </p:nvSpPr>
            <p:spPr bwMode="auto">
              <a:xfrm>
                <a:off x="2019875" y="5376261"/>
                <a:ext cx="31013" cy="31981"/>
              </a:xfrm>
              <a:custGeom>
                <a:avLst/>
                <a:gdLst>
                  <a:gd name="T0" fmla="*/ 17 w 18"/>
                  <a:gd name="T1" fmla="*/ 13 h 18"/>
                  <a:gd name="T2" fmla="*/ 12 w 18"/>
                  <a:gd name="T3" fmla="*/ 8 h 18"/>
                  <a:gd name="T4" fmla="*/ 12 w 18"/>
                  <a:gd name="T5" fmla="*/ 6 h 18"/>
                  <a:gd name="T6" fmla="*/ 6 w 18"/>
                  <a:gd name="T7" fmla="*/ 0 h 18"/>
                  <a:gd name="T8" fmla="*/ 0 w 18"/>
                  <a:gd name="T9" fmla="*/ 6 h 18"/>
                  <a:gd name="T10" fmla="*/ 6 w 18"/>
                  <a:gd name="T11" fmla="*/ 12 h 18"/>
                  <a:gd name="T12" fmla="*/ 8 w 18"/>
                  <a:gd name="T13" fmla="*/ 12 h 18"/>
                  <a:gd name="T14" fmla="*/ 13 w 18"/>
                  <a:gd name="T15" fmla="*/ 17 h 18"/>
                  <a:gd name="T16" fmla="*/ 17 w 18"/>
                  <a:gd name="T17" fmla="*/ 17 h 18"/>
                  <a:gd name="T18" fmla="*/ 17 w 18"/>
                  <a:gd name="T19" fmla="*/ 13 h 18"/>
                  <a:gd name="T20" fmla="*/ 6 w 18"/>
                  <a:gd name="T21" fmla="*/ 9 h 18"/>
                  <a:gd name="T22" fmla="*/ 4 w 18"/>
                  <a:gd name="T23" fmla="*/ 6 h 18"/>
                  <a:gd name="T24" fmla="*/ 6 w 18"/>
                  <a:gd name="T25" fmla="*/ 3 h 18"/>
                  <a:gd name="T26" fmla="*/ 9 w 18"/>
                  <a:gd name="T27" fmla="*/ 6 h 18"/>
                  <a:gd name="T28" fmla="*/ 6 w 18"/>
                  <a:gd name="T2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8">
                    <a:moveTo>
                      <a:pt x="17" y="13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8"/>
                      <a:pt x="16" y="18"/>
                      <a:pt x="17" y="17"/>
                    </a:cubicBezTo>
                    <a:cubicBezTo>
                      <a:pt x="18" y="16"/>
                      <a:pt x="18" y="14"/>
                      <a:pt x="17" y="13"/>
                    </a:cubicBezTo>
                    <a:close/>
                    <a:moveTo>
                      <a:pt x="6" y="9"/>
                    </a:moveTo>
                    <a:cubicBezTo>
                      <a:pt x="5" y="9"/>
                      <a:pt x="4" y="8"/>
                      <a:pt x="4" y="6"/>
                    </a:cubicBezTo>
                    <a:cubicBezTo>
                      <a:pt x="4" y="5"/>
                      <a:pt x="5" y="3"/>
                      <a:pt x="6" y="3"/>
                    </a:cubicBezTo>
                    <a:cubicBezTo>
                      <a:pt x="8" y="3"/>
                      <a:pt x="9" y="5"/>
                      <a:pt x="9" y="6"/>
                    </a:cubicBezTo>
                    <a:cubicBezTo>
                      <a:pt x="9" y="8"/>
                      <a:pt x="8" y="9"/>
                      <a:pt x="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Freeform 31"/>
              <p:cNvSpPr/>
              <p:nvPr/>
            </p:nvSpPr>
            <p:spPr bwMode="auto">
              <a:xfrm>
                <a:off x="1979171" y="5472206"/>
                <a:ext cx="30044" cy="32951"/>
              </a:xfrm>
              <a:custGeom>
                <a:avLst/>
                <a:gdLst>
                  <a:gd name="T0" fmla="*/ 16 w 17"/>
                  <a:gd name="T1" fmla="*/ 7 h 19"/>
                  <a:gd name="T2" fmla="*/ 11 w 17"/>
                  <a:gd name="T3" fmla="*/ 2 h 19"/>
                  <a:gd name="T4" fmla="*/ 11 w 17"/>
                  <a:gd name="T5" fmla="*/ 2 h 19"/>
                  <a:gd name="T6" fmla="*/ 11 w 17"/>
                  <a:gd name="T7" fmla="*/ 2 h 19"/>
                  <a:gd name="T8" fmla="*/ 10 w 17"/>
                  <a:gd name="T9" fmla="*/ 1 h 19"/>
                  <a:gd name="T10" fmla="*/ 7 w 17"/>
                  <a:gd name="T11" fmla="*/ 1 h 19"/>
                  <a:gd name="T12" fmla="*/ 6 w 17"/>
                  <a:gd name="T13" fmla="*/ 2 h 19"/>
                  <a:gd name="T14" fmla="*/ 5 w 17"/>
                  <a:gd name="T15" fmla="*/ 3 h 19"/>
                  <a:gd name="T16" fmla="*/ 1 w 17"/>
                  <a:gd name="T17" fmla="*/ 7 h 19"/>
                  <a:gd name="T18" fmla="*/ 2 w 17"/>
                  <a:gd name="T19" fmla="*/ 9 h 19"/>
                  <a:gd name="T20" fmla="*/ 2 w 17"/>
                  <a:gd name="T21" fmla="*/ 16 h 19"/>
                  <a:gd name="T22" fmla="*/ 5 w 17"/>
                  <a:gd name="T23" fmla="*/ 19 h 19"/>
                  <a:gd name="T24" fmla="*/ 6 w 17"/>
                  <a:gd name="T25" fmla="*/ 19 h 19"/>
                  <a:gd name="T26" fmla="*/ 6 w 17"/>
                  <a:gd name="T27" fmla="*/ 12 h 19"/>
                  <a:gd name="T28" fmla="*/ 9 w 17"/>
                  <a:gd name="T29" fmla="*/ 9 h 19"/>
                  <a:gd name="T30" fmla="*/ 11 w 17"/>
                  <a:gd name="T31" fmla="*/ 12 h 19"/>
                  <a:gd name="T32" fmla="*/ 11 w 17"/>
                  <a:gd name="T33" fmla="*/ 19 h 19"/>
                  <a:gd name="T34" fmla="*/ 12 w 17"/>
                  <a:gd name="T35" fmla="*/ 19 h 19"/>
                  <a:gd name="T36" fmla="*/ 15 w 17"/>
                  <a:gd name="T37" fmla="*/ 16 h 19"/>
                  <a:gd name="T38" fmla="*/ 15 w 17"/>
                  <a:gd name="T39" fmla="*/ 9 h 19"/>
                  <a:gd name="T40" fmla="*/ 16 w 17"/>
                  <a:gd name="T4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9">
                    <a:moveTo>
                      <a:pt x="16" y="7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8" y="0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3" y="19"/>
                      <a:pt x="5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7" y="9"/>
                      <a:pt x="9" y="9"/>
                    </a:cubicBezTo>
                    <a:cubicBezTo>
                      <a:pt x="10" y="9"/>
                      <a:pt x="11" y="10"/>
                      <a:pt x="11" y="12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9"/>
                      <a:pt x="15" y="17"/>
                      <a:pt x="15" y="1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7" y="9"/>
                      <a:pt x="17" y="8"/>
                      <a:pt x="16" y="7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Freeform 32"/>
              <p:cNvSpPr/>
              <p:nvPr/>
            </p:nvSpPr>
            <p:spPr bwMode="auto">
              <a:xfrm>
                <a:off x="1904546" y="5478021"/>
                <a:ext cx="26167" cy="26167"/>
              </a:xfrm>
              <a:custGeom>
                <a:avLst/>
                <a:gdLst>
                  <a:gd name="T0" fmla="*/ 14 w 15"/>
                  <a:gd name="T1" fmla="*/ 1 h 15"/>
                  <a:gd name="T2" fmla="*/ 12 w 15"/>
                  <a:gd name="T3" fmla="*/ 2 h 15"/>
                  <a:gd name="T4" fmla="*/ 7 w 15"/>
                  <a:gd name="T5" fmla="*/ 0 h 15"/>
                  <a:gd name="T6" fmla="*/ 0 w 15"/>
                  <a:gd name="T7" fmla="*/ 7 h 15"/>
                  <a:gd name="T8" fmla="*/ 7 w 15"/>
                  <a:gd name="T9" fmla="*/ 15 h 15"/>
                  <a:gd name="T10" fmla="*/ 13 w 15"/>
                  <a:gd name="T11" fmla="*/ 12 h 15"/>
                  <a:gd name="T12" fmla="*/ 10 w 15"/>
                  <a:gd name="T13" fmla="*/ 9 h 15"/>
                  <a:gd name="T14" fmla="*/ 7 w 15"/>
                  <a:gd name="T15" fmla="*/ 11 h 15"/>
                  <a:gd name="T16" fmla="*/ 3 w 15"/>
                  <a:gd name="T17" fmla="*/ 7 h 15"/>
                  <a:gd name="T18" fmla="*/ 7 w 15"/>
                  <a:gd name="T19" fmla="*/ 3 h 15"/>
                  <a:gd name="T20" fmla="*/ 10 w 15"/>
                  <a:gd name="T21" fmla="*/ 4 h 15"/>
                  <a:gd name="T22" fmla="*/ 9 w 15"/>
                  <a:gd name="T23" fmla="*/ 5 h 15"/>
                  <a:gd name="T24" fmla="*/ 10 w 15"/>
                  <a:gd name="T25" fmla="*/ 7 h 15"/>
                  <a:gd name="T26" fmla="*/ 13 w 15"/>
                  <a:gd name="T27" fmla="*/ 7 h 15"/>
                  <a:gd name="T28" fmla="*/ 13 w 15"/>
                  <a:gd name="T29" fmla="*/ 7 h 15"/>
                  <a:gd name="T30" fmla="*/ 13 w 15"/>
                  <a:gd name="T31" fmla="*/ 7 h 15"/>
                  <a:gd name="T32" fmla="*/ 14 w 15"/>
                  <a:gd name="T33" fmla="*/ 7 h 15"/>
                  <a:gd name="T34" fmla="*/ 15 w 15"/>
                  <a:gd name="T35" fmla="*/ 5 h 15"/>
                  <a:gd name="T36" fmla="*/ 15 w 15"/>
                  <a:gd name="T37" fmla="*/ 5 h 15"/>
                  <a:gd name="T38" fmla="*/ 15 w 15"/>
                  <a:gd name="T39" fmla="*/ 4 h 15"/>
                  <a:gd name="T40" fmla="*/ 15 w 15"/>
                  <a:gd name="T41" fmla="*/ 1 h 15"/>
                  <a:gd name="T42" fmla="*/ 14 w 15"/>
                  <a:gd name="T4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5">
                    <a:moveTo>
                      <a:pt x="14" y="1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9" y="15"/>
                      <a:pt x="11" y="13"/>
                      <a:pt x="13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3"/>
                      <a:pt x="7" y="3"/>
                    </a:cubicBezTo>
                    <a:cubicBezTo>
                      <a:pt x="8" y="3"/>
                      <a:pt x="9" y="3"/>
                      <a:pt x="10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6"/>
                      <a:pt x="9" y="7"/>
                      <a:pt x="10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5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1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Freeform 33"/>
              <p:cNvSpPr>
                <a:spLocks noEditPoints="1"/>
              </p:cNvSpPr>
              <p:nvPr/>
            </p:nvSpPr>
            <p:spPr bwMode="auto">
              <a:xfrm>
                <a:off x="2052825" y="5476083"/>
                <a:ext cx="29074" cy="29074"/>
              </a:xfrm>
              <a:custGeom>
                <a:avLst/>
                <a:gdLst>
                  <a:gd name="T0" fmla="*/ 16 w 17"/>
                  <a:gd name="T1" fmla="*/ 12 h 17"/>
                  <a:gd name="T2" fmla="*/ 11 w 17"/>
                  <a:gd name="T3" fmla="*/ 8 h 17"/>
                  <a:gd name="T4" fmla="*/ 12 w 17"/>
                  <a:gd name="T5" fmla="*/ 6 h 17"/>
                  <a:gd name="T6" fmla="*/ 6 w 17"/>
                  <a:gd name="T7" fmla="*/ 0 h 17"/>
                  <a:gd name="T8" fmla="*/ 0 w 17"/>
                  <a:gd name="T9" fmla="*/ 6 h 17"/>
                  <a:gd name="T10" fmla="*/ 6 w 17"/>
                  <a:gd name="T11" fmla="*/ 11 h 17"/>
                  <a:gd name="T12" fmla="*/ 8 w 17"/>
                  <a:gd name="T13" fmla="*/ 11 h 17"/>
                  <a:gd name="T14" fmla="*/ 13 w 17"/>
                  <a:gd name="T15" fmla="*/ 16 h 17"/>
                  <a:gd name="T16" fmla="*/ 16 w 17"/>
                  <a:gd name="T17" fmla="*/ 16 h 17"/>
                  <a:gd name="T18" fmla="*/ 16 w 17"/>
                  <a:gd name="T19" fmla="*/ 12 h 17"/>
                  <a:gd name="T20" fmla="*/ 6 w 17"/>
                  <a:gd name="T21" fmla="*/ 8 h 17"/>
                  <a:gd name="T22" fmla="*/ 3 w 17"/>
                  <a:gd name="T23" fmla="*/ 6 h 17"/>
                  <a:gd name="T24" fmla="*/ 6 w 17"/>
                  <a:gd name="T25" fmla="*/ 3 h 17"/>
                  <a:gd name="T26" fmla="*/ 8 w 17"/>
                  <a:gd name="T27" fmla="*/ 6 h 17"/>
                  <a:gd name="T28" fmla="*/ 6 w 17"/>
                  <a:gd name="T2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7">
                    <a:moveTo>
                      <a:pt x="16" y="12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2" y="6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9"/>
                      <a:pt x="2" y="11"/>
                      <a:pt x="6" y="11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5" y="17"/>
                      <a:pt x="16" y="16"/>
                    </a:cubicBezTo>
                    <a:cubicBezTo>
                      <a:pt x="17" y="15"/>
                      <a:pt x="17" y="13"/>
                      <a:pt x="16" y="12"/>
                    </a:cubicBezTo>
                    <a:close/>
                    <a:moveTo>
                      <a:pt x="6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3" name="组合 682"/>
            <p:cNvGrpSpPr/>
            <p:nvPr/>
          </p:nvGrpSpPr>
          <p:grpSpPr>
            <a:xfrm>
              <a:off x="1853335" y="3808833"/>
              <a:ext cx="1817143" cy="904937"/>
              <a:chOff x="2521891" y="4480773"/>
              <a:chExt cx="2422857" cy="1206583"/>
            </a:xfrm>
          </p:grpSpPr>
          <p:sp>
            <p:nvSpPr>
              <p:cNvPr id="771" name="Rectangle 7"/>
              <p:cNvSpPr>
                <a:spLocks noChangeArrowheads="1"/>
              </p:cNvSpPr>
              <p:nvPr/>
            </p:nvSpPr>
            <p:spPr bwMode="auto">
              <a:xfrm>
                <a:off x="2969635" y="5044814"/>
                <a:ext cx="366336" cy="265545"/>
              </a:xfrm>
              <a:prstGeom prst="rect">
                <a:avLst/>
              </a:prstGeom>
              <a:solidFill>
                <a:srgbClr val="1A12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Rectangle 11"/>
              <p:cNvSpPr>
                <a:spLocks noChangeArrowheads="1"/>
              </p:cNvSpPr>
              <p:nvPr/>
            </p:nvSpPr>
            <p:spPr bwMode="auto">
              <a:xfrm>
                <a:off x="2952190" y="4946931"/>
                <a:ext cx="401225" cy="31981"/>
              </a:xfrm>
              <a:prstGeom prst="rect">
                <a:avLst/>
              </a:prstGeom>
              <a:solidFill>
                <a:srgbClr val="7B71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Freeform 56"/>
              <p:cNvSpPr/>
              <p:nvPr/>
            </p:nvSpPr>
            <p:spPr bwMode="auto">
              <a:xfrm>
                <a:off x="2531582" y="4480773"/>
                <a:ext cx="2413166" cy="1206583"/>
              </a:xfrm>
              <a:custGeom>
                <a:avLst/>
                <a:gdLst>
                  <a:gd name="T0" fmla="*/ 1253 w 1384"/>
                  <a:gd name="T1" fmla="*/ 617 h 691"/>
                  <a:gd name="T2" fmla="*/ 1254 w 1384"/>
                  <a:gd name="T3" fmla="*/ 611 h 691"/>
                  <a:gd name="T4" fmla="*/ 1254 w 1384"/>
                  <a:gd name="T5" fmla="*/ 49 h 691"/>
                  <a:gd name="T6" fmla="*/ 1205 w 1384"/>
                  <a:gd name="T7" fmla="*/ 0 h 691"/>
                  <a:gd name="T8" fmla="*/ 180 w 1384"/>
                  <a:gd name="T9" fmla="*/ 0 h 691"/>
                  <a:gd name="T10" fmla="*/ 130 w 1384"/>
                  <a:gd name="T11" fmla="*/ 49 h 691"/>
                  <a:gd name="T12" fmla="*/ 130 w 1384"/>
                  <a:gd name="T13" fmla="*/ 611 h 691"/>
                  <a:gd name="T14" fmla="*/ 131 w 1384"/>
                  <a:gd name="T15" fmla="*/ 617 h 691"/>
                  <a:gd name="T16" fmla="*/ 0 w 1384"/>
                  <a:gd name="T17" fmla="*/ 617 h 691"/>
                  <a:gd name="T18" fmla="*/ 0 w 1384"/>
                  <a:gd name="T19" fmla="*/ 642 h 691"/>
                  <a:gd name="T20" fmla="*/ 61 w 1384"/>
                  <a:gd name="T21" fmla="*/ 691 h 691"/>
                  <a:gd name="T22" fmla="*/ 1323 w 1384"/>
                  <a:gd name="T23" fmla="*/ 691 h 691"/>
                  <a:gd name="T24" fmla="*/ 1384 w 1384"/>
                  <a:gd name="T25" fmla="*/ 642 h 691"/>
                  <a:gd name="T26" fmla="*/ 1384 w 1384"/>
                  <a:gd name="T27" fmla="*/ 617 h 691"/>
                  <a:gd name="T28" fmla="*/ 1253 w 1384"/>
                  <a:gd name="T29" fmla="*/ 617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84" h="691">
                    <a:moveTo>
                      <a:pt x="1253" y="617"/>
                    </a:moveTo>
                    <a:cubicBezTo>
                      <a:pt x="1253" y="615"/>
                      <a:pt x="1254" y="613"/>
                      <a:pt x="1254" y="611"/>
                    </a:cubicBezTo>
                    <a:cubicBezTo>
                      <a:pt x="1254" y="49"/>
                      <a:pt x="1254" y="49"/>
                      <a:pt x="1254" y="49"/>
                    </a:cubicBezTo>
                    <a:cubicBezTo>
                      <a:pt x="1254" y="22"/>
                      <a:pt x="1232" y="0"/>
                      <a:pt x="1205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52" y="0"/>
                      <a:pt x="130" y="22"/>
                      <a:pt x="130" y="49"/>
                    </a:cubicBezTo>
                    <a:cubicBezTo>
                      <a:pt x="130" y="611"/>
                      <a:pt x="130" y="611"/>
                      <a:pt x="130" y="611"/>
                    </a:cubicBezTo>
                    <a:cubicBezTo>
                      <a:pt x="130" y="613"/>
                      <a:pt x="131" y="615"/>
                      <a:pt x="131" y="617"/>
                    </a:cubicBezTo>
                    <a:cubicBezTo>
                      <a:pt x="0" y="617"/>
                      <a:pt x="0" y="617"/>
                      <a:pt x="0" y="617"/>
                    </a:cubicBezTo>
                    <a:cubicBezTo>
                      <a:pt x="0" y="642"/>
                      <a:pt x="0" y="642"/>
                      <a:pt x="0" y="642"/>
                    </a:cubicBezTo>
                    <a:cubicBezTo>
                      <a:pt x="0" y="669"/>
                      <a:pt x="28" y="691"/>
                      <a:pt x="61" y="691"/>
                    </a:cubicBezTo>
                    <a:cubicBezTo>
                      <a:pt x="1323" y="691"/>
                      <a:pt x="1323" y="691"/>
                      <a:pt x="1323" y="691"/>
                    </a:cubicBezTo>
                    <a:cubicBezTo>
                      <a:pt x="1357" y="691"/>
                      <a:pt x="1384" y="669"/>
                      <a:pt x="1384" y="642"/>
                    </a:cubicBezTo>
                    <a:cubicBezTo>
                      <a:pt x="1384" y="617"/>
                      <a:pt x="1384" y="617"/>
                      <a:pt x="1384" y="617"/>
                    </a:cubicBezTo>
                    <a:lnTo>
                      <a:pt x="1253" y="617"/>
                    </a:lnTo>
                    <a:close/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18" name="Picture 5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510" y="4547644"/>
                <a:ext cx="1824897" cy="942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" name="Rectangle 59"/>
              <p:cNvSpPr>
                <a:spLocks noChangeArrowheads="1"/>
              </p:cNvSpPr>
              <p:nvPr/>
            </p:nvSpPr>
            <p:spPr bwMode="auto">
              <a:xfrm>
                <a:off x="2830078" y="4563150"/>
                <a:ext cx="1795822" cy="912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Oval 60"/>
              <p:cNvSpPr>
                <a:spLocks noChangeArrowheads="1"/>
              </p:cNvSpPr>
              <p:nvPr/>
            </p:nvSpPr>
            <p:spPr bwMode="auto">
              <a:xfrm>
                <a:off x="3707152" y="4491433"/>
                <a:ext cx="41673" cy="41673"/>
              </a:xfrm>
              <a:prstGeom prst="ellipse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61"/>
              <p:cNvSpPr/>
              <p:nvPr/>
            </p:nvSpPr>
            <p:spPr bwMode="auto">
              <a:xfrm>
                <a:off x="2521891" y="5547799"/>
                <a:ext cx="2412197" cy="128896"/>
              </a:xfrm>
              <a:custGeom>
                <a:avLst/>
                <a:gdLst>
                  <a:gd name="T0" fmla="*/ 0 w 1384"/>
                  <a:gd name="T1" fmla="*/ 0 h 74"/>
                  <a:gd name="T2" fmla="*/ 0 w 1384"/>
                  <a:gd name="T3" fmla="*/ 25 h 74"/>
                  <a:gd name="T4" fmla="*/ 61 w 1384"/>
                  <a:gd name="T5" fmla="*/ 74 h 74"/>
                  <a:gd name="T6" fmla="*/ 1323 w 1384"/>
                  <a:gd name="T7" fmla="*/ 74 h 74"/>
                  <a:gd name="T8" fmla="*/ 1384 w 1384"/>
                  <a:gd name="T9" fmla="*/ 25 h 74"/>
                  <a:gd name="T10" fmla="*/ 1384 w 1384"/>
                  <a:gd name="T11" fmla="*/ 0 h 74"/>
                  <a:gd name="T12" fmla="*/ 0 w 1384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4" h="74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52"/>
                      <a:pt x="27" y="74"/>
                      <a:pt x="61" y="74"/>
                    </a:cubicBezTo>
                    <a:cubicBezTo>
                      <a:pt x="1323" y="74"/>
                      <a:pt x="1323" y="74"/>
                      <a:pt x="1323" y="74"/>
                    </a:cubicBezTo>
                    <a:cubicBezTo>
                      <a:pt x="1356" y="74"/>
                      <a:pt x="1384" y="52"/>
                      <a:pt x="1384" y="25"/>
                    </a:cubicBezTo>
                    <a:cubicBezTo>
                      <a:pt x="1384" y="0"/>
                      <a:pt x="1384" y="0"/>
                      <a:pt x="138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Rectangle 62"/>
              <p:cNvSpPr>
                <a:spLocks noChangeArrowheads="1"/>
              </p:cNvSpPr>
              <p:nvPr/>
            </p:nvSpPr>
            <p:spPr bwMode="auto">
              <a:xfrm>
                <a:off x="3565658" y="5556522"/>
                <a:ext cx="322725" cy="26167"/>
              </a:xfrm>
              <a:prstGeom prst="rect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23" name="图片 822"/>
              <p:cNvPicPr>
                <a:picLocks noChangeAspect="1"/>
              </p:cNvPicPr>
              <p:nvPr/>
            </p:nvPicPr>
            <p:blipFill rotWithShape="1">
              <a:blip r:embed="rId5"/>
              <a:srcRect t="1412" r="13390"/>
              <a:stretch>
                <a:fillRect/>
              </a:stretch>
            </p:blipFill>
            <p:spPr>
              <a:xfrm>
                <a:off x="2947851" y="4772128"/>
                <a:ext cx="1669142" cy="525781"/>
              </a:xfrm>
              <a:prstGeom prst="rect">
                <a:avLst/>
              </a:prstGeom>
            </p:spPr>
          </p:pic>
        </p:grpSp>
      </p:grpSp>
      <p:sp>
        <p:nvSpPr>
          <p:cNvPr id="680" name="圆角矩形 679"/>
          <p:cNvSpPr/>
          <p:nvPr/>
        </p:nvSpPr>
        <p:spPr>
          <a:xfrm>
            <a:off x="4537864" y="4262904"/>
            <a:ext cx="1358278" cy="4539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prstClr val="white"/>
                </a:solidFill>
              </a:rPr>
              <a:t>第 </a:t>
            </a:r>
            <a:r>
              <a:rPr lang="en-US" altLang="zh-CN" sz="2000" dirty="0" smtClean="0">
                <a:solidFill>
                  <a:prstClr val="white"/>
                </a:solidFill>
              </a:rPr>
              <a:t>2 </a:t>
            </a:r>
            <a:r>
              <a:rPr lang="zh-CN" altLang="en-US" sz="2000" dirty="0">
                <a:solidFill>
                  <a:prstClr val="white"/>
                </a:solidFill>
              </a:rPr>
              <a:t>章</a:t>
            </a:r>
            <a:endParaRPr lang="zh-CN" altLang="en-US" sz="20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75069" y="1514307"/>
            <a:ext cx="5693399" cy="394154"/>
          </a:xfrm>
          <a:prstGeom prst="roundRect">
            <a:avLst>
              <a:gd name="adj" fmla="val 20658"/>
            </a:avLst>
          </a:prstGeom>
          <a:solidFill>
            <a:srgbClr val="7AB8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2951090" y="1498375"/>
            <a:ext cx="364817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2.1 Google</a:t>
            </a:r>
            <a:r>
              <a: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文件系统</a:t>
            </a:r>
            <a:r>
              <a:rPr lang="en-US" altLang="zh-CN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GFS</a:t>
            </a:r>
            <a:endParaRPr lang="zh-CN" altLang="en-US" sz="2100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圆角矩形 40"/>
          <p:cNvSpPr/>
          <p:nvPr/>
        </p:nvSpPr>
        <p:spPr>
          <a:xfrm>
            <a:off x="2875069" y="197086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3" name="矩形 62"/>
          <p:cNvSpPr/>
          <p:nvPr/>
        </p:nvSpPr>
        <p:spPr>
          <a:xfrm>
            <a:off x="2949618" y="1981649"/>
            <a:ext cx="463768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数据处理</a:t>
            </a:r>
            <a:r>
              <a:rPr lang="en-US" altLang="zh-CN" sz="2100" spc="22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MapReduce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2875069" y="2436473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6" name="矩形 35"/>
          <p:cNvSpPr/>
          <p:nvPr/>
        </p:nvSpPr>
        <p:spPr>
          <a:xfrm>
            <a:off x="2949618" y="2447253"/>
            <a:ext cx="372089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2.3 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锁服务</a:t>
            </a:r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Chubby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2875069" y="2902076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0" name="矩形 39"/>
          <p:cNvSpPr/>
          <p:nvPr/>
        </p:nvSpPr>
        <p:spPr>
          <a:xfrm>
            <a:off x="2949618" y="2912857"/>
            <a:ext cx="473398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2.4 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分布式结构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化数据表</a:t>
            </a:r>
            <a:r>
              <a:rPr lang="en-US" altLang="zh-CN" sz="2100" spc="22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Bigtable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圆角矩形 47"/>
          <p:cNvSpPr/>
          <p:nvPr/>
        </p:nvSpPr>
        <p:spPr>
          <a:xfrm>
            <a:off x="2875069" y="3367680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9" name="矩形 48"/>
          <p:cNvSpPr/>
          <p:nvPr/>
        </p:nvSpPr>
        <p:spPr>
          <a:xfrm>
            <a:off x="2949618" y="3378460"/>
            <a:ext cx="449071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2.5 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存储系统</a:t>
            </a:r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Megastore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圆角矩形 51"/>
          <p:cNvSpPr/>
          <p:nvPr/>
        </p:nvSpPr>
        <p:spPr>
          <a:xfrm>
            <a:off x="2875069" y="3833284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3" name="矩形 52"/>
          <p:cNvSpPr/>
          <p:nvPr/>
        </p:nvSpPr>
        <p:spPr>
          <a:xfrm>
            <a:off x="2949618" y="3844064"/>
            <a:ext cx="580479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2.6</a:t>
            </a:r>
            <a:r>
              <a:rPr lang="en-US" altLang="zh-C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大规模</a:t>
            </a:r>
            <a:r>
              <a:rPr lang="zh-CN" alt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分布式系统的监控基础架构</a:t>
            </a:r>
            <a:r>
              <a:rPr lang="en-US" altLang="zh-C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Dapper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圆角矩形 55"/>
          <p:cNvSpPr/>
          <p:nvPr/>
        </p:nvSpPr>
        <p:spPr>
          <a:xfrm>
            <a:off x="2875069" y="42988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7" name="矩形 56"/>
          <p:cNvSpPr/>
          <p:nvPr/>
        </p:nvSpPr>
        <p:spPr>
          <a:xfrm>
            <a:off x="2949618" y="4309668"/>
            <a:ext cx="544514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2.7 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海量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数据的交互式分析工具</a:t>
            </a:r>
            <a:r>
              <a:rPr lang="en-US" altLang="zh-CN" sz="2100" spc="22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Dremel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圆角矩形 59"/>
          <p:cNvSpPr/>
          <p:nvPr/>
        </p:nvSpPr>
        <p:spPr>
          <a:xfrm>
            <a:off x="2875069" y="4764491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1" name="矩形 60"/>
          <p:cNvSpPr/>
          <p:nvPr/>
        </p:nvSpPr>
        <p:spPr>
          <a:xfrm>
            <a:off x="2949618" y="4775272"/>
            <a:ext cx="505035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2.8 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内存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大数据分析系统</a:t>
            </a:r>
            <a:r>
              <a:rPr lang="en-US" altLang="zh-CN" sz="2100" spc="22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PowerDrill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圆角矩形 66"/>
          <p:cNvSpPr/>
          <p:nvPr/>
        </p:nvSpPr>
        <p:spPr>
          <a:xfrm>
            <a:off x="2875069" y="5230094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8" name="矩形 67"/>
          <p:cNvSpPr/>
          <p:nvPr/>
        </p:nvSpPr>
        <p:spPr>
          <a:xfrm>
            <a:off x="2949618" y="5240875"/>
            <a:ext cx="366318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2.9 Google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应用程序引擎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l="17298" t="213" r="17513" b="805"/>
          <a:stretch>
            <a:fillRect/>
          </a:stretch>
        </p:blipFill>
        <p:spPr>
          <a:xfrm>
            <a:off x="-12700" y="1019"/>
            <a:ext cx="9156700" cy="685596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2740478"/>
            <a:ext cx="9144000" cy="1774371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495045" y="2894458"/>
            <a:ext cx="8099142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100" dirty="0">
                <a:solidFill>
                  <a:schemeClr val="bg1"/>
                </a:solidFill>
                <a:latin typeface="+mn-ea"/>
              </a:rPr>
              <a:t>全球最大搜索引擎、</a:t>
            </a:r>
            <a:r>
              <a:rPr lang="en-US" altLang="zh-CN" sz="2100" dirty="0">
                <a:solidFill>
                  <a:schemeClr val="bg1"/>
                </a:solidFill>
                <a:latin typeface="+mn-ea"/>
              </a:rPr>
              <a:t>Google Maps</a:t>
            </a:r>
            <a:r>
              <a:rPr lang="zh-CN" altLang="en-US" sz="2100" dirty="0">
                <a:solidFill>
                  <a:schemeClr val="bg1"/>
                </a:solidFill>
                <a:latin typeface="+mn-ea"/>
              </a:rPr>
              <a:t>、</a:t>
            </a:r>
            <a:r>
              <a:rPr lang="en-US" altLang="zh-CN" sz="2100" dirty="0">
                <a:solidFill>
                  <a:schemeClr val="bg1"/>
                </a:solidFill>
                <a:latin typeface="+mn-ea"/>
              </a:rPr>
              <a:t>Google Earth</a:t>
            </a:r>
            <a:r>
              <a:rPr lang="zh-CN" altLang="en-US" sz="2100" dirty="0">
                <a:solidFill>
                  <a:schemeClr val="bg1"/>
                </a:solidFill>
                <a:latin typeface="+mn-ea"/>
              </a:rPr>
              <a:t>、</a:t>
            </a:r>
            <a:r>
              <a:rPr lang="en-US" altLang="zh-CN" sz="2100" dirty="0">
                <a:solidFill>
                  <a:schemeClr val="bg1"/>
                </a:solidFill>
                <a:latin typeface="+mn-ea"/>
              </a:rPr>
              <a:t>Gmail</a:t>
            </a:r>
            <a:r>
              <a:rPr lang="zh-CN" altLang="en-US" sz="2100" dirty="0">
                <a:solidFill>
                  <a:schemeClr val="bg1"/>
                </a:solidFill>
                <a:latin typeface="+mn-ea"/>
              </a:rPr>
              <a:t>、</a:t>
            </a:r>
            <a:r>
              <a:rPr lang="en-US" altLang="zh-CN" sz="2100" dirty="0">
                <a:solidFill>
                  <a:schemeClr val="bg1"/>
                </a:solidFill>
                <a:latin typeface="+mn-ea"/>
              </a:rPr>
              <a:t>YouTube</a:t>
            </a:r>
            <a:r>
              <a:rPr lang="zh-CN" altLang="en-US" sz="2100" dirty="0">
                <a:solidFill>
                  <a:schemeClr val="bg1"/>
                </a:solidFill>
                <a:latin typeface="+mn-ea"/>
              </a:rPr>
              <a:t>等。这些应用的共性在于数据量巨大，且要面向全球用户提供实时服务。</a:t>
            </a:r>
            <a:endParaRPr lang="en-US" altLang="zh-CN" sz="21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10887" y="2740478"/>
            <a:ext cx="289493" cy="1774371"/>
          </a:xfrm>
          <a:prstGeom prst="rect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906225" y="2467204"/>
            <a:ext cx="548085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2.1 Google</a:t>
            </a:r>
            <a:r>
              <a:rPr lang="zh-CN" altLang="en-US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文件系统</a:t>
            </a:r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GFS</a:t>
            </a:r>
            <a:endParaRPr lang="zh-CN" altLang="en-US" sz="3300" b="1" spc="225" dirty="0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2517518" y="3414226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775325" y="3297985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2.1.1  </a:t>
            </a:r>
            <a:r>
              <a:rPr lang="zh-CN" altLang="zh-CN" sz="2100" kern="500" spc="225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系统架构</a:t>
            </a:r>
            <a:endParaRPr lang="zh-CN" altLang="en-US" sz="2100" spc="22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75325" y="3789652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2.1.2  </a:t>
            </a:r>
            <a:r>
              <a:rPr lang="zh-CN" altLang="en-US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容错机制</a:t>
            </a:r>
            <a:endParaRPr lang="zh-CN" altLang="en-US" sz="2100" spc="225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775325" y="4271008"/>
            <a:ext cx="294022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2.1.3  </a:t>
            </a:r>
            <a:r>
              <a:rPr lang="zh-CN" altLang="en-US" sz="2100" spc="225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系统管理技术</a:t>
            </a:r>
            <a:endParaRPr lang="zh-CN" altLang="en-US" sz="2100" spc="225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/>
          <p:cNvSpPr txBox="1"/>
          <p:nvPr/>
        </p:nvSpPr>
        <p:spPr>
          <a:xfrm>
            <a:off x="404049" y="808059"/>
            <a:ext cx="2313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6"/>
                </a:solidFill>
              </a:rPr>
              <a:t>GFS</a:t>
            </a:r>
            <a:r>
              <a:rPr lang="zh-CN" altLang="en-US" sz="2400" b="1" dirty="0">
                <a:solidFill>
                  <a:schemeClr val="accent6"/>
                </a:solidFill>
              </a:rPr>
              <a:t>的系统架构</a:t>
            </a:r>
            <a:endParaRPr lang="zh-CN" altLang="en-US" sz="2400" b="1" dirty="0">
              <a:solidFill>
                <a:schemeClr val="accent6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31053" y="1552168"/>
            <a:ext cx="8528058" cy="3839765"/>
            <a:chOff x="404893" y="1225552"/>
            <a:chExt cx="11370744" cy="5119686"/>
          </a:xfrm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404893" y="1225552"/>
              <a:ext cx="9254584" cy="5109595"/>
            </a:xfrm>
            <a:custGeom>
              <a:avLst/>
              <a:gdLst>
                <a:gd name="T0" fmla="*/ 1146 w 1938"/>
                <a:gd name="T1" fmla="*/ 919 h 1069"/>
                <a:gd name="T2" fmla="*/ 1178 w 1938"/>
                <a:gd name="T3" fmla="*/ 988 h 1069"/>
                <a:gd name="T4" fmla="*/ 1252 w 1938"/>
                <a:gd name="T5" fmla="*/ 991 h 1069"/>
                <a:gd name="T6" fmla="*/ 1191 w 1938"/>
                <a:gd name="T7" fmla="*/ 1063 h 1069"/>
                <a:gd name="T8" fmla="*/ 1142 w 1938"/>
                <a:gd name="T9" fmla="*/ 1014 h 1069"/>
                <a:gd name="T10" fmla="*/ 1006 w 1938"/>
                <a:gd name="T11" fmla="*/ 1007 h 1069"/>
                <a:gd name="T12" fmla="*/ 1046 w 1938"/>
                <a:gd name="T13" fmla="*/ 973 h 1069"/>
                <a:gd name="T14" fmla="*/ 1111 w 1938"/>
                <a:gd name="T15" fmla="*/ 1047 h 1069"/>
                <a:gd name="T16" fmla="*/ 1038 w 1938"/>
                <a:gd name="T17" fmla="*/ 1043 h 1069"/>
                <a:gd name="T18" fmla="*/ 1001 w 1938"/>
                <a:gd name="T19" fmla="*/ 919 h 1069"/>
                <a:gd name="T20" fmla="*/ 953 w 1938"/>
                <a:gd name="T21" fmla="*/ 790 h 1069"/>
                <a:gd name="T22" fmla="*/ 86 w 1938"/>
                <a:gd name="T23" fmla="*/ 780 h 1069"/>
                <a:gd name="T24" fmla="*/ 68 w 1938"/>
                <a:gd name="T25" fmla="*/ 279 h 1069"/>
                <a:gd name="T26" fmla="*/ 109 w 1938"/>
                <a:gd name="T27" fmla="*/ 278 h 1069"/>
                <a:gd name="T28" fmla="*/ 964 w 1938"/>
                <a:gd name="T29" fmla="*/ 782 h 1069"/>
                <a:gd name="T30" fmla="*/ 941 w 1938"/>
                <a:gd name="T31" fmla="*/ 750 h 1069"/>
                <a:gd name="T32" fmla="*/ 209 w 1938"/>
                <a:gd name="T33" fmla="*/ 735 h 1069"/>
                <a:gd name="T34" fmla="*/ 0 w 1938"/>
                <a:gd name="T35" fmla="*/ 216 h 1069"/>
                <a:gd name="T36" fmla="*/ 318 w 1938"/>
                <a:gd name="T37" fmla="*/ 130 h 1069"/>
                <a:gd name="T38" fmla="*/ 970 w 1938"/>
                <a:gd name="T39" fmla="*/ 133 h 1069"/>
                <a:gd name="T40" fmla="*/ 319 w 1938"/>
                <a:gd name="T41" fmla="*/ 136 h 1069"/>
                <a:gd name="T42" fmla="*/ 339 w 1938"/>
                <a:gd name="T43" fmla="*/ 191 h 1069"/>
                <a:gd name="T44" fmla="*/ 339 w 1938"/>
                <a:gd name="T45" fmla="*/ 194 h 1069"/>
                <a:gd name="T46" fmla="*/ 319 w 1938"/>
                <a:gd name="T47" fmla="*/ 216 h 1069"/>
                <a:gd name="T48" fmla="*/ 940 w 1938"/>
                <a:gd name="T49" fmla="*/ 745 h 1069"/>
                <a:gd name="T50" fmla="*/ 965 w 1938"/>
                <a:gd name="T51" fmla="*/ 720 h 1069"/>
                <a:gd name="T52" fmla="*/ 1013 w 1938"/>
                <a:gd name="T53" fmla="*/ 532 h 1069"/>
                <a:gd name="T54" fmla="*/ 1035 w 1938"/>
                <a:gd name="T55" fmla="*/ 533 h 1069"/>
                <a:gd name="T56" fmla="*/ 1073 w 1938"/>
                <a:gd name="T57" fmla="*/ 719 h 1069"/>
                <a:gd name="T58" fmla="*/ 1072 w 1938"/>
                <a:gd name="T59" fmla="*/ 501 h 1069"/>
                <a:gd name="T60" fmla="*/ 971 w 1938"/>
                <a:gd name="T61" fmla="*/ 14 h 1069"/>
                <a:gd name="T62" fmla="*/ 1938 w 1938"/>
                <a:gd name="T63" fmla="*/ 3 h 1069"/>
                <a:gd name="T64" fmla="*/ 1886 w 1938"/>
                <a:gd name="T65" fmla="*/ 691 h 1069"/>
                <a:gd name="T66" fmla="*/ 1873 w 1938"/>
                <a:gd name="T67" fmla="*/ 687 h 1069"/>
                <a:gd name="T68" fmla="*/ 1077 w 1938"/>
                <a:gd name="T69" fmla="*/ 501 h 1069"/>
                <a:gd name="T70" fmla="*/ 1075 w 1938"/>
                <a:gd name="T71" fmla="*/ 720 h 1069"/>
                <a:gd name="T72" fmla="*/ 1934 w 1938"/>
                <a:gd name="T73" fmla="*/ 496 h 1069"/>
                <a:gd name="T74" fmla="*/ 976 w 1938"/>
                <a:gd name="T75" fmla="*/ 496 h 1069"/>
                <a:gd name="T76" fmla="*/ 1493 w 1938"/>
                <a:gd name="T77" fmla="*/ 818 h 1069"/>
                <a:gd name="T78" fmla="*/ 1492 w 1938"/>
                <a:gd name="T79" fmla="*/ 915 h 1069"/>
                <a:gd name="T80" fmla="*/ 969 w 1938"/>
                <a:gd name="T81" fmla="*/ 915 h 1069"/>
                <a:gd name="T82" fmla="*/ 4 w 1938"/>
                <a:gd name="T83" fmla="*/ 4 h 1069"/>
                <a:gd name="T84" fmla="*/ 314 w 1938"/>
                <a:gd name="T85" fmla="*/ 4 h 1069"/>
                <a:gd name="T86" fmla="*/ 4 w 1938"/>
                <a:gd name="T87" fmla="*/ 211 h 1069"/>
                <a:gd name="T88" fmla="*/ 1182 w 1938"/>
                <a:gd name="T89" fmla="*/ 994 h 1069"/>
                <a:gd name="T90" fmla="*/ 1238 w 1938"/>
                <a:gd name="T91" fmla="*/ 1058 h 1069"/>
                <a:gd name="T92" fmla="*/ 1182 w 1938"/>
                <a:gd name="T93" fmla="*/ 994 h 1069"/>
                <a:gd name="T94" fmla="*/ 1042 w 1938"/>
                <a:gd name="T95" fmla="*/ 1043 h 1069"/>
                <a:gd name="T96" fmla="*/ 1107 w 1938"/>
                <a:gd name="T97" fmla="*/ 1048 h 1069"/>
                <a:gd name="T98" fmla="*/ 1241 w 1938"/>
                <a:gd name="T99" fmla="*/ 991 h 1069"/>
                <a:gd name="T100" fmla="*/ 1187 w 1938"/>
                <a:gd name="T101" fmla="*/ 990 h 1069"/>
                <a:gd name="T102" fmla="*/ 1048 w 1938"/>
                <a:gd name="T103" fmla="*/ 977 h 1069"/>
                <a:gd name="T104" fmla="*/ 1101 w 1938"/>
                <a:gd name="T105" fmla="*/ 978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38" h="1069">
                  <a:moveTo>
                    <a:pt x="1497" y="720"/>
                  </a:moveTo>
                  <a:cubicBezTo>
                    <a:pt x="1497" y="787"/>
                    <a:pt x="1497" y="852"/>
                    <a:pt x="1497" y="919"/>
                  </a:cubicBezTo>
                  <a:cubicBezTo>
                    <a:pt x="1380" y="919"/>
                    <a:pt x="1263" y="919"/>
                    <a:pt x="1146" y="919"/>
                  </a:cubicBezTo>
                  <a:cubicBezTo>
                    <a:pt x="1146" y="949"/>
                    <a:pt x="1146" y="979"/>
                    <a:pt x="1146" y="1009"/>
                  </a:cubicBezTo>
                  <a:cubicBezTo>
                    <a:pt x="1156" y="1009"/>
                    <a:pt x="1167" y="1009"/>
                    <a:pt x="1178" y="1009"/>
                  </a:cubicBezTo>
                  <a:cubicBezTo>
                    <a:pt x="1178" y="1002"/>
                    <a:pt x="1179" y="995"/>
                    <a:pt x="1178" y="988"/>
                  </a:cubicBezTo>
                  <a:cubicBezTo>
                    <a:pt x="1178" y="981"/>
                    <a:pt x="1181" y="976"/>
                    <a:pt x="1188" y="973"/>
                  </a:cubicBezTo>
                  <a:cubicBezTo>
                    <a:pt x="1205" y="965"/>
                    <a:pt x="1223" y="965"/>
                    <a:pt x="1240" y="972"/>
                  </a:cubicBezTo>
                  <a:cubicBezTo>
                    <a:pt x="1248" y="975"/>
                    <a:pt x="1252" y="982"/>
                    <a:pt x="1252" y="991"/>
                  </a:cubicBezTo>
                  <a:cubicBezTo>
                    <a:pt x="1252" y="1008"/>
                    <a:pt x="1251" y="1026"/>
                    <a:pt x="1252" y="1044"/>
                  </a:cubicBezTo>
                  <a:cubicBezTo>
                    <a:pt x="1253" y="1054"/>
                    <a:pt x="1248" y="1060"/>
                    <a:pt x="1239" y="1063"/>
                  </a:cubicBezTo>
                  <a:cubicBezTo>
                    <a:pt x="1224" y="1069"/>
                    <a:pt x="1207" y="1068"/>
                    <a:pt x="1191" y="1063"/>
                  </a:cubicBezTo>
                  <a:cubicBezTo>
                    <a:pt x="1183" y="1060"/>
                    <a:pt x="1178" y="1054"/>
                    <a:pt x="1178" y="1044"/>
                  </a:cubicBezTo>
                  <a:cubicBezTo>
                    <a:pt x="1179" y="1034"/>
                    <a:pt x="1178" y="1025"/>
                    <a:pt x="1178" y="1014"/>
                  </a:cubicBezTo>
                  <a:cubicBezTo>
                    <a:pt x="1166" y="1014"/>
                    <a:pt x="1155" y="1014"/>
                    <a:pt x="1142" y="1014"/>
                  </a:cubicBezTo>
                  <a:cubicBezTo>
                    <a:pt x="1142" y="982"/>
                    <a:pt x="1142" y="951"/>
                    <a:pt x="1142" y="920"/>
                  </a:cubicBezTo>
                  <a:cubicBezTo>
                    <a:pt x="1096" y="920"/>
                    <a:pt x="1051" y="920"/>
                    <a:pt x="1006" y="920"/>
                  </a:cubicBezTo>
                  <a:cubicBezTo>
                    <a:pt x="1006" y="949"/>
                    <a:pt x="1006" y="978"/>
                    <a:pt x="1006" y="1007"/>
                  </a:cubicBezTo>
                  <a:cubicBezTo>
                    <a:pt x="1016" y="1007"/>
                    <a:pt x="1026" y="1007"/>
                    <a:pt x="1038" y="1007"/>
                  </a:cubicBezTo>
                  <a:cubicBezTo>
                    <a:pt x="1038" y="1001"/>
                    <a:pt x="1039" y="994"/>
                    <a:pt x="1038" y="988"/>
                  </a:cubicBezTo>
                  <a:cubicBezTo>
                    <a:pt x="1037" y="981"/>
                    <a:pt x="1040" y="976"/>
                    <a:pt x="1046" y="973"/>
                  </a:cubicBezTo>
                  <a:cubicBezTo>
                    <a:pt x="1065" y="965"/>
                    <a:pt x="1084" y="964"/>
                    <a:pt x="1102" y="974"/>
                  </a:cubicBezTo>
                  <a:cubicBezTo>
                    <a:pt x="1106" y="976"/>
                    <a:pt x="1111" y="983"/>
                    <a:pt x="1111" y="989"/>
                  </a:cubicBezTo>
                  <a:cubicBezTo>
                    <a:pt x="1112" y="1008"/>
                    <a:pt x="1111" y="1028"/>
                    <a:pt x="1111" y="1047"/>
                  </a:cubicBezTo>
                  <a:cubicBezTo>
                    <a:pt x="1112" y="1056"/>
                    <a:pt x="1105" y="1060"/>
                    <a:pt x="1098" y="1063"/>
                  </a:cubicBezTo>
                  <a:cubicBezTo>
                    <a:pt x="1083" y="1069"/>
                    <a:pt x="1067" y="1068"/>
                    <a:pt x="1051" y="1063"/>
                  </a:cubicBezTo>
                  <a:cubicBezTo>
                    <a:pt x="1042" y="1060"/>
                    <a:pt x="1037" y="1053"/>
                    <a:pt x="1038" y="1043"/>
                  </a:cubicBezTo>
                  <a:cubicBezTo>
                    <a:pt x="1038" y="1033"/>
                    <a:pt x="1038" y="1023"/>
                    <a:pt x="1038" y="1012"/>
                  </a:cubicBezTo>
                  <a:cubicBezTo>
                    <a:pt x="1026" y="1012"/>
                    <a:pt x="1014" y="1012"/>
                    <a:pt x="1001" y="1012"/>
                  </a:cubicBezTo>
                  <a:cubicBezTo>
                    <a:pt x="1001" y="981"/>
                    <a:pt x="1001" y="951"/>
                    <a:pt x="1001" y="919"/>
                  </a:cubicBezTo>
                  <a:cubicBezTo>
                    <a:pt x="989" y="919"/>
                    <a:pt x="978" y="919"/>
                    <a:pt x="965" y="919"/>
                  </a:cubicBezTo>
                  <a:cubicBezTo>
                    <a:pt x="965" y="876"/>
                    <a:pt x="965" y="834"/>
                    <a:pt x="965" y="790"/>
                  </a:cubicBezTo>
                  <a:cubicBezTo>
                    <a:pt x="960" y="790"/>
                    <a:pt x="956" y="790"/>
                    <a:pt x="953" y="790"/>
                  </a:cubicBezTo>
                  <a:cubicBezTo>
                    <a:pt x="669" y="790"/>
                    <a:pt x="386" y="790"/>
                    <a:pt x="102" y="790"/>
                  </a:cubicBezTo>
                  <a:cubicBezTo>
                    <a:pt x="100" y="790"/>
                    <a:pt x="98" y="790"/>
                    <a:pt x="96" y="790"/>
                  </a:cubicBezTo>
                  <a:cubicBezTo>
                    <a:pt x="88" y="792"/>
                    <a:pt x="86" y="788"/>
                    <a:pt x="86" y="780"/>
                  </a:cubicBezTo>
                  <a:cubicBezTo>
                    <a:pt x="86" y="613"/>
                    <a:pt x="86" y="446"/>
                    <a:pt x="86" y="279"/>
                  </a:cubicBezTo>
                  <a:cubicBezTo>
                    <a:pt x="86" y="275"/>
                    <a:pt x="86" y="271"/>
                    <a:pt x="86" y="265"/>
                  </a:cubicBezTo>
                  <a:cubicBezTo>
                    <a:pt x="79" y="270"/>
                    <a:pt x="75" y="274"/>
                    <a:pt x="68" y="279"/>
                  </a:cubicBezTo>
                  <a:cubicBezTo>
                    <a:pt x="75" y="257"/>
                    <a:pt x="82" y="238"/>
                    <a:pt x="90" y="216"/>
                  </a:cubicBezTo>
                  <a:cubicBezTo>
                    <a:pt x="97" y="238"/>
                    <a:pt x="104" y="257"/>
                    <a:pt x="111" y="276"/>
                  </a:cubicBezTo>
                  <a:cubicBezTo>
                    <a:pt x="110" y="277"/>
                    <a:pt x="110" y="277"/>
                    <a:pt x="109" y="278"/>
                  </a:cubicBezTo>
                  <a:cubicBezTo>
                    <a:pt x="105" y="274"/>
                    <a:pt x="101" y="270"/>
                    <a:pt x="95" y="266"/>
                  </a:cubicBezTo>
                  <a:cubicBezTo>
                    <a:pt x="95" y="438"/>
                    <a:pt x="95" y="610"/>
                    <a:pt x="95" y="782"/>
                  </a:cubicBezTo>
                  <a:cubicBezTo>
                    <a:pt x="384" y="782"/>
                    <a:pt x="674" y="782"/>
                    <a:pt x="964" y="782"/>
                  </a:cubicBezTo>
                  <a:cubicBezTo>
                    <a:pt x="964" y="772"/>
                    <a:pt x="964" y="761"/>
                    <a:pt x="964" y="749"/>
                  </a:cubicBezTo>
                  <a:cubicBezTo>
                    <a:pt x="955" y="752"/>
                    <a:pt x="947" y="755"/>
                    <a:pt x="937" y="758"/>
                  </a:cubicBezTo>
                  <a:cubicBezTo>
                    <a:pt x="938" y="755"/>
                    <a:pt x="939" y="753"/>
                    <a:pt x="941" y="750"/>
                  </a:cubicBezTo>
                  <a:cubicBezTo>
                    <a:pt x="937" y="750"/>
                    <a:pt x="934" y="750"/>
                    <a:pt x="930" y="750"/>
                  </a:cubicBezTo>
                  <a:cubicBezTo>
                    <a:pt x="695" y="750"/>
                    <a:pt x="459" y="750"/>
                    <a:pt x="224" y="750"/>
                  </a:cubicBezTo>
                  <a:cubicBezTo>
                    <a:pt x="209" y="750"/>
                    <a:pt x="209" y="750"/>
                    <a:pt x="209" y="735"/>
                  </a:cubicBezTo>
                  <a:cubicBezTo>
                    <a:pt x="209" y="566"/>
                    <a:pt x="209" y="397"/>
                    <a:pt x="209" y="228"/>
                  </a:cubicBezTo>
                  <a:cubicBezTo>
                    <a:pt x="209" y="225"/>
                    <a:pt x="209" y="221"/>
                    <a:pt x="209" y="216"/>
                  </a:cubicBezTo>
                  <a:cubicBezTo>
                    <a:pt x="139" y="216"/>
                    <a:pt x="70" y="216"/>
                    <a:pt x="0" y="216"/>
                  </a:cubicBezTo>
                  <a:cubicBezTo>
                    <a:pt x="0" y="144"/>
                    <a:pt x="0" y="72"/>
                    <a:pt x="0" y="0"/>
                  </a:cubicBezTo>
                  <a:cubicBezTo>
                    <a:pt x="106" y="0"/>
                    <a:pt x="212" y="0"/>
                    <a:pt x="318" y="0"/>
                  </a:cubicBezTo>
                  <a:cubicBezTo>
                    <a:pt x="318" y="43"/>
                    <a:pt x="318" y="86"/>
                    <a:pt x="318" y="130"/>
                  </a:cubicBezTo>
                  <a:cubicBezTo>
                    <a:pt x="527" y="130"/>
                    <a:pt x="735" y="130"/>
                    <a:pt x="944" y="130"/>
                  </a:cubicBezTo>
                  <a:cubicBezTo>
                    <a:pt x="943" y="128"/>
                    <a:pt x="941" y="126"/>
                    <a:pt x="940" y="123"/>
                  </a:cubicBezTo>
                  <a:cubicBezTo>
                    <a:pt x="950" y="126"/>
                    <a:pt x="959" y="129"/>
                    <a:pt x="970" y="133"/>
                  </a:cubicBezTo>
                  <a:cubicBezTo>
                    <a:pt x="959" y="137"/>
                    <a:pt x="951" y="140"/>
                    <a:pt x="941" y="143"/>
                  </a:cubicBezTo>
                  <a:cubicBezTo>
                    <a:pt x="942" y="140"/>
                    <a:pt x="942" y="138"/>
                    <a:pt x="943" y="136"/>
                  </a:cubicBezTo>
                  <a:cubicBezTo>
                    <a:pt x="735" y="136"/>
                    <a:pt x="527" y="136"/>
                    <a:pt x="319" y="136"/>
                  </a:cubicBezTo>
                  <a:cubicBezTo>
                    <a:pt x="319" y="154"/>
                    <a:pt x="319" y="172"/>
                    <a:pt x="319" y="190"/>
                  </a:cubicBezTo>
                  <a:cubicBezTo>
                    <a:pt x="326" y="188"/>
                    <a:pt x="334" y="186"/>
                    <a:pt x="342" y="183"/>
                  </a:cubicBezTo>
                  <a:cubicBezTo>
                    <a:pt x="341" y="186"/>
                    <a:pt x="341" y="188"/>
                    <a:pt x="339" y="191"/>
                  </a:cubicBezTo>
                  <a:cubicBezTo>
                    <a:pt x="550" y="191"/>
                    <a:pt x="759" y="191"/>
                    <a:pt x="968" y="191"/>
                  </a:cubicBezTo>
                  <a:cubicBezTo>
                    <a:pt x="968" y="192"/>
                    <a:pt x="968" y="193"/>
                    <a:pt x="968" y="194"/>
                  </a:cubicBezTo>
                  <a:cubicBezTo>
                    <a:pt x="759" y="194"/>
                    <a:pt x="550" y="194"/>
                    <a:pt x="339" y="194"/>
                  </a:cubicBezTo>
                  <a:cubicBezTo>
                    <a:pt x="341" y="198"/>
                    <a:pt x="341" y="200"/>
                    <a:pt x="343" y="203"/>
                  </a:cubicBezTo>
                  <a:cubicBezTo>
                    <a:pt x="335" y="200"/>
                    <a:pt x="327" y="198"/>
                    <a:pt x="319" y="195"/>
                  </a:cubicBezTo>
                  <a:cubicBezTo>
                    <a:pt x="319" y="202"/>
                    <a:pt x="319" y="208"/>
                    <a:pt x="319" y="216"/>
                  </a:cubicBezTo>
                  <a:cubicBezTo>
                    <a:pt x="283" y="216"/>
                    <a:pt x="248" y="216"/>
                    <a:pt x="213" y="216"/>
                  </a:cubicBezTo>
                  <a:cubicBezTo>
                    <a:pt x="213" y="393"/>
                    <a:pt x="213" y="569"/>
                    <a:pt x="213" y="745"/>
                  </a:cubicBezTo>
                  <a:cubicBezTo>
                    <a:pt x="455" y="745"/>
                    <a:pt x="698" y="745"/>
                    <a:pt x="940" y="745"/>
                  </a:cubicBezTo>
                  <a:cubicBezTo>
                    <a:pt x="939" y="743"/>
                    <a:pt x="938" y="741"/>
                    <a:pt x="937" y="738"/>
                  </a:cubicBezTo>
                  <a:cubicBezTo>
                    <a:pt x="947" y="741"/>
                    <a:pt x="955" y="744"/>
                    <a:pt x="965" y="747"/>
                  </a:cubicBezTo>
                  <a:cubicBezTo>
                    <a:pt x="965" y="737"/>
                    <a:pt x="965" y="729"/>
                    <a:pt x="965" y="720"/>
                  </a:cubicBezTo>
                  <a:cubicBezTo>
                    <a:pt x="984" y="720"/>
                    <a:pt x="1002" y="720"/>
                    <a:pt x="1021" y="720"/>
                  </a:cubicBezTo>
                  <a:cubicBezTo>
                    <a:pt x="1021" y="656"/>
                    <a:pt x="1021" y="592"/>
                    <a:pt x="1021" y="528"/>
                  </a:cubicBezTo>
                  <a:cubicBezTo>
                    <a:pt x="1018" y="530"/>
                    <a:pt x="1016" y="531"/>
                    <a:pt x="1013" y="532"/>
                  </a:cubicBezTo>
                  <a:cubicBezTo>
                    <a:pt x="1016" y="522"/>
                    <a:pt x="1019" y="514"/>
                    <a:pt x="1022" y="505"/>
                  </a:cubicBezTo>
                  <a:cubicBezTo>
                    <a:pt x="1023" y="505"/>
                    <a:pt x="1024" y="505"/>
                    <a:pt x="1025" y="505"/>
                  </a:cubicBezTo>
                  <a:cubicBezTo>
                    <a:pt x="1028" y="513"/>
                    <a:pt x="1031" y="522"/>
                    <a:pt x="1035" y="533"/>
                  </a:cubicBezTo>
                  <a:cubicBezTo>
                    <a:pt x="1031" y="531"/>
                    <a:pt x="1029" y="530"/>
                    <a:pt x="1027" y="528"/>
                  </a:cubicBezTo>
                  <a:cubicBezTo>
                    <a:pt x="1027" y="592"/>
                    <a:pt x="1027" y="655"/>
                    <a:pt x="1027" y="719"/>
                  </a:cubicBezTo>
                  <a:cubicBezTo>
                    <a:pt x="1042" y="719"/>
                    <a:pt x="1057" y="719"/>
                    <a:pt x="1073" y="719"/>
                  </a:cubicBezTo>
                  <a:cubicBezTo>
                    <a:pt x="1070" y="710"/>
                    <a:pt x="1068" y="701"/>
                    <a:pt x="1064" y="691"/>
                  </a:cubicBezTo>
                  <a:cubicBezTo>
                    <a:pt x="1067" y="692"/>
                    <a:pt x="1069" y="693"/>
                    <a:pt x="1072" y="694"/>
                  </a:cubicBezTo>
                  <a:cubicBezTo>
                    <a:pt x="1072" y="630"/>
                    <a:pt x="1072" y="566"/>
                    <a:pt x="1072" y="501"/>
                  </a:cubicBezTo>
                  <a:cubicBezTo>
                    <a:pt x="1039" y="501"/>
                    <a:pt x="1006" y="501"/>
                    <a:pt x="972" y="501"/>
                  </a:cubicBezTo>
                  <a:cubicBezTo>
                    <a:pt x="971" y="496"/>
                    <a:pt x="971" y="493"/>
                    <a:pt x="971" y="490"/>
                  </a:cubicBezTo>
                  <a:cubicBezTo>
                    <a:pt x="971" y="331"/>
                    <a:pt x="971" y="172"/>
                    <a:pt x="971" y="14"/>
                  </a:cubicBezTo>
                  <a:cubicBezTo>
                    <a:pt x="971" y="5"/>
                    <a:pt x="973" y="2"/>
                    <a:pt x="982" y="2"/>
                  </a:cubicBezTo>
                  <a:cubicBezTo>
                    <a:pt x="1297" y="3"/>
                    <a:pt x="1612" y="3"/>
                    <a:pt x="1928" y="3"/>
                  </a:cubicBezTo>
                  <a:cubicBezTo>
                    <a:pt x="1931" y="3"/>
                    <a:pt x="1934" y="3"/>
                    <a:pt x="1938" y="3"/>
                  </a:cubicBezTo>
                  <a:cubicBezTo>
                    <a:pt x="1938" y="169"/>
                    <a:pt x="1938" y="334"/>
                    <a:pt x="1938" y="500"/>
                  </a:cubicBezTo>
                  <a:cubicBezTo>
                    <a:pt x="1921" y="500"/>
                    <a:pt x="1904" y="500"/>
                    <a:pt x="1886" y="500"/>
                  </a:cubicBezTo>
                  <a:cubicBezTo>
                    <a:pt x="1886" y="564"/>
                    <a:pt x="1886" y="627"/>
                    <a:pt x="1886" y="691"/>
                  </a:cubicBezTo>
                  <a:cubicBezTo>
                    <a:pt x="1888" y="690"/>
                    <a:pt x="1890" y="689"/>
                    <a:pt x="1894" y="687"/>
                  </a:cubicBezTo>
                  <a:cubicBezTo>
                    <a:pt x="1890" y="697"/>
                    <a:pt x="1887" y="706"/>
                    <a:pt x="1884" y="717"/>
                  </a:cubicBezTo>
                  <a:cubicBezTo>
                    <a:pt x="1880" y="706"/>
                    <a:pt x="1877" y="697"/>
                    <a:pt x="1873" y="687"/>
                  </a:cubicBezTo>
                  <a:cubicBezTo>
                    <a:pt x="1876" y="688"/>
                    <a:pt x="1878" y="689"/>
                    <a:pt x="1881" y="691"/>
                  </a:cubicBezTo>
                  <a:cubicBezTo>
                    <a:pt x="1881" y="627"/>
                    <a:pt x="1881" y="564"/>
                    <a:pt x="1881" y="501"/>
                  </a:cubicBezTo>
                  <a:cubicBezTo>
                    <a:pt x="1613" y="501"/>
                    <a:pt x="1345" y="501"/>
                    <a:pt x="1077" y="501"/>
                  </a:cubicBezTo>
                  <a:cubicBezTo>
                    <a:pt x="1077" y="565"/>
                    <a:pt x="1077" y="629"/>
                    <a:pt x="1077" y="694"/>
                  </a:cubicBezTo>
                  <a:cubicBezTo>
                    <a:pt x="1079" y="693"/>
                    <a:pt x="1081" y="692"/>
                    <a:pt x="1084" y="690"/>
                  </a:cubicBezTo>
                  <a:cubicBezTo>
                    <a:pt x="1081" y="701"/>
                    <a:pt x="1078" y="710"/>
                    <a:pt x="1075" y="720"/>
                  </a:cubicBezTo>
                  <a:cubicBezTo>
                    <a:pt x="1216" y="720"/>
                    <a:pt x="1356" y="720"/>
                    <a:pt x="1497" y="720"/>
                  </a:cubicBezTo>
                  <a:close/>
                  <a:moveTo>
                    <a:pt x="976" y="496"/>
                  </a:moveTo>
                  <a:cubicBezTo>
                    <a:pt x="1296" y="496"/>
                    <a:pt x="1615" y="496"/>
                    <a:pt x="1934" y="496"/>
                  </a:cubicBezTo>
                  <a:cubicBezTo>
                    <a:pt x="1934" y="333"/>
                    <a:pt x="1934" y="170"/>
                    <a:pt x="1934" y="7"/>
                  </a:cubicBezTo>
                  <a:cubicBezTo>
                    <a:pt x="1614" y="7"/>
                    <a:pt x="1295" y="7"/>
                    <a:pt x="976" y="7"/>
                  </a:cubicBezTo>
                  <a:cubicBezTo>
                    <a:pt x="976" y="171"/>
                    <a:pt x="976" y="333"/>
                    <a:pt x="976" y="496"/>
                  </a:cubicBezTo>
                  <a:close/>
                  <a:moveTo>
                    <a:pt x="969" y="724"/>
                  </a:moveTo>
                  <a:cubicBezTo>
                    <a:pt x="969" y="756"/>
                    <a:pt x="969" y="787"/>
                    <a:pt x="969" y="818"/>
                  </a:cubicBezTo>
                  <a:cubicBezTo>
                    <a:pt x="1144" y="818"/>
                    <a:pt x="1318" y="818"/>
                    <a:pt x="1493" y="818"/>
                  </a:cubicBezTo>
                  <a:cubicBezTo>
                    <a:pt x="1493" y="787"/>
                    <a:pt x="1493" y="756"/>
                    <a:pt x="1493" y="724"/>
                  </a:cubicBezTo>
                  <a:cubicBezTo>
                    <a:pt x="1318" y="724"/>
                    <a:pt x="1144" y="724"/>
                    <a:pt x="969" y="724"/>
                  </a:cubicBezTo>
                  <a:close/>
                  <a:moveTo>
                    <a:pt x="1492" y="915"/>
                  </a:moveTo>
                  <a:cubicBezTo>
                    <a:pt x="1492" y="884"/>
                    <a:pt x="1492" y="853"/>
                    <a:pt x="1492" y="824"/>
                  </a:cubicBezTo>
                  <a:cubicBezTo>
                    <a:pt x="1318" y="824"/>
                    <a:pt x="1143" y="824"/>
                    <a:pt x="969" y="824"/>
                  </a:cubicBezTo>
                  <a:cubicBezTo>
                    <a:pt x="969" y="854"/>
                    <a:pt x="969" y="884"/>
                    <a:pt x="969" y="915"/>
                  </a:cubicBezTo>
                  <a:cubicBezTo>
                    <a:pt x="1144" y="915"/>
                    <a:pt x="1318" y="915"/>
                    <a:pt x="1492" y="915"/>
                  </a:cubicBezTo>
                  <a:close/>
                  <a:moveTo>
                    <a:pt x="314" y="4"/>
                  </a:moveTo>
                  <a:cubicBezTo>
                    <a:pt x="210" y="4"/>
                    <a:pt x="107" y="4"/>
                    <a:pt x="4" y="4"/>
                  </a:cubicBezTo>
                  <a:cubicBezTo>
                    <a:pt x="4" y="40"/>
                    <a:pt x="4" y="76"/>
                    <a:pt x="4" y="112"/>
                  </a:cubicBezTo>
                  <a:cubicBezTo>
                    <a:pt x="107" y="112"/>
                    <a:pt x="210" y="112"/>
                    <a:pt x="314" y="112"/>
                  </a:cubicBezTo>
                  <a:cubicBezTo>
                    <a:pt x="314" y="76"/>
                    <a:pt x="314" y="40"/>
                    <a:pt x="314" y="4"/>
                  </a:cubicBezTo>
                  <a:close/>
                  <a:moveTo>
                    <a:pt x="314" y="117"/>
                  </a:moveTo>
                  <a:cubicBezTo>
                    <a:pt x="210" y="117"/>
                    <a:pt x="107" y="117"/>
                    <a:pt x="4" y="117"/>
                  </a:cubicBezTo>
                  <a:cubicBezTo>
                    <a:pt x="4" y="149"/>
                    <a:pt x="4" y="180"/>
                    <a:pt x="4" y="211"/>
                  </a:cubicBezTo>
                  <a:cubicBezTo>
                    <a:pt x="107" y="211"/>
                    <a:pt x="211" y="211"/>
                    <a:pt x="314" y="211"/>
                  </a:cubicBezTo>
                  <a:cubicBezTo>
                    <a:pt x="314" y="180"/>
                    <a:pt x="314" y="149"/>
                    <a:pt x="314" y="117"/>
                  </a:cubicBezTo>
                  <a:close/>
                  <a:moveTo>
                    <a:pt x="1182" y="994"/>
                  </a:moveTo>
                  <a:cubicBezTo>
                    <a:pt x="1182" y="1011"/>
                    <a:pt x="1183" y="1027"/>
                    <a:pt x="1182" y="1043"/>
                  </a:cubicBezTo>
                  <a:cubicBezTo>
                    <a:pt x="1182" y="1051"/>
                    <a:pt x="1186" y="1056"/>
                    <a:pt x="1193" y="1059"/>
                  </a:cubicBezTo>
                  <a:cubicBezTo>
                    <a:pt x="1208" y="1064"/>
                    <a:pt x="1223" y="1064"/>
                    <a:pt x="1238" y="1058"/>
                  </a:cubicBezTo>
                  <a:cubicBezTo>
                    <a:pt x="1242" y="1057"/>
                    <a:pt x="1247" y="1052"/>
                    <a:pt x="1247" y="1048"/>
                  </a:cubicBezTo>
                  <a:cubicBezTo>
                    <a:pt x="1248" y="1030"/>
                    <a:pt x="1248" y="1012"/>
                    <a:pt x="1248" y="993"/>
                  </a:cubicBezTo>
                  <a:cubicBezTo>
                    <a:pt x="1226" y="1004"/>
                    <a:pt x="1205" y="1004"/>
                    <a:pt x="1182" y="994"/>
                  </a:cubicBezTo>
                  <a:close/>
                  <a:moveTo>
                    <a:pt x="1107" y="993"/>
                  </a:moveTo>
                  <a:cubicBezTo>
                    <a:pt x="1085" y="1004"/>
                    <a:pt x="1064" y="1003"/>
                    <a:pt x="1042" y="994"/>
                  </a:cubicBezTo>
                  <a:cubicBezTo>
                    <a:pt x="1042" y="1011"/>
                    <a:pt x="1042" y="1027"/>
                    <a:pt x="1042" y="1043"/>
                  </a:cubicBezTo>
                  <a:cubicBezTo>
                    <a:pt x="1042" y="1051"/>
                    <a:pt x="1046" y="1056"/>
                    <a:pt x="1053" y="1059"/>
                  </a:cubicBezTo>
                  <a:cubicBezTo>
                    <a:pt x="1067" y="1064"/>
                    <a:pt x="1082" y="1064"/>
                    <a:pt x="1097" y="1059"/>
                  </a:cubicBezTo>
                  <a:cubicBezTo>
                    <a:pt x="1101" y="1057"/>
                    <a:pt x="1107" y="1052"/>
                    <a:pt x="1107" y="1048"/>
                  </a:cubicBezTo>
                  <a:cubicBezTo>
                    <a:pt x="1108" y="1030"/>
                    <a:pt x="1107" y="1012"/>
                    <a:pt x="1107" y="993"/>
                  </a:cubicBezTo>
                  <a:close/>
                  <a:moveTo>
                    <a:pt x="1214" y="999"/>
                  </a:moveTo>
                  <a:cubicBezTo>
                    <a:pt x="1224" y="996"/>
                    <a:pt x="1233" y="994"/>
                    <a:pt x="1241" y="991"/>
                  </a:cubicBezTo>
                  <a:cubicBezTo>
                    <a:pt x="1249" y="987"/>
                    <a:pt x="1248" y="982"/>
                    <a:pt x="1242" y="978"/>
                  </a:cubicBezTo>
                  <a:cubicBezTo>
                    <a:pt x="1229" y="969"/>
                    <a:pt x="1200" y="969"/>
                    <a:pt x="1187" y="978"/>
                  </a:cubicBezTo>
                  <a:cubicBezTo>
                    <a:pt x="1181" y="982"/>
                    <a:pt x="1181" y="987"/>
                    <a:pt x="1187" y="990"/>
                  </a:cubicBezTo>
                  <a:cubicBezTo>
                    <a:pt x="1196" y="994"/>
                    <a:pt x="1205" y="996"/>
                    <a:pt x="1214" y="999"/>
                  </a:cubicBezTo>
                  <a:close/>
                  <a:moveTo>
                    <a:pt x="1075" y="970"/>
                  </a:moveTo>
                  <a:cubicBezTo>
                    <a:pt x="1066" y="972"/>
                    <a:pt x="1057" y="974"/>
                    <a:pt x="1048" y="977"/>
                  </a:cubicBezTo>
                  <a:cubicBezTo>
                    <a:pt x="1040" y="981"/>
                    <a:pt x="1040" y="986"/>
                    <a:pt x="1047" y="991"/>
                  </a:cubicBezTo>
                  <a:cubicBezTo>
                    <a:pt x="1059" y="999"/>
                    <a:pt x="1090" y="999"/>
                    <a:pt x="1101" y="991"/>
                  </a:cubicBezTo>
                  <a:cubicBezTo>
                    <a:pt x="1108" y="986"/>
                    <a:pt x="1108" y="981"/>
                    <a:pt x="1101" y="978"/>
                  </a:cubicBezTo>
                  <a:cubicBezTo>
                    <a:pt x="1093" y="974"/>
                    <a:pt x="1084" y="972"/>
                    <a:pt x="1075" y="97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8072315" y="3637070"/>
              <a:ext cx="2591122" cy="2708168"/>
            </a:xfrm>
            <a:custGeom>
              <a:avLst/>
              <a:gdLst>
                <a:gd name="T0" fmla="*/ 234 w 541"/>
                <a:gd name="T1" fmla="*/ 26 h 565"/>
                <a:gd name="T2" fmla="*/ 236 w 541"/>
                <a:gd name="T3" fmla="*/ 0 h 565"/>
                <a:gd name="T4" fmla="*/ 239 w 541"/>
                <a:gd name="T5" fmla="*/ 25 h 565"/>
                <a:gd name="T6" fmla="*/ 249 w 541"/>
                <a:gd name="T7" fmla="*/ 217 h 565"/>
                <a:gd name="T8" fmla="*/ 541 w 541"/>
                <a:gd name="T9" fmla="*/ 228 h 565"/>
                <a:gd name="T10" fmla="*/ 540 w 541"/>
                <a:gd name="T11" fmla="*/ 414 h 565"/>
                <a:gd name="T12" fmla="*/ 185 w 541"/>
                <a:gd name="T13" fmla="*/ 505 h 565"/>
                <a:gd name="T14" fmla="*/ 217 w 541"/>
                <a:gd name="T15" fmla="*/ 484 h 565"/>
                <a:gd name="T16" fmla="*/ 280 w 541"/>
                <a:gd name="T17" fmla="*/ 469 h 565"/>
                <a:gd name="T18" fmla="*/ 291 w 541"/>
                <a:gd name="T19" fmla="*/ 543 h 565"/>
                <a:gd name="T20" fmla="*/ 231 w 541"/>
                <a:gd name="T21" fmla="*/ 560 h 565"/>
                <a:gd name="T22" fmla="*/ 217 w 541"/>
                <a:gd name="T23" fmla="*/ 510 h 565"/>
                <a:gd name="T24" fmla="*/ 180 w 541"/>
                <a:gd name="T25" fmla="*/ 500 h 565"/>
                <a:gd name="T26" fmla="*/ 44 w 541"/>
                <a:gd name="T27" fmla="*/ 415 h 565"/>
                <a:gd name="T28" fmla="*/ 76 w 541"/>
                <a:gd name="T29" fmla="*/ 504 h 565"/>
                <a:gd name="T30" fmla="*/ 88 w 541"/>
                <a:gd name="T31" fmla="*/ 468 h 565"/>
                <a:gd name="T32" fmla="*/ 150 w 541"/>
                <a:gd name="T33" fmla="*/ 487 h 565"/>
                <a:gd name="T34" fmla="*/ 136 w 541"/>
                <a:gd name="T35" fmla="*/ 559 h 565"/>
                <a:gd name="T36" fmla="*/ 76 w 541"/>
                <a:gd name="T37" fmla="*/ 540 h 565"/>
                <a:gd name="T38" fmla="*/ 40 w 541"/>
                <a:gd name="T39" fmla="*/ 509 h 565"/>
                <a:gd name="T40" fmla="*/ 0 w 541"/>
                <a:gd name="T41" fmla="*/ 415 h 565"/>
                <a:gd name="T42" fmla="*/ 234 w 541"/>
                <a:gd name="T43" fmla="*/ 218 h 565"/>
                <a:gd name="T44" fmla="*/ 535 w 541"/>
                <a:gd name="T45" fmla="*/ 222 h 565"/>
                <a:gd name="T46" fmla="*/ 4 w 541"/>
                <a:gd name="T47" fmla="*/ 316 h 565"/>
                <a:gd name="T48" fmla="*/ 536 w 541"/>
                <a:gd name="T49" fmla="*/ 321 h 565"/>
                <a:gd name="T50" fmla="*/ 4 w 541"/>
                <a:gd name="T51" fmla="*/ 410 h 565"/>
                <a:gd name="T52" fmla="*/ 536 w 541"/>
                <a:gd name="T53" fmla="*/ 321 h 565"/>
                <a:gd name="T54" fmla="*/ 222 w 541"/>
                <a:gd name="T55" fmla="*/ 491 h 565"/>
                <a:gd name="T56" fmla="*/ 233 w 541"/>
                <a:gd name="T57" fmla="*/ 556 h 565"/>
                <a:gd name="T58" fmla="*/ 286 w 541"/>
                <a:gd name="T59" fmla="*/ 543 h 565"/>
                <a:gd name="T60" fmla="*/ 80 w 541"/>
                <a:gd name="T61" fmla="*/ 491 h 565"/>
                <a:gd name="T62" fmla="*/ 90 w 541"/>
                <a:gd name="T63" fmla="*/ 555 h 565"/>
                <a:gd name="T64" fmla="*/ 145 w 541"/>
                <a:gd name="T65" fmla="*/ 544 h 565"/>
                <a:gd name="T66" fmla="*/ 80 w 541"/>
                <a:gd name="T67" fmla="*/ 491 h 565"/>
                <a:gd name="T68" fmla="*/ 280 w 541"/>
                <a:gd name="T69" fmla="*/ 487 h 565"/>
                <a:gd name="T70" fmla="*/ 227 w 541"/>
                <a:gd name="T71" fmla="*/ 474 h 565"/>
                <a:gd name="T72" fmla="*/ 253 w 541"/>
                <a:gd name="T73" fmla="*/ 495 h 565"/>
                <a:gd name="T74" fmla="*/ 138 w 541"/>
                <a:gd name="T75" fmla="*/ 488 h 565"/>
                <a:gd name="T76" fmla="*/ 86 w 541"/>
                <a:gd name="T77" fmla="*/ 474 h 565"/>
                <a:gd name="T78" fmla="*/ 112 w 541"/>
                <a:gd name="T79" fmla="*/ 495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41" h="565">
                  <a:moveTo>
                    <a:pt x="234" y="218"/>
                  </a:moveTo>
                  <a:cubicBezTo>
                    <a:pt x="234" y="153"/>
                    <a:pt x="234" y="90"/>
                    <a:pt x="234" y="26"/>
                  </a:cubicBezTo>
                  <a:cubicBezTo>
                    <a:pt x="231" y="27"/>
                    <a:pt x="229" y="28"/>
                    <a:pt x="226" y="30"/>
                  </a:cubicBezTo>
                  <a:cubicBezTo>
                    <a:pt x="229" y="20"/>
                    <a:pt x="232" y="11"/>
                    <a:pt x="236" y="0"/>
                  </a:cubicBezTo>
                  <a:cubicBezTo>
                    <a:pt x="240" y="11"/>
                    <a:pt x="243" y="19"/>
                    <a:pt x="247" y="29"/>
                  </a:cubicBezTo>
                  <a:cubicBezTo>
                    <a:pt x="243" y="28"/>
                    <a:pt x="241" y="27"/>
                    <a:pt x="239" y="25"/>
                  </a:cubicBezTo>
                  <a:cubicBezTo>
                    <a:pt x="239" y="89"/>
                    <a:pt x="239" y="152"/>
                    <a:pt x="239" y="217"/>
                  </a:cubicBezTo>
                  <a:cubicBezTo>
                    <a:pt x="242" y="217"/>
                    <a:pt x="246" y="217"/>
                    <a:pt x="249" y="217"/>
                  </a:cubicBezTo>
                  <a:cubicBezTo>
                    <a:pt x="343" y="217"/>
                    <a:pt x="436" y="217"/>
                    <a:pt x="529" y="217"/>
                  </a:cubicBezTo>
                  <a:cubicBezTo>
                    <a:pt x="538" y="217"/>
                    <a:pt x="541" y="219"/>
                    <a:pt x="541" y="228"/>
                  </a:cubicBezTo>
                  <a:cubicBezTo>
                    <a:pt x="540" y="287"/>
                    <a:pt x="540" y="345"/>
                    <a:pt x="540" y="404"/>
                  </a:cubicBezTo>
                  <a:cubicBezTo>
                    <a:pt x="540" y="407"/>
                    <a:pt x="540" y="410"/>
                    <a:pt x="540" y="414"/>
                  </a:cubicBezTo>
                  <a:cubicBezTo>
                    <a:pt x="421" y="414"/>
                    <a:pt x="304" y="414"/>
                    <a:pt x="185" y="414"/>
                  </a:cubicBezTo>
                  <a:cubicBezTo>
                    <a:pt x="185" y="445"/>
                    <a:pt x="185" y="475"/>
                    <a:pt x="185" y="505"/>
                  </a:cubicBezTo>
                  <a:cubicBezTo>
                    <a:pt x="195" y="505"/>
                    <a:pt x="206" y="505"/>
                    <a:pt x="217" y="505"/>
                  </a:cubicBezTo>
                  <a:cubicBezTo>
                    <a:pt x="217" y="498"/>
                    <a:pt x="218" y="491"/>
                    <a:pt x="217" y="484"/>
                  </a:cubicBezTo>
                  <a:cubicBezTo>
                    <a:pt x="217" y="477"/>
                    <a:pt x="220" y="472"/>
                    <a:pt x="226" y="469"/>
                  </a:cubicBezTo>
                  <a:cubicBezTo>
                    <a:pt x="244" y="461"/>
                    <a:pt x="262" y="462"/>
                    <a:pt x="280" y="469"/>
                  </a:cubicBezTo>
                  <a:cubicBezTo>
                    <a:pt x="287" y="472"/>
                    <a:pt x="291" y="478"/>
                    <a:pt x="291" y="486"/>
                  </a:cubicBezTo>
                  <a:cubicBezTo>
                    <a:pt x="291" y="505"/>
                    <a:pt x="291" y="524"/>
                    <a:pt x="291" y="543"/>
                  </a:cubicBezTo>
                  <a:cubicBezTo>
                    <a:pt x="291" y="553"/>
                    <a:pt x="285" y="557"/>
                    <a:pt x="277" y="560"/>
                  </a:cubicBezTo>
                  <a:cubicBezTo>
                    <a:pt x="262" y="565"/>
                    <a:pt x="246" y="565"/>
                    <a:pt x="231" y="560"/>
                  </a:cubicBezTo>
                  <a:cubicBezTo>
                    <a:pt x="222" y="557"/>
                    <a:pt x="217" y="551"/>
                    <a:pt x="217" y="540"/>
                  </a:cubicBezTo>
                  <a:cubicBezTo>
                    <a:pt x="218" y="531"/>
                    <a:pt x="217" y="521"/>
                    <a:pt x="217" y="510"/>
                  </a:cubicBezTo>
                  <a:cubicBezTo>
                    <a:pt x="208" y="510"/>
                    <a:pt x="200" y="510"/>
                    <a:pt x="191" y="510"/>
                  </a:cubicBezTo>
                  <a:cubicBezTo>
                    <a:pt x="183" y="511"/>
                    <a:pt x="180" y="509"/>
                    <a:pt x="180" y="500"/>
                  </a:cubicBezTo>
                  <a:cubicBezTo>
                    <a:pt x="181" y="472"/>
                    <a:pt x="180" y="444"/>
                    <a:pt x="180" y="415"/>
                  </a:cubicBezTo>
                  <a:cubicBezTo>
                    <a:pt x="135" y="415"/>
                    <a:pt x="90" y="415"/>
                    <a:pt x="44" y="415"/>
                  </a:cubicBezTo>
                  <a:cubicBezTo>
                    <a:pt x="44" y="445"/>
                    <a:pt x="44" y="474"/>
                    <a:pt x="44" y="504"/>
                  </a:cubicBezTo>
                  <a:cubicBezTo>
                    <a:pt x="55" y="504"/>
                    <a:pt x="65" y="504"/>
                    <a:pt x="76" y="504"/>
                  </a:cubicBezTo>
                  <a:cubicBezTo>
                    <a:pt x="76" y="498"/>
                    <a:pt x="77" y="492"/>
                    <a:pt x="76" y="486"/>
                  </a:cubicBezTo>
                  <a:cubicBezTo>
                    <a:pt x="75" y="476"/>
                    <a:pt x="80" y="471"/>
                    <a:pt x="88" y="468"/>
                  </a:cubicBezTo>
                  <a:cubicBezTo>
                    <a:pt x="104" y="462"/>
                    <a:pt x="121" y="462"/>
                    <a:pt x="138" y="469"/>
                  </a:cubicBezTo>
                  <a:cubicBezTo>
                    <a:pt x="146" y="472"/>
                    <a:pt x="150" y="478"/>
                    <a:pt x="150" y="487"/>
                  </a:cubicBezTo>
                  <a:cubicBezTo>
                    <a:pt x="149" y="505"/>
                    <a:pt x="149" y="522"/>
                    <a:pt x="150" y="540"/>
                  </a:cubicBezTo>
                  <a:cubicBezTo>
                    <a:pt x="150" y="551"/>
                    <a:pt x="145" y="556"/>
                    <a:pt x="136" y="559"/>
                  </a:cubicBezTo>
                  <a:cubicBezTo>
                    <a:pt x="121" y="565"/>
                    <a:pt x="105" y="565"/>
                    <a:pt x="90" y="560"/>
                  </a:cubicBezTo>
                  <a:cubicBezTo>
                    <a:pt x="81" y="557"/>
                    <a:pt x="75" y="550"/>
                    <a:pt x="76" y="540"/>
                  </a:cubicBezTo>
                  <a:cubicBezTo>
                    <a:pt x="77" y="530"/>
                    <a:pt x="76" y="520"/>
                    <a:pt x="76" y="509"/>
                  </a:cubicBezTo>
                  <a:cubicBezTo>
                    <a:pt x="64" y="509"/>
                    <a:pt x="53" y="509"/>
                    <a:pt x="40" y="509"/>
                  </a:cubicBezTo>
                  <a:cubicBezTo>
                    <a:pt x="40" y="477"/>
                    <a:pt x="40" y="447"/>
                    <a:pt x="40" y="415"/>
                  </a:cubicBezTo>
                  <a:cubicBezTo>
                    <a:pt x="26" y="415"/>
                    <a:pt x="14" y="415"/>
                    <a:pt x="0" y="415"/>
                  </a:cubicBezTo>
                  <a:cubicBezTo>
                    <a:pt x="0" y="349"/>
                    <a:pt x="0" y="284"/>
                    <a:pt x="0" y="218"/>
                  </a:cubicBezTo>
                  <a:cubicBezTo>
                    <a:pt x="78" y="218"/>
                    <a:pt x="155" y="218"/>
                    <a:pt x="234" y="218"/>
                  </a:cubicBezTo>
                  <a:close/>
                  <a:moveTo>
                    <a:pt x="535" y="316"/>
                  </a:moveTo>
                  <a:cubicBezTo>
                    <a:pt x="535" y="284"/>
                    <a:pt x="535" y="253"/>
                    <a:pt x="535" y="222"/>
                  </a:cubicBezTo>
                  <a:cubicBezTo>
                    <a:pt x="358" y="222"/>
                    <a:pt x="181" y="222"/>
                    <a:pt x="4" y="222"/>
                  </a:cubicBezTo>
                  <a:cubicBezTo>
                    <a:pt x="4" y="253"/>
                    <a:pt x="4" y="284"/>
                    <a:pt x="4" y="316"/>
                  </a:cubicBezTo>
                  <a:cubicBezTo>
                    <a:pt x="181" y="316"/>
                    <a:pt x="358" y="316"/>
                    <a:pt x="535" y="316"/>
                  </a:cubicBezTo>
                  <a:close/>
                  <a:moveTo>
                    <a:pt x="536" y="321"/>
                  </a:moveTo>
                  <a:cubicBezTo>
                    <a:pt x="358" y="321"/>
                    <a:pt x="181" y="321"/>
                    <a:pt x="4" y="321"/>
                  </a:cubicBezTo>
                  <a:cubicBezTo>
                    <a:pt x="4" y="351"/>
                    <a:pt x="4" y="380"/>
                    <a:pt x="4" y="410"/>
                  </a:cubicBezTo>
                  <a:cubicBezTo>
                    <a:pt x="182" y="410"/>
                    <a:pt x="358" y="410"/>
                    <a:pt x="536" y="410"/>
                  </a:cubicBezTo>
                  <a:cubicBezTo>
                    <a:pt x="536" y="380"/>
                    <a:pt x="536" y="351"/>
                    <a:pt x="536" y="321"/>
                  </a:cubicBezTo>
                  <a:close/>
                  <a:moveTo>
                    <a:pt x="287" y="489"/>
                  </a:moveTo>
                  <a:cubicBezTo>
                    <a:pt x="265" y="501"/>
                    <a:pt x="244" y="500"/>
                    <a:pt x="222" y="491"/>
                  </a:cubicBezTo>
                  <a:cubicBezTo>
                    <a:pt x="222" y="507"/>
                    <a:pt x="222" y="523"/>
                    <a:pt x="221" y="539"/>
                  </a:cubicBezTo>
                  <a:cubicBezTo>
                    <a:pt x="221" y="548"/>
                    <a:pt x="225" y="553"/>
                    <a:pt x="233" y="556"/>
                  </a:cubicBezTo>
                  <a:cubicBezTo>
                    <a:pt x="247" y="560"/>
                    <a:pt x="262" y="561"/>
                    <a:pt x="276" y="555"/>
                  </a:cubicBezTo>
                  <a:cubicBezTo>
                    <a:pt x="281" y="553"/>
                    <a:pt x="286" y="547"/>
                    <a:pt x="286" y="543"/>
                  </a:cubicBezTo>
                  <a:cubicBezTo>
                    <a:pt x="288" y="525"/>
                    <a:pt x="287" y="507"/>
                    <a:pt x="287" y="489"/>
                  </a:cubicBezTo>
                  <a:close/>
                  <a:moveTo>
                    <a:pt x="80" y="491"/>
                  </a:moveTo>
                  <a:cubicBezTo>
                    <a:pt x="80" y="507"/>
                    <a:pt x="80" y="524"/>
                    <a:pt x="80" y="540"/>
                  </a:cubicBezTo>
                  <a:cubicBezTo>
                    <a:pt x="80" y="548"/>
                    <a:pt x="83" y="553"/>
                    <a:pt x="90" y="555"/>
                  </a:cubicBezTo>
                  <a:cubicBezTo>
                    <a:pt x="106" y="560"/>
                    <a:pt x="121" y="561"/>
                    <a:pt x="136" y="555"/>
                  </a:cubicBezTo>
                  <a:cubicBezTo>
                    <a:pt x="140" y="553"/>
                    <a:pt x="145" y="548"/>
                    <a:pt x="145" y="544"/>
                  </a:cubicBezTo>
                  <a:cubicBezTo>
                    <a:pt x="146" y="526"/>
                    <a:pt x="145" y="508"/>
                    <a:pt x="145" y="489"/>
                  </a:cubicBezTo>
                  <a:cubicBezTo>
                    <a:pt x="124" y="501"/>
                    <a:pt x="103" y="500"/>
                    <a:pt x="80" y="491"/>
                  </a:cubicBezTo>
                  <a:close/>
                  <a:moveTo>
                    <a:pt x="253" y="495"/>
                  </a:moveTo>
                  <a:cubicBezTo>
                    <a:pt x="262" y="493"/>
                    <a:pt x="272" y="491"/>
                    <a:pt x="280" y="487"/>
                  </a:cubicBezTo>
                  <a:cubicBezTo>
                    <a:pt x="288" y="483"/>
                    <a:pt x="287" y="478"/>
                    <a:pt x="280" y="474"/>
                  </a:cubicBezTo>
                  <a:cubicBezTo>
                    <a:pt x="263" y="465"/>
                    <a:pt x="245" y="465"/>
                    <a:pt x="227" y="474"/>
                  </a:cubicBezTo>
                  <a:cubicBezTo>
                    <a:pt x="220" y="478"/>
                    <a:pt x="219" y="484"/>
                    <a:pt x="227" y="487"/>
                  </a:cubicBezTo>
                  <a:cubicBezTo>
                    <a:pt x="235" y="491"/>
                    <a:pt x="244" y="493"/>
                    <a:pt x="253" y="495"/>
                  </a:cubicBezTo>
                  <a:close/>
                  <a:moveTo>
                    <a:pt x="112" y="495"/>
                  </a:moveTo>
                  <a:cubicBezTo>
                    <a:pt x="121" y="493"/>
                    <a:pt x="130" y="491"/>
                    <a:pt x="138" y="488"/>
                  </a:cubicBezTo>
                  <a:cubicBezTo>
                    <a:pt x="146" y="484"/>
                    <a:pt x="146" y="478"/>
                    <a:pt x="138" y="474"/>
                  </a:cubicBezTo>
                  <a:cubicBezTo>
                    <a:pt x="121" y="465"/>
                    <a:pt x="103" y="465"/>
                    <a:pt x="86" y="474"/>
                  </a:cubicBezTo>
                  <a:cubicBezTo>
                    <a:pt x="78" y="478"/>
                    <a:pt x="78" y="484"/>
                    <a:pt x="86" y="487"/>
                  </a:cubicBezTo>
                  <a:cubicBezTo>
                    <a:pt x="94" y="491"/>
                    <a:pt x="103" y="493"/>
                    <a:pt x="112" y="495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1" name="Freeform 13"/>
            <p:cNvSpPr/>
            <p:nvPr/>
          </p:nvSpPr>
          <p:spPr bwMode="auto">
            <a:xfrm>
              <a:off x="5564710" y="2209798"/>
              <a:ext cx="1019093" cy="1115959"/>
            </a:xfrm>
            <a:custGeom>
              <a:avLst/>
              <a:gdLst>
                <a:gd name="T0" fmla="*/ 135 w 211"/>
                <a:gd name="T1" fmla="*/ 163 h 231"/>
                <a:gd name="T2" fmla="*/ 73 w 211"/>
                <a:gd name="T3" fmla="*/ 225 h 231"/>
                <a:gd name="T4" fmla="*/ 72 w 211"/>
                <a:gd name="T5" fmla="*/ 223 h 231"/>
                <a:gd name="T6" fmla="*/ 139 w 211"/>
                <a:gd name="T7" fmla="*/ 156 h 231"/>
                <a:gd name="T8" fmla="*/ 73 w 211"/>
                <a:gd name="T9" fmla="*/ 84 h 231"/>
                <a:gd name="T10" fmla="*/ 73 w 211"/>
                <a:gd name="T11" fmla="*/ 149 h 231"/>
                <a:gd name="T12" fmla="*/ 69 w 211"/>
                <a:gd name="T13" fmla="*/ 149 h 231"/>
                <a:gd name="T14" fmla="*/ 69 w 211"/>
                <a:gd name="T15" fmla="*/ 86 h 231"/>
                <a:gd name="T16" fmla="*/ 67 w 211"/>
                <a:gd name="T17" fmla="*/ 85 h 231"/>
                <a:gd name="T18" fmla="*/ 3 w 211"/>
                <a:gd name="T19" fmla="*/ 155 h 231"/>
                <a:gd name="T20" fmla="*/ 0 w 211"/>
                <a:gd name="T21" fmla="*/ 153 h 231"/>
                <a:gd name="T22" fmla="*/ 6 w 211"/>
                <a:gd name="T23" fmla="*/ 145 h 231"/>
                <a:gd name="T24" fmla="*/ 133 w 211"/>
                <a:gd name="T25" fmla="*/ 7 h 231"/>
                <a:gd name="T26" fmla="*/ 145 w 211"/>
                <a:gd name="T27" fmla="*/ 5 h 231"/>
                <a:gd name="T28" fmla="*/ 210 w 211"/>
                <a:gd name="T29" fmla="*/ 74 h 231"/>
                <a:gd name="T30" fmla="*/ 211 w 211"/>
                <a:gd name="T31" fmla="*/ 77 h 231"/>
                <a:gd name="T32" fmla="*/ 209 w 211"/>
                <a:gd name="T33" fmla="*/ 79 h 231"/>
                <a:gd name="T34" fmla="*/ 140 w 211"/>
                <a:gd name="T35" fmla="*/ 7 h 231"/>
                <a:gd name="T36" fmla="*/ 140 w 211"/>
                <a:gd name="T37" fmla="*/ 80 h 231"/>
                <a:gd name="T38" fmla="*/ 137 w 211"/>
                <a:gd name="T39" fmla="*/ 80 h 231"/>
                <a:gd name="T40" fmla="*/ 137 w 211"/>
                <a:gd name="T41" fmla="*/ 12 h 231"/>
                <a:gd name="T42" fmla="*/ 134 w 211"/>
                <a:gd name="T43" fmla="*/ 11 h 231"/>
                <a:gd name="T44" fmla="*/ 73 w 211"/>
                <a:gd name="T45" fmla="*/ 78 h 231"/>
                <a:gd name="T46" fmla="*/ 210 w 211"/>
                <a:gd name="T47" fmla="*/ 227 h 231"/>
                <a:gd name="T48" fmla="*/ 203 w 211"/>
                <a:gd name="T49" fmla="*/ 225 h 231"/>
                <a:gd name="T50" fmla="*/ 148 w 211"/>
                <a:gd name="T51" fmla="*/ 165 h 231"/>
                <a:gd name="T52" fmla="*/ 143 w 211"/>
                <a:gd name="T53" fmla="*/ 161 h 231"/>
                <a:gd name="T54" fmla="*/ 143 w 211"/>
                <a:gd name="T55" fmla="*/ 227 h 231"/>
                <a:gd name="T56" fmla="*/ 140 w 211"/>
                <a:gd name="T57" fmla="*/ 227 h 231"/>
                <a:gd name="T58" fmla="*/ 139 w 211"/>
                <a:gd name="T59" fmla="*/ 208 h 231"/>
                <a:gd name="T60" fmla="*/ 139 w 211"/>
                <a:gd name="T61" fmla="*/ 187 h 231"/>
                <a:gd name="T62" fmla="*/ 139 w 211"/>
                <a:gd name="T63" fmla="*/ 165 h 231"/>
                <a:gd name="T64" fmla="*/ 135 w 211"/>
                <a:gd name="T65" fmla="*/ 163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1" h="231">
                  <a:moveTo>
                    <a:pt x="135" y="163"/>
                  </a:moveTo>
                  <a:cubicBezTo>
                    <a:pt x="115" y="183"/>
                    <a:pt x="94" y="204"/>
                    <a:pt x="73" y="225"/>
                  </a:cubicBezTo>
                  <a:cubicBezTo>
                    <a:pt x="73" y="225"/>
                    <a:pt x="72" y="224"/>
                    <a:pt x="72" y="223"/>
                  </a:cubicBezTo>
                  <a:cubicBezTo>
                    <a:pt x="94" y="201"/>
                    <a:pt x="116" y="179"/>
                    <a:pt x="139" y="156"/>
                  </a:cubicBezTo>
                  <a:cubicBezTo>
                    <a:pt x="117" y="132"/>
                    <a:pt x="96" y="109"/>
                    <a:pt x="73" y="84"/>
                  </a:cubicBezTo>
                  <a:cubicBezTo>
                    <a:pt x="73" y="107"/>
                    <a:pt x="73" y="128"/>
                    <a:pt x="73" y="149"/>
                  </a:cubicBezTo>
                  <a:cubicBezTo>
                    <a:pt x="72" y="149"/>
                    <a:pt x="70" y="149"/>
                    <a:pt x="69" y="149"/>
                  </a:cubicBezTo>
                  <a:cubicBezTo>
                    <a:pt x="69" y="128"/>
                    <a:pt x="69" y="107"/>
                    <a:pt x="69" y="86"/>
                  </a:cubicBezTo>
                  <a:cubicBezTo>
                    <a:pt x="69" y="86"/>
                    <a:pt x="68" y="85"/>
                    <a:pt x="67" y="85"/>
                  </a:cubicBezTo>
                  <a:cubicBezTo>
                    <a:pt x="46" y="108"/>
                    <a:pt x="24" y="132"/>
                    <a:pt x="3" y="155"/>
                  </a:cubicBezTo>
                  <a:cubicBezTo>
                    <a:pt x="2" y="154"/>
                    <a:pt x="1" y="154"/>
                    <a:pt x="0" y="153"/>
                  </a:cubicBezTo>
                  <a:cubicBezTo>
                    <a:pt x="2" y="150"/>
                    <a:pt x="4" y="147"/>
                    <a:pt x="6" y="145"/>
                  </a:cubicBezTo>
                  <a:cubicBezTo>
                    <a:pt x="49" y="99"/>
                    <a:pt x="91" y="53"/>
                    <a:pt x="133" y="7"/>
                  </a:cubicBezTo>
                  <a:cubicBezTo>
                    <a:pt x="137" y="3"/>
                    <a:pt x="140" y="0"/>
                    <a:pt x="145" y="5"/>
                  </a:cubicBezTo>
                  <a:cubicBezTo>
                    <a:pt x="167" y="28"/>
                    <a:pt x="188" y="51"/>
                    <a:pt x="210" y="74"/>
                  </a:cubicBezTo>
                  <a:cubicBezTo>
                    <a:pt x="211" y="75"/>
                    <a:pt x="211" y="76"/>
                    <a:pt x="211" y="77"/>
                  </a:cubicBezTo>
                  <a:cubicBezTo>
                    <a:pt x="211" y="78"/>
                    <a:pt x="210" y="78"/>
                    <a:pt x="209" y="79"/>
                  </a:cubicBezTo>
                  <a:cubicBezTo>
                    <a:pt x="187" y="55"/>
                    <a:pt x="165" y="32"/>
                    <a:pt x="140" y="7"/>
                  </a:cubicBezTo>
                  <a:cubicBezTo>
                    <a:pt x="140" y="32"/>
                    <a:pt x="140" y="56"/>
                    <a:pt x="140" y="80"/>
                  </a:cubicBezTo>
                  <a:cubicBezTo>
                    <a:pt x="139" y="80"/>
                    <a:pt x="138" y="80"/>
                    <a:pt x="137" y="80"/>
                  </a:cubicBezTo>
                  <a:cubicBezTo>
                    <a:pt x="137" y="57"/>
                    <a:pt x="137" y="35"/>
                    <a:pt x="137" y="12"/>
                  </a:cubicBezTo>
                  <a:cubicBezTo>
                    <a:pt x="136" y="12"/>
                    <a:pt x="135" y="12"/>
                    <a:pt x="134" y="11"/>
                  </a:cubicBezTo>
                  <a:cubicBezTo>
                    <a:pt x="114" y="33"/>
                    <a:pt x="94" y="55"/>
                    <a:pt x="73" y="78"/>
                  </a:cubicBezTo>
                  <a:cubicBezTo>
                    <a:pt x="119" y="128"/>
                    <a:pt x="164" y="177"/>
                    <a:pt x="210" y="227"/>
                  </a:cubicBezTo>
                  <a:cubicBezTo>
                    <a:pt x="208" y="231"/>
                    <a:pt x="206" y="228"/>
                    <a:pt x="203" y="225"/>
                  </a:cubicBezTo>
                  <a:cubicBezTo>
                    <a:pt x="184" y="205"/>
                    <a:pt x="166" y="185"/>
                    <a:pt x="148" y="165"/>
                  </a:cubicBezTo>
                  <a:cubicBezTo>
                    <a:pt x="147" y="164"/>
                    <a:pt x="146" y="163"/>
                    <a:pt x="143" y="161"/>
                  </a:cubicBezTo>
                  <a:cubicBezTo>
                    <a:pt x="143" y="184"/>
                    <a:pt x="143" y="205"/>
                    <a:pt x="143" y="227"/>
                  </a:cubicBezTo>
                  <a:cubicBezTo>
                    <a:pt x="142" y="227"/>
                    <a:pt x="141" y="227"/>
                    <a:pt x="140" y="227"/>
                  </a:cubicBezTo>
                  <a:cubicBezTo>
                    <a:pt x="139" y="221"/>
                    <a:pt x="139" y="214"/>
                    <a:pt x="139" y="208"/>
                  </a:cubicBezTo>
                  <a:cubicBezTo>
                    <a:pt x="139" y="201"/>
                    <a:pt x="139" y="194"/>
                    <a:pt x="139" y="187"/>
                  </a:cubicBezTo>
                  <a:cubicBezTo>
                    <a:pt x="139" y="180"/>
                    <a:pt x="139" y="172"/>
                    <a:pt x="139" y="165"/>
                  </a:cubicBezTo>
                  <a:cubicBezTo>
                    <a:pt x="138" y="164"/>
                    <a:pt x="136" y="163"/>
                    <a:pt x="135" y="163"/>
                  </a:cubicBezTo>
                  <a:close/>
                </a:path>
              </a:pathLst>
            </a:custGeom>
            <a:solidFill>
              <a:srgbClr val="96C527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02221" y="1316091"/>
              <a:ext cx="127214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应用程序</a:t>
              </a:r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02221" y="1809688"/>
              <a:ext cx="148656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GFS</a:t>
              </a: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客户端</a:t>
              </a:r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102421" y="1383787"/>
              <a:ext cx="274049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</a:t>
              </a: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文件名，</a:t>
              </a:r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Chunk</a:t>
              </a: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索引</a:t>
              </a:r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)</a:t>
              </a:r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001432" y="2145020"/>
              <a:ext cx="308888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(Chunk</a:t>
              </a: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句柄 </a:t>
              </a:r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Chunk</a:t>
              </a: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位置</a:t>
              </a:r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)</a:t>
              </a:r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5383948" y="1383787"/>
              <a:ext cx="178510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GFS</a:t>
              </a: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主服务器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文件命名空间</a:t>
              </a:r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935928" y="1383787"/>
              <a:ext cx="127924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/foo/bar</a:t>
              </a:r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935928" y="1822388"/>
              <a:ext cx="156495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Chunk2ef0</a:t>
              </a:r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6583803" y="1558271"/>
              <a:ext cx="1247474" cy="1767485"/>
            </a:xfrm>
            <a:custGeom>
              <a:avLst/>
              <a:gdLst>
                <a:gd name="connsiteX0" fmla="*/ 0 w 1117600"/>
                <a:gd name="connsiteY0" fmla="*/ 1510366 h 1510366"/>
                <a:gd name="connsiteX1" fmla="*/ 482600 w 1117600"/>
                <a:gd name="connsiteY1" fmla="*/ 913466 h 1510366"/>
                <a:gd name="connsiteX2" fmla="*/ 711200 w 1117600"/>
                <a:gd name="connsiteY2" fmla="*/ 126066 h 1510366"/>
                <a:gd name="connsiteX3" fmla="*/ 1117600 w 1117600"/>
                <a:gd name="connsiteY3" fmla="*/ 11766 h 1510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600" h="1510366">
                  <a:moveTo>
                    <a:pt x="0" y="1510366"/>
                  </a:moveTo>
                  <a:cubicBezTo>
                    <a:pt x="182033" y="1327274"/>
                    <a:pt x="364067" y="1144183"/>
                    <a:pt x="482600" y="913466"/>
                  </a:cubicBezTo>
                  <a:cubicBezTo>
                    <a:pt x="601133" y="682749"/>
                    <a:pt x="605367" y="276349"/>
                    <a:pt x="711200" y="126066"/>
                  </a:cubicBezTo>
                  <a:cubicBezTo>
                    <a:pt x="817033" y="-24217"/>
                    <a:pt x="967316" y="-6226"/>
                    <a:pt x="1117600" y="11766"/>
                  </a:cubicBezTo>
                </a:path>
              </a:pathLst>
            </a:custGeom>
            <a:noFill/>
            <a:ln w="28575">
              <a:solidFill>
                <a:srgbClr val="96C527"/>
              </a:solidFill>
              <a:prstDash val="dash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769501" y="3637069"/>
              <a:ext cx="306750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向数据块服务器发出指令</a:t>
              </a:r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796410" y="4247904"/>
              <a:ext cx="229806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数据块服务器状态</a:t>
              </a:r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97853" y="4735620"/>
              <a:ext cx="225600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GFS</a:t>
              </a: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数据块服务器</a:t>
              </a:r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383948" y="5178929"/>
              <a:ext cx="191975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Linux</a:t>
              </a: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文件系统</a:t>
              </a:r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8384452" y="4735620"/>
              <a:ext cx="225600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GFS</a:t>
              </a: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数据块服务器</a:t>
              </a:r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8570546" y="5178929"/>
              <a:ext cx="191975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Linux</a:t>
              </a: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文件系统</a:t>
              </a:r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438289" y="5857821"/>
              <a:ext cx="45568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…</a:t>
              </a:r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9539992" y="5857821"/>
              <a:ext cx="45568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…</a:t>
              </a:r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909774" y="4346560"/>
              <a:ext cx="299697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(Chunk</a:t>
              </a: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句柄，字节范围</a:t>
              </a:r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)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909774" y="5096155"/>
              <a:ext cx="154358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Chunk</a:t>
              </a: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数据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0826632" y="4937268"/>
              <a:ext cx="45568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…</a:t>
              </a:r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0020072" y="2201347"/>
              <a:ext cx="101566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标注：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0503494" y="2689061"/>
              <a:ext cx="127214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数据信息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38" name="直接箭头连接符 37"/>
            <p:cNvCxnSpPr>
              <a:endCxn id="37" idx="1"/>
            </p:cNvCxnSpPr>
            <p:nvPr/>
          </p:nvCxnSpPr>
          <p:spPr>
            <a:xfrm>
              <a:off x="10020072" y="2889116"/>
              <a:ext cx="483423" cy="15389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/>
            <p:cNvCxnSpPr/>
            <p:nvPr/>
          </p:nvCxnSpPr>
          <p:spPr>
            <a:xfrm>
              <a:off x="10020071" y="3343085"/>
              <a:ext cx="483423" cy="0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10503494" y="3127316"/>
              <a:ext cx="127214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控制信息</a:t>
              </a:r>
              <a:endPara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Freeform 17"/>
            <p:cNvSpPr>
              <a:spLocks noEditPoints="1"/>
            </p:cNvSpPr>
            <p:nvPr/>
          </p:nvSpPr>
          <p:spPr bwMode="auto">
            <a:xfrm>
              <a:off x="7926388" y="1833563"/>
              <a:ext cx="1574499" cy="1497013"/>
            </a:xfrm>
            <a:custGeom>
              <a:avLst/>
              <a:gdLst>
                <a:gd name="T0" fmla="*/ 282 w 282"/>
                <a:gd name="T1" fmla="*/ 1 h 311"/>
                <a:gd name="T2" fmla="*/ 282 w 282"/>
                <a:gd name="T3" fmla="*/ 311 h 311"/>
                <a:gd name="T4" fmla="*/ 1 w 282"/>
                <a:gd name="T5" fmla="*/ 311 h 311"/>
                <a:gd name="T6" fmla="*/ 0 w 282"/>
                <a:gd name="T7" fmla="*/ 302 h 311"/>
                <a:gd name="T8" fmla="*/ 0 w 282"/>
                <a:gd name="T9" fmla="*/ 10 h 311"/>
                <a:gd name="T10" fmla="*/ 8 w 282"/>
                <a:gd name="T11" fmla="*/ 0 h 311"/>
                <a:gd name="T12" fmla="*/ 276 w 282"/>
                <a:gd name="T13" fmla="*/ 0 h 311"/>
                <a:gd name="T14" fmla="*/ 282 w 282"/>
                <a:gd name="T15" fmla="*/ 1 h 311"/>
                <a:gd name="T16" fmla="*/ 278 w 282"/>
                <a:gd name="T17" fmla="*/ 233 h 311"/>
                <a:gd name="T18" fmla="*/ 5 w 282"/>
                <a:gd name="T19" fmla="*/ 233 h 311"/>
                <a:gd name="T20" fmla="*/ 5 w 282"/>
                <a:gd name="T21" fmla="*/ 307 h 311"/>
                <a:gd name="T22" fmla="*/ 278 w 282"/>
                <a:gd name="T23" fmla="*/ 307 h 311"/>
                <a:gd name="T24" fmla="*/ 278 w 282"/>
                <a:gd name="T25" fmla="*/ 233 h 311"/>
                <a:gd name="T26" fmla="*/ 278 w 282"/>
                <a:gd name="T27" fmla="*/ 158 h 311"/>
                <a:gd name="T28" fmla="*/ 5 w 282"/>
                <a:gd name="T29" fmla="*/ 158 h 311"/>
                <a:gd name="T30" fmla="*/ 5 w 282"/>
                <a:gd name="T31" fmla="*/ 228 h 311"/>
                <a:gd name="T32" fmla="*/ 278 w 282"/>
                <a:gd name="T33" fmla="*/ 228 h 311"/>
                <a:gd name="T34" fmla="*/ 278 w 282"/>
                <a:gd name="T35" fmla="*/ 158 h 311"/>
                <a:gd name="T36" fmla="*/ 5 w 282"/>
                <a:gd name="T37" fmla="*/ 83 h 311"/>
                <a:gd name="T38" fmla="*/ 5 w 282"/>
                <a:gd name="T39" fmla="*/ 152 h 311"/>
                <a:gd name="T40" fmla="*/ 278 w 282"/>
                <a:gd name="T41" fmla="*/ 152 h 311"/>
                <a:gd name="T42" fmla="*/ 278 w 282"/>
                <a:gd name="T43" fmla="*/ 83 h 311"/>
                <a:gd name="T44" fmla="*/ 5 w 282"/>
                <a:gd name="T45" fmla="*/ 83 h 311"/>
                <a:gd name="T46" fmla="*/ 278 w 282"/>
                <a:gd name="T47" fmla="*/ 5 h 311"/>
                <a:gd name="T48" fmla="*/ 5 w 282"/>
                <a:gd name="T49" fmla="*/ 5 h 311"/>
                <a:gd name="T50" fmla="*/ 5 w 282"/>
                <a:gd name="T51" fmla="*/ 78 h 311"/>
                <a:gd name="T52" fmla="*/ 278 w 282"/>
                <a:gd name="T53" fmla="*/ 78 h 311"/>
                <a:gd name="T54" fmla="*/ 278 w 282"/>
                <a:gd name="T55" fmla="*/ 13 h 311"/>
                <a:gd name="T56" fmla="*/ 278 w 282"/>
                <a:gd name="T57" fmla="*/ 5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2" h="311">
                  <a:moveTo>
                    <a:pt x="282" y="1"/>
                  </a:moveTo>
                  <a:cubicBezTo>
                    <a:pt x="282" y="105"/>
                    <a:pt x="282" y="207"/>
                    <a:pt x="282" y="311"/>
                  </a:cubicBezTo>
                  <a:cubicBezTo>
                    <a:pt x="188" y="311"/>
                    <a:pt x="95" y="311"/>
                    <a:pt x="1" y="311"/>
                  </a:cubicBezTo>
                  <a:cubicBezTo>
                    <a:pt x="0" y="308"/>
                    <a:pt x="0" y="305"/>
                    <a:pt x="0" y="302"/>
                  </a:cubicBezTo>
                  <a:cubicBezTo>
                    <a:pt x="0" y="205"/>
                    <a:pt x="0" y="107"/>
                    <a:pt x="0" y="10"/>
                  </a:cubicBezTo>
                  <a:cubicBezTo>
                    <a:pt x="0" y="4"/>
                    <a:pt x="0" y="0"/>
                    <a:pt x="8" y="0"/>
                  </a:cubicBezTo>
                  <a:cubicBezTo>
                    <a:pt x="98" y="1"/>
                    <a:pt x="187" y="0"/>
                    <a:pt x="276" y="0"/>
                  </a:cubicBezTo>
                  <a:cubicBezTo>
                    <a:pt x="278" y="0"/>
                    <a:pt x="279" y="1"/>
                    <a:pt x="282" y="1"/>
                  </a:cubicBezTo>
                  <a:close/>
                  <a:moveTo>
                    <a:pt x="278" y="233"/>
                  </a:moveTo>
                  <a:cubicBezTo>
                    <a:pt x="186" y="233"/>
                    <a:pt x="96" y="233"/>
                    <a:pt x="5" y="233"/>
                  </a:cubicBezTo>
                  <a:cubicBezTo>
                    <a:pt x="5" y="258"/>
                    <a:pt x="5" y="283"/>
                    <a:pt x="5" y="307"/>
                  </a:cubicBezTo>
                  <a:cubicBezTo>
                    <a:pt x="96" y="307"/>
                    <a:pt x="187" y="307"/>
                    <a:pt x="278" y="307"/>
                  </a:cubicBezTo>
                  <a:cubicBezTo>
                    <a:pt x="278" y="282"/>
                    <a:pt x="278" y="258"/>
                    <a:pt x="278" y="233"/>
                  </a:cubicBezTo>
                  <a:close/>
                  <a:moveTo>
                    <a:pt x="278" y="158"/>
                  </a:moveTo>
                  <a:cubicBezTo>
                    <a:pt x="186" y="158"/>
                    <a:pt x="96" y="158"/>
                    <a:pt x="5" y="158"/>
                  </a:cubicBezTo>
                  <a:cubicBezTo>
                    <a:pt x="5" y="181"/>
                    <a:pt x="5" y="205"/>
                    <a:pt x="5" y="228"/>
                  </a:cubicBezTo>
                  <a:cubicBezTo>
                    <a:pt x="96" y="228"/>
                    <a:pt x="187" y="228"/>
                    <a:pt x="278" y="228"/>
                  </a:cubicBezTo>
                  <a:cubicBezTo>
                    <a:pt x="278" y="205"/>
                    <a:pt x="278" y="181"/>
                    <a:pt x="278" y="158"/>
                  </a:cubicBezTo>
                  <a:close/>
                  <a:moveTo>
                    <a:pt x="5" y="83"/>
                  </a:moveTo>
                  <a:cubicBezTo>
                    <a:pt x="5" y="107"/>
                    <a:pt x="5" y="129"/>
                    <a:pt x="5" y="152"/>
                  </a:cubicBezTo>
                  <a:cubicBezTo>
                    <a:pt x="96" y="152"/>
                    <a:pt x="187" y="152"/>
                    <a:pt x="278" y="152"/>
                  </a:cubicBezTo>
                  <a:cubicBezTo>
                    <a:pt x="278" y="129"/>
                    <a:pt x="278" y="106"/>
                    <a:pt x="278" y="83"/>
                  </a:cubicBezTo>
                  <a:cubicBezTo>
                    <a:pt x="187" y="83"/>
                    <a:pt x="96" y="83"/>
                    <a:pt x="5" y="83"/>
                  </a:cubicBezTo>
                  <a:close/>
                  <a:moveTo>
                    <a:pt x="278" y="5"/>
                  </a:moveTo>
                  <a:cubicBezTo>
                    <a:pt x="186" y="5"/>
                    <a:pt x="96" y="5"/>
                    <a:pt x="5" y="5"/>
                  </a:cubicBezTo>
                  <a:cubicBezTo>
                    <a:pt x="5" y="30"/>
                    <a:pt x="5" y="54"/>
                    <a:pt x="5" y="78"/>
                  </a:cubicBezTo>
                  <a:cubicBezTo>
                    <a:pt x="96" y="78"/>
                    <a:pt x="187" y="78"/>
                    <a:pt x="278" y="78"/>
                  </a:cubicBezTo>
                  <a:cubicBezTo>
                    <a:pt x="278" y="56"/>
                    <a:pt x="278" y="35"/>
                    <a:pt x="278" y="13"/>
                  </a:cubicBezTo>
                  <a:cubicBezTo>
                    <a:pt x="278" y="11"/>
                    <a:pt x="278" y="8"/>
                    <a:pt x="278" y="5"/>
                  </a:cubicBezTo>
                  <a:close/>
                </a:path>
              </a:pathLst>
            </a:custGeom>
            <a:solidFill>
              <a:srgbClr val="96C527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</p:grpSp>
      <p:sp>
        <p:nvSpPr>
          <p:cNvPr id="3" name="椭圆 2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41693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2.1 Google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文件系统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GFS</a:t>
            </a:r>
            <a:endParaRPr lang="zh-CN" altLang="en-US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图片 640"/>
          <p:cNvPicPr>
            <a:picLocks noChangeAspect="1"/>
          </p:cNvPicPr>
          <p:nvPr/>
        </p:nvPicPr>
        <p:blipFill rotWithShape="1">
          <a:blip r:embed="rId1"/>
          <a:srcRect l="7394" t="21585" r="7309" b="21466"/>
          <a:stretch>
            <a:fillRect/>
          </a:stretch>
        </p:blipFill>
        <p:spPr>
          <a:xfrm>
            <a:off x="-1" y="857250"/>
            <a:ext cx="9144001" cy="5143500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399253" y="807915"/>
            <a:ext cx="4775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6"/>
                </a:solidFill>
              </a:rPr>
              <a:t>GFS</a:t>
            </a:r>
            <a:r>
              <a:rPr lang="zh-CN" altLang="en-US" sz="2400" b="1" dirty="0">
                <a:solidFill>
                  <a:schemeClr val="accent6"/>
                </a:solidFill>
              </a:rPr>
              <a:t>将整个系统节点分为三类角色</a:t>
            </a:r>
            <a:endParaRPr lang="zh-CN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293525" y="954221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" name="圆角矩形 5"/>
          <p:cNvSpPr/>
          <p:nvPr/>
        </p:nvSpPr>
        <p:spPr>
          <a:xfrm>
            <a:off x="2168538" y="2015718"/>
            <a:ext cx="6261087" cy="8661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圆角矩形 4"/>
          <p:cNvSpPr/>
          <p:nvPr/>
        </p:nvSpPr>
        <p:spPr>
          <a:xfrm>
            <a:off x="2261407" y="2099062"/>
            <a:ext cx="1892291" cy="6858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2538136" y="2156234"/>
            <a:ext cx="1338829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Client</a:t>
            </a:r>
            <a:endParaRPr lang="en-US" altLang="zh-CN" dirty="0">
              <a:solidFill>
                <a:schemeClr val="bg1"/>
              </a:solidFill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</a:rPr>
              <a:t>（客户端）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2168538" y="3046203"/>
            <a:ext cx="6261087" cy="8661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5" name="圆角矩形 44"/>
          <p:cNvSpPr/>
          <p:nvPr/>
        </p:nvSpPr>
        <p:spPr>
          <a:xfrm>
            <a:off x="2261407" y="3129547"/>
            <a:ext cx="1892291" cy="6858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6" name="矩形 45"/>
          <p:cNvSpPr/>
          <p:nvPr/>
        </p:nvSpPr>
        <p:spPr>
          <a:xfrm>
            <a:off x="2427321" y="3122181"/>
            <a:ext cx="1569661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Master</a:t>
            </a:r>
            <a:endParaRPr lang="en-US" altLang="zh-CN" dirty="0">
              <a:solidFill>
                <a:schemeClr val="bg1"/>
              </a:solidFill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</a:rPr>
              <a:t>（主服务器）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7" name="圆角矩形 46"/>
          <p:cNvSpPr/>
          <p:nvPr/>
        </p:nvSpPr>
        <p:spPr>
          <a:xfrm>
            <a:off x="2168538" y="4112855"/>
            <a:ext cx="6261087" cy="8661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8" name="圆角矩形 47"/>
          <p:cNvSpPr/>
          <p:nvPr/>
        </p:nvSpPr>
        <p:spPr>
          <a:xfrm>
            <a:off x="2261407" y="4196199"/>
            <a:ext cx="1892291" cy="6858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9" name="矩形 48"/>
          <p:cNvSpPr/>
          <p:nvPr/>
        </p:nvSpPr>
        <p:spPr>
          <a:xfrm>
            <a:off x="2191889" y="4227475"/>
            <a:ext cx="2031325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Chunk Server</a:t>
            </a:r>
            <a:endParaRPr lang="en-US" altLang="zh-CN" dirty="0">
              <a:solidFill>
                <a:schemeClr val="bg1"/>
              </a:solidFill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</a:rPr>
              <a:t>（数据块服务器）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389129" y="1991175"/>
            <a:ext cx="37924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Client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是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GFS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提供给应用程序的访问接口，以库文件的形式提供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423242" y="2999136"/>
            <a:ext cx="3934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Master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是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GFS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的管理节点，负责整个文件系统的管理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439226" y="4273641"/>
            <a:ext cx="374063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Chunk Server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负责具体的存储工作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2057400" y="1844675"/>
            <a:ext cx="2219325" cy="3568304"/>
          </a:xfrm>
          <a:prstGeom prst="roundRect">
            <a:avLst>
              <a:gd name="adj" fmla="val 9800"/>
            </a:avLst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1" name="文本框 30"/>
          <p:cNvSpPr txBox="1"/>
          <p:nvPr/>
        </p:nvSpPr>
        <p:spPr>
          <a:xfrm>
            <a:off x="2636148" y="503665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系统节点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923925" y="2435225"/>
            <a:ext cx="1257300" cy="2108785"/>
            <a:chOff x="1816100" y="2374900"/>
            <a:chExt cx="1092200" cy="2811713"/>
          </a:xfrm>
        </p:grpSpPr>
        <p:sp>
          <p:nvSpPr>
            <p:cNvPr id="32" name="任意多边形 31"/>
            <p:cNvSpPr/>
            <p:nvPr/>
          </p:nvSpPr>
          <p:spPr>
            <a:xfrm>
              <a:off x="1816100" y="2374900"/>
              <a:ext cx="1092200" cy="1384300"/>
            </a:xfrm>
            <a:custGeom>
              <a:avLst/>
              <a:gdLst>
                <a:gd name="connsiteX0" fmla="*/ 0 w 1028700"/>
                <a:gd name="connsiteY0" fmla="*/ 1828800 h 1828800"/>
                <a:gd name="connsiteX1" fmla="*/ 266700 w 1028700"/>
                <a:gd name="connsiteY1" fmla="*/ 457200 h 1828800"/>
                <a:gd name="connsiteX2" fmla="*/ 1028700 w 1028700"/>
                <a:gd name="connsiteY2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8700" h="1828800">
                  <a:moveTo>
                    <a:pt x="0" y="1828800"/>
                  </a:moveTo>
                  <a:cubicBezTo>
                    <a:pt x="47625" y="1295400"/>
                    <a:pt x="95250" y="762000"/>
                    <a:pt x="266700" y="457200"/>
                  </a:cubicBezTo>
                  <a:cubicBezTo>
                    <a:pt x="438150" y="152400"/>
                    <a:pt x="733425" y="76200"/>
                    <a:pt x="1028700" y="0"/>
                  </a:cubicBezTo>
                </a:path>
              </a:pathLst>
            </a:cu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1" name="任意多边形 50"/>
            <p:cNvSpPr/>
            <p:nvPr/>
          </p:nvSpPr>
          <p:spPr>
            <a:xfrm flipV="1">
              <a:off x="1816100" y="3802313"/>
              <a:ext cx="1092200" cy="1384300"/>
            </a:xfrm>
            <a:custGeom>
              <a:avLst/>
              <a:gdLst>
                <a:gd name="connsiteX0" fmla="*/ 0 w 1028700"/>
                <a:gd name="connsiteY0" fmla="*/ 1828800 h 1828800"/>
                <a:gd name="connsiteX1" fmla="*/ 266700 w 1028700"/>
                <a:gd name="connsiteY1" fmla="*/ 457200 h 1828800"/>
                <a:gd name="connsiteX2" fmla="*/ 1028700 w 1028700"/>
                <a:gd name="connsiteY2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8700" h="1828800">
                  <a:moveTo>
                    <a:pt x="0" y="1828800"/>
                  </a:moveTo>
                  <a:cubicBezTo>
                    <a:pt x="47625" y="1295400"/>
                    <a:pt x="95250" y="762000"/>
                    <a:pt x="266700" y="457200"/>
                  </a:cubicBezTo>
                  <a:cubicBezTo>
                    <a:pt x="438150" y="152400"/>
                    <a:pt x="733425" y="76200"/>
                    <a:pt x="1028700" y="0"/>
                  </a:cubicBezTo>
                </a:path>
              </a:pathLst>
            </a:cu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cxnSp>
          <p:nvCxnSpPr>
            <p:cNvPr id="52" name="直接连接符 51"/>
            <p:cNvCxnSpPr/>
            <p:nvPr/>
          </p:nvCxnSpPr>
          <p:spPr>
            <a:xfrm flipV="1">
              <a:off x="1862968" y="3757861"/>
              <a:ext cx="1032842" cy="1"/>
            </a:xfrm>
            <a:prstGeom prst="lin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3" name="椭圆 42"/>
          <p:cNvSpPr/>
          <p:nvPr/>
        </p:nvSpPr>
        <p:spPr>
          <a:xfrm>
            <a:off x="472363" y="3022203"/>
            <a:ext cx="921544" cy="92154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+mn-ea"/>
              </a:rPr>
              <a:t>GFS</a:t>
            </a:r>
            <a:endParaRPr lang="zh-CN" altLang="en-US" b="1" dirty="0">
              <a:latin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199435" y="96020"/>
            <a:ext cx="41693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2.1 Google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文件系统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GFS</a:t>
            </a:r>
            <a:endParaRPr lang="zh-CN" altLang="en-US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图片 640"/>
          <p:cNvPicPr>
            <a:picLocks noChangeAspect="1"/>
          </p:cNvPicPr>
          <p:nvPr/>
        </p:nvPicPr>
        <p:blipFill rotWithShape="1">
          <a:blip r:embed="rId1"/>
          <a:srcRect l="7394" t="21585" r="7309" b="21466"/>
          <a:stretch>
            <a:fillRect/>
          </a:stretch>
        </p:blipFill>
        <p:spPr>
          <a:xfrm>
            <a:off x="-1" y="857250"/>
            <a:ext cx="9144001" cy="5143500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399253" y="807691"/>
            <a:ext cx="2313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6"/>
                </a:solidFill>
              </a:rPr>
              <a:t>GFS</a:t>
            </a:r>
            <a:r>
              <a:rPr lang="zh-CN" altLang="en-US" sz="2400" b="1" dirty="0">
                <a:solidFill>
                  <a:schemeClr val="accent6"/>
                </a:solidFill>
              </a:rPr>
              <a:t>的实现机制</a:t>
            </a:r>
            <a:endParaRPr lang="zh-CN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293525" y="953997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圆角矩形 1"/>
          <p:cNvSpPr/>
          <p:nvPr/>
        </p:nvSpPr>
        <p:spPr>
          <a:xfrm>
            <a:off x="516102" y="1642294"/>
            <a:ext cx="8237374" cy="1425069"/>
          </a:xfrm>
          <a:prstGeom prst="roundRect">
            <a:avLst>
              <a:gd name="adj" fmla="val 974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965281" y="1690353"/>
            <a:ext cx="753101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</a:rPr>
              <a:t>客户端</a:t>
            </a:r>
            <a:r>
              <a:rPr lang="zh-CN" altLang="en-US" dirty="0">
                <a:solidFill>
                  <a:srgbClr val="B3DC4C"/>
                </a:solidFill>
              </a:rPr>
              <a:t>首先访问</a:t>
            </a:r>
            <a:r>
              <a:rPr lang="en-US" altLang="zh-CN" dirty="0">
                <a:solidFill>
                  <a:srgbClr val="B3DC4C"/>
                </a:solidFill>
              </a:rPr>
              <a:t>Master</a:t>
            </a:r>
            <a:r>
              <a:rPr lang="zh-CN" altLang="en-US" dirty="0">
                <a:solidFill>
                  <a:srgbClr val="B3DC4C"/>
                </a:solidFill>
              </a:rPr>
              <a:t>节点</a:t>
            </a:r>
            <a:r>
              <a:rPr lang="zh-CN" altLang="en-US" dirty="0">
                <a:solidFill>
                  <a:schemeClr val="bg1"/>
                </a:solidFill>
              </a:rPr>
              <a:t>，获取交互的</a:t>
            </a:r>
            <a:r>
              <a:rPr lang="en-US" altLang="zh-CN" dirty="0">
                <a:solidFill>
                  <a:schemeClr val="bg1"/>
                </a:solidFill>
              </a:rPr>
              <a:t>Chunk Server</a:t>
            </a:r>
            <a:r>
              <a:rPr lang="zh-CN" altLang="en-US" dirty="0">
                <a:solidFill>
                  <a:schemeClr val="bg1"/>
                </a:solidFill>
              </a:rPr>
              <a:t>信息，</a:t>
            </a:r>
            <a:r>
              <a:rPr lang="zh-CN" altLang="en-US" dirty="0">
                <a:solidFill>
                  <a:srgbClr val="B3DC4C"/>
                </a:solidFill>
              </a:rPr>
              <a:t>然后访问这些</a:t>
            </a:r>
            <a:r>
              <a:rPr lang="en-US" altLang="zh-CN" dirty="0">
                <a:solidFill>
                  <a:srgbClr val="B3DC4C"/>
                </a:solidFill>
              </a:rPr>
              <a:t>Chunk Server</a:t>
            </a:r>
            <a:r>
              <a:rPr lang="zh-CN" altLang="en-US" dirty="0">
                <a:solidFill>
                  <a:schemeClr val="bg1"/>
                </a:solidFill>
              </a:rPr>
              <a:t>，完成数据存取工作。这种设计方法实现了</a:t>
            </a:r>
            <a:r>
              <a:rPr lang="zh-CN" altLang="en-US" dirty="0">
                <a:solidFill>
                  <a:srgbClr val="B3DC4C"/>
                </a:solidFill>
              </a:rPr>
              <a:t>控制流和数据流的分离</a:t>
            </a:r>
            <a:r>
              <a:rPr lang="zh-CN" altLang="en-US" dirty="0">
                <a:solidFill>
                  <a:schemeClr val="bg1"/>
                </a:solidFill>
              </a:rPr>
              <a:t>。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516102" y="3251473"/>
            <a:ext cx="8237374" cy="554078"/>
          </a:xfrm>
          <a:prstGeom prst="roundRect">
            <a:avLst>
              <a:gd name="adj" fmla="val 18336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8"/>
          <p:cNvSpPr/>
          <p:nvPr/>
        </p:nvSpPr>
        <p:spPr>
          <a:xfrm>
            <a:off x="965281" y="3282192"/>
            <a:ext cx="75310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</a:rPr>
              <a:t>Client</a:t>
            </a:r>
            <a:r>
              <a:rPr lang="zh-CN" altLang="en-US" dirty="0">
                <a:solidFill>
                  <a:schemeClr val="bg1"/>
                </a:solidFill>
              </a:rPr>
              <a:t>与</a:t>
            </a:r>
            <a:r>
              <a:rPr lang="en-US" altLang="zh-CN" dirty="0">
                <a:solidFill>
                  <a:schemeClr val="bg1"/>
                </a:solidFill>
              </a:rPr>
              <a:t>Master</a:t>
            </a:r>
            <a:r>
              <a:rPr lang="zh-CN" altLang="en-US" dirty="0">
                <a:solidFill>
                  <a:schemeClr val="bg1"/>
                </a:solidFill>
              </a:rPr>
              <a:t>之间</a:t>
            </a:r>
            <a:r>
              <a:rPr lang="zh-CN" altLang="en-US" dirty="0">
                <a:solidFill>
                  <a:srgbClr val="B3DC4C"/>
                </a:solidFill>
              </a:rPr>
              <a:t>只有控制流，而无数据流</a:t>
            </a:r>
            <a:r>
              <a:rPr lang="zh-CN" altLang="en-US" dirty="0">
                <a:solidFill>
                  <a:schemeClr val="bg1"/>
                </a:solidFill>
              </a:rPr>
              <a:t>，极大地降低了</a:t>
            </a:r>
            <a:r>
              <a:rPr lang="en-US" altLang="zh-CN" dirty="0">
                <a:solidFill>
                  <a:schemeClr val="bg1"/>
                </a:solidFill>
              </a:rPr>
              <a:t>Master</a:t>
            </a:r>
            <a:r>
              <a:rPr lang="zh-CN" altLang="en-US" dirty="0">
                <a:solidFill>
                  <a:schemeClr val="bg1"/>
                </a:solidFill>
              </a:rPr>
              <a:t>的负载。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516102" y="3989660"/>
            <a:ext cx="8237374" cy="1460351"/>
          </a:xfrm>
          <a:prstGeom prst="roundRect">
            <a:avLst>
              <a:gd name="adj" fmla="val 7834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965282" y="4053251"/>
            <a:ext cx="735789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</a:rPr>
              <a:t>Client</a:t>
            </a:r>
            <a:r>
              <a:rPr lang="zh-CN" altLang="en-US" dirty="0">
                <a:solidFill>
                  <a:schemeClr val="bg1"/>
                </a:solidFill>
              </a:rPr>
              <a:t>与</a:t>
            </a:r>
            <a:r>
              <a:rPr lang="en-US" altLang="zh-CN" dirty="0">
                <a:solidFill>
                  <a:schemeClr val="bg1"/>
                </a:solidFill>
              </a:rPr>
              <a:t>Chunk Server</a:t>
            </a:r>
            <a:r>
              <a:rPr lang="zh-CN" altLang="en-US" dirty="0">
                <a:solidFill>
                  <a:schemeClr val="bg1"/>
                </a:solidFill>
              </a:rPr>
              <a:t>之间直接传输数据流，同时由于文件被分成多个</a:t>
            </a:r>
            <a:r>
              <a:rPr lang="en-US" altLang="zh-CN" dirty="0">
                <a:solidFill>
                  <a:schemeClr val="bg1"/>
                </a:solidFill>
              </a:rPr>
              <a:t>Chunk</a:t>
            </a:r>
            <a:r>
              <a:rPr lang="zh-CN" altLang="en-US" dirty="0">
                <a:solidFill>
                  <a:schemeClr val="bg1"/>
                </a:solidFill>
              </a:rPr>
              <a:t>进行分布式存储，</a:t>
            </a:r>
            <a:r>
              <a:rPr lang="en-US" altLang="zh-CN" dirty="0">
                <a:solidFill>
                  <a:schemeClr val="bg1"/>
                </a:solidFill>
              </a:rPr>
              <a:t>Client</a:t>
            </a:r>
            <a:r>
              <a:rPr lang="zh-CN" altLang="en-US" dirty="0">
                <a:solidFill>
                  <a:schemeClr val="bg1"/>
                </a:solidFill>
              </a:rPr>
              <a:t>可以同时访问多个</a:t>
            </a:r>
            <a:r>
              <a:rPr lang="en-US" altLang="zh-CN" dirty="0">
                <a:solidFill>
                  <a:schemeClr val="bg1"/>
                </a:solidFill>
              </a:rPr>
              <a:t>Chunk Server</a:t>
            </a:r>
            <a:r>
              <a:rPr lang="zh-CN" altLang="en-US" dirty="0">
                <a:solidFill>
                  <a:schemeClr val="bg1"/>
                </a:solidFill>
              </a:rPr>
              <a:t>，从而使得</a:t>
            </a:r>
            <a:r>
              <a:rPr lang="zh-CN" altLang="en-US" dirty="0">
                <a:solidFill>
                  <a:srgbClr val="B3DC4C"/>
                </a:solidFill>
              </a:rPr>
              <a:t>整个系统的</a:t>
            </a:r>
            <a:r>
              <a:rPr lang="en-US" altLang="zh-CN" dirty="0">
                <a:solidFill>
                  <a:srgbClr val="B3DC4C"/>
                </a:solidFill>
              </a:rPr>
              <a:t>I/O</a:t>
            </a:r>
            <a:r>
              <a:rPr lang="zh-CN" altLang="en-US" dirty="0">
                <a:solidFill>
                  <a:srgbClr val="B3DC4C"/>
                </a:solidFill>
              </a:rPr>
              <a:t>高度并行，系统整体性能得到提高</a:t>
            </a:r>
            <a:r>
              <a:rPr lang="zh-CN" altLang="en-US" dirty="0">
                <a:solidFill>
                  <a:schemeClr val="bg1"/>
                </a:solidFill>
              </a:rPr>
              <a:t>。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708107" y="1895384"/>
            <a:ext cx="127327" cy="127327"/>
          </a:xfrm>
          <a:prstGeom prst="ellipse">
            <a:avLst/>
          </a:prstGeom>
          <a:solidFill>
            <a:srgbClr val="B3D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5" name="椭圆 34"/>
          <p:cNvSpPr/>
          <p:nvPr/>
        </p:nvSpPr>
        <p:spPr>
          <a:xfrm>
            <a:off x="708107" y="3477762"/>
            <a:ext cx="127327" cy="127327"/>
          </a:xfrm>
          <a:prstGeom prst="ellipse">
            <a:avLst/>
          </a:prstGeom>
          <a:solidFill>
            <a:srgbClr val="B3D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6" name="椭圆 35"/>
          <p:cNvSpPr/>
          <p:nvPr/>
        </p:nvSpPr>
        <p:spPr>
          <a:xfrm>
            <a:off x="708107" y="4268337"/>
            <a:ext cx="127327" cy="127327"/>
          </a:xfrm>
          <a:prstGeom prst="ellipse">
            <a:avLst/>
          </a:prstGeom>
          <a:solidFill>
            <a:srgbClr val="B3D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199435" y="96020"/>
            <a:ext cx="41693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2.1 Google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文件系统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GFS</a:t>
            </a:r>
            <a:endParaRPr lang="zh-CN" altLang="en-US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10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11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2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13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4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15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6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17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18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19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2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20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21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22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23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3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4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5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6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7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8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9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5349</Words>
  <Application>WPS 演示</Application>
  <PresentationFormat>全屏显示(4:3)</PresentationFormat>
  <Paragraphs>547</Paragraphs>
  <Slides>38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38</vt:i4>
      </vt:variant>
    </vt:vector>
  </HeadingPairs>
  <TitlesOfParts>
    <vt:vector size="50" baseType="lpstr">
      <vt:lpstr>Arial</vt:lpstr>
      <vt:lpstr>宋体</vt:lpstr>
      <vt:lpstr>Wingdings</vt:lpstr>
      <vt:lpstr>微软雅黑</vt:lpstr>
      <vt:lpstr>Times New Roman</vt:lpstr>
      <vt:lpstr>Impact</vt:lpstr>
      <vt:lpstr>Arial Unicode MS</vt:lpstr>
      <vt:lpstr>Calibri</vt:lpstr>
      <vt:lpstr>Wingdings</vt:lpstr>
      <vt:lpstr>方正粗黑宋简体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YAYA</cp:lastModifiedBy>
  <cp:revision>14</cp:revision>
  <dcterms:created xsi:type="dcterms:W3CDTF">2015-10-22T05:46:00Z</dcterms:created>
  <dcterms:modified xsi:type="dcterms:W3CDTF">2021-03-17T01:36:08Z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