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33"/>
  </p:notesMasterIdLst>
  <p:sldIdLst>
    <p:sldId id="895" r:id="rId4"/>
    <p:sldId id="896" r:id="rId5"/>
    <p:sldId id="897" r:id="rId6"/>
    <p:sldId id="1064" r:id="rId7"/>
    <p:sldId id="1065" r:id="rId8"/>
    <p:sldId id="1066" r:id="rId9"/>
    <p:sldId id="1067" r:id="rId10"/>
    <p:sldId id="1083" r:id="rId11"/>
    <p:sldId id="1068" r:id="rId12"/>
    <p:sldId id="1069" r:id="rId13"/>
    <p:sldId id="1070" r:id="rId14"/>
    <p:sldId id="1071" r:id="rId15"/>
    <p:sldId id="1072" r:id="rId16"/>
    <p:sldId id="1085" r:id="rId17"/>
    <p:sldId id="1073" r:id="rId18"/>
    <p:sldId id="1074" r:id="rId19"/>
    <p:sldId id="1075" r:id="rId20"/>
    <p:sldId id="1076" r:id="rId21"/>
    <p:sldId id="1077" r:id="rId22"/>
    <p:sldId id="1078" r:id="rId23"/>
    <p:sldId id="1079" r:id="rId24"/>
    <p:sldId id="1087" r:id="rId25"/>
    <p:sldId id="1082" r:id="rId26"/>
    <p:sldId id="1081" r:id="rId27"/>
    <p:sldId id="1088" r:id="rId28"/>
    <p:sldId id="1109" r:id="rId29"/>
    <p:sldId id="1110" r:id="rId30"/>
    <p:sldId id="1112" r:id="rId31"/>
    <p:sldId id="1063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542"/>
    <a:srgbClr val="F2F2F2"/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51" autoAdjust="0"/>
    <p:restoredTop sz="96283" autoAdjust="0"/>
  </p:normalViewPr>
  <p:slideViewPr>
    <p:cSldViewPr snapToGrid="0" showGuides="1">
      <p:cViewPr>
        <p:scale>
          <a:sx n="75" d="100"/>
          <a:sy n="75" d="100"/>
        </p:scale>
        <p:origin x="2508" y="882"/>
      </p:cViewPr>
      <p:guideLst>
        <p:guide orient="horz" pos="482"/>
        <p:guide pos="2880"/>
        <p:guide pos="249"/>
        <p:guide orient="horz" pos="2115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33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33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40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38.png"/><Relationship Id="rId29" Type="http://schemas.openxmlformats.org/officeDocument/2006/relationships/slideLayout" Target="../slideLayouts/slideLayout9.xml"/><Relationship Id="rId28" Type="http://schemas.openxmlformats.org/officeDocument/2006/relationships/image" Target="../media/image53.png"/><Relationship Id="rId27" Type="http://schemas.openxmlformats.org/officeDocument/2006/relationships/image" Target="../media/image52.png"/><Relationship Id="rId26" Type="http://schemas.openxmlformats.org/officeDocument/2006/relationships/image" Target="../media/image51.jpeg"/><Relationship Id="rId25" Type="http://schemas.openxmlformats.org/officeDocument/2006/relationships/image" Target="../media/image50.jpeg"/><Relationship Id="rId24" Type="http://schemas.openxmlformats.org/officeDocument/2006/relationships/image" Target="../media/image49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48.png"/><Relationship Id="rId21" Type="http://schemas.openxmlformats.org/officeDocument/2006/relationships/image" Target="../media/image47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46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45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44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43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42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57.png"/><Relationship Id="rId7" Type="http://schemas.openxmlformats.org/officeDocument/2006/relationships/tags" Target="../tags/tag4.xml"/><Relationship Id="rId6" Type="http://schemas.openxmlformats.org/officeDocument/2006/relationships/image" Target="../media/image56.png"/><Relationship Id="rId55" Type="http://schemas.openxmlformats.org/officeDocument/2006/relationships/slideLayout" Target="../slideLayouts/slideLayout9.xml"/><Relationship Id="rId54" Type="http://schemas.openxmlformats.org/officeDocument/2006/relationships/image" Target="../media/image84.png"/><Relationship Id="rId53" Type="http://schemas.openxmlformats.org/officeDocument/2006/relationships/tags" Target="../tags/tag23.xml"/><Relationship Id="rId52" Type="http://schemas.openxmlformats.org/officeDocument/2006/relationships/image" Target="../media/image83.png"/><Relationship Id="rId51" Type="http://schemas.openxmlformats.org/officeDocument/2006/relationships/image" Target="../media/image82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81.png"/><Relationship Id="rId48" Type="http://schemas.openxmlformats.org/officeDocument/2006/relationships/image" Target="../media/image80.png"/><Relationship Id="rId47" Type="http://schemas.openxmlformats.org/officeDocument/2006/relationships/image" Target="../media/image79.png"/><Relationship Id="rId46" Type="http://schemas.openxmlformats.org/officeDocument/2006/relationships/image" Target="../media/image78.png"/><Relationship Id="rId45" Type="http://schemas.openxmlformats.org/officeDocument/2006/relationships/image" Target="../media/image77.png"/><Relationship Id="rId44" Type="http://schemas.openxmlformats.org/officeDocument/2006/relationships/image" Target="../media/image76.png"/><Relationship Id="rId43" Type="http://schemas.openxmlformats.org/officeDocument/2006/relationships/image" Target="../media/image75.png"/><Relationship Id="rId42" Type="http://schemas.openxmlformats.org/officeDocument/2006/relationships/image" Target="../media/image74.png"/><Relationship Id="rId41" Type="http://schemas.openxmlformats.org/officeDocument/2006/relationships/tags" Target="../tags/tag21.xml"/><Relationship Id="rId40" Type="http://schemas.openxmlformats.org/officeDocument/2006/relationships/image" Target="../media/image73.png"/><Relationship Id="rId4" Type="http://schemas.openxmlformats.org/officeDocument/2006/relationships/image" Target="../media/image55.png"/><Relationship Id="rId39" Type="http://schemas.openxmlformats.org/officeDocument/2006/relationships/tags" Target="../tags/tag20.xml"/><Relationship Id="rId38" Type="http://schemas.openxmlformats.org/officeDocument/2006/relationships/image" Target="../media/image72.png"/><Relationship Id="rId37" Type="http://schemas.openxmlformats.org/officeDocument/2006/relationships/tags" Target="../tags/tag19.xml"/><Relationship Id="rId36" Type="http://schemas.openxmlformats.org/officeDocument/2006/relationships/image" Target="../media/image71.png"/><Relationship Id="rId35" Type="http://schemas.openxmlformats.org/officeDocument/2006/relationships/tags" Target="../tags/tag18.xml"/><Relationship Id="rId34" Type="http://schemas.openxmlformats.org/officeDocument/2006/relationships/image" Target="../media/image70.png"/><Relationship Id="rId33" Type="http://schemas.openxmlformats.org/officeDocument/2006/relationships/tags" Target="../tags/tag17.xml"/><Relationship Id="rId32" Type="http://schemas.openxmlformats.org/officeDocument/2006/relationships/image" Target="../media/image69.png"/><Relationship Id="rId31" Type="http://schemas.openxmlformats.org/officeDocument/2006/relationships/tags" Target="../tags/tag16.xml"/><Relationship Id="rId30" Type="http://schemas.openxmlformats.org/officeDocument/2006/relationships/image" Target="../media/image68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67.png"/><Relationship Id="rId27" Type="http://schemas.openxmlformats.org/officeDocument/2006/relationships/tags" Target="../tags/tag14.xml"/><Relationship Id="rId26" Type="http://schemas.openxmlformats.org/officeDocument/2006/relationships/image" Target="../media/image66.png"/><Relationship Id="rId25" Type="http://schemas.openxmlformats.org/officeDocument/2006/relationships/tags" Target="../tags/tag13.xml"/><Relationship Id="rId24" Type="http://schemas.openxmlformats.org/officeDocument/2006/relationships/image" Target="../media/image65.png"/><Relationship Id="rId23" Type="http://schemas.openxmlformats.org/officeDocument/2006/relationships/tags" Target="../tags/tag12.xml"/><Relationship Id="rId22" Type="http://schemas.openxmlformats.org/officeDocument/2006/relationships/image" Target="../media/image64.png"/><Relationship Id="rId21" Type="http://schemas.openxmlformats.org/officeDocument/2006/relationships/tags" Target="../tags/tag11.xml"/><Relationship Id="rId20" Type="http://schemas.openxmlformats.org/officeDocument/2006/relationships/image" Target="../media/image63.png"/><Relationship Id="rId2" Type="http://schemas.openxmlformats.org/officeDocument/2006/relationships/image" Target="../media/image54.png"/><Relationship Id="rId19" Type="http://schemas.openxmlformats.org/officeDocument/2006/relationships/tags" Target="../tags/tag10.xml"/><Relationship Id="rId18" Type="http://schemas.openxmlformats.org/officeDocument/2006/relationships/image" Target="../media/image62.png"/><Relationship Id="rId17" Type="http://schemas.openxmlformats.org/officeDocument/2006/relationships/tags" Target="../tags/tag9.xml"/><Relationship Id="rId16" Type="http://schemas.openxmlformats.org/officeDocument/2006/relationships/image" Target="../media/image61.png"/><Relationship Id="rId15" Type="http://schemas.openxmlformats.org/officeDocument/2006/relationships/tags" Target="../tags/tag8.xml"/><Relationship Id="rId14" Type="http://schemas.openxmlformats.org/officeDocument/2006/relationships/image" Target="../media/image60.png"/><Relationship Id="rId13" Type="http://schemas.openxmlformats.org/officeDocument/2006/relationships/tags" Target="../tags/tag7.xml"/><Relationship Id="rId12" Type="http://schemas.openxmlformats.org/officeDocument/2006/relationships/image" Target="../media/image59.png"/><Relationship Id="rId11" Type="http://schemas.openxmlformats.org/officeDocument/2006/relationships/tags" Target="../tags/tag6.xml"/><Relationship Id="rId10" Type="http://schemas.openxmlformats.org/officeDocument/2006/relationships/image" Target="../media/image58.png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3" y="531690"/>
                <a:ext cx="4497544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11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2723194" y="4848253"/>
            <a:ext cx="6029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4800" spc="300" smtClean="0">
                <a:solidFill>
                  <a:prstClr val="white"/>
                </a:solidFill>
              </a:rPr>
              <a:t>中国云计算技术</a:t>
            </a:r>
            <a:r>
              <a:rPr lang="en-US" altLang="zh-CN" sz="4800" spc="300" smtClean="0">
                <a:solidFill>
                  <a:prstClr val="white"/>
                </a:solidFill>
              </a:rPr>
              <a:t>(</a:t>
            </a:r>
            <a:r>
              <a:rPr lang="zh-CN" altLang="en-US" sz="4800" spc="300" smtClean="0">
                <a:solidFill>
                  <a:prstClr val="white"/>
                </a:solidFill>
              </a:rPr>
              <a:t>三</a:t>
            </a:r>
            <a:r>
              <a:rPr lang="en-US" altLang="zh-CN" sz="4800" spc="300" smtClean="0">
                <a:solidFill>
                  <a:prstClr val="white"/>
                </a:solidFill>
              </a:rPr>
              <a:t>)</a:t>
            </a:r>
            <a:endParaRPr lang="zh-CN" altLang="en-US" sz="4800" spc="3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95288" y="2197005"/>
            <a:ext cx="8092251" cy="714375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95288" y="3044611"/>
            <a:ext cx="8092251" cy="714375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95288" y="3892217"/>
            <a:ext cx="8092251" cy="714375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95288" y="4739823"/>
            <a:ext cx="8092251" cy="714375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395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云视频监控系统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293706"/>
            <a:ext cx="1473480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．关键技术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43764" y="2369525"/>
            <a:ext cx="7343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基于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分布式网络设计，支持多点超远距离实时高清视频监控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43764" y="3217132"/>
            <a:ext cx="355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支持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大规模、多层级的监控系统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43764" y="406473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支持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海量视频数据备份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3764" y="4912345"/>
            <a:ext cx="378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采用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先进的视频内容智能分析技术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5625" y="2369525"/>
            <a:ext cx="474975" cy="3933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15625" y="3205141"/>
            <a:ext cx="474975" cy="3933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15625" y="4058743"/>
            <a:ext cx="474975" cy="3933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3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15625" y="4894359"/>
            <a:ext cx="474975" cy="3933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4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86091" y="2588835"/>
            <a:ext cx="467948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1076" y="3407914"/>
            <a:ext cx="44839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11.4.1  cVideo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云视频监控系统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1076" y="3899581"/>
            <a:ext cx="41857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11.4.2  cVideo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智能分析系统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073269" y="4027362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2331076" y="4391248"/>
            <a:ext cx="38876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11.4.3  cVideo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云转码系统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智能分析系统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61984" y="1259472"/>
            <a:ext cx="84295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cVideo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的智能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分析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系统构架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于云调度和云处理架构之上，采用国际先进的图像处理技术，并结合模式识别技术对已有的海量视频进行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事件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检索。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953374" y="2260766"/>
            <a:ext cx="1022349" cy="1200150"/>
          </a:xfrm>
          <a:custGeom>
            <a:avLst/>
            <a:gdLst>
              <a:gd name="T0" fmla="*/ 328 w 482"/>
              <a:gd name="T1" fmla="*/ 203 h 567"/>
              <a:gd name="T2" fmla="*/ 301 w 482"/>
              <a:gd name="T3" fmla="*/ 294 h 567"/>
              <a:gd name="T4" fmla="*/ 159 w 482"/>
              <a:gd name="T5" fmla="*/ 0 h 567"/>
              <a:gd name="T6" fmla="*/ 0 w 482"/>
              <a:gd name="T7" fmla="*/ 382 h 567"/>
              <a:gd name="T8" fmla="*/ 198 w 482"/>
              <a:gd name="T9" fmla="*/ 554 h 567"/>
              <a:gd name="T10" fmla="*/ 328 w 482"/>
              <a:gd name="T11" fmla="*/ 203 h 567"/>
              <a:gd name="T12" fmla="*/ 185 w 482"/>
              <a:gd name="T13" fmla="*/ 511 h 567"/>
              <a:gd name="T14" fmla="*/ 181 w 482"/>
              <a:gd name="T15" fmla="*/ 277 h 567"/>
              <a:gd name="T16" fmla="*/ 238 w 482"/>
              <a:gd name="T17" fmla="*/ 417 h 567"/>
              <a:gd name="T18" fmla="*/ 284 w 482"/>
              <a:gd name="T19" fmla="*/ 382 h 567"/>
              <a:gd name="T20" fmla="*/ 185 w 482"/>
              <a:gd name="T21" fmla="*/ 511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2" h="567">
                <a:moveTo>
                  <a:pt x="328" y="203"/>
                </a:moveTo>
                <a:cubicBezTo>
                  <a:pt x="327" y="267"/>
                  <a:pt x="301" y="294"/>
                  <a:pt x="301" y="294"/>
                </a:cubicBezTo>
                <a:cubicBezTo>
                  <a:pt x="299" y="152"/>
                  <a:pt x="159" y="0"/>
                  <a:pt x="159" y="0"/>
                </a:cubicBezTo>
                <a:cubicBezTo>
                  <a:pt x="205" y="94"/>
                  <a:pt x="0" y="212"/>
                  <a:pt x="0" y="382"/>
                </a:cubicBezTo>
                <a:cubicBezTo>
                  <a:pt x="0" y="489"/>
                  <a:pt x="132" y="567"/>
                  <a:pt x="198" y="554"/>
                </a:cubicBezTo>
                <a:cubicBezTo>
                  <a:pt x="482" y="496"/>
                  <a:pt x="328" y="203"/>
                  <a:pt x="328" y="203"/>
                </a:cubicBezTo>
                <a:close/>
                <a:moveTo>
                  <a:pt x="185" y="511"/>
                </a:moveTo>
                <a:cubicBezTo>
                  <a:pt x="185" y="511"/>
                  <a:pt x="37" y="438"/>
                  <a:pt x="181" y="277"/>
                </a:cubicBezTo>
                <a:cubicBezTo>
                  <a:pt x="181" y="277"/>
                  <a:pt x="252" y="350"/>
                  <a:pt x="238" y="417"/>
                </a:cubicBezTo>
                <a:cubicBezTo>
                  <a:pt x="238" y="417"/>
                  <a:pt x="258" y="419"/>
                  <a:pt x="284" y="382"/>
                </a:cubicBezTo>
                <a:cubicBezTo>
                  <a:pt x="284" y="382"/>
                  <a:pt x="290" y="484"/>
                  <a:pt x="185" y="5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70600" y="36058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火焰检测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092490" y="2354903"/>
            <a:ext cx="1221228" cy="1011875"/>
            <a:chOff x="3516313" y="2543175"/>
            <a:chExt cx="2111375" cy="17494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6" name="Freeform 9"/>
            <p:cNvSpPr/>
            <p:nvPr/>
          </p:nvSpPr>
          <p:spPr bwMode="auto">
            <a:xfrm>
              <a:off x="3938588" y="2660650"/>
              <a:ext cx="1689100" cy="755650"/>
            </a:xfrm>
            <a:custGeom>
              <a:avLst/>
              <a:gdLst>
                <a:gd name="T0" fmla="*/ 15 w 448"/>
                <a:gd name="T1" fmla="*/ 198 h 200"/>
                <a:gd name="T2" fmla="*/ 5 w 448"/>
                <a:gd name="T3" fmla="*/ 158 h 200"/>
                <a:gd name="T4" fmla="*/ 31 w 448"/>
                <a:gd name="T5" fmla="*/ 144 h 200"/>
                <a:gd name="T6" fmla="*/ 44 w 448"/>
                <a:gd name="T7" fmla="*/ 95 h 200"/>
                <a:gd name="T8" fmla="*/ 72 w 448"/>
                <a:gd name="T9" fmla="*/ 89 h 200"/>
                <a:gd name="T10" fmla="*/ 80 w 448"/>
                <a:gd name="T11" fmla="*/ 65 h 200"/>
                <a:gd name="T12" fmla="*/ 121 w 448"/>
                <a:gd name="T13" fmla="*/ 51 h 200"/>
                <a:gd name="T14" fmla="*/ 147 w 448"/>
                <a:gd name="T15" fmla="*/ 19 h 200"/>
                <a:gd name="T16" fmla="*/ 178 w 448"/>
                <a:gd name="T17" fmla="*/ 5 h 200"/>
                <a:gd name="T18" fmla="*/ 193 w 448"/>
                <a:gd name="T19" fmla="*/ 26 h 200"/>
                <a:gd name="T20" fmla="*/ 296 w 448"/>
                <a:gd name="T21" fmla="*/ 32 h 200"/>
                <a:gd name="T22" fmla="*/ 309 w 448"/>
                <a:gd name="T23" fmla="*/ 63 h 200"/>
                <a:gd name="T24" fmla="*/ 364 w 448"/>
                <a:gd name="T25" fmla="*/ 77 h 200"/>
                <a:gd name="T26" fmla="*/ 448 w 448"/>
                <a:gd name="T27" fmla="*/ 121 h 200"/>
                <a:gd name="T28" fmla="*/ 401 w 448"/>
                <a:gd name="T29" fmla="*/ 128 h 200"/>
                <a:gd name="T30" fmla="*/ 393 w 448"/>
                <a:gd name="T31" fmla="*/ 166 h 200"/>
                <a:gd name="T32" fmla="*/ 313 w 448"/>
                <a:gd name="T33" fmla="*/ 117 h 200"/>
                <a:gd name="T34" fmla="*/ 270 w 448"/>
                <a:gd name="T35" fmla="*/ 157 h 200"/>
                <a:gd name="T36" fmla="*/ 183 w 448"/>
                <a:gd name="T37" fmla="*/ 106 h 200"/>
                <a:gd name="T38" fmla="*/ 158 w 448"/>
                <a:gd name="T39" fmla="*/ 152 h 200"/>
                <a:gd name="T40" fmla="*/ 132 w 448"/>
                <a:gd name="T41" fmla="*/ 160 h 200"/>
                <a:gd name="T42" fmla="*/ 104 w 448"/>
                <a:gd name="T43" fmla="*/ 155 h 200"/>
                <a:gd name="T44" fmla="*/ 58 w 448"/>
                <a:gd name="T45" fmla="*/ 175 h 200"/>
                <a:gd name="T46" fmla="*/ 44 w 448"/>
                <a:gd name="T47" fmla="*/ 194 h 200"/>
                <a:gd name="T48" fmla="*/ 17 w 448"/>
                <a:gd name="T49" fmla="*/ 200 h 200"/>
                <a:gd name="T50" fmla="*/ 15 w 448"/>
                <a:gd name="T51" fmla="*/ 19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8" h="200">
                  <a:moveTo>
                    <a:pt x="15" y="198"/>
                  </a:moveTo>
                  <a:cubicBezTo>
                    <a:pt x="9" y="189"/>
                    <a:pt x="0" y="171"/>
                    <a:pt x="5" y="158"/>
                  </a:cubicBezTo>
                  <a:cubicBezTo>
                    <a:pt x="12" y="140"/>
                    <a:pt x="21" y="154"/>
                    <a:pt x="31" y="144"/>
                  </a:cubicBezTo>
                  <a:cubicBezTo>
                    <a:pt x="44" y="131"/>
                    <a:pt x="28" y="108"/>
                    <a:pt x="44" y="95"/>
                  </a:cubicBezTo>
                  <a:cubicBezTo>
                    <a:pt x="52" y="89"/>
                    <a:pt x="64" y="95"/>
                    <a:pt x="72" y="89"/>
                  </a:cubicBezTo>
                  <a:cubicBezTo>
                    <a:pt x="80" y="81"/>
                    <a:pt x="75" y="71"/>
                    <a:pt x="80" y="65"/>
                  </a:cubicBezTo>
                  <a:cubicBezTo>
                    <a:pt x="91" y="52"/>
                    <a:pt x="107" y="57"/>
                    <a:pt x="121" y="51"/>
                  </a:cubicBezTo>
                  <a:cubicBezTo>
                    <a:pt x="137" y="42"/>
                    <a:pt x="135" y="32"/>
                    <a:pt x="147" y="19"/>
                  </a:cubicBezTo>
                  <a:cubicBezTo>
                    <a:pt x="155" y="9"/>
                    <a:pt x="166" y="0"/>
                    <a:pt x="178" y="5"/>
                  </a:cubicBezTo>
                  <a:cubicBezTo>
                    <a:pt x="195" y="9"/>
                    <a:pt x="184" y="17"/>
                    <a:pt x="193" y="26"/>
                  </a:cubicBezTo>
                  <a:cubicBezTo>
                    <a:pt x="226" y="58"/>
                    <a:pt x="266" y="9"/>
                    <a:pt x="296" y="32"/>
                  </a:cubicBezTo>
                  <a:cubicBezTo>
                    <a:pt x="310" y="43"/>
                    <a:pt x="301" y="54"/>
                    <a:pt x="309" y="63"/>
                  </a:cubicBezTo>
                  <a:cubicBezTo>
                    <a:pt x="321" y="80"/>
                    <a:pt x="347" y="77"/>
                    <a:pt x="364" y="77"/>
                  </a:cubicBezTo>
                  <a:cubicBezTo>
                    <a:pt x="399" y="78"/>
                    <a:pt x="447" y="77"/>
                    <a:pt x="448" y="121"/>
                  </a:cubicBezTo>
                  <a:cubicBezTo>
                    <a:pt x="436" y="126"/>
                    <a:pt x="408" y="118"/>
                    <a:pt x="401" y="128"/>
                  </a:cubicBezTo>
                  <a:cubicBezTo>
                    <a:pt x="391" y="138"/>
                    <a:pt x="405" y="157"/>
                    <a:pt x="393" y="166"/>
                  </a:cubicBezTo>
                  <a:cubicBezTo>
                    <a:pt x="358" y="195"/>
                    <a:pt x="333" y="123"/>
                    <a:pt x="313" y="117"/>
                  </a:cubicBezTo>
                  <a:cubicBezTo>
                    <a:pt x="287" y="108"/>
                    <a:pt x="285" y="146"/>
                    <a:pt x="270" y="157"/>
                  </a:cubicBezTo>
                  <a:cubicBezTo>
                    <a:pt x="239" y="177"/>
                    <a:pt x="180" y="138"/>
                    <a:pt x="183" y="106"/>
                  </a:cubicBezTo>
                  <a:cubicBezTo>
                    <a:pt x="147" y="109"/>
                    <a:pt x="169" y="135"/>
                    <a:pt x="158" y="152"/>
                  </a:cubicBezTo>
                  <a:cubicBezTo>
                    <a:pt x="150" y="163"/>
                    <a:pt x="143" y="160"/>
                    <a:pt x="132" y="160"/>
                  </a:cubicBezTo>
                  <a:cubicBezTo>
                    <a:pt x="117" y="158"/>
                    <a:pt x="117" y="152"/>
                    <a:pt x="104" y="155"/>
                  </a:cubicBezTo>
                  <a:cubicBezTo>
                    <a:pt x="87" y="158"/>
                    <a:pt x="68" y="167"/>
                    <a:pt x="58" y="175"/>
                  </a:cubicBezTo>
                  <a:cubicBezTo>
                    <a:pt x="51" y="181"/>
                    <a:pt x="55" y="189"/>
                    <a:pt x="44" y="194"/>
                  </a:cubicBezTo>
                  <a:cubicBezTo>
                    <a:pt x="34" y="198"/>
                    <a:pt x="25" y="187"/>
                    <a:pt x="17" y="200"/>
                  </a:cubicBezTo>
                  <a:lnTo>
                    <a:pt x="15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0"/>
            <p:cNvSpPr/>
            <p:nvPr/>
          </p:nvSpPr>
          <p:spPr bwMode="auto">
            <a:xfrm>
              <a:off x="5235576" y="2765425"/>
              <a:ext cx="388938" cy="163513"/>
            </a:xfrm>
            <a:custGeom>
              <a:avLst/>
              <a:gdLst>
                <a:gd name="T0" fmla="*/ 1 w 103"/>
                <a:gd name="T1" fmla="*/ 21 h 43"/>
                <a:gd name="T2" fmla="*/ 54 w 103"/>
                <a:gd name="T3" fmla="*/ 4 h 43"/>
                <a:gd name="T4" fmla="*/ 100 w 103"/>
                <a:gd name="T5" fmla="*/ 26 h 43"/>
                <a:gd name="T6" fmla="*/ 41 w 103"/>
                <a:gd name="T7" fmla="*/ 27 h 43"/>
                <a:gd name="T8" fmla="*/ 0 w 103"/>
                <a:gd name="T9" fmla="*/ 20 h 43"/>
                <a:gd name="T10" fmla="*/ 1 w 103"/>
                <a:gd name="T11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43">
                  <a:moveTo>
                    <a:pt x="1" y="21"/>
                  </a:moveTo>
                  <a:cubicBezTo>
                    <a:pt x="17" y="0"/>
                    <a:pt x="34" y="1"/>
                    <a:pt x="54" y="4"/>
                  </a:cubicBezTo>
                  <a:cubicBezTo>
                    <a:pt x="66" y="6"/>
                    <a:pt x="103" y="6"/>
                    <a:pt x="100" y="26"/>
                  </a:cubicBezTo>
                  <a:cubicBezTo>
                    <a:pt x="97" y="43"/>
                    <a:pt x="57" y="27"/>
                    <a:pt x="41" y="27"/>
                  </a:cubicBezTo>
                  <a:cubicBezTo>
                    <a:pt x="26" y="27"/>
                    <a:pt x="9" y="37"/>
                    <a:pt x="0" y="20"/>
                  </a:cubicBezTo>
                  <a:lnTo>
                    <a:pt x="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1"/>
            <p:cNvSpPr/>
            <p:nvPr/>
          </p:nvSpPr>
          <p:spPr bwMode="auto">
            <a:xfrm>
              <a:off x="4764088" y="2543175"/>
              <a:ext cx="320675" cy="238125"/>
            </a:xfrm>
            <a:custGeom>
              <a:avLst/>
              <a:gdLst>
                <a:gd name="T0" fmla="*/ 0 w 85"/>
                <a:gd name="T1" fmla="*/ 43 h 63"/>
                <a:gd name="T2" fmla="*/ 37 w 85"/>
                <a:gd name="T3" fmla="*/ 28 h 63"/>
                <a:gd name="T4" fmla="*/ 53 w 85"/>
                <a:gd name="T5" fmla="*/ 8 h 63"/>
                <a:gd name="T6" fmla="*/ 83 w 85"/>
                <a:gd name="T7" fmla="*/ 19 h 63"/>
                <a:gd name="T8" fmla="*/ 0 w 85"/>
                <a:gd name="T9" fmla="*/ 42 h 63"/>
                <a:gd name="T10" fmla="*/ 0 w 85"/>
                <a:gd name="T11" fmla="*/ 4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63">
                  <a:moveTo>
                    <a:pt x="0" y="43"/>
                  </a:moveTo>
                  <a:cubicBezTo>
                    <a:pt x="0" y="0"/>
                    <a:pt x="16" y="33"/>
                    <a:pt x="37" y="28"/>
                  </a:cubicBezTo>
                  <a:cubicBezTo>
                    <a:pt x="43" y="27"/>
                    <a:pt x="45" y="11"/>
                    <a:pt x="53" y="8"/>
                  </a:cubicBezTo>
                  <a:cubicBezTo>
                    <a:pt x="63" y="4"/>
                    <a:pt x="82" y="5"/>
                    <a:pt x="83" y="19"/>
                  </a:cubicBezTo>
                  <a:cubicBezTo>
                    <a:pt x="85" y="39"/>
                    <a:pt x="11" y="63"/>
                    <a:pt x="0" y="42"/>
                  </a:cubicBez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2"/>
            <p:cNvSpPr/>
            <p:nvPr/>
          </p:nvSpPr>
          <p:spPr bwMode="auto">
            <a:xfrm>
              <a:off x="4956176" y="3230563"/>
              <a:ext cx="430213" cy="271463"/>
            </a:xfrm>
            <a:custGeom>
              <a:avLst/>
              <a:gdLst>
                <a:gd name="T0" fmla="*/ 25 w 114"/>
                <a:gd name="T1" fmla="*/ 13 h 72"/>
                <a:gd name="T2" fmla="*/ 60 w 114"/>
                <a:gd name="T3" fmla="*/ 32 h 72"/>
                <a:gd name="T4" fmla="*/ 105 w 114"/>
                <a:gd name="T5" fmla="*/ 46 h 72"/>
                <a:gd name="T6" fmla="*/ 83 w 114"/>
                <a:gd name="T7" fmla="*/ 72 h 72"/>
                <a:gd name="T8" fmla="*/ 51 w 114"/>
                <a:gd name="T9" fmla="*/ 53 h 72"/>
                <a:gd name="T10" fmla="*/ 34 w 114"/>
                <a:gd name="T11" fmla="*/ 52 h 72"/>
                <a:gd name="T12" fmla="*/ 19 w 114"/>
                <a:gd name="T13" fmla="*/ 41 h 72"/>
                <a:gd name="T14" fmla="*/ 2 w 114"/>
                <a:gd name="T15" fmla="*/ 30 h 72"/>
                <a:gd name="T16" fmla="*/ 23 w 114"/>
                <a:gd name="T17" fmla="*/ 10 h 72"/>
                <a:gd name="T18" fmla="*/ 25 w 114"/>
                <a:gd name="T19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72">
                  <a:moveTo>
                    <a:pt x="25" y="13"/>
                  </a:moveTo>
                  <a:cubicBezTo>
                    <a:pt x="43" y="0"/>
                    <a:pt x="48" y="26"/>
                    <a:pt x="60" y="32"/>
                  </a:cubicBezTo>
                  <a:cubicBezTo>
                    <a:pt x="74" y="38"/>
                    <a:pt x="94" y="26"/>
                    <a:pt x="105" y="46"/>
                  </a:cubicBezTo>
                  <a:cubicBezTo>
                    <a:pt x="114" y="64"/>
                    <a:pt x="100" y="72"/>
                    <a:pt x="83" y="72"/>
                  </a:cubicBezTo>
                  <a:cubicBezTo>
                    <a:pt x="62" y="70"/>
                    <a:pt x="66" y="61"/>
                    <a:pt x="51" y="53"/>
                  </a:cubicBezTo>
                  <a:cubicBezTo>
                    <a:pt x="46" y="50"/>
                    <a:pt x="39" y="55"/>
                    <a:pt x="34" y="52"/>
                  </a:cubicBezTo>
                  <a:cubicBezTo>
                    <a:pt x="28" y="49"/>
                    <a:pt x="25" y="43"/>
                    <a:pt x="19" y="41"/>
                  </a:cubicBezTo>
                  <a:cubicBezTo>
                    <a:pt x="8" y="35"/>
                    <a:pt x="0" y="46"/>
                    <a:pt x="2" y="30"/>
                  </a:cubicBezTo>
                  <a:cubicBezTo>
                    <a:pt x="2" y="24"/>
                    <a:pt x="20" y="23"/>
                    <a:pt x="23" y="10"/>
                  </a:cubicBez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3"/>
            <p:cNvSpPr/>
            <p:nvPr/>
          </p:nvSpPr>
          <p:spPr bwMode="auto">
            <a:xfrm>
              <a:off x="4270376" y="3703638"/>
              <a:ext cx="679450" cy="577850"/>
            </a:xfrm>
            <a:custGeom>
              <a:avLst/>
              <a:gdLst>
                <a:gd name="T0" fmla="*/ 0 w 180"/>
                <a:gd name="T1" fmla="*/ 153 h 153"/>
                <a:gd name="T2" fmla="*/ 59 w 180"/>
                <a:gd name="T3" fmla="*/ 0 h 153"/>
                <a:gd name="T4" fmla="*/ 122 w 180"/>
                <a:gd name="T5" fmla="*/ 0 h 153"/>
                <a:gd name="T6" fmla="*/ 180 w 180"/>
                <a:gd name="T7" fmla="*/ 151 h 153"/>
                <a:gd name="T8" fmla="*/ 0 w 180"/>
                <a:gd name="T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53">
                  <a:moveTo>
                    <a:pt x="0" y="153"/>
                  </a:moveTo>
                  <a:cubicBezTo>
                    <a:pt x="0" y="153"/>
                    <a:pt x="63" y="92"/>
                    <a:pt x="59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30" y="115"/>
                    <a:pt x="180" y="151"/>
                  </a:cubicBezTo>
                  <a:lnTo>
                    <a:pt x="0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4"/>
            <p:cNvSpPr/>
            <p:nvPr/>
          </p:nvSpPr>
          <p:spPr bwMode="auto">
            <a:xfrm>
              <a:off x="4605338" y="3343275"/>
              <a:ext cx="623888" cy="328613"/>
            </a:xfrm>
            <a:custGeom>
              <a:avLst/>
              <a:gdLst>
                <a:gd name="T0" fmla="*/ 6 w 165"/>
                <a:gd name="T1" fmla="*/ 87 h 87"/>
                <a:gd name="T2" fmla="*/ 2 w 165"/>
                <a:gd name="T3" fmla="*/ 69 h 87"/>
                <a:gd name="T4" fmla="*/ 11 w 165"/>
                <a:gd name="T5" fmla="*/ 63 h 87"/>
                <a:gd name="T6" fmla="*/ 16 w 165"/>
                <a:gd name="T7" fmla="*/ 42 h 87"/>
                <a:gd name="T8" fmla="*/ 27 w 165"/>
                <a:gd name="T9" fmla="*/ 39 h 87"/>
                <a:gd name="T10" fmla="*/ 29 w 165"/>
                <a:gd name="T11" fmla="*/ 28 h 87"/>
                <a:gd name="T12" fmla="*/ 45 w 165"/>
                <a:gd name="T13" fmla="*/ 22 h 87"/>
                <a:gd name="T14" fmla="*/ 54 w 165"/>
                <a:gd name="T15" fmla="*/ 8 h 87"/>
                <a:gd name="T16" fmla="*/ 66 w 165"/>
                <a:gd name="T17" fmla="*/ 2 h 87"/>
                <a:gd name="T18" fmla="*/ 71 w 165"/>
                <a:gd name="T19" fmla="*/ 12 h 87"/>
                <a:gd name="T20" fmla="*/ 109 w 165"/>
                <a:gd name="T21" fmla="*/ 14 h 87"/>
                <a:gd name="T22" fmla="*/ 114 w 165"/>
                <a:gd name="T23" fmla="*/ 28 h 87"/>
                <a:gd name="T24" fmla="*/ 134 w 165"/>
                <a:gd name="T25" fmla="*/ 34 h 87"/>
                <a:gd name="T26" fmla="*/ 165 w 165"/>
                <a:gd name="T27" fmla="*/ 53 h 87"/>
                <a:gd name="T28" fmla="*/ 148 w 165"/>
                <a:gd name="T29" fmla="*/ 56 h 87"/>
                <a:gd name="T30" fmla="*/ 145 w 165"/>
                <a:gd name="T31" fmla="*/ 73 h 87"/>
                <a:gd name="T32" fmla="*/ 115 w 165"/>
                <a:gd name="T33" fmla="*/ 51 h 87"/>
                <a:gd name="T34" fmla="*/ 100 w 165"/>
                <a:gd name="T35" fmla="*/ 69 h 87"/>
                <a:gd name="T36" fmla="*/ 67 w 165"/>
                <a:gd name="T37" fmla="*/ 46 h 87"/>
                <a:gd name="T38" fmla="*/ 58 w 165"/>
                <a:gd name="T39" fmla="*/ 66 h 87"/>
                <a:gd name="T40" fmla="*/ 49 w 165"/>
                <a:gd name="T41" fmla="*/ 70 h 87"/>
                <a:gd name="T42" fmla="*/ 38 w 165"/>
                <a:gd name="T43" fmla="*/ 68 h 87"/>
                <a:gd name="T44" fmla="*/ 21 w 165"/>
                <a:gd name="T45" fmla="*/ 77 h 87"/>
                <a:gd name="T46" fmla="*/ 16 w 165"/>
                <a:gd name="T47" fmla="*/ 85 h 87"/>
                <a:gd name="T48" fmla="*/ 6 w 165"/>
                <a:gd name="T4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5" h="87">
                  <a:moveTo>
                    <a:pt x="6" y="87"/>
                  </a:moveTo>
                  <a:cubicBezTo>
                    <a:pt x="3" y="83"/>
                    <a:pt x="0" y="75"/>
                    <a:pt x="2" y="69"/>
                  </a:cubicBezTo>
                  <a:cubicBezTo>
                    <a:pt x="4" y="61"/>
                    <a:pt x="8" y="67"/>
                    <a:pt x="11" y="63"/>
                  </a:cubicBezTo>
                  <a:cubicBezTo>
                    <a:pt x="16" y="57"/>
                    <a:pt x="10" y="47"/>
                    <a:pt x="16" y="42"/>
                  </a:cubicBezTo>
                  <a:cubicBezTo>
                    <a:pt x="19" y="39"/>
                    <a:pt x="24" y="42"/>
                    <a:pt x="27" y="39"/>
                  </a:cubicBezTo>
                  <a:cubicBezTo>
                    <a:pt x="29" y="36"/>
                    <a:pt x="28" y="31"/>
                    <a:pt x="29" y="28"/>
                  </a:cubicBezTo>
                  <a:cubicBezTo>
                    <a:pt x="33" y="23"/>
                    <a:pt x="40" y="25"/>
                    <a:pt x="45" y="22"/>
                  </a:cubicBezTo>
                  <a:cubicBezTo>
                    <a:pt x="50" y="18"/>
                    <a:pt x="50" y="14"/>
                    <a:pt x="54" y="8"/>
                  </a:cubicBezTo>
                  <a:cubicBezTo>
                    <a:pt x="57" y="4"/>
                    <a:pt x="61" y="0"/>
                    <a:pt x="66" y="2"/>
                  </a:cubicBezTo>
                  <a:cubicBezTo>
                    <a:pt x="72" y="4"/>
                    <a:pt x="68" y="8"/>
                    <a:pt x="71" y="12"/>
                  </a:cubicBezTo>
                  <a:cubicBezTo>
                    <a:pt x="83" y="26"/>
                    <a:pt x="98" y="4"/>
                    <a:pt x="109" y="14"/>
                  </a:cubicBezTo>
                  <a:cubicBezTo>
                    <a:pt x="114" y="19"/>
                    <a:pt x="111" y="24"/>
                    <a:pt x="114" y="28"/>
                  </a:cubicBezTo>
                  <a:cubicBezTo>
                    <a:pt x="118" y="35"/>
                    <a:pt x="128" y="34"/>
                    <a:pt x="134" y="34"/>
                  </a:cubicBezTo>
                  <a:cubicBezTo>
                    <a:pt x="147" y="34"/>
                    <a:pt x="165" y="34"/>
                    <a:pt x="165" y="53"/>
                  </a:cubicBezTo>
                  <a:cubicBezTo>
                    <a:pt x="161" y="55"/>
                    <a:pt x="150" y="52"/>
                    <a:pt x="148" y="56"/>
                  </a:cubicBezTo>
                  <a:cubicBezTo>
                    <a:pt x="144" y="60"/>
                    <a:pt x="149" y="69"/>
                    <a:pt x="145" y="73"/>
                  </a:cubicBezTo>
                  <a:cubicBezTo>
                    <a:pt x="132" y="85"/>
                    <a:pt x="123" y="54"/>
                    <a:pt x="115" y="51"/>
                  </a:cubicBezTo>
                  <a:cubicBezTo>
                    <a:pt x="106" y="47"/>
                    <a:pt x="105" y="64"/>
                    <a:pt x="100" y="69"/>
                  </a:cubicBezTo>
                  <a:cubicBezTo>
                    <a:pt x="88" y="77"/>
                    <a:pt x="66" y="60"/>
                    <a:pt x="67" y="46"/>
                  </a:cubicBezTo>
                  <a:cubicBezTo>
                    <a:pt x="54" y="48"/>
                    <a:pt x="62" y="59"/>
                    <a:pt x="58" y="66"/>
                  </a:cubicBezTo>
                  <a:cubicBezTo>
                    <a:pt x="55" y="71"/>
                    <a:pt x="53" y="70"/>
                    <a:pt x="49" y="70"/>
                  </a:cubicBezTo>
                  <a:cubicBezTo>
                    <a:pt x="43" y="69"/>
                    <a:pt x="43" y="66"/>
                    <a:pt x="38" y="68"/>
                  </a:cubicBezTo>
                  <a:cubicBezTo>
                    <a:pt x="32" y="69"/>
                    <a:pt x="25" y="73"/>
                    <a:pt x="21" y="77"/>
                  </a:cubicBezTo>
                  <a:cubicBezTo>
                    <a:pt x="19" y="79"/>
                    <a:pt x="20" y="83"/>
                    <a:pt x="16" y="85"/>
                  </a:cubicBezTo>
                  <a:cubicBezTo>
                    <a:pt x="12" y="87"/>
                    <a:pt x="9" y="82"/>
                    <a:pt x="6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5"/>
            <p:cNvSpPr/>
            <p:nvPr/>
          </p:nvSpPr>
          <p:spPr bwMode="auto">
            <a:xfrm>
              <a:off x="3516313" y="3495675"/>
              <a:ext cx="931863" cy="796925"/>
            </a:xfrm>
            <a:custGeom>
              <a:avLst/>
              <a:gdLst>
                <a:gd name="T0" fmla="*/ 0 w 247"/>
                <a:gd name="T1" fmla="*/ 211 h 211"/>
                <a:gd name="T2" fmla="*/ 81 w 247"/>
                <a:gd name="T3" fmla="*/ 0 h 211"/>
                <a:gd name="T4" fmla="*/ 167 w 247"/>
                <a:gd name="T5" fmla="*/ 0 h 211"/>
                <a:gd name="T6" fmla="*/ 247 w 247"/>
                <a:gd name="T7" fmla="*/ 207 h 211"/>
                <a:gd name="T8" fmla="*/ 0 w 247"/>
                <a:gd name="T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11">
                  <a:moveTo>
                    <a:pt x="0" y="211"/>
                  </a:moveTo>
                  <a:cubicBezTo>
                    <a:pt x="0" y="211"/>
                    <a:pt x="86" y="126"/>
                    <a:pt x="8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0"/>
                    <a:pt x="178" y="158"/>
                    <a:pt x="247" y="207"/>
                  </a:cubicBezTo>
                  <a:lnTo>
                    <a:pt x="0" y="2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6"/>
            <p:cNvSpPr/>
            <p:nvPr/>
          </p:nvSpPr>
          <p:spPr bwMode="auto">
            <a:xfrm>
              <a:off x="4067176" y="3559175"/>
              <a:ext cx="271463" cy="706438"/>
            </a:xfrm>
            <a:custGeom>
              <a:avLst/>
              <a:gdLst>
                <a:gd name="T0" fmla="*/ 0 w 72"/>
                <a:gd name="T1" fmla="*/ 0 h 187"/>
                <a:gd name="T2" fmla="*/ 38 w 72"/>
                <a:gd name="T3" fmla="*/ 187 h 187"/>
                <a:gd name="T4" fmla="*/ 72 w 72"/>
                <a:gd name="T5" fmla="*/ 187 h 187"/>
                <a:gd name="T6" fmla="*/ 0 w 72"/>
                <a:gd name="T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187">
                  <a:moveTo>
                    <a:pt x="0" y="0"/>
                  </a:moveTo>
                  <a:cubicBezTo>
                    <a:pt x="38" y="187"/>
                    <a:pt x="38" y="187"/>
                    <a:pt x="38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44" y="14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矩形 44"/>
          <p:cNvSpPr/>
          <p:nvPr/>
        </p:nvSpPr>
        <p:spPr>
          <a:xfrm>
            <a:off x="2975250" y="36058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烟雾检测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Freeform 20"/>
          <p:cNvSpPr/>
          <p:nvPr/>
        </p:nvSpPr>
        <p:spPr bwMode="auto">
          <a:xfrm>
            <a:off x="5318267" y="2635947"/>
            <a:ext cx="596900" cy="742950"/>
          </a:xfrm>
          <a:custGeom>
            <a:avLst/>
            <a:gdLst>
              <a:gd name="T0" fmla="*/ 137 w 496"/>
              <a:gd name="T1" fmla="*/ 369 h 616"/>
              <a:gd name="T2" fmla="*/ 144 w 496"/>
              <a:gd name="T3" fmla="*/ 339 h 616"/>
              <a:gd name="T4" fmla="*/ 170 w 496"/>
              <a:gd name="T5" fmla="*/ 410 h 616"/>
              <a:gd name="T6" fmla="*/ 179 w 496"/>
              <a:gd name="T7" fmla="*/ 450 h 616"/>
              <a:gd name="T8" fmla="*/ 190 w 496"/>
              <a:gd name="T9" fmla="*/ 552 h 616"/>
              <a:gd name="T10" fmla="*/ 190 w 496"/>
              <a:gd name="T11" fmla="*/ 566 h 616"/>
              <a:gd name="T12" fmla="*/ 240 w 496"/>
              <a:gd name="T13" fmla="*/ 616 h 616"/>
              <a:gd name="T14" fmla="*/ 288 w 496"/>
              <a:gd name="T15" fmla="*/ 579 h 616"/>
              <a:gd name="T16" fmla="*/ 289 w 496"/>
              <a:gd name="T17" fmla="*/ 575 h 616"/>
              <a:gd name="T18" fmla="*/ 290 w 496"/>
              <a:gd name="T19" fmla="*/ 566 h 616"/>
              <a:gd name="T20" fmla="*/ 286 w 496"/>
              <a:gd name="T21" fmla="*/ 484 h 616"/>
              <a:gd name="T22" fmla="*/ 284 w 496"/>
              <a:gd name="T23" fmla="*/ 472 h 616"/>
              <a:gd name="T24" fmla="*/ 268 w 496"/>
              <a:gd name="T25" fmla="*/ 389 h 616"/>
              <a:gd name="T26" fmla="*/ 216 w 496"/>
              <a:gd name="T27" fmla="*/ 263 h 616"/>
              <a:gd name="T28" fmla="*/ 195 w 496"/>
              <a:gd name="T29" fmla="*/ 231 h 616"/>
              <a:gd name="T30" fmla="*/ 319 w 496"/>
              <a:gd name="T31" fmla="*/ 135 h 616"/>
              <a:gd name="T32" fmla="*/ 371 w 496"/>
              <a:gd name="T33" fmla="*/ 244 h 616"/>
              <a:gd name="T34" fmla="*/ 404 w 496"/>
              <a:gd name="T35" fmla="*/ 227 h 616"/>
              <a:gd name="T36" fmla="*/ 417 w 496"/>
              <a:gd name="T37" fmla="*/ 229 h 616"/>
              <a:gd name="T38" fmla="*/ 440 w 496"/>
              <a:gd name="T39" fmla="*/ 249 h 616"/>
              <a:gd name="T40" fmla="*/ 443 w 496"/>
              <a:gd name="T41" fmla="*/ 279 h 616"/>
              <a:gd name="T42" fmla="*/ 437 w 496"/>
              <a:gd name="T43" fmla="*/ 302 h 616"/>
              <a:gd name="T44" fmla="*/ 446 w 496"/>
              <a:gd name="T45" fmla="*/ 307 h 616"/>
              <a:gd name="T46" fmla="*/ 460 w 496"/>
              <a:gd name="T47" fmla="*/ 310 h 616"/>
              <a:gd name="T48" fmla="*/ 489 w 496"/>
              <a:gd name="T49" fmla="*/ 292 h 616"/>
              <a:gd name="T50" fmla="*/ 474 w 496"/>
              <a:gd name="T51" fmla="*/ 249 h 616"/>
              <a:gd name="T52" fmla="*/ 474 w 496"/>
              <a:gd name="T53" fmla="*/ 249 h 616"/>
              <a:gd name="T54" fmla="*/ 473 w 496"/>
              <a:gd name="T55" fmla="*/ 249 h 616"/>
              <a:gd name="T56" fmla="*/ 423 w 496"/>
              <a:gd name="T57" fmla="*/ 206 h 616"/>
              <a:gd name="T58" fmla="*/ 374 w 496"/>
              <a:gd name="T59" fmla="*/ 69 h 616"/>
              <a:gd name="T60" fmla="*/ 369 w 496"/>
              <a:gd name="T61" fmla="*/ 34 h 616"/>
              <a:gd name="T62" fmla="*/ 322 w 496"/>
              <a:gd name="T63" fmla="*/ 0 h 616"/>
              <a:gd name="T64" fmla="*/ 334 w 496"/>
              <a:gd name="T65" fmla="*/ 21 h 616"/>
              <a:gd name="T66" fmla="*/ 340 w 496"/>
              <a:gd name="T67" fmla="*/ 30 h 616"/>
              <a:gd name="T68" fmla="*/ 342 w 496"/>
              <a:gd name="T69" fmla="*/ 33 h 616"/>
              <a:gd name="T70" fmla="*/ 342 w 496"/>
              <a:gd name="T71" fmla="*/ 33 h 616"/>
              <a:gd name="T72" fmla="*/ 331 w 496"/>
              <a:gd name="T73" fmla="*/ 89 h 616"/>
              <a:gd name="T74" fmla="*/ 312 w 496"/>
              <a:gd name="T75" fmla="*/ 95 h 616"/>
              <a:gd name="T76" fmla="*/ 309 w 496"/>
              <a:gd name="T77" fmla="*/ 96 h 616"/>
              <a:gd name="T78" fmla="*/ 276 w 496"/>
              <a:gd name="T79" fmla="*/ 78 h 616"/>
              <a:gd name="T80" fmla="*/ 275 w 496"/>
              <a:gd name="T81" fmla="*/ 76 h 616"/>
              <a:gd name="T82" fmla="*/ 239 w 496"/>
              <a:gd name="T83" fmla="*/ 14 h 616"/>
              <a:gd name="T84" fmla="*/ 75 w 496"/>
              <a:gd name="T85" fmla="*/ 153 h 616"/>
              <a:gd name="T86" fmla="*/ 58 w 496"/>
              <a:gd name="T87" fmla="*/ 194 h 616"/>
              <a:gd name="T88" fmla="*/ 58 w 496"/>
              <a:gd name="T89" fmla="*/ 195 h 616"/>
              <a:gd name="T90" fmla="*/ 57 w 496"/>
              <a:gd name="T91" fmla="*/ 197 h 616"/>
              <a:gd name="T92" fmla="*/ 57 w 496"/>
              <a:gd name="T93" fmla="*/ 200 h 616"/>
              <a:gd name="T94" fmla="*/ 56 w 496"/>
              <a:gd name="T95" fmla="*/ 202 h 616"/>
              <a:gd name="T96" fmla="*/ 56 w 496"/>
              <a:gd name="T97" fmla="*/ 205 h 616"/>
              <a:gd name="T98" fmla="*/ 56 w 496"/>
              <a:gd name="T99" fmla="*/ 207 h 616"/>
              <a:gd name="T100" fmla="*/ 56 w 496"/>
              <a:gd name="T101" fmla="*/ 210 h 616"/>
              <a:gd name="T102" fmla="*/ 56 w 496"/>
              <a:gd name="T103" fmla="*/ 211 h 616"/>
              <a:gd name="T104" fmla="*/ 56 w 496"/>
              <a:gd name="T105" fmla="*/ 211 h 616"/>
              <a:gd name="T106" fmla="*/ 56 w 496"/>
              <a:gd name="T107" fmla="*/ 217 h 616"/>
              <a:gd name="T108" fmla="*/ 40 w 496"/>
              <a:gd name="T109" fmla="*/ 346 h 616"/>
              <a:gd name="T110" fmla="*/ 0 w 496"/>
              <a:gd name="T111" fmla="*/ 455 h 616"/>
              <a:gd name="T112" fmla="*/ 116 w 496"/>
              <a:gd name="T113" fmla="*/ 439 h 616"/>
              <a:gd name="T114" fmla="*/ 137 w 496"/>
              <a:gd name="T115" fmla="*/ 369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6" h="616">
                <a:moveTo>
                  <a:pt x="137" y="369"/>
                </a:moveTo>
                <a:cubicBezTo>
                  <a:pt x="140" y="359"/>
                  <a:pt x="142" y="349"/>
                  <a:pt x="144" y="339"/>
                </a:cubicBezTo>
                <a:cubicBezTo>
                  <a:pt x="153" y="359"/>
                  <a:pt x="163" y="383"/>
                  <a:pt x="170" y="410"/>
                </a:cubicBezTo>
                <a:cubicBezTo>
                  <a:pt x="174" y="423"/>
                  <a:pt x="177" y="436"/>
                  <a:pt x="179" y="450"/>
                </a:cubicBezTo>
                <a:cubicBezTo>
                  <a:pt x="185" y="480"/>
                  <a:pt x="189" y="514"/>
                  <a:pt x="190" y="552"/>
                </a:cubicBezTo>
                <a:cubicBezTo>
                  <a:pt x="190" y="557"/>
                  <a:pt x="190" y="562"/>
                  <a:pt x="190" y="566"/>
                </a:cubicBezTo>
                <a:cubicBezTo>
                  <a:pt x="190" y="594"/>
                  <a:pt x="212" y="616"/>
                  <a:pt x="240" y="616"/>
                </a:cubicBezTo>
                <a:cubicBezTo>
                  <a:pt x="263" y="616"/>
                  <a:pt x="283" y="600"/>
                  <a:pt x="288" y="579"/>
                </a:cubicBezTo>
                <a:cubicBezTo>
                  <a:pt x="288" y="578"/>
                  <a:pt x="289" y="577"/>
                  <a:pt x="289" y="575"/>
                </a:cubicBezTo>
                <a:cubicBezTo>
                  <a:pt x="290" y="572"/>
                  <a:pt x="290" y="569"/>
                  <a:pt x="290" y="566"/>
                </a:cubicBezTo>
                <a:cubicBezTo>
                  <a:pt x="290" y="537"/>
                  <a:pt x="288" y="510"/>
                  <a:pt x="286" y="484"/>
                </a:cubicBezTo>
                <a:cubicBezTo>
                  <a:pt x="285" y="480"/>
                  <a:pt x="285" y="476"/>
                  <a:pt x="284" y="472"/>
                </a:cubicBezTo>
                <a:cubicBezTo>
                  <a:pt x="280" y="442"/>
                  <a:pt x="275" y="414"/>
                  <a:pt x="268" y="389"/>
                </a:cubicBezTo>
                <a:cubicBezTo>
                  <a:pt x="254" y="337"/>
                  <a:pt x="235" y="295"/>
                  <a:pt x="216" y="263"/>
                </a:cubicBezTo>
                <a:cubicBezTo>
                  <a:pt x="209" y="251"/>
                  <a:pt x="202" y="241"/>
                  <a:pt x="195" y="231"/>
                </a:cubicBezTo>
                <a:cubicBezTo>
                  <a:pt x="233" y="193"/>
                  <a:pt x="281" y="161"/>
                  <a:pt x="319" y="135"/>
                </a:cubicBezTo>
                <a:cubicBezTo>
                  <a:pt x="330" y="182"/>
                  <a:pt x="350" y="218"/>
                  <a:pt x="371" y="244"/>
                </a:cubicBezTo>
                <a:cubicBezTo>
                  <a:pt x="379" y="234"/>
                  <a:pt x="391" y="227"/>
                  <a:pt x="404" y="227"/>
                </a:cubicBezTo>
                <a:cubicBezTo>
                  <a:pt x="409" y="227"/>
                  <a:pt x="413" y="227"/>
                  <a:pt x="417" y="229"/>
                </a:cubicBezTo>
                <a:cubicBezTo>
                  <a:pt x="427" y="232"/>
                  <a:pt x="435" y="239"/>
                  <a:pt x="440" y="249"/>
                </a:cubicBezTo>
                <a:cubicBezTo>
                  <a:pt x="445" y="258"/>
                  <a:pt x="446" y="269"/>
                  <a:pt x="443" y="279"/>
                </a:cubicBezTo>
                <a:cubicBezTo>
                  <a:pt x="440" y="287"/>
                  <a:pt x="438" y="295"/>
                  <a:pt x="437" y="302"/>
                </a:cubicBezTo>
                <a:cubicBezTo>
                  <a:pt x="442" y="305"/>
                  <a:pt x="446" y="307"/>
                  <a:pt x="446" y="307"/>
                </a:cubicBezTo>
                <a:cubicBezTo>
                  <a:pt x="451" y="309"/>
                  <a:pt x="455" y="310"/>
                  <a:pt x="460" y="310"/>
                </a:cubicBezTo>
                <a:cubicBezTo>
                  <a:pt x="472" y="310"/>
                  <a:pt x="483" y="303"/>
                  <a:pt x="489" y="292"/>
                </a:cubicBezTo>
                <a:cubicBezTo>
                  <a:pt x="496" y="276"/>
                  <a:pt x="489" y="257"/>
                  <a:pt x="474" y="249"/>
                </a:cubicBezTo>
                <a:cubicBezTo>
                  <a:pt x="474" y="249"/>
                  <a:pt x="474" y="249"/>
                  <a:pt x="474" y="249"/>
                </a:cubicBezTo>
                <a:cubicBezTo>
                  <a:pt x="474" y="249"/>
                  <a:pt x="474" y="249"/>
                  <a:pt x="473" y="249"/>
                </a:cubicBezTo>
                <a:cubicBezTo>
                  <a:pt x="471" y="248"/>
                  <a:pt x="446" y="235"/>
                  <a:pt x="423" y="206"/>
                </a:cubicBezTo>
                <a:cubicBezTo>
                  <a:pt x="400" y="178"/>
                  <a:pt x="377" y="135"/>
                  <a:pt x="374" y="69"/>
                </a:cubicBezTo>
                <a:cubicBezTo>
                  <a:pt x="376" y="56"/>
                  <a:pt x="375" y="44"/>
                  <a:pt x="369" y="34"/>
                </a:cubicBezTo>
                <a:cubicBezTo>
                  <a:pt x="360" y="19"/>
                  <a:pt x="343" y="6"/>
                  <a:pt x="322" y="0"/>
                </a:cubicBezTo>
                <a:cubicBezTo>
                  <a:pt x="327" y="9"/>
                  <a:pt x="331" y="16"/>
                  <a:pt x="334" y="21"/>
                </a:cubicBezTo>
                <a:cubicBezTo>
                  <a:pt x="337" y="26"/>
                  <a:pt x="340" y="29"/>
                  <a:pt x="340" y="30"/>
                </a:cubicBezTo>
                <a:cubicBezTo>
                  <a:pt x="342" y="33"/>
                  <a:pt x="342" y="33"/>
                  <a:pt x="342" y="33"/>
                </a:cubicBezTo>
                <a:cubicBezTo>
                  <a:pt x="342" y="33"/>
                  <a:pt x="342" y="33"/>
                  <a:pt x="342" y="33"/>
                </a:cubicBezTo>
                <a:cubicBezTo>
                  <a:pt x="355" y="51"/>
                  <a:pt x="350" y="76"/>
                  <a:pt x="331" y="89"/>
                </a:cubicBezTo>
                <a:cubicBezTo>
                  <a:pt x="326" y="93"/>
                  <a:pt x="319" y="95"/>
                  <a:pt x="312" y="95"/>
                </a:cubicBezTo>
                <a:cubicBezTo>
                  <a:pt x="311" y="95"/>
                  <a:pt x="310" y="96"/>
                  <a:pt x="309" y="96"/>
                </a:cubicBezTo>
                <a:cubicBezTo>
                  <a:pt x="296" y="96"/>
                  <a:pt x="283" y="89"/>
                  <a:pt x="276" y="78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61" y="55"/>
                  <a:pt x="249" y="34"/>
                  <a:pt x="239" y="14"/>
                </a:cubicBezTo>
                <a:cubicBezTo>
                  <a:pt x="168" y="51"/>
                  <a:pt x="128" y="85"/>
                  <a:pt x="75" y="153"/>
                </a:cubicBezTo>
                <a:cubicBezTo>
                  <a:pt x="65" y="168"/>
                  <a:pt x="60" y="181"/>
                  <a:pt x="58" y="194"/>
                </a:cubicBezTo>
                <a:cubicBezTo>
                  <a:pt x="58" y="194"/>
                  <a:pt x="58" y="194"/>
                  <a:pt x="58" y="195"/>
                </a:cubicBezTo>
                <a:cubicBezTo>
                  <a:pt x="58" y="196"/>
                  <a:pt x="57" y="196"/>
                  <a:pt x="57" y="197"/>
                </a:cubicBezTo>
                <a:cubicBezTo>
                  <a:pt x="57" y="198"/>
                  <a:pt x="57" y="199"/>
                  <a:pt x="57" y="200"/>
                </a:cubicBezTo>
                <a:cubicBezTo>
                  <a:pt x="57" y="200"/>
                  <a:pt x="56" y="201"/>
                  <a:pt x="56" y="202"/>
                </a:cubicBezTo>
                <a:cubicBezTo>
                  <a:pt x="56" y="203"/>
                  <a:pt x="56" y="204"/>
                  <a:pt x="56" y="205"/>
                </a:cubicBezTo>
                <a:cubicBezTo>
                  <a:pt x="56" y="205"/>
                  <a:pt x="56" y="206"/>
                  <a:pt x="56" y="207"/>
                </a:cubicBezTo>
                <a:cubicBezTo>
                  <a:pt x="56" y="208"/>
                  <a:pt x="56" y="209"/>
                  <a:pt x="56" y="210"/>
                </a:cubicBezTo>
                <a:cubicBezTo>
                  <a:pt x="56" y="210"/>
                  <a:pt x="56" y="210"/>
                  <a:pt x="56" y="211"/>
                </a:cubicBezTo>
                <a:cubicBezTo>
                  <a:pt x="56" y="211"/>
                  <a:pt x="56" y="211"/>
                  <a:pt x="56" y="211"/>
                </a:cubicBezTo>
                <a:cubicBezTo>
                  <a:pt x="56" y="211"/>
                  <a:pt x="56" y="213"/>
                  <a:pt x="56" y="217"/>
                </a:cubicBezTo>
                <a:cubicBezTo>
                  <a:pt x="56" y="234"/>
                  <a:pt x="54" y="286"/>
                  <a:pt x="40" y="346"/>
                </a:cubicBezTo>
                <a:cubicBezTo>
                  <a:pt x="32" y="381"/>
                  <a:pt x="19" y="419"/>
                  <a:pt x="0" y="455"/>
                </a:cubicBezTo>
                <a:cubicBezTo>
                  <a:pt x="37" y="445"/>
                  <a:pt x="75" y="439"/>
                  <a:pt x="116" y="439"/>
                </a:cubicBezTo>
                <a:cubicBezTo>
                  <a:pt x="125" y="415"/>
                  <a:pt x="132" y="391"/>
                  <a:pt x="137" y="36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21"/>
          <p:cNvSpPr/>
          <p:nvPr/>
        </p:nvSpPr>
        <p:spPr bwMode="auto">
          <a:xfrm>
            <a:off x="5250004" y="3313810"/>
            <a:ext cx="131762" cy="61913"/>
          </a:xfrm>
          <a:custGeom>
            <a:avLst/>
            <a:gdLst>
              <a:gd name="T0" fmla="*/ 16 w 109"/>
              <a:gd name="T1" fmla="*/ 30 h 52"/>
              <a:gd name="T2" fmla="*/ 0 w 109"/>
              <a:gd name="T3" fmla="*/ 27 h 52"/>
              <a:gd name="T4" fmla="*/ 10 w 109"/>
              <a:gd name="T5" fmla="*/ 40 h 52"/>
              <a:gd name="T6" fmla="*/ 43 w 109"/>
              <a:gd name="T7" fmla="*/ 52 h 52"/>
              <a:gd name="T8" fmla="*/ 81 w 109"/>
              <a:gd name="T9" fmla="*/ 35 h 52"/>
              <a:gd name="T10" fmla="*/ 109 w 109"/>
              <a:gd name="T11" fmla="*/ 0 h 52"/>
              <a:gd name="T12" fmla="*/ 43 w 109"/>
              <a:gd name="T13" fmla="*/ 23 h 52"/>
              <a:gd name="T14" fmla="*/ 16 w 109"/>
              <a:gd name="T15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9" h="52">
                <a:moveTo>
                  <a:pt x="16" y="30"/>
                </a:moveTo>
                <a:cubicBezTo>
                  <a:pt x="11" y="30"/>
                  <a:pt x="5" y="29"/>
                  <a:pt x="0" y="27"/>
                </a:cubicBezTo>
                <a:cubicBezTo>
                  <a:pt x="3" y="32"/>
                  <a:pt x="6" y="36"/>
                  <a:pt x="10" y="40"/>
                </a:cubicBezTo>
                <a:cubicBezTo>
                  <a:pt x="20" y="48"/>
                  <a:pt x="31" y="52"/>
                  <a:pt x="43" y="52"/>
                </a:cubicBezTo>
                <a:cubicBezTo>
                  <a:pt x="57" y="52"/>
                  <a:pt x="71" y="47"/>
                  <a:pt x="81" y="35"/>
                </a:cubicBezTo>
                <a:cubicBezTo>
                  <a:pt x="91" y="24"/>
                  <a:pt x="100" y="12"/>
                  <a:pt x="109" y="0"/>
                </a:cubicBezTo>
                <a:cubicBezTo>
                  <a:pt x="85" y="5"/>
                  <a:pt x="63" y="13"/>
                  <a:pt x="43" y="23"/>
                </a:cubicBezTo>
                <a:cubicBezTo>
                  <a:pt x="35" y="27"/>
                  <a:pt x="25" y="30"/>
                  <a:pt x="16" y="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51" name="Freeform 22"/>
          <p:cNvSpPr/>
          <p:nvPr/>
        </p:nvSpPr>
        <p:spPr bwMode="auto">
          <a:xfrm>
            <a:off x="5945329" y="2813747"/>
            <a:ext cx="238125" cy="238125"/>
          </a:xfrm>
          <a:custGeom>
            <a:avLst/>
            <a:gdLst>
              <a:gd name="T0" fmla="*/ 37 w 198"/>
              <a:gd name="T1" fmla="*/ 34 h 198"/>
              <a:gd name="T2" fmla="*/ 34 w 198"/>
              <a:gd name="T3" fmla="*/ 162 h 198"/>
              <a:gd name="T4" fmla="*/ 162 w 198"/>
              <a:gd name="T5" fmla="*/ 164 h 198"/>
              <a:gd name="T6" fmla="*/ 164 w 198"/>
              <a:gd name="T7" fmla="*/ 37 h 198"/>
              <a:gd name="T8" fmla="*/ 37 w 198"/>
              <a:gd name="T9" fmla="*/ 34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198">
                <a:moveTo>
                  <a:pt x="37" y="34"/>
                </a:moveTo>
                <a:cubicBezTo>
                  <a:pt x="1" y="69"/>
                  <a:pt x="0" y="126"/>
                  <a:pt x="34" y="162"/>
                </a:cubicBezTo>
                <a:cubicBezTo>
                  <a:pt x="69" y="197"/>
                  <a:pt x="126" y="198"/>
                  <a:pt x="162" y="164"/>
                </a:cubicBezTo>
                <a:cubicBezTo>
                  <a:pt x="197" y="129"/>
                  <a:pt x="198" y="72"/>
                  <a:pt x="164" y="37"/>
                </a:cubicBezTo>
                <a:cubicBezTo>
                  <a:pt x="129" y="1"/>
                  <a:pt x="72" y="0"/>
                  <a:pt x="37" y="3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23"/>
          <p:cNvSpPr/>
          <p:nvPr/>
        </p:nvSpPr>
        <p:spPr bwMode="auto">
          <a:xfrm>
            <a:off x="5670692" y="3013772"/>
            <a:ext cx="368300" cy="357188"/>
          </a:xfrm>
          <a:custGeom>
            <a:avLst/>
            <a:gdLst>
              <a:gd name="T0" fmla="*/ 175 w 307"/>
              <a:gd name="T1" fmla="*/ 37 h 296"/>
              <a:gd name="T2" fmla="*/ 207 w 307"/>
              <a:gd name="T3" fmla="*/ 40 h 296"/>
              <a:gd name="T4" fmla="*/ 208 w 307"/>
              <a:gd name="T5" fmla="*/ 40 h 296"/>
              <a:gd name="T6" fmla="*/ 222 w 307"/>
              <a:gd name="T7" fmla="*/ 40 h 296"/>
              <a:gd name="T8" fmla="*/ 227 w 307"/>
              <a:gd name="T9" fmla="*/ 39 h 296"/>
              <a:gd name="T10" fmla="*/ 266 w 307"/>
              <a:gd name="T11" fmla="*/ 74 h 296"/>
              <a:gd name="T12" fmla="*/ 231 w 307"/>
              <a:gd name="T13" fmla="*/ 119 h 296"/>
              <a:gd name="T14" fmla="*/ 208 w 307"/>
              <a:gd name="T15" fmla="*/ 120 h 296"/>
              <a:gd name="T16" fmla="*/ 208 w 307"/>
              <a:gd name="T17" fmla="*/ 120 h 296"/>
              <a:gd name="T18" fmla="*/ 208 w 307"/>
              <a:gd name="T19" fmla="*/ 120 h 296"/>
              <a:gd name="T20" fmla="*/ 148 w 307"/>
              <a:gd name="T21" fmla="*/ 112 h 296"/>
              <a:gd name="T22" fmla="*/ 111 w 307"/>
              <a:gd name="T23" fmla="*/ 94 h 296"/>
              <a:gd name="T24" fmla="*/ 7 w 307"/>
              <a:gd name="T25" fmla="*/ 164 h 296"/>
              <a:gd name="T26" fmla="*/ 0 w 307"/>
              <a:gd name="T27" fmla="*/ 161 h 296"/>
              <a:gd name="T28" fmla="*/ 1 w 307"/>
              <a:gd name="T29" fmla="*/ 167 h 296"/>
              <a:gd name="T30" fmla="*/ 6 w 307"/>
              <a:gd name="T31" fmla="*/ 253 h 296"/>
              <a:gd name="T32" fmla="*/ 4 w 307"/>
              <a:gd name="T33" fmla="*/ 269 h 296"/>
              <a:gd name="T34" fmla="*/ 4 w 307"/>
              <a:gd name="T35" fmla="*/ 269 h 296"/>
              <a:gd name="T36" fmla="*/ 88 w 307"/>
              <a:gd name="T37" fmla="*/ 282 h 296"/>
              <a:gd name="T38" fmla="*/ 267 w 307"/>
              <a:gd name="T39" fmla="*/ 148 h 296"/>
              <a:gd name="T40" fmla="*/ 273 w 307"/>
              <a:gd name="T41" fmla="*/ 24 h 296"/>
              <a:gd name="T42" fmla="*/ 175 w 307"/>
              <a:gd name="T43" fmla="*/ 37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7" h="296">
                <a:moveTo>
                  <a:pt x="175" y="37"/>
                </a:moveTo>
                <a:cubicBezTo>
                  <a:pt x="186" y="39"/>
                  <a:pt x="197" y="40"/>
                  <a:pt x="207" y="40"/>
                </a:cubicBezTo>
                <a:cubicBezTo>
                  <a:pt x="208" y="40"/>
                  <a:pt x="208" y="40"/>
                  <a:pt x="208" y="40"/>
                </a:cubicBezTo>
                <a:cubicBezTo>
                  <a:pt x="216" y="40"/>
                  <a:pt x="222" y="40"/>
                  <a:pt x="222" y="40"/>
                </a:cubicBezTo>
                <a:cubicBezTo>
                  <a:pt x="223" y="39"/>
                  <a:pt x="225" y="39"/>
                  <a:pt x="227" y="39"/>
                </a:cubicBezTo>
                <a:cubicBezTo>
                  <a:pt x="247" y="39"/>
                  <a:pt x="264" y="54"/>
                  <a:pt x="266" y="74"/>
                </a:cubicBezTo>
                <a:cubicBezTo>
                  <a:pt x="269" y="96"/>
                  <a:pt x="253" y="116"/>
                  <a:pt x="231" y="119"/>
                </a:cubicBezTo>
                <a:cubicBezTo>
                  <a:pt x="228" y="119"/>
                  <a:pt x="220" y="120"/>
                  <a:pt x="208" y="120"/>
                </a:cubicBezTo>
                <a:cubicBezTo>
                  <a:pt x="208" y="120"/>
                  <a:pt x="208" y="120"/>
                  <a:pt x="208" y="120"/>
                </a:cubicBezTo>
                <a:cubicBezTo>
                  <a:pt x="208" y="120"/>
                  <a:pt x="208" y="120"/>
                  <a:pt x="208" y="120"/>
                </a:cubicBezTo>
                <a:cubicBezTo>
                  <a:pt x="186" y="120"/>
                  <a:pt x="167" y="117"/>
                  <a:pt x="148" y="112"/>
                </a:cubicBezTo>
                <a:cubicBezTo>
                  <a:pt x="134" y="108"/>
                  <a:pt x="122" y="102"/>
                  <a:pt x="111" y="94"/>
                </a:cubicBezTo>
                <a:cubicBezTo>
                  <a:pt x="80" y="121"/>
                  <a:pt x="44" y="147"/>
                  <a:pt x="7" y="164"/>
                </a:cubicBezTo>
                <a:cubicBezTo>
                  <a:pt x="5" y="163"/>
                  <a:pt x="3" y="162"/>
                  <a:pt x="0" y="161"/>
                </a:cubicBezTo>
                <a:cubicBezTo>
                  <a:pt x="1" y="163"/>
                  <a:pt x="1" y="165"/>
                  <a:pt x="1" y="167"/>
                </a:cubicBezTo>
                <a:cubicBezTo>
                  <a:pt x="4" y="193"/>
                  <a:pt x="6" y="222"/>
                  <a:pt x="6" y="253"/>
                </a:cubicBezTo>
                <a:cubicBezTo>
                  <a:pt x="6" y="259"/>
                  <a:pt x="5" y="264"/>
                  <a:pt x="4" y="269"/>
                </a:cubicBezTo>
                <a:cubicBezTo>
                  <a:pt x="4" y="269"/>
                  <a:pt x="4" y="269"/>
                  <a:pt x="4" y="269"/>
                </a:cubicBezTo>
                <a:cubicBezTo>
                  <a:pt x="22" y="287"/>
                  <a:pt x="48" y="296"/>
                  <a:pt x="88" y="282"/>
                </a:cubicBezTo>
                <a:cubicBezTo>
                  <a:pt x="170" y="245"/>
                  <a:pt x="212" y="213"/>
                  <a:pt x="267" y="148"/>
                </a:cubicBezTo>
                <a:cubicBezTo>
                  <a:pt x="307" y="101"/>
                  <a:pt x="298" y="49"/>
                  <a:pt x="273" y="24"/>
                </a:cubicBezTo>
                <a:cubicBezTo>
                  <a:pt x="249" y="0"/>
                  <a:pt x="204" y="10"/>
                  <a:pt x="175" y="3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24"/>
          <p:cNvSpPr/>
          <p:nvPr/>
        </p:nvSpPr>
        <p:spPr bwMode="auto">
          <a:xfrm>
            <a:off x="5737367" y="2431159"/>
            <a:ext cx="220662" cy="246063"/>
          </a:xfrm>
          <a:custGeom>
            <a:avLst/>
            <a:gdLst>
              <a:gd name="T0" fmla="*/ 85 w 184"/>
              <a:gd name="T1" fmla="*/ 124 h 204"/>
              <a:gd name="T2" fmla="*/ 80 w 184"/>
              <a:gd name="T3" fmla="*/ 154 h 204"/>
              <a:gd name="T4" fmla="*/ 46 w 184"/>
              <a:gd name="T5" fmla="*/ 174 h 204"/>
              <a:gd name="T6" fmla="*/ 26 w 184"/>
              <a:gd name="T7" fmla="*/ 168 h 204"/>
              <a:gd name="T8" fmla="*/ 12 w 184"/>
              <a:gd name="T9" fmla="*/ 160 h 204"/>
              <a:gd name="T10" fmla="*/ 130 w 184"/>
              <a:gd name="T11" fmla="*/ 179 h 204"/>
              <a:gd name="T12" fmla="*/ 158 w 184"/>
              <a:gd name="T13" fmla="*/ 55 h 204"/>
              <a:gd name="T14" fmla="*/ 33 w 184"/>
              <a:gd name="T15" fmla="*/ 27 h 204"/>
              <a:gd name="T16" fmla="*/ 0 w 184"/>
              <a:gd name="T17" fmla="*/ 65 h 204"/>
              <a:gd name="T18" fmla="*/ 66 w 184"/>
              <a:gd name="T19" fmla="*/ 99 h 204"/>
              <a:gd name="T20" fmla="*/ 85 w 184"/>
              <a:gd name="T21" fmla="*/ 12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" h="204">
                <a:moveTo>
                  <a:pt x="85" y="124"/>
                </a:moveTo>
                <a:cubicBezTo>
                  <a:pt x="87" y="134"/>
                  <a:pt x="86" y="145"/>
                  <a:pt x="80" y="154"/>
                </a:cubicBezTo>
                <a:cubicBezTo>
                  <a:pt x="73" y="166"/>
                  <a:pt x="60" y="174"/>
                  <a:pt x="46" y="174"/>
                </a:cubicBezTo>
                <a:cubicBezTo>
                  <a:pt x="39" y="174"/>
                  <a:pt x="32" y="172"/>
                  <a:pt x="26" y="168"/>
                </a:cubicBezTo>
                <a:cubicBezTo>
                  <a:pt x="21" y="165"/>
                  <a:pt x="17" y="163"/>
                  <a:pt x="12" y="160"/>
                </a:cubicBezTo>
                <a:cubicBezTo>
                  <a:pt x="41" y="195"/>
                  <a:pt x="91" y="204"/>
                  <a:pt x="130" y="179"/>
                </a:cubicBezTo>
                <a:cubicBezTo>
                  <a:pt x="172" y="152"/>
                  <a:pt x="184" y="97"/>
                  <a:pt x="158" y="55"/>
                </a:cubicBezTo>
                <a:cubicBezTo>
                  <a:pt x="131" y="13"/>
                  <a:pt x="75" y="0"/>
                  <a:pt x="33" y="27"/>
                </a:cubicBezTo>
                <a:cubicBezTo>
                  <a:pt x="18" y="37"/>
                  <a:pt x="7" y="50"/>
                  <a:pt x="0" y="65"/>
                </a:cubicBezTo>
                <a:cubicBezTo>
                  <a:pt x="19" y="73"/>
                  <a:pt x="41" y="84"/>
                  <a:pt x="66" y="99"/>
                </a:cubicBezTo>
                <a:cubicBezTo>
                  <a:pt x="75" y="104"/>
                  <a:pt x="82" y="113"/>
                  <a:pt x="85" y="1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25"/>
          <p:cNvSpPr/>
          <p:nvPr/>
        </p:nvSpPr>
        <p:spPr bwMode="auto">
          <a:xfrm>
            <a:off x="5591317" y="2497835"/>
            <a:ext cx="244475" cy="244475"/>
          </a:xfrm>
          <a:custGeom>
            <a:avLst/>
            <a:gdLst>
              <a:gd name="T0" fmla="*/ 83 w 204"/>
              <a:gd name="T1" fmla="*/ 203 h 203"/>
              <a:gd name="T2" fmla="*/ 85 w 204"/>
              <a:gd name="T3" fmla="*/ 202 h 203"/>
              <a:gd name="T4" fmla="*/ 101 w 204"/>
              <a:gd name="T5" fmla="*/ 197 h 203"/>
              <a:gd name="T6" fmla="*/ 110 w 204"/>
              <a:gd name="T7" fmla="*/ 153 h 203"/>
              <a:gd name="T8" fmla="*/ 110 w 204"/>
              <a:gd name="T9" fmla="*/ 153 h 203"/>
              <a:gd name="T10" fmla="*/ 108 w 204"/>
              <a:gd name="T11" fmla="*/ 150 h 203"/>
              <a:gd name="T12" fmla="*/ 101 w 204"/>
              <a:gd name="T13" fmla="*/ 139 h 203"/>
              <a:gd name="T14" fmla="*/ 86 w 204"/>
              <a:gd name="T15" fmla="*/ 113 h 203"/>
              <a:gd name="T16" fmla="*/ 81 w 204"/>
              <a:gd name="T17" fmla="*/ 104 h 203"/>
              <a:gd name="T18" fmla="*/ 68 w 204"/>
              <a:gd name="T19" fmla="*/ 75 h 203"/>
              <a:gd name="T20" fmla="*/ 66 w 204"/>
              <a:gd name="T21" fmla="*/ 65 h 203"/>
              <a:gd name="T22" fmla="*/ 86 w 204"/>
              <a:gd name="T23" fmla="*/ 72 h 203"/>
              <a:gd name="T24" fmla="*/ 125 w 204"/>
              <a:gd name="T25" fmla="*/ 91 h 203"/>
              <a:gd name="T26" fmla="*/ 152 w 204"/>
              <a:gd name="T27" fmla="*/ 106 h 203"/>
              <a:gd name="T28" fmla="*/ 195 w 204"/>
              <a:gd name="T29" fmla="*/ 95 h 203"/>
              <a:gd name="T30" fmla="*/ 184 w 204"/>
              <a:gd name="T31" fmla="*/ 51 h 203"/>
              <a:gd name="T32" fmla="*/ 119 w 204"/>
              <a:gd name="T33" fmla="*/ 17 h 203"/>
              <a:gd name="T34" fmla="*/ 110 w 204"/>
              <a:gd name="T35" fmla="*/ 13 h 203"/>
              <a:gd name="T36" fmla="*/ 56 w 204"/>
              <a:gd name="T37" fmla="*/ 0 h 203"/>
              <a:gd name="T38" fmla="*/ 34 w 204"/>
              <a:gd name="T39" fmla="*/ 4 h 203"/>
              <a:gd name="T40" fmla="*/ 7 w 204"/>
              <a:gd name="T41" fmla="*/ 26 h 203"/>
              <a:gd name="T42" fmla="*/ 0 w 204"/>
              <a:gd name="T43" fmla="*/ 55 h 203"/>
              <a:gd name="T44" fmla="*/ 10 w 204"/>
              <a:gd name="T45" fmla="*/ 101 h 203"/>
              <a:gd name="T46" fmla="*/ 20 w 204"/>
              <a:gd name="T47" fmla="*/ 125 h 203"/>
              <a:gd name="T48" fmla="*/ 57 w 204"/>
              <a:gd name="T49" fmla="*/ 188 h 203"/>
              <a:gd name="T50" fmla="*/ 83 w 204"/>
              <a:gd name="T51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04" h="203">
                <a:moveTo>
                  <a:pt x="83" y="203"/>
                </a:moveTo>
                <a:cubicBezTo>
                  <a:pt x="84" y="203"/>
                  <a:pt x="84" y="202"/>
                  <a:pt x="85" y="202"/>
                </a:cubicBezTo>
                <a:cubicBezTo>
                  <a:pt x="91" y="202"/>
                  <a:pt x="96" y="200"/>
                  <a:pt x="101" y="197"/>
                </a:cubicBezTo>
                <a:cubicBezTo>
                  <a:pt x="116" y="187"/>
                  <a:pt x="119" y="167"/>
                  <a:pt x="110" y="153"/>
                </a:cubicBezTo>
                <a:cubicBezTo>
                  <a:pt x="110" y="153"/>
                  <a:pt x="110" y="153"/>
                  <a:pt x="110" y="153"/>
                </a:cubicBezTo>
                <a:cubicBezTo>
                  <a:pt x="110" y="153"/>
                  <a:pt x="109" y="152"/>
                  <a:pt x="108" y="150"/>
                </a:cubicBezTo>
                <a:cubicBezTo>
                  <a:pt x="106" y="147"/>
                  <a:pt x="104" y="144"/>
                  <a:pt x="101" y="139"/>
                </a:cubicBezTo>
                <a:cubicBezTo>
                  <a:pt x="97" y="132"/>
                  <a:pt x="91" y="123"/>
                  <a:pt x="86" y="113"/>
                </a:cubicBezTo>
                <a:cubicBezTo>
                  <a:pt x="84" y="110"/>
                  <a:pt x="83" y="107"/>
                  <a:pt x="81" y="104"/>
                </a:cubicBezTo>
                <a:cubicBezTo>
                  <a:pt x="76" y="94"/>
                  <a:pt x="72" y="84"/>
                  <a:pt x="68" y="75"/>
                </a:cubicBezTo>
                <a:cubicBezTo>
                  <a:pt x="67" y="71"/>
                  <a:pt x="66" y="68"/>
                  <a:pt x="66" y="65"/>
                </a:cubicBezTo>
                <a:cubicBezTo>
                  <a:pt x="71" y="67"/>
                  <a:pt x="78" y="69"/>
                  <a:pt x="86" y="72"/>
                </a:cubicBezTo>
                <a:cubicBezTo>
                  <a:pt x="96" y="77"/>
                  <a:pt x="109" y="83"/>
                  <a:pt x="125" y="91"/>
                </a:cubicBezTo>
                <a:cubicBezTo>
                  <a:pt x="133" y="95"/>
                  <a:pt x="142" y="100"/>
                  <a:pt x="152" y="106"/>
                </a:cubicBezTo>
                <a:cubicBezTo>
                  <a:pt x="167" y="115"/>
                  <a:pt x="186" y="110"/>
                  <a:pt x="195" y="95"/>
                </a:cubicBezTo>
                <a:cubicBezTo>
                  <a:pt x="204" y="80"/>
                  <a:pt x="199" y="60"/>
                  <a:pt x="184" y="51"/>
                </a:cubicBezTo>
                <a:cubicBezTo>
                  <a:pt x="159" y="36"/>
                  <a:pt x="138" y="25"/>
                  <a:pt x="119" y="17"/>
                </a:cubicBezTo>
                <a:cubicBezTo>
                  <a:pt x="116" y="15"/>
                  <a:pt x="113" y="14"/>
                  <a:pt x="110" y="13"/>
                </a:cubicBezTo>
                <a:cubicBezTo>
                  <a:pt x="89" y="5"/>
                  <a:pt x="73" y="0"/>
                  <a:pt x="56" y="0"/>
                </a:cubicBezTo>
                <a:cubicBezTo>
                  <a:pt x="48" y="0"/>
                  <a:pt x="41" y="1"/>
                  <a:pt x="34" y="4"/>
                </a:cubicBezTo>
                <a:cubicBezTo>
                  <a:pt x="23" y="7"/>
                  <a:pt x="12" y="16"/>
                  <a:pt x="7" y="26"/>
                </a:cubicBezTo>
                <a:cubicBezTo>
                  <a:pt x="1" y="37"/>
                  <a:pt x="0" y="47"/>
                  <a:pt x="0" y="55"/>
                </a:cubicBezTo>
                <a:cubicBezTo>
                  <a:pt x="0" y="72"/>
                  <a:pt x="5" y="87"/>
                  <a:pt x="10" y="101"/>
                </a:cubicBezTo>
                <a:cubicBezTo>
                  <a:pt x="13" y="109"/>
                  <a:pt x="17" y="117"/>
                  <a:pt x="20" y="125"/>
                </a:cubicBezTo>
                <a:cubicBezTo>
                  <a:pt x="36" y="159"/>
                  <a:pt x="56" y="188"/>
                  <a:pt x="57" y="188"/>
                </a:cubicBezTo>
                <a:cubicBezTo>
                  <a:pt x="63" y="198"/>
                  <a:pt x="73" y="203"/>
                  <a:pt x="83" y="20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26"/>
          <p:cNvSpPr/>
          <p:nvPr/>
        </p:nvSpPr>
        <p:spPr bwMode="auto">
          <a:xfrm>
            <a:off x="5756417" y="2915347"/>
            <a:ext cx="227012" cy="233363"/>
          </a:xfrm>
          <a:custGeom>
            <a:avLst/>
            <a:gdLst>
              <a:gd name="T0" fmla="*/ 71 w 188"/>
              <a:gd name="T1" fmla="*/ 45 h 193"/>
              <a:gd name="T2" fmla="*/ 50 w 188"/>
              <a:gd name="T3" fmla="*/ 4 h 193"/>
              <a:gd name="T4" fmla="*/ 13 w 188"/>
              <a:gd name="T5" fmla="*/ 19 h 193"/>
              <a:gd name="T6" fmla="*/ 10 w 188"/>
              <a:gd name="T7" fmla="*/ 25 h 193"/>
              <a:gd name="T8" fmla="*/ 0 w 188"/>
              <a:gd name="T9" fmla="*/ 83 h 193"/>
              <a:gd name="T10" fmla="*/ 17 w 188"/>
              <a:gd name="T11" fmla="*/ 142 h 193"/>
              <a:gd name="T12" fmla="*/ 45 w 188"/>
              <a:gd name="T13" fmla="*/ 170 h 193"/>
              <a:gd name="T14" fmla="*/ 79 w 188"/>
              <a:gd name="T15" fmla="*/ 185 h 193"/>
              <a:gd name="T16" fmla="*/ 136 w 188"/>
              <a:gd name="T17" fmla="*/ 193 h 193"/>
              <a:gd name="T18" fmla="*/ 158 w 188"/>
              <a:gd name="T19" fmla="*/ 192 h 193"/>
              <a:gd name="T20" fmla="*/ 186 w 188"/>
              <a:gd name="T21" fmla="*/ 156 h 193"/>
              <a:gd name="T22" fmla="*/ 151 w 188"/>
              <a:gd name="T23" fmla="*/ 129 h 193"/>
              <a:gd name="T24" fmla="*/ 151 w 188"/>
              <a:gd name="T25" fmla="*/ 129 h 193"/>
              <a:gd name="T26" fmla="*/ 136 w 188"/>
              <a:gd name="T27" fmla="*/ 129 h 193"/>
              <a:gd name="T28" fmla="*/ 97 w 188"/>
              <a:gd name="T29" fmla="*/ 124 h 193"/>
              <a:gd name="T30" fmla="*/ 86 w 188"/>
              <a:gd name="T31" fmla="*/ 120 h 193"/>
              <a:gd name="T32" fmla="*/ 70 w 188"/>
              <a:gd name="T33" fmla="*/ 107 h 193"/>
              <a:gd name="T34" fmla="*/ 64 w 188"/>
              <a:gd name="T35" fmla="*/ 83 h 193"/>
              <a:gd name="T36" fmla="*/ 66 w 188"/>
              <a:gd name="T37" fmla="*/ 66 h 193"/>
              <a:gd name="T38" fmla="*/ 71 w 188"/>
              <a:gd name="T39" fmla="*/ 4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8" h="193">
                <a:moveTo>
                  <a:pt x="71" y="45"/>
                </a:moveTo>
                <a:cubicBezTo>
                  <a:pt x="76" y="28"/>
                  <a:pt x="67" y="10"/>
                  <a:pt x="50" y="4"/>
                </a:cubicBezTo>
                <a:cubicBezTo>
                  <a:pt x="36" y="0"/>
                  <a:pt x="20" y="6"/>
                  <a:pt x="13" y="19"/>
                </a:cubicBezTo>
                <a:cubicBezTo>
                  <a:pt x="12" y="21"/>
                  <a:pt x="11" y="23"/>
                  <a:pt x="10" y="25"/>
                </a:cubicBezTo>
                <a:cubicBezTo>
                  <a:pt x="3" y="46"/>
                  <a:pt x="0" y="65"/>
                  <a:pt x="0" y="83"/>
                </a:cubicBezTo>
                <a:cubicBezTo>
                  <a:pt x="0" y="105"/>
                  <a:pt x="6" y="126"/>
                  <a:pt x="17" y="142"/>
                </a:cubicBezTo>
                <a:cubicBezTo>
                  <a:pt x="25" y="154"/>
                  <a:pt x="35" y="163"/>
                  <a:pt x="45" y="170"/>
                </a:cubicBezTo>
                <a:cubicBezTo>
                  <a:pt x="56" y="177"/>
                  <a:pt x="68" y="182"/>
                  <a:pt x="79" y="185"/>
                </a:cubicBezTo>
                <a:cubicBezTo>
                  <a:pt x="101" y="192"/>
                  <a:pt x="121" y="193"/>
                  <a:pt x="136" y="193"/>
                </a:cubicBezTo>
                <a:cubicBezTo>
                  <a:pt x="149" y="193"/>
                  <a:pt x="157" y="192"/>
                  <a:pt x="158" y="192"/>
                </a:cubicBezTo>
                <a:cubicBezTo>
                  <a:pt x="176" y="190"/>
                  <a:pt x="188" y="174"/>
                  <a:pt x="186" y="156"/>
                </a:cubicBezTo>
                <a:cubicBezTo>
                  <a:pt x="184" y="139"/>
                  <a:pt x="168" y="126"/>
                  <a:pt x="151" y="129"/>
                </a:cubicBezTo>
                <a:cubicBezTo>
                  <a:pt x="151" y="129"/>
                  <a:pt x="151" y="129"/>
                  <a:pt x="151" y="129"/>
                </a:cubicBezTo>
                <a:cubicBezTo>
                  <a:pt x="150" y="129"/>
                  <a:pt x="144" y="129"/>
                  <a:pt x="136" y="129"/>
                </a:cubicBezTo>
                <a:cubicBezTo>
                  <a:pt x="125" y="129"/>
                  <a:pt x="110" y="128"/>
                  <a:pt x="97" y="124"/>
                </a:cubicBezTo>
                <a:cubicBezTo>
                  <a:pt x="93" y="123"/>
                  <a:pt x="89" y="121"/>
                  <a:pt x="86" y="120"/>
                </a:cubicBezTo>
                <a:cubicBezTo>
                  <a:pt x="78" y="116"/>
                  <a:pt x="74" y="112"/>
                  <a:pt x="70" y="107"/>
                </a:cubicBezTo>
                <a:cubicBezTo>
                  <a:pt x="67" y="102"/>
                  <a:pt x="64" y="95"/>
                  <a:pt x="64" y="83"/>
                </a:cubicBezTo>
                <a:cubicBezTo>
                  <a:pt x="64" y="78"/>
                  <a:pt x="64" y="72"/>
                  <a:pt x="66" y="66"/>
                </a:cubicBezTo>
                <a:cubicBezTo>
                  <a:pt x="67" y="59"/>
                  <a:pt x="68" y="52"/>
                  <a:pt x="71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27"/>
          <p:cNvSpPr/>
          <p:nvPr/>
        </p:nvSpPr>
        <p:spPr bwMode="auto">
          <a:xfrm>
            <a:off x="5200792" y="3175697"/>
            <a:ext cx="336550" cy="165100"/>
          </a:xfrm>
          <a:custGeom>
            <a:avLst/>
            <a:gdLst>
              <a:gd name="T0" fmla="*/ 231 w 280"/>
              <a:gd name="T1" fmla="*/ 0 h 138"/>
              <a:gd name="T2" fmla="*/ 219 w 280"/>
              <a:gd name="T3" fmla="*/ 0 h 138"/>
              <a:gd name="T4" fmla="*/ 211 w 280"/>
              <a:gd name="T5" fmla="*/ 0 h 138"/>
              <a:gd name="T6" fmla="*/ 93 w 280"/>
              <a:gd name="T7" fmla="*/ 18 h 138"/>
              <a:gd name="T8" fmla="*/ 34 w 280"/>
              <a:gd name="T9" fmla="*/ 42 h 138"/>
              <a:gd name="T10" fmla="*/ 13 w 280"/>
              <a:gd name="T11" fmla="*/ 109 h 138"/>
              <a:gd name="T12" fmla="*/ 37 w 280"/>
              <a:gd name="T13" fmla="*/ 132 h 138"/>
              <a:gd name="T14" fmla="*/ 80 w 280"/>
              <a:gd name="T15" fmla="*/ 131 h 138"/>
              <a:gd name="T16" fmla="*/ 157 w 280"/>
              <a:gd name="T17" fmla="*/ 105 h 138"/>
              <a:gd name="T18" fmla="*/ 218 w 280"/>
              <a:gd name="T19" fmla="*/ 100 h 138"/>
              <a:gd name="T20" fmla="*/ 219 w 280"/>
              <a:gd name="T21" fmla="*/ 100 h 138"/>
              <a:gd name="T22" fmla="*/ 280 w 280"/>
              <a:gd name="T23" fmla="*/ 104 h 138"/>
              <a:gd name="T24" fmla="*/ 269 w 280"/>
              <a:gd name="T25" fmla="*/ 2 h 138"/>
              <a:gd name="T26" fmla="*/ 231 w 280"/>
              <a:gd name="T2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0" h="138">
                <a:moveTo>
                  <a:pt x="231" y="0"/>
                </a:moveTo>
                <a:cubicBezTo>
                  <a:pt x="227" y="0"/>
                  <a:pt x="223" y="0"/>
                  <a:pt x="219" y="0"/>
                </a:cubicBezTo>
                <a:cubicBezTo>
                  <a:pt x="216" y="0"/>
                  <a:pt x="214" y="0"/>
                  <a:pt x="211" y="0"/>
                </a:cubicBezTo>
                <a:cubicBezTo>
                  <a:pt x="174" y="0"/>
                  <a:pt x="133" y="5"/>
                  <a:pt x="93" y="18"/>
                </a:cubicBezTo>
                <a:cubicBezTo>
                  <a:pt x="73" y="24"/>
                  <a:pt x="54" y="32"/>
                  <a:pt x="34" y="42"/>
                </a:cubicBezTo>
                <a:cubicBezTo>
                  <a:pt x="10" y="55"/>
                  <a:pt x="0" y="85"/>
                  <a:pt x="13" y="109"/>
                </a:cubicBezTo>
                <a:cubicBezTo>
                  <a:pt x="18" y="120"/>
                  <a:pt x="27" y="128"/>
                  <a:pt x="37" y="132"/>
                </a:cubicBezTo>
                <a:cubicBezTo>
                  <a:pt x="50" y="138"/>
                  <a:pt x="66" y="138"/>
                  <a:pt x="80" y="131"/>
                </a:cubicBezTo>
                <a:cubicBezTo>
                  <a:pt x="105" y="118"/>
                  <a:pt x="131" y="110"/>
                  <a:pt x="157" y="105"/>
                </a:cubicBezTo>
                <a:cubicBezTo>
                  <a:pt x="177" y="101"/>
                  <a:pt x="198" y="100"/>
                  <a:pt x="218" y="100"/>
                </a:cubicBezTo>
                <a:cubicBezTo>
                  <a:pt x="218" y="100"/>
                  <a:pt x="219" y="100"/>
                  <a:pt x="219" y="100"/>
                </a:cubicBezTo>
                <a:cubicBezTo>
                  <a:pt x="240" y="100"/>
                  <a:pt x="260" y="101"/>
                  <a:pt x="280" y="104"/>
                </a:cubicBezTo>
                <a:cubicBezTo>
                  <a:pt x="279" y="68"/>
                  <a:pt x="275" y="34"/>
                  <a:pt x="269" y="2"/>
                </a:cubicBezTo>
                <a:cubicBezTo>
                  <a:pt x="257" y="1"/>
                  <a:pt x="244" y="0"/>
                  <a:pt x="23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/>
          </a:p>
        </p:txBody>
      </p:sp>
      <p:sp>
        <p:nvSpPr>
          <p:cNvPr id="57" name="矩形 56"/>
          <p:cNvSpPr/>
          <p:nvPr/>
        </p:nvSpPr>
        <p:spPr>
          <a:xfrm>
            <a:off x="4806487" y="360061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打架事件检测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Freeform 31"/>
          <p:cNvSpPr/>
          <p:nvPr/>
        </p:nvSpPr>
        <p:spPr bwMode="auto">
          <a:xfrm>
            <a:off x="1267526" y="4696013"/>
            <a:ext cx="254000" cy="390525"/>
          </a:xfrm>
          <a:custGeom>
            <a:avLst/>
            <a:gdLst>
              <a:gd name="T0" fmla="*/ 45 w 67"/>
              <a:gd name="T1" fmla="*/ 54 h 103"/>
              <a:gd name="T2" fmla="*/ 67 w 67"/>
              <a:gd name="T3" fmla="*/ 3 h 103"/>
              <a:gd name="T4" fmla="*/ 62 w 67"/>
              <a:gd name="T5" fmla="*/ 0 h 103"/>
              <a:gd name="T6" fmla="*/ 32 w 67"/>
              <a:gd name="T7" fmla="*/ 48 h 103"/>
              <a:gd name="T8" fmla="*/ 28 w 67"/>
              <a:gd name="T9" fmla="*/ 48 h 103"/>
              <a:gd name="T10" fmla="*/ 0 w 67"/>
              <a:gd name="T11" fmla="*/ 75 h 103"/>
              <a:gd name="T12" fmla="*/ 28 w 67"/>
              <a:gd name="T13" fmla="*/ 103 h 103"/>
              <a:gd name="T14" fmla="*/ 56 w 67"/>
              <a:gd name="T15" fmla="*/ 75 h 103"/>
              <a:gd name="T16" fmla="*/ 45 w 67"/>
              <a:gd name="T17" fmla="*/ 5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103">
                <a:moveTo>
                  <a:pt x="45" y="54"/>
                </a:moveTo>
                <a:cubicBezTo>
                  <a:pt x="67" y="3"/>
                  <a:pt x="67" y="3"/>
                  <a:pt x="67" y="3"/>
                </a:cubicBezTo>
                <a:cubicBezTo>
                  <a:pt x="62" y="0"/>
                  <a:pt x="62" y="0"/>
                  <a:pt x="62" y="0"/>
                </a:cubicBezTo>
                <a:cubicBezTo>
                  <a:pt x="32" y="48"/>
                  <a:pt x="32" y="48"/>
                  <a:pt x="32" y="48"/>
                </a:cubicBezTo>
                <a:cubicBezTo>
                  <a:pt x="31" y="48"/>
                  <a:pt x="29" y="48"/>
                  <a:pt x="28" y="48"/>
                </a:cubicBezTo>
                <a:cubicBezTo>
                  <a:pt x="13" y="48"/>
                  <a:pt x="0" y="60"/>
                  <a:pt x="0" y="75"/>
                </a:cubicBezTo>
                <a:cubicBezTo>
                  <a:pt x="0" y="91"/>
                  <a:pt x="13" y="103"/>
                  <a:pt x="28" y="103"/>
                </a:cubicBezTo>
                <a:cubicBezTo>
                  <a:pt x="43" y="103"/>
                  <a:pt x="56" y="91"/>
                  <a:pt x="56" y="75"/>
                </a:cubicBezTo>
                <a:cubicBezTo>
                  <a:pt x="56" y="67"/>
                  <a:pt x="51" y="59"/>
                  <a:pt x="45" y="5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32"/>
          <p:cNvSpPr/>
          <p:nvPr/>
        </p:nvSpPr>
        <p:spPr bwMode="auto">
          <a:xfrm>
            <a:off x="805563" y="4384863"/>
            <a:ext cx="1136650" cy="860425"/>
          </a:xfrm>
          <a:custGeom>
            <a:avLst/>
            <a:gdLst>
              <a:gd name="T0" fmla="*/ 32 w 300"/>
              <a:gd name="T1" fmla="*/ 213 h 227"/>
              <a:gd name="T2" fmla="*/ 20 w 300"/>
              <a:gd name="T3" fmla="*/ 168 h 227"/>
              <a:gd name="T4" fmla="*/ 42 w 300"/>
              <a:gd name="T5" fmla="*/ 165 h 227"/>
              <a:gd name="T6" fmla="*/ 42 w 300"/>
              <a:gd name="T7" fmla="*/ 162 h 227"/>
              <a:gd name="T8" fmla="*/ 43 w 300"/>
              <a:gd name="T9" fmla="*/ 150 h 227"/>
              <a:gd name="T10" fmla="*/ 20 w 300"/>
              <a:gd name="T11" fmla="*/ 150 h 227"/>
              <a:gd name="T12" fmla="*/ 34 w 300"/>
              <a:gd name="T13" fmla="*/ 101 h 227"/>
              <a:gd name="T14" fmla="*/ 55 w 300"/>
              <a:gd name="T15" fmla="*/ 110 h 227"/>
              <a:gd name="T16" fmla="*/ 63 w 300"/>
              <a:gd name="T17" fmla="*/ 99 h 227"/>
              <a:gd name="T18" fmla="*/ 42 w 300"/>
              <a:gd name="T19" fmla="*/ 87 h 227"/>
              <a:gd name="T20" fmla="*/ 76 w 300"/>
              <a:gd name="T21" fmla="*/ 52 h 227"/>
              <a:gd name="T22" fmla="*/ 91 w 300"/>
              <a:gd name="T23" fmla="*/ 72 h 227"/>
              <a:gd name="T24" fmla="*/ 102 w 300"/>
              <a:gd name="T25" fmla="*/ 66 h 227"/>
              <a:gd name="T26" fmla="*/ 89 w 300"/>
              <a:gd name="T27" fmla="*/ 43 h 227"/>
              <a:gd name="T28" fmla="*/ 134 w 300"/>
              <a:gd name="T29" fmla="*/ 29 h 227"/>
              <a:gd name="T30" fmla="*/ 138 w 300"/>
              <a:gd name="T31" fmla="*/ 55 h 227"/>
              <a:gd name="T32" fmla="*/ 150 w 300"/>
              <a:gd name="T33" fmla="*/ 54 h 227"/>
              <a:gd name="T34" fmla="*/ 150 w 300"/>
              <a:gd name="T35" fmla="*/ 28 h 227"/>
              <a:gd name="T36" fmla="*/ 196 w 300"/>
              <a:gd name="T37" fmla="*/ 37 h 227"/>
              <a:gd name="T38" fmla="*/ 186 w 300"/>
              <a:gd name="T39" fmla="*/ 61 h 227"/>
              <a:gd name="T40" fmla="*/ 198 w 300"/>
              <a:gd name="T41" fmla="*/ 66 h 227"/>
              <a:gd name="T42" fmla="*/ 211 w 300"/>
              <a:gd name="T43" fmla="*/ 43 h 227"/>
              <a:gd name="T44" fmla="*/ 248 w 300"/>
              <a:gd name="T45" fmla="*/ 73 h 227"/>
              <a:gd name="T46" fmla="*/ 229 w 300"/>
              <a:gd name="T47" fmla="*/ 89 h 227"/>
              <a:gd name="T48" fmla="*/ 237 w 300"/>
              <a:gd name="T49" fmla="*/ 99 h 227"/>
              <a:gd name="T50" fmla="*/ 258 w 300"/>
              <a:gd name="T51" fmla="*/ 87 h 227"/>
              <a:gd name="T52" fmla="*/ 277 w 300"/>
              <a:gd name="T53" fmla="*/ 133 h 227"/>
              <a:gd name="T54" fmla="*/ 254 w 300"/>
              <a:gd name="T55" fmla="*/ 136 h 227"/>
              <a:gd name="T56" fmla="*/ 257 w 300"/>
              <a:gd name="T57" fmla="*/ 150 h 227"/>
              <a:gd name="T58" fmla="*/ 279 w 300"/>
              <a:gd name="T59" fmla="*/ 150 h 227"/>
              <a:gd name="T60" fmla="*/ 280 w 300"/>
              <a:gd name="T61" fmla="*/ 159 h 227"/>
              <a:gd name="T62" fmla="*/ 268 w 300"/>
              <a:gd name="T63" fmla="*/ 213 h 227"/>
              <a:gd name="T64" fmla="*/ 279 w 300"/>
              <a:gd name="T65" fmla="*/ 227 h 227"/>
              <a:gd name="T66" fmla="*/ 300 w 300"/>
              <a:gd name="T67" fmla="*/ 150 h 227"/>
              <a:gd name="T68" fmla="*/ 150 w 300"/>
              <a:gd name="T69" fmla="*/ 0 h 227"/>
              <a:gd name="T70" fmla="*/ 0 w 300"/>
              <a:gd name="T71" fmla="*/ 150 h 227"/>
              <a:gd name="T72" fmla="*/ 21 w 300"/>
              <a:gd name="T73" fmla="*/ 227 h 227"/>
              <a:gd name="T74" fmla="*/ 32 w 300"/>
              <a:gd name="T75" fmla="*/ 21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0" h="227">
                <a:moveTo>
                  <a:pt x="32" y="213"/>
                </a:moveTo>
                <a:cubicBezTo>
                  <a:pt x="26" y="199"/>
                  <a:pt x="22" y="184"/>
                  <a:pt x="20" y="168"/>
                </a:cubicBezTo>
                <a:cubicBezTo>
                  <a:pt x="42" y="165"/>
                  <a:pt x="42" y="165"/>
                  <a:pt x="42" y="165"/>
                </a:cubicBezTo>
                <a:cubicBezTo>
                  <a:pt x="42" y="164"/>
                  <a:pt x="42" y="163"/>
                  <a:pt x="42" y="162"/>
                </a:cubicBezTo>
                <a:cubicBezTo>
                  <a:pt x="42" y="158"/>
                  <a:pt x="42" y="154"/>
                  <a:pt x="43" y="150"/>
                </a:cubicBezTo>
                <a:cubicBezTo>
                  <a:pt x="20" y="150"/>
                  <a:pt x="20" y="150"/>
                  <a:pt x="20" y="150"/>
                </a:cubicBezTo>
                <a:cubicBezTo>
                  <a:pt x="22" y="133"/>
                  <a:pt x="26" y="116"/>
                  <a:pt x="34" y="101"/>
                </a:cubicBezTo>
                <a:cubicBezTo>
                  <a:pt x="55" y="110"/>
                  <a:pt x="55" y="110"/>
                  <a:pt x="55" y="110"/>
                </a:cubicBezTo>
                <a:cubicBezTo>
                  <a:pt x="58" y="106"/>
                  <a:pt x="60" y="103"/>
                  <a:pt x="63" y="99"/>
                </a:cubicBezTo>
                <a:cubicBezTo>
                  <a:pt x="42" y="87"/>
                  <a:pt x="42" y="87"/>
                  <a:pt x="42" y="87"/>
                </a:cubicBezTo>
                <a:cubicBezTo>
                  <a:pt x="51" y="73"/>
                  <a:pt x="62" y="61"/>
                  <a:pt x="76" y="52"/>
                </a:cubicBezTo>
                <a:cubicBezTo>
                  <a:pt x="91" y="72"/>
                  <a:pt x="91" y="72"/>
                  <a:pt x="91" y="72"/>
                </a:cubicBezTo>
                <a:cubicBezTo>
                  <a:pt x="94" y="70"/>
                  <a:pt x="98" y="67"/>
                  <a:pt x="102" y="66"/>
                </a:cubicBezTo>
                <a:cubicBezTo>
                  <a:pt x="89" y="43"/>
                  <a:pt x="89" y="43"/>
                  <a:pt x="89" y="43"/>
                </a:cubicBezTo>
                <a:cubicBezTo>
                  <a:pt x="103" y="36"/>
                  <a:pt x="118" y="31"/>
                  <a:pt x="134" y="29"/>
                </a:cubicBezTo>
                <a:cubicBezTo>
                  <a:pt x="138" y="55"/>
                  <a:pt x="138" y="55"/>
                  <a:pt x="138" y="55"/>
                </a:cubicBezTo>
                <a:cubicBezTo>
                  <a:pt x="142" y="55"/>
                  <a:pt x="146" y="54"/>
                  <a:pt x="150" y="54"/>
                </a:cubicBezTo>
                <a:cubicBezTo>
                  <a:pt x="150" y="28"/>
                  <a:pt x="150" y="28"/>
                  <a:pt x="150" y="28"/>
                </a:cubicBezTo>
                <a:cubicBezTo>
                  <a:pt x="166" y="28"/>
                  <a:pt x="182" y="31"/>
                  <a:pt x="196" y="37"/>
                </a:cubicBezTo>
                <a:cubicBezTo>
                  <a:pt x="186" y="61"/>
                  <a:pt x="186" y="61"/>
                  <a:pt x="186" y="61"/>
                </a:cubicBezTo>
                <a:cubicBezTo>
                  <a:pt x="190" y="62"/>
                  <a:pt x="194" y="64"/>
                  <a:pt x="198" y="66"/>
                </a:cubicBezTo>
                <a:cubicBezTo>
                  <a:pt x="211" y="43"/>
                  <a:pt x="211" y="43"/>
                  <a:pt x="211" y="43"/>
                </a:cubicBezTo>
                <a:cubicBezTo>
                  <a:pt x="225" y="51"/>
                  <a:pt x="238" y="61"/>
                  <a:pt x="248" y="73"/>
                </a:cubicBezTo>
                <a:cubicBezTo>
                  <a:pt x="229" y="89"/>
                  <a:pt x="229" y="89"/>
                  <a:pt x="229" y="89"/>
                </a:cubicBezTo>
                <a:cubicBezTo>
                  <a:pt x="232" y="92"/>
                  <a:pt x="235" y="95"/>
                  <a:pt x="237" y="99"/>
                </a:cubicBezTo>
                <a:cubicBezTo>
                  <a:pt x="258" y="87"/>
                  <a:pt x="258" y="87"/>
                  <a:pt x="258" y="87"/>
                </a:cubicBezTo>
                <a:cubicBezTo>
                  <a:pt x="267" y="100"/>
                  <a:pt x="274" y="116"/>
                  <a:pt x="277" y="133"/>
                </a:cubicBezTo>
                <a:cubicBezTo>
                  <a:pt x="254" y="136"/>
                  <a:pt x="254" y="136"/>
                  <a:pt x="254" y="136"/>
                </a:cubicBezTo>
                <a:cubicBezTo>
                  <a:pt x="256" y="141"/>
                  <a:pt x="256" y="145"/>
                  <a:pt x="257" y="150"/>
                </a:cubicBezTo>
                <a:cubicBezTo>
                  <a:pt x="279" y="150"/>
                  <a:pt x="279" y="150"/>
                  <a:pt x="279" y="150"/>
                </a:cubicBezTo>
                <a:cubicBezTo>
                  <a:pt x="280" y="153"/>
                  <a:pt x="280" y="156"/>
                  <a:pt x="280" y="159"/>
                </a:cubicBezTo>
                <a:cubicBezTo>
                  <a:pt x="280" y="178"/>
                  <a:pt x="275" y="197"/>
                  <a:pt x="268" y="213"/>
                </a:cubicBezTo>
                <a:cubicBezTo>
                  <a:pt x="272" y="218"/>
                  <a:pt x="275" y="222"/>
                  <a:pt x="279" y="227"/>
                </a:cubicBezTo>
                <a:cubicBezTo>
                  <a:pt x="292" y="205"/>
                  <a:pt x="300" y="178"/>
                  <a:pt x="300" y="150"/>
                </a:cubicBezTo>
                <a:cubicBezTo>
                  <a:pt x="300" y="67"/>
                  <a:pt x="233" y="0"/>
                  <a:pt x="150" y="0"/>
                </a:cubicBezTo>
                <a:cubicBezTo>
                  <a:pt x="67" y="0"/>
                  <a:pt x="0" y="67"/>
                  <a:pt x="0" y="150"/>
                </a:cubicBezTo>
                <a:cubicBezTo>
                  <a:pt x="0" y="178"/>
                  <a:pt x="8" y="205"/>
                  <a:pt x="21" y="227"/>
                </a:cubicBezTo>
                <a:cubicBezTo>
                  <a:pt x="24" y="222"/>
                  <a:pt x="28" y="218"/>
                  <a:pt x="32" y="2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840528" y="545430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车速判定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Freeform 36"/>
          <p:cNvSpPr>
            <a:spLocks noEditPoints="1"/>
          </p:cNvSpPr>
          <p:nvPr/>
        </p:nvSpPr>
        <p:spPr bwMode="auto">
          <a:xfrm>
            <a:off x="7179066" y="2450209"/>
            <a:ext cx="1443038" cy="965200"/>
          </a:xfrm>
          <a:custGeom>
            <a:avLst/>
            <a:gdLst>
              <a:gd name="T0" fmla="*/ 232 w 380"/>
              <a:gd name="T1" fmla="*/ 0 h 254"/>
              <a:gd name="T2" fmla="*/ 229 w 380"/>
              <a:gd name="T3" fmla="*/ 0 h 254"/>
              <a:gd name="T4" fmla="*/ 239 w 380"/>
              <a:gd name="T5" fmla="*/ 15 h 254"/>
              <a:gd name="T6" fmla="*/ 235 w 380"/>
              <a:gd name="T7" fmla="*/ 13 h 254"/>
              <a:gd name="T8" fmla="*/ 228 w 380"/>
              <a:gd name="T9" fmla="*/ 0 h 254"/>
              <a:gd name="T10" fmla="*/ 224 w 380"/>
              <a:gd name="T11" fmla="*/ 0 h 254"/>
              <a:gd name="T12" fmla="*/ 0 w 380"/>
              <a:gd name="T13" fmla="*/ 254 h 254"/>
              <a:gd name="T14" fmla="*/ 98 w 380"/>
              <a:gd name="T15" fmla="*/ 254 h 254"/>
              <a:gd name="T16" fmla="*/ 99 w 380"/>
              <a:gd name="T17" fmla="*/ 246 h 254"/>
              <a:gd name="T18" fmla="*/ 114 w 380"/>
              <a:gd name="T19" fmla="*/ 241 h 254"/>
              <a:gd name="T20" fmla="*/ 111 w 380"/>
              <a:gd name="T21" fmla="*/ 254 h 254"/>
              <a:gd name="T22" fmla="*/ 280 w 380"/>
              <a:gd name="T23" fmla="*/ 254 h 254"/>
              <a:gd name="T24" fmla="*/ 232 w 380"/>
              <a:gd name="T25" fmla="*/ 0 h 254"/>
              <a:gd name="T26" fmla="*/ 119 w 380"/>
              <a:gd name="T27" fmla="*/ 227 h 254"/>
              <a:gd name="T28" fmla="*/ 105 w 380"/>
              <a:gd name="T29" fmla="*/ 232 h 254"/>
              <a:gd name="T30" fmla="*/ 123 w 380"/>
              <a:gd name="T31" fmla="*/ 202 h 254"/>
              <a:gd name="T32" fmla="*/ 136 w 380"/>
              <a:gd name="T33" fmla="*/ 199 h 254"/>
              <a:gd name="T34" fmla="*/ 119 w 380"/>
              <a:gd name="T35" fmla="*/ 227 h 254"/>
              <a:gd name="T36" fmla="*/ 147 w 380"/>
              <a:gd name="T37" fmla="*/ 185 h 254"/>
              <a:gd name="T38" fmla="*/ 135 w 380"/>
              <a:gd name="T39" fmla="*/ 188 h 254"/>
              <a:gd name="T40" fmla="*/ 161 w 380"/>
              <a:gd name="T41" fmla="*/ 158 h 254"/>
              <a:gd name="T42" fmla="*/ 171 w 380"/>
              <a:gd name="T43" fmla="*/ 157 h 254"/>
              <a:gd name="T44" fmla="*/ 147 w 380"/>
              <a:gd name="T45" fmla="*/ 185 h 254"/>
              <a:gd name="T46" fmla="*/ 184 w 380"/>
              <a:gd name="T47" fmla="*/ 143 h 254"/>
              <a:gd name="T48" fmla="*/ 175 w 380"/>
              <a:gd name="T49" fmla="*/ 144 h 254"/>
              <a:gd name="T50" fmla="*/ 201 w 380"/>
              <a:gd name="T51" fmla="*/ 114 h 254"/>
              <a:gd name="T52" fmla="*/ 209 w 380"/>
              <a:gd name="T53" fmla="*/ 114 h 254"/>
              <a:gd name="T54" fmla="*/ 184 w 380"/>
              <a:gd name="T55" fmla="*/ 143 h 254"/>
              <a:gd name="T56" fmla="*/ 220 w 380"/>
              <a:gd name="T57" fmla="*/ 100 h 254"/>
              <a:gd name="T58" fmla="*/ 212 w 380"/>
              <a:gd name="T59" fmla="*/ 100 h 254"/>
              <a:gd name="T60" fmla="*/ 231 w 380"/>
              <a:gd name="T61" fmla="*/ 71 h 254"/>
              <a:gd name="T62" fmla="*/ 237 w 380"/>
              <a:gd name="T63" fmla="*/ 72 h 254"/>
              <a:gd name="T64" fmla="*/ 220 w 380"/>
              <a:gd name="T65" fmla="*/ 100 h 254"/>
              <a:gd name="T66" fmla="*/ 242 w 380"/>
              <a:gd name="T67" fmla="*/ 58 h 254"/>
              <a:gd name="T68" fmla="*/ 236 w 380"/>
              <a:gd name="T69" fmla="*/ 56 h 254"/>
              <a:gd name="T70" fmla="*/ 239 w 380"/>
              <a:gd name="T71" fmla="*/ 27 h 254"/>
              <a:gd name="T72" fmla="*/ 243 w 380"/>
              <a:gd name="T73" fmla="*/ 29 h 254"/>
              <a:gd name="T74" fmla="*/ 242 w 380"/>
              <a:gd name="T75" fmla="*/ 58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0" h="254">
                <a:moveTo>
                  <a:pt x="232" y="0"/>
                </a:moveTo>
                <a:cubicBezTo>
                  <a:pt x="229" y="0"/>
                  <a:pt x="229" y="0"/>
                  <a:pt x="229" y="0"/>
                </a:cubicBezTo>
                <a:cubicBezTo>
                  <a:pt x="233" y="5"/>
                  <a:pt x="236" y="10"/>
                  <a:pt x="239" y="15"/>
                </a:cubicBezTo>
                <a:cubicBezTo>
                  <a:pt x="237" y="14"/>
                  <a:pt x="236" y="13"/>
                  <a:pt x="235" y="13"/>
                </a:cubicBezTo>
                <a:cubicBezTo>
                  <a:pt x="233" y="9"/>
                  <a:pt x="230" y="4"/>
                  <a:pt x="228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35" y="77"/>
                  <a:pt x="61" y="162"/>
                  <a:pt x="0" y="254"/>
                </a:cubicBezTo>
                <a:cubicBezTo>
                  <a:pt x="98" y="254"/>
                  <a:pt x="98" y="254"/>
                  <a:pt x="98" y="254"/>
                </a:cubicBezTo>
                <a:cubicBezTo>
                  <a:pt x="98" y="251"/>
                  <a:pt x="99" y="249"/>
                  <a:pt x="99" y="246"/>
                </a:cubicBezTo>
                <a:cubicBezTo>
                  <a:pt x="104" y="245"/>
                  <a:pt x="109" y="243"/>
                  <a:pt x="114" y="241"/>
                </a:cubicBezTo>
                <a:cubicBezTo>
                  <a:pt x="113" y="246"/>
                  <a:pt x="112" y="250"/>
                  <a:pt x="111" y="254"/>
                </a:cubicBezTo>
                <a:cubicBezTo>
                  <a:pt x="280" y="254"/>
                  <a:pt x="280" y="254"/>
                  <a:pt x="280" y="254"/>
                </a:cubicBezTo>
                <a:cubicBezTo>
                  <a:pt x="127" y="193"/>
                  <a:pt x="380" y="108"/>
                  <a:pt x="232" y="0"/>
                </a:cubicBezTo>
                <a:close/>
                <a:moveTo>
                  <a:pt x="119" y="227"/>
                </a:moveTo>
                <a:cubicBezTo>
                  <a:pt x="114" y="229"/>
                  <a:pt x="110" y="230"/>
                  <a:pt x="105" y="232"/>
                </a:cubicBezTo>
                <a:cubicBezTo>
                  <a:pt x="110" y="222"/>
                  <a:pt x="116" y="212"/>
                  <a:pt x="123" y="202"/>
                </a:cubicBezTo>
                <a:cubicBezTo>
                  <a:pt x="127" y="201"/>
                  <a:pt x="132" y="200"/>
                  <a:pt x="136" y="199"/>
                </a:cubicBezTo>
                <a:cubicBezTo>
                  <a:pt x="129" y="209"/>
                  <a:pt x="123" y="218"/>
                  <a:pt x="119" y="227"/>
                </a:cubicBezTo>
                <a:close/>
                <a:moveTo>
                  <a:pt x="147" y="185"/>
                </a:moveTo>
                <a:cubicBezTo>
                  <a:pt x="143" y="186"/>
                  <a:pt x="139" y="187"/>
                  <a:pt x="135" y="188"/>
                </a:cubicBezTo>
                <a:cubicBezTo>
                  <a:pt x="143" y="178"/>
                  <a:pt x="152" y="168"/>
                  <a:pt x="161" y="158"/>
                </a:cubicBezTo>
                <a:cubicBezTo>
                  <a:pt x="164" y="158"/>
                  <a:pt x="168" y="157"/>
                  <a:pt x="171" y="157"/>
                </a:cubicBezTo>
                <a:cubicBezTo>
                  <a:pt x="163" y="166"/>
                  <a:pt x="154" y="176"/>
                  <a:pt x="147" y="185"/>
                </a:cubicBezTo>
                <a:close/>
                <a:moveTo>
                  <a:pt x="184" y="143"/>
                </a:moveTo>
                <a:cubicBezTo>
                  <a:pt x="181" y="143"/>
                  <a:pt x="178" y="143"/>
                  <a:pt x="175" y="144"/>
                </a:cubicBezTo>
                <a:cubicBezTo>
                  <a:pt x="184" y="134"/>
                  <a:pt x="193" y="124"/>
                  <a:pt x="201" y="114"/>
                </a:cubicBezTo>
                <a:cubicBezTo>
                  <a:pt x="203" y="114"/>
                  <a:pt x="206" y="114"/>
                  <a:pt x="209" y="114"/>
                </a:cubicBezTo>
                <a:cubicBezTo>
                  <a:pt x="201" y="124"/>
                  <a:pt x="193" y="133"/>
                  <a:pt x="184" y="143"/>
                </a:cubicBezTo>
                <a:close/>
                <a:moveTo>
                  <a:pt x="220" y="100"/>
                </a:moveTo>
                <a:cubicBezTo>
                  <a:pt x="217" y="100"/>
                  <a:pt x="215" y="100"/>
                  <a:pt x="212" y="100"/>
                </a:cubicBezTo>
                <a:cubicBezTo>
                  <a:pt x="220" y="90"/>
                  <a:pt x="226" y="80"/>
                  <a:pt x="231" y="71"/>
                </a:cubicBezTo>
                <a:cubicBezTo>
                  <a:pt x="233" y="71"/>
                  <a:pt x="235" y="71"/>
                  <a:pt x="237" y="72"/>
                </a:cubicBezTo>
                <a:cubicBezTo>
                  <a:pt x="232" y="81"/>
                  <a:pt x="226" y="91"/>
                  <a:pt x="220" y="100"/>
                </a:cubicBezTo>
                <a:close/>
                <a:moveTo>
                  <a:pt x="242" y="58"/>
                </a:moveTo>
                <a:cubicBezTo>
                  <a:pt x="240" y="57"/>
                  <a:pt x="238" y="57"/>
                  <a:pt x="236" y="56"/>
                </a:cubicBezTo>
                <a:cubicBezTo>
                  <a:pt x="239" y="47"/>
                  <a:pt x="240" y="37"/>
                  <a:pt x="239" y="27"/>
                </a:cubicBezTo>
                <a:cubicBezTo>
                  <a:pt x="240" y="28"/>
                  <a:pt x="242" y="29"/>
                  <a:pt x="243" y="29"/>
                </a:cubicBezTo>
                <a:cubicBezTo>
                  <a:pt x="245" y="39"/>
                  <a:pt x="244" y="48"/>
                  <a:pt x="242" y="5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6814297" y="359470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车流量统计分析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Freeform 40"/>
          <p:cNvSpPr>
            <a:spLocks noEditPoints="1"/>
          </p:cNvSpPr>
          <p:nvPr/>
        </p:nvSpPr>
        <p:spPr bwMode="auto">
          <a:xfrm>
            <a:off x="3225392" y="4386511"/>
            <a:ext cx="655913" cy="891121"/>
          </a:xfrm>
          <a:custGeom>
            <a:avLst/>
            <a:gdLst>
              <a:gd name="T0" fmla="*/ 226 w 226"/>
              <a:gd name="T1" fmla="*/ 145 h 308"/>
              <a:gd name="T2" fmla="*/ 208 w 226"/>
              <a:gd name="T3" fmla="*/ 128 h 308"/>
              <a:gd name="T4" fmla="*/ 179 w 226"/>
              <a:gd name="T5" fmla="*/ 128 h 308"/>
              <a:gd name="T6" fmla="*/ 179 w 226"/>
              <a:gd name="T7" fmla="*/ 92 h 308"/>
              <a:gd name="T8" fmla="*/ 226 w 226"/>
              <a:gd name="T9" fmla="*/ 59 h 308"/>
              <a:gd name="T10" fmla="*/ 208 w 226"/>
              <a:gd name="T11" fmla="*/ 42 h 308"/>
              <a:gd name="T12" fmla="*/ 179 w 226"/>
              <a:gd name="T13" fmla="*/ 42 h 308"/>
              <a:gd name="T14" fmla="*/ 179 w 226"/>
              <a:gd name="T15" fmla="*/ 32 h 308"/>
              <a:gd name="T16" fmla="*/ 150 w 226"/>
              <a:gd name="T17" fmla="*/ 0 h 308"/>
              <a:gd name="T18" fmla="*/ 73 w 226"/>
              <a:gd name="T19" fmla="*/ 0 h 308"/>
              <a:gd name="T20" fmla="*/ 44 w 226"/>
              <a:gd name="T21" fmla="*/ 32 h 308"/>
              <a:gd name="T22" fmla="*/ 44 w 226"/>
              <a:gd name="T23" fmla="*/ 42 h 308"/>
              <a:gd name="T24" fmla="*/ 17 w 226"/>
              <a:gd name="T25" fmla="*/ 42 h 308"/>
              <a:gd name="T26" fmla="*/ 0 w 226"/>
              <a:gd name="T27" fmla="*/ 59 h 308"/>
              <a:gd name="T28" fmla="*/ 44 w 226"/>
              <a:gd name="T29" fmla="*/ 91 h 308"/>
              <a:gd name="T30" fmla="*/ 44 w 226"/>
              <a:gd name="T31" fmla="*/ 128 h 308"/>
              <a:gd name="T32" fmla="*/ 17 w 226"/>
              <a:gd name="T33" fmla="*/ 128 h 308"/>
              <a:gd name="T34" fmla="*/ 0 w 226"/>
              <a:gd name="T35" fmla="*/ 145 h 308"/>
              <a:gd name="T36" fmla="*/ 44 w 226"/>
              <a:gd name="T37" fmla="*/ 177 h 308"/>
              <a:gd name="T38" fmla="*/ 44 w 226"/>
              <a:gd name="T39" fmla="*/ 213 h 308"/>
              <a:gd name="T40" fmla="*/ 17 w 226"/>
              <a:gd name="T41" fmla="*/ 213 h 308"/>
              <a:gd name="T42" fmla="*/ 0 w 226"/>
              <a:gd name="T43" fmla="*/ 231 h 308"/>
              <a:gd name="T44" fmla="*/ 44 w 226"/>
              <a:gd name="T45" fmla="*/ 263 h 308"/>
              <a:gd name="T46" fmla="*/ 44 w 226"/>
              <a:gd name="T47" fmla="*/ 291 h 308"/>
              <a:gd name="T48" fmla="*/ 61 w 226"/>
              <a:gd name="T49" fmla="*/ 308 h 308"/>
              <a:gd name="T50" fmla="*/ 162 w 226"/>
              <a:gd name="T51" fmla="*/ 308 h 308"/>
              <a:gd name="T52" fmla="*/ 179 w 226"/>
              <a:gd name="T53" fmla="*/ 291 h 308"/>
              <a:gd name="T54" fmla="*/ 179 w 226"/>
              <a:gd name="T55" fmla="*/ 264 h 308"/>
              <a:gd name="T56" fmla="*/ 226 w 226"/>
              <a:gd name="T57" fmla="*/ 231 h 308"/>
              <a:gd name="T58" fmla="*/ 208 w 226"/>
              <a:gd name="T59" fmla="*/ 213 h 308"/>
              <a:gd name="T60" fmla="*/ 179 w 226"/>
              <a:gd name="T61" fmla="*/ 213 h 308"/>
              <a:gd name="T62" fmla="*/ 179 w 226"/>
              <a:gd name="T63" fmla="*/ 178 h 308"/>
              <a:gd name="T64" fmla="*/ 226 w 226"/>
              <a:gd name="T65" fmla="*/ 145 h 308"/>
              <a:gd name="T66" fmla="*/ 112 w 226"/>
              <a:gd name="T67" fmla="*/ 277 h 308"/>
              <a:gd name="T68" fmla="*/ 77 w 226"/>
              <a:gd name="T69" fmla="*/ 242 h 308"/>
              <a:gd name="T70" fmla="*/ 112 w 226"/>
              <a:gd name="T71" fmla="*/ 206 h 308"/>
              <a:gd name="T72" fmla="*/ 147 w 226"/>
              <a:gd name="T73" fmla="*/ 242 h 308"/>
              <a:gd name="T74" fmla="*/ 112 w 226"/>
              <a:gd name="T75" fmla="*/ 277 h 308"/>
              <a:gd name="T76" fmla="*/ 112 w 226"/>
              <a:gd name="T77" fmla="*/ 193 h 308"/>
              <a:gd name="T78" fmla="*/ 77 w 226"/>
              <a:gd name="T79" fmla="*/ 158 h 308"/>
              <a:gd name="T80" fmla="*/ 112 w 226"/>
              <a:gd name="T81" fmla="*/ 123 h 308"/>
              <a:gd name="T82" fmla="*/ 147 w 226"/>
              <a:gd name="T83" fmla="*/ 158 h 308"/>
              <a:gd name="T84" fmla="*/ 112 w 226"/>
              <a:gd name="T85" fmla="*/ 193 h 308"/>
              <a:gd name="T86" fmla="*/ 112 w 226"/>
              <a:gd name="T87" fmla="*/ 109 h 308"/>
              <a:gd name="T88" fmla="*/ 77 w 226"/>
              <a:gd name="T89" fmla="*/ 74 h 308"/>
              <a:gd name="T90" fmla="*/ 112 w 226"/>
              <a:gd name="T91" fmla="*/ 39 h 308"/>
              <a:gd name="T92" fmla="*/ 147 w 226"/>
              <a:gd name="T93" fmla="*/ 74 h 308"/>
              <a:gd name="T94" fmla="*/ 112 w 226"/>
              <a:gd name="T95" fmla="*/ 109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6" h="308">
                <a:moveTo>
                  <a:pt x="226" y="145"/>
                </a:moveTo>
                <a:cubicBezTo>
                  <a:pt x="226" y="135"/>
                  <a:pt x="218" y="128"/>
                  <a:pt x="208" y="128"/>
                </a:cubicBezTo>
                <a:cubicBezTo>
                  <a:pt x="179" y="128"/>
                  <a:pt x="179" y="128"/>
                  <a:pt x="179" y="128"/>
                </a:cubicBezTo>
                <a:cubicBezTo>
                  <a:pt x="179" y="92"/>
                  <a:pt x="179" y="92"/>
                  <a:pt x="179" y="92"/>
                </a:cubicBezTo>
                <a:cubicBezTo>
                  <a:pt x="226" y="59"/>
                  <a:pt x="226" y="59"/>
                  <a:pt x="226" y="59"/>
                </a:cubicBezTo>
                <a:cubicBezTo>
                  <a:pt x="226" y="49"/>
                  <a:pt x="218" y="42"/>
                  <a:pt x="208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32"/>
                  <a:pt x="179" y="32"/>
                  <a:pt x="179" y="32"/>
                </a:cubicBezTo>
                <a:cubicBezTo>
                  <a:pt x="179" y="23"/>
                  <a:pt x="160" y="0"/>
                  <a:pt x="150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4" y="0"/>
                  <a:pt x="44" y="23"/>
                  <a:pt x="44" y="32"/>
                </a:cubicBezTo>
                <a:cubicBezTo>
                  <a:pt x="44" y="42"/>
                  <a:pt x="44" y="42"/>
                  <a:pt x="44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7" y="42"/>
                  <a:pt x="0" y="49"/>
                  <a:pt x="0" y="59"/>
                </a:cubicBezTo>
                <a:cubicBezTo>
                  <a:pt x="44" y="91"/>
                  <a:pt x="44" y="91"/>
                  <a:pt x="44" y="91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7" y="128"/>
                  <a:pt x="0" y="135"/>
                  <a:pt x="0" y="145"/>
                </a:cubicBezTo>
                <a:cubicBezTo>
                  <a:pt x="44" y="177"/>
                  <a:pt x="44" y="177"/>
                  <a:pt x="44" y="177"/>
                </a:cubicBezTo>
                <a:cubicBezTo>
                  <a:pt x="44" y="213"/>
                  <a:pt x="44" y="213"/>
                  <a:pt x="44" y="213"/>
                </a:cubicBezTo>
                <a:cubicBezTo>
                  <a:pt x="17" y="213"/>
                  <a:pt x="17" y="213"/>
                  <a:pt x="17" y="213"/>
                </a:cubicBezTo>
                <a:cubicBezTo>
                  <a:pt x="7" y="213"/>
                  <a:pt x="0" y="221"/>
                  <a:pt x="0" y="231"/>
                </a:cubicBezTo>
                <a:cubicBezTo>
                  <a:pt x="44" y="263"/>
                  <a:pt x="44" y="263"/>
                  <a:pt x="44" y="263"/>
                </a:cubicBezTo>
                <a:cubicBezTo>
                  <a:pt x="44" y="291"/>
                  <a:pt x="44" y="291"/>
                  <a:pt x="44" y="291"/>
                </a:cubicBezTo>
                <a:cubicBezTo>
                  <a:pt x="44" y="300"/>
                  <a:pt x="52" y="308"/>
                  <a:pt x="61" y="308"/>
                </a:cubicBezTo>
                <a:cubicBezTo>
                  <a:pt x="162" y="308"/>
                  <a:pt x="162" y="308"/>
                  <a:pt x="162" y="308"/>
                </a:cubicBezTo>
                <a:cubicBezTo>
                  <a:pt x="172" y="308"/>
                  <a:pt x="179" y="300"/>
                  <a:pt x="179" y="291"/>
                </a:cubicBezTo>
                <a:cubicBezTo>
                  <a:pt x="179" y="264"/>
                  <a:pt x="179" y="264"/>
                  <a:pt x="179" y="264"/>
                </a:cubicBezTo>
                <a:cubicBezTo>
                  <a:pt x="226" y="231"/>
                  <a:pt x="226" y="231"/>
                  <a:pt x="226" y="231"/>
                </a:cubicBezTo>
                <a:cubicBezTo>
                  <a:pt x="226" y="221"/>
                  <a:pt x="218" y="213"/>
                  <a:pt x="208" y="213"/>
                </a:cubicBezTo>
                <a:cubicBezTo>
                  <a:pt x="179" y="213"/>
                  <a:pt x="179" y="213"/>
                  <a:pt x="179" y="213"/>
                </a:cubicBezTo>
                <a:cubicBezTo>
                  <a:pt x="179" y="178"/>
                  <a:pt x="179" y="178"/>
                  <a:pt x="179" y="178"/>
                </a:cubicBezTo>
                <a:lnTo>
                  <a:pt x="226" y="145"/>
                </a:lnTo>
                <a:close/>
                <a:moveTo>
                  <a:pt x="112" y="277"/>
                </a:moveTo>
                <a:cubicBezTo>
                  <a:pt x="92" y="277"/>
                  <a:pt x="77" y="261"/>
                  <a:pt x="77" y="242"/>
                </a:cubicBezTo>
                <a:cubicBezTo>
                  <a:pt x="77" y="222"/>
                  <a:pt x="92" y="206"/>
                  <a:pt x="112" y="206"/>
                </a:cubicBezTo>
                <a:cubicBezTo>
                  <a:pt x="131" y="206"/>
                  <a:pt x="147" y="222"/>
                  <a:pt x="147" y="242"/>
                </a:cubicBezTo>
                <a:cubicBezTo>
                  <a:pt x="147" y="261"/>
                  <a:pt x="131" y="277"/>
                  <a:pt x="112" y="277"/>
                </a:cubicBezTo>
                <a:close/>
                <a:moveTo>
                  <a:pt x="112" y="193"/>
                </a:moveTo>
                <a:cubicBezTo>
                  <a:pt x="92" y="193"/>
                  <a:pt x="77" y="177"/>
                  <a:pt x="77" y="158"/>
                </a:cubicBezTo>
                <a:cubicBezTo>
                  <a:pt x="77" y="138"/>
                  <a:pt x="92" y="123"/>
                  <a:pt x="112" y="123"/>
                </a:cubicBezTo>
                <a:cubicBezTo>
                  <a:pt x="131" y="123"/>
                  <a:pt x="147" y="138"/>
                  <a:pt x="147" y="158"/>
                </a:cubicBezTo>
                <a:cubicBezTo>
                  <a:pt x="147" y="177"/>
                  <a:pt x="131" y="193"/>
                  <a:pt x="112" y="193"/>
                </a:cubicBezTo>
                <a:close/>
                <a:moveTo>
                  <a:pt x="112" y="109"/>
                </a:moveTo>
                <a:cubicBezTo>
                  <a:pt x="92" y="109"/>
                  <a:pt x="77" y="93"/>
                  <a:pt x="77" y="74"/>
                </a:cubicBezTo>
                <a:cubicBezTo>
                  <a:pt x="77" y="55"/>
                  <a:pt x="92" y="39"/>
                  <a:pt x="112" y="39"/>
                </a:cubicBezTo>
                <a:cubicBezTo>
                  <a:pt x="131" y="39"/>
                  <a:pt x="147" y="55"/>
                  <a:pt x="147" y="74"/>
                </a:cubicBezTo>
                <a:cubicBezTo>
                  <a:pt x="147" y="93"/>
                  <a:pt x="131" y="109"/>
                  <a:pt x="112" y="10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2768518" y="545430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交通事故判定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" name="Freeform 44"/>
          <p:cNvSpPr>
            <a:spLocks noEditPoints="1"/>
          </p:cNvSpPr>
          <p:nvPr/>
        </p:nvSpPr>
        <p:spPr bwMode="auto">
          <a:xfrm>
            <a:off x="5140535" y="4322348"/>
            <a:ext cx="892175" cy="903288"/>
          </a:xfrm>
          <a:custGeom>
            <a:avLst/>
            <a:gdLst>
              <a:gd name="T0" fmla="*/ 291 w 294"/>
              <a:gd name="T1" fmla="*/ 187 h 298"/>
              <a:gd name="T2" fmla="*/ 220 w 294"/>
              <a:gd name="T3" fmla="*/ 115 h 298"/>
              <a:gd name="T4" fmla="*/ 174 w 294"/>
              <a:gd name="T5" fmla="*/ 123 h 298"/>
              <a:gd name="T6" fmla="*/ 174 w 294"/>
              <a:gd name="T7" fmla="*/ 124 h 298"/>
              <a:gd name="T8" fmla="*/ 167 w 294"/>
              <a:gd name="T9" fmla="*/ 116 h 298"/>
              <a:gd name="T10" fmla="*/ 152 w 294"/>
              <a:gd name="T11" fmla="*/ 116 h 298"/>
              <a:gd name="T12" fmla="*/ 151 w 294"/>
              <a:gd name="T13" fmla="*/ 118 h 298"/>
              <a:gd name="T14" fmla="*/ 37 w 294"/>
              <a:gd name="T15" fmla="*/ 0 h 298"/>
              <a:gd name="T16" fmla="*/ 5 w 294"/>
              <a:gd name="T17" fmla="*/ 6 h 298"/>
              <a:gd name="T18" fmla="*/ 0 w 294"/>
              <a:gd name="T19" fmla="*/ 35 h 298"/>
              <a:gd name="T20" fmla="*/ 4 w 294"/>
              <a:gd name="T21" fmla="*/ 39 h 298"/>
              <a:gd name="T22" fmla="*/ 16 w 294"/>
              <a:gd name="T23" fmla="*/ 39 h 298"/>
              <a:gd name="T24" fmla="*/ 15 w 294"/>
              <a:gd name="T25" fmla="*/ 50 h 298"/>
              <a:gd name="T26" fmla="*/ 19 w 294"/>
              <a:gd name="T27" fmla="*/ 55 h 298"/>
              <a:gd name="T28" fmla="*/ 33 w 294"/>
              <a:gd name="T29" fmla="*/ 55 h 298"/>
              <a:gd name="T30" fmla="*/ 33 w 294"/>
              <a:gd name="T31" fmla="*/ 68 h 298"/>
              <a:gd name="T32" fmla="*/ 36 w 294"/>
              <a:gd name="T33" fmla="*/ 72 h 298"/>
              <a:gd name="T34" fmla="*/ 53 w 294"/>
              <a:gd name="T35" fmla="*/ 75 h 298"/>
              <a:gd name="T36" fmla="*/ 55 w 294"/>
              <a:gd name="T37" fmla="*/ 92 h 298"/>
              <a:gd name="T38" fmla="*/ 64 w 294"/>
              <a:gd name="T39" fmla="*/ 100 h 298"/>
              <a:gd name="T40" fmla="*/ 80 w 294"/>
              <a:gd name="T41" fmla="*/ 103 h 298"/>
              <a:gd name="T42" fmla="*/ 82 w 294"/>
              <a:gd name="T43" fmla="*/ 120 h 298"/>
              <a:gd name="T44" fmla="*/ 87 w 294"/>
              <a:gd name="T45" fmla="*/ 125 h 298"/>
              <a:gd name="T46" fmla="*/ 101 w 294"/>
              <a:gd name="T47" fmla="*/ 124 h 298"/>
              <a:gd name="T48" fmla="*/ 101 w 294"/>
              <a:gd name="T49" fmla="*/ 139 h 298"/>
              <a:gd name="T50" fmla="*/ 115 w 294"/>
              <a:gd name="T51" fmla="*/ 153 h 298"/>
              <a:gd name="T52" fmla="*/ 113 w 294"/>
              <a:gd name="T53" fmla="*/ 154 h 298"/>
              <a:gd name="T54" fmla="*/ 113 w 294"/>
              <a:gd name="T55" fmla="*/ 168 h 298"/>
              <a:gd name="T56" fmla="*/ 120 w 294"/>
              <a:gd name="T57" fmla="*/ 176 h 298"/>
              <a:gd name="T58" fmla="*/ 120 w 294"/>
              <a:gd name="T59" fmla="*/ 176 h 298"/>
              <a:gd name="T60" fmla="*/ 110 w 294"/>
              <a:gd name="T61" fmla="*/ 222 h 298"/>
              <a:gd name="T62" fmla="*/ 180 w 294"/>
              <a:gd name="T63" fmla="*/ 295 h 298"/>
              <a:gd name="T64" fmla="*/ 225 w 294"/>
              <a:gd name="T65" fmla="*/ 284 h 298"/>
              <a:gd name="T66" fmla="*/ 279 w 294"/>
              <a:gd name="T67" fmla="*/ 232 h 298"/>
              <a:gd name="T68" fmla="*/ 291 w 294"/>
              <a:gd name="T69" fmla="*/ 187 h 298"/>
              <a:gd name="T70" fmla="*/ 215 w 294"/>
              <a:gd name="T71" fmla="*/ 256 h 298"/>
              <a:gd name="T72" fmla="*/ 204 w 294"/>
              <a:gd name="T73" fmla="*/ 256 h 298"/>
              <a:gd name="T74" fmla="*/ 192 w 294"/>
              <a:gd name="T75" fmla="*/ 244 h 298"/>
              <a:gd name="T76" fmla="*/ 192 w 294"/>
              <a:gd name="T77" fmla="*/ 233 h 298"/>
              <a:gd name="T78" fmla="*/ 228 w 294"/>
              <a:gd name="T79" fmla="*/ 197 h 298"/>
              <a:gd name="T80" fmla="*/ 240 w 294"/>
              <a:gd name="T81" fmla="*/ 198 h 298"/>
              <a:gd name="T82" fmla="*/ 252 w 294"/>
              <a:gd name="T83" fmla="*/ 210 h 298"/>
              <a:gd name="T84" fmla="*/ 252 w 294"/>
              <a:gd name="T85" fmla="*/ 221 h 298"/>
              <a:gd name="T86" fmla="*/ 215 w 294"/>
              <a:gd name="T87" fmla="*/ 256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4" h="298">
                <a:moveTo>
                  <a:pt x="291" y="187"/>
                </a:moveTo>
                <a:cubicBezTo>
                  <a:pt x="220" y="115"/>
                  <a:pt x="220" y="115"/>
                  <a:pt x="220" y="115"/>
                </a:cubicBezTo>
                <a:cubicBezTo>
                  <a:pt x="217" y="111"/>
                  <a:pt x="177" y="120"/>
                  <a:pt x="174" y="123"/>
                </a:cubicBezTo>
                <a:cubicBezTo>
                  <a:pt x="174" y="124"/>
                  <a:pt x="174" y="124"/>
                  <a:pt x="174" y="124"/>
                </a:cubicBezTo>
                <a:cubicBezTo>
                  <a:pt x="167" y="116"/>
                  <a:pt x="167" y="116"/>
                  <a:pt x="167" y="116"/>
                </a:cubicBezTo>
                <a:cubicBezTo>
                  <a:pt x="163" y="112"/>
                  <a:pt x="156" y="112"/>
                  <a:pt x="152" y="116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37" y="0"/>
                  <a:pt x="37" y="0"/>
                  <a:pt x="37" y="0"/>
                </a:cubicBezTo>
                <a:cubicBezTo>
                  <a:pt x="5" y="6"/>
                  <a:pt x="5" y="6"/>
                  <a:pt x="5" y="6"/>
                </a:cubicBezTo>
                <a:cubicBezTo>
                  <a:pt x="0" y="35"/>
                  <a:pt x="0" y="35"/>
                  <a:pt x="0" y="35"/>
                </a:cubicBezTo>
                <a:cubicBezTo>
                  <a:pt x="4" y="39"/>
                  <a:pt x="4" y="39"/>
                  <a:pt x="4" y="39"/>
                </a:cubicBezTo>
                <a:cubicBezTo>
                  <a:pt x="9" y="37"/>
                  <a:pt x="14" y="36"/>
                  <a:pt x="16" y="39"/>
                </a:cubicBezTo>
                <a:cubicBezTo>
                  <a:pt x="18" y="41"/>
                  <a:pt x="18" y="46"/>
                  <a:pt x="15" y="50"/>
                </a:cubicBezTo>
                <a:cubicBezTo>
                  <a:pt x="19" y="55"/>
                  <a:pt x="19" y="55"/>
                  <a:pt x="19" y="55"/>
                </a:cubicBezTo>
                <a:cubicBezTo>
                  <a:pt x="24" y="51"/>
                  <a:pt x="29" y="51"/>
                  <a:pt x="33" y="55"/>
                </a:cubicBezTo>
                <a:cubicBezTo>
                  <a:pt x="36" y="58"/>
                  <a:pt x="36" y="64"/>
                  <a:pt x="33" y="68"/>
                </a:cubicBezTo>
                <a:cubicBezTo>
                  <a:pt x="36" y="72"/>
                  <a:pt x="36" y="72"/>
                  <a:pt x="36" y="72"/>
                </a:cubicBezTo>
                <a:cubicBezTo>
                  <a:pt x="42" y="69"/>
                  <a:pt x="49" y="70"/>
                  <a:pt x="53" y="75"/>
                </a:cubicBezTo>
                <a:cubicBezTo>
                  <a:pt x="58" y="79"/>
                  <a:pt x="58" y="86"/>
                  <a:pt x="55" y="92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9" y="98"/>
                  <a:pt x="76" y="98"/>
                  <a:pt x="80" y="103"/>
                </a:cubicBezTo>
                <a:cubicBezTo>
                  <a:pt x="85" y="107"/>
                  <a:pt x="85" y="114"/>
                  <a:pt x="82" y="120"/>
                </a:cubicBezTo>
                <a:cubicBezTo>
                  <a:pt x="87" y="125"/>
                  <a:pt x="87" y="125"/>
                  <a:pt x="87" y="125"/>
                </a:cubicBezTo>
                <a:cubicBezTo>
                  <a:pt x="92" y="121"/>
                  <a:pt x="98" y="121"/>
                  <a:pt x="101" y="124"/>
                </a:cubicBezTo>
                <a:cubicBezTo>
                  <a:pt x="105" y="128"/>
                  <a:pt x="104" y="134"/>
                  <a:pt x="101" y="139"/>
                </a:cubicBezTo>
                <a:cubicBezTo>
                  <a:pt x="115" y="153"/>
                  <a:pt x="115" y="153"/>
                  <a:pt x="115" y="153"/>
                </a:cubicBezTo>
                <a:cubicBezTo>
                  <a:pt x="113" y="154"/>
                  <a:pt x="113" y="154"/>
                  <a:pt x="113" y="154"/>
                </a:cubicBezTo>
                <a:cubicBezTo>
                  <a:pt x="109" y="158"/>
                  <a:pt x="109" y="164"/>
                  <a:pt x="113" y="168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9"/>
                  <a:pt x="106" y="219"/>
                  <a:pt x="110" y="222"/>
                </a:cubicBezTo>
                <a:cubicBezTo>
                  <a:pt x="180" y="295"/>
                  <a:pt x="180" y="295"/>
                  <a:pt x="180" y="295"/>
                </a:cubicBezTo>
                <a:cubicBezTo>
                  <a:pt x="183" y="298"/>
                  <a:pt x="222" y="287"/>
                  <a:pt x="225" y="284"/>
                </a:cubicBezTo>
                <a:cubicBezTo>
                  <a:pt x="279" y="232"/>
                  <a:pt x="279" y="232"/>
                  <a:pt x="279" y="232"/>
                </a:cubicBezTo>
                <a:cubicBezTo>
                  <a:pt x="282" y="228"/>
                  <a:pt x="294" y="191"/>
                  <a:pt x="291" y="187"/>
                </a:cubicBezTo>
                <a:close/>
                <a:moveTo>
                  <a:pt x="215" y="256"/>
                </a:moveTo>
                <a:cubicBezTo>
                  <a:pt x="212" y="260"/>
                  <a:pt x="207" y="259"/>
                  <a:pt x="204" y="256"/>
                </a:cubicBezTo>
                <a:cubicBezTo>
                  <a:pt x="192" y="244"/>
                  <a:pt x="192" y="244"/>
                  <a:pt x="192" y="244"/>
                </a:cubicBezTo>
                <a:cubicBezTo>
                  <a:pt x="189" y="241"/>
                  <a:pt x="189" y="236"/>
                  <a:pt x="192" y="233"/>
                </a:cubicBezTo>
                <a:cubicBezTo>
                  <a:pt x="228" y="197"/>
                  <a:pt x="228" y="197"/>
                  <a:pt x="228" y="197"/>
                </a:cubicBezTo>
                <a:cubicBezTo>
                  <a:pt x="232" y="194"/>
                  <a:pt x="237" y="194"/>
                  <a:pt x="240" y="198"/>
                </a:cubicBezTo>
                <a:cubicBezTo>
                  <a:pt x="252" y="210"/>
                  <a:pt x="252" y="210"/>
                  <a:pt x="252" y="210"/>
                </a:cubicBezTo>
                <a:cubicBezTo>
                  <a:pt x="255" y="213"/>
                  <a:pt x="255" y="218"/>
                  <a:pt x="252" y="221"/>
                </a:cubicBezTo>
                <a:lnTo>
                  <a:pt x="215" y="2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4928321" y="545430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遗留物检测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7073621" y="4230149"/>
            <a:ext cx="1602419" cy="1015139"/>
            <a:chOff x="7683858" y="1975077"/>
            <a:chExt cx="4643437" cy="29416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2" name="Freeform 48"/>
            <p:cNvSpPr/>
            <p:nvPr/>
          </p:nvSpPr>
          <p:spPr bwMode="auto">
            <a:xfrm>
              <a:off x="9658708" y="2872014"/>
              <a:ext cx="112713" cy="90488"/>
            </a:xfrm>
            <a:custGeom>
              <a:avLst/>
              <a:gdLst>
                <a:gd name="T0" fmla="*/ 14 w 30"/>
                <a:gd name="T1" fmla="*/ 23 h 24"/>
                <a:gd name="T2" fmla="*/ 15 w 30"/>
                <a:gd name="T3" fmla="*/ 24 h 24"/>
                <a:gd name="T4" fmla="*/ 20 w 30"/>
                <a:gd name="T5" fmla="*/ 21 h 24"/>
                <a:gd name="T6" fmla="*/ 21 w 30"/>
                <a:gd name="T7" fmla="*/ 19 h 24"/>
                <a:gd name="T8" fmla="*/ 30 w 30"/>
                <a:gd name="T9" fmla="*/ 11 h 24"/>
                <a:gd name="T10" fmla="*/ 18 w 30"/>
                <a:gd name="T11" fmla="*/ 7 h 24"/>
                <a:gd name="T12" fmla="*/ 0 w 30"/>
                <a:gd name="T13" fmla="*/ 0 h 24"/>
                <a:gd name="T14" fmla="*/ 14 w 30"/>
                <a:gd name="T1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4">
                  <a:moveTo>
                    <a:pt x="14" y="23"/>
                  </a:moveTo>
                  <a:cubicBezTo>
                    <a:pt x="14" y="23"/>
                    <a:pt x="15" y="24"/>
                    <a:pt x="15" y="24"/>
                  </a:cubicBezTo>
                  <a:cubicBezTo>
                    <a:pt x="16" y="23"/>
                    <a:pt x="17" y="22"/>
                    <a:pt x="20" y="21"/>
                  </a:cubicBezTo>
                  <a:cubicBezTo>
                    <a:pt x="20" y="20"/>
                    <a:pt x="21" y="20"/>
                    <a:pt x="21" y="19"/>
                  </a:cubicBezTo>
                  <a:cubicBezTo>
                    <a:pt x="23" y="18"/>
                    <a:pt x="26" y="15"/>
                    <a:pt x="30" y="11"/>
                  </a:cubicBezTo>
                  <a:cubicBezTo>
                    <a:pt x="26" y="10"/>
                    <a:pt x="22" y="8"/>
                    <a:pt x="18" y="7"/>
                  </a:cubicBezTo>
                  <a:cubicBezTo>
                    <a:pt x="12" y="5"/>
                    <a:pt x="6" y="2"/>
                    <a:pt x="0" y="0"/>
                  </a:cubicBezTo>
                  <a:cubicBezTo>
                    <a:pt x="4" y="10"/>
                    <a:pt x="10" y="19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9"/>
            <p:cNvSpPr/>
            <p:nvPr/>
          </p:nvSpPr>
          <p:spPr bwMode="auto">
            <a:xfrm>
              <a:off x="9730145" y="1975077"/>
              <a:ext cx="604838" cy="290513"/>
            </a:xfrm>
            <a:custGeom>
              <a:avLst/>
              <a:gdLst>
                <a:gd name="T0" fmla="*/ 161 w 161"/>
                <a:gd name="T1" fmla="*/ 77 h 77"/>
                <a:gd name="T2" fmla="*/ 54 w 161"/>
                <a:gd name="T3" fmla="*/ 11 h 77"/>
                <a:gd name="T4" fmla="*/ 0 w 161"/>
                <a:gd name="T5" fmla="*/ 47 h 77"/>
                <a:gd name="T6" fmla="*/ 88 w 161"/>
                <a:gd name="T7" fmla="*/ 61 h 77"/>
                <a:gd name="T8" fmla="*/ 161 w 161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77">
                  <a:moveTo>
                    <a:pt x="161" y="77"/>
                  </a:moveTo>
                  <a:cubicBezTo>
                    <a:pt x="149" y="29"/>
                    <a:pt x="102" y="0"/>
                    <a:pt x="54" y="11"/>
                  </a:cubicBezTo>
                  <a:cubicBezTo>
                    <a:pt x="31" y="16"/>
                    <a:pt x="12" y="29"/>
                    <a:pt x="0" y="47"/>
                  </a:cubicBezTo>
                  <a:cubicBezTo>
                    <a:pt x="16" y="49"/>
                    <a:pt x="53" y="54"/>
                    <a:pt x="88" y="61"/>
                  </a:cubicBezTo>
                  <a:cubicBezTo>
                    <a:pt x="129" y="68"/>
                    <a:pt x="150" y="73"/>
                    <a:pt x="16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0"/>
            <p:cNvSpPr/>
            <p:nvPr/>
          </p:nvSpPr>
          <p:spPr bwMode="auto">
            <a:xfrm>
              <a:off x="9665058" y="2332264"/>
              <a:ext cx="636588" cy="350838"/>
            </a:xfrm>
            <a:custGeom>
              <a:avLst/>
              <a:gdLst>
                <a:gd name="T0" fmla="*/ 2 w 169"/>
                <a:gd name="T1" fmla="*/ 19 h 93"/>
                <a:gd name="T2" fmla="*/ 96 w 169"/>
                <a:gd name="T3" fmla="*/ 93 h 93"/>
                <a:gd name="T4" fmla="*/ 110 w 169"/>
                <a:gd name="T5" fmla="*/ 91 h 93"/>
                <a:gd name="T6" fmla="*/ 169 w 169"/>
                <a:gd name="T7" fmla="*/ 48 h 93"/>
                <a:gd name="T8" fmla="*/ 0 w 169"/>
                <a:gd name="T9" fmla="*/ 0 h 93"/>
                <a:gd name="T10" fmla="*/ 2 w 169"/>
                <a:gd name="T11" fmla="*/ 1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93">
                  <a:moveTo>
                    <a:pt x="2" y="19"/>
                  </a:moveTo>
                  <a:cubicBezTo>
                    <a:pt x="39" y="41"/>
                    <a:pt x="71" y="68"/>
                    <a:pt x="96" y="93"/>
                  </a:cubicBezTo>
                  <a:cubicBezTo>
                    <a:pt x="101" y="93"/>
                    <a:pt x="106" y="92"/>
                    <a:pt x="110" y="91"/>
                  </a:cubicBezTo>
                  <a:cubicBezTo>
                    <a:pt x="136" y="85"/>
                    <a:pt x="157" y="69"/>
                    <a:pt x="169" y="48"/>
                  </a:cubicBezTo>
                  <a:cubicBezTo>
                    <a:pt x="143" y="43"/>
                    <a:pt x="32" y="10"/>
                    <a:pt x="0" y="0"/>
                  </a:cubicBezTo>
                  <a:cubicBezTo>
                    <a:pt x="0" y="6"/>
                    <a:pt x="1" y="12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1"/>
            <p:cNvSpPr/>
            <p:nvPr/>
          </p:nvSpPr>
          <p:spPr bwMode="auto">
            <a:xfrm>
              <a:off x="9312633" y="2043339"/>
              <a:ext cx="1044575" cy="439738"/>
            </a:xfrm>
            <a:custGeom>
              <a:avLst/>
              <a:gdLst>
                <a:gd name="T0" fmla="*/ 69 w 278"/>
                <a:gd name="T1" fmla="*/ 52 h 117"/>
                <a:gd name="T2" fmla="*/ 44 w 278"/>
                <a:gd name="T3" fmla="*/ 68 h 117"/>
                <a:gd name="T4" fmla="*/ 69 w 278"/>
                <a:gd name="T5" fmla="*/ 80 h 117"/>
                <a:gd name="T6" fmla="*/ 93 w 278"/>
                <a:gd name="T7" fmla="*/ 68 h 117"/>
                <a:gd name="T8" fmla="*/ 95 w 278"/>
                <a:gd name="T9" fmla="*/ 69 h 117"/>
                <a:gd name="T10" fmla="*/ 267 w 278"/>
                <a:gd name="T11" fmla="*/ 117 h 117"/>
                <a:gd name="T12" fmla="*/ 267 w 278"/>
                <a:gd name="T13" fmla="*/ 117 h 117"/>
                <a:gd name="T14" fmla="*/ 276 w 278"/>
                <a:gd name="T15" fmla="*/ 71 h 117"/>
                <a:gd name="T16" fmla="*/ 274 w 278"/>
                <a:gd name="T17" fmla="*/ 69 h 117"/>
                <a:gd name="T18" fmla="*/ 106 w 278"/>
                <a:gd name="T19" fmla="*/ 36 h 117"/>
                <a:gd name="T20" fmla="*/ 105 w 278"/>
                <a:gd name="T21" fmla="*/ 36 h 117"/>
                <a:gd name="T22" fmla="*/ 13 w 278"/>
                <a:gd name="T23" fmla="*/ 50 h 117"/>
                <a:gd name="T24" fmla="*/ 69 w 278"/>
                <a:gd name="T25" fmla="*/ 5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" h="117">
                  <a:moveTo>
                    <a:pt x="69" y="52"/>
                  </a:moveTo>
                  <a:cubicBezTo>
                    <a:pt x="69" y="52"/>
                    <a:pt x="56" y="60"/>
                    <a:pt x="44" y="68"/>
                  </a:cubicBezTo>
                  <a:cubicBezTo>
                    <a:pt x="52" y="72"/>
                    <a:pt x="61" y="76"/>
                    <a:pt x="69" y="80"/>
                  </a:cubicBezTo>
                  <a:cubicBezTo>
                    <a:pt x="85" y="75"/>
                    <a:pt x="93" y="68"/>
                    <a:pt x="93" y="68"/>
                  </a:cubicBezTo>
                  <a:cubicBezTo>
                    <a:pt x="93" y="68"/>
                    <a:pt x="94" y="68"/>
                    <a:pt x="95" y="69"/>
                  </a:cubicBezTo>
                  <a:cubicBezTo>
                    <a:pt x="115" y="75"/>
                    <a:pt x="253" y="117"/>
                    <a:pt x="267" y="117"/>
                  </a:cubicBezTo>
                  <a:cubicBezTo>
                    <a:pt x="267" y="117"/>
                    <a:pt x="267" y="117"/>
                    <a:pt x="267" y="117"/>
                  </a:cubicBezTo>
                  <a:cubicBezTo>
                    <a:pt x="275" y="115"/>
                    <a:pt x="278" y="81"/>
                    <a:pt x="276" y="71"/>
                  </a:cubicBezTo>
                  <a:cubicBezTo>
                    <a:pt x="276" y="70"/>
                    <a:pt x="275" y="69"/>
                    <a:pt x="274" y="69"/>
                  </a:cubicBezTo>
                  <a:cubicBezTo>
                    <a:pt x="255" y="58"/>
                    <a:pt x="129" y="39"/>
                    <a:pt x="106" y="36"/>
                  </a:cubicBezTo>
                  <a:cubicBezTo>
                    <a:pt x="106" y="36"/>
                    <a:pt x="105" y="36"/>
                    <a:pt x="105" y="36"/>
                  </a:cubicBezTo>
                  <a:cubicBezTo>
                    <a:pt x="93" y="34"/>
                    <a:pt x="78" y="0"/>
                    <a:pt x="13" y="50"/>
                  </a:cubicBezTo>
                  <a:cubicBezTo>
                    <a:pt x="0" y="60"/>
                    <a:pt x="69" y="52"/>
                    <a:pt x="69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2"/>
            <p:cNvSpPr/>
            <p:nvPr/>
          </p:nvSpPr>
          <p:spPr bwMode="auto">
            <a:xfrm>
              <a:off x="8510945" y="2603727"/>
              <a:ext cx="101600" cy="98425"/>
            </a:xfrm>
            <a:custGeom>
              <a:avLst/>
              <a:gdLst>
                <a:gd name="T0" fmla="*/ 11 w 27"/>
                <a:gd name="T1" fmla="*/ 5 h 26"/>
                <a:gd name="T2" fmla="*/ 27 w 27"/>
                <a:gd name="T3" fmla="*/ 26 h 26"/>
                <a:gd name="T4" fmla="*/ 20 w 27"/>
                <a:gd name="T5" fmla="*/ 0 h 26"/>
                <a:gd name="T6" fmla="*/ 11 w 27"/>
                <a:gd name="T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6">
                  <a:moveTo>
                    <a:pt x="11" y="5"/>
                  </a:moveTo>
                  <a:cubicBezTo>
                    <a:pt x="0" y="16"/>
                    <a:pt x="12" y="22"/>
                    <a:pt x="27" y="26"/>
                  </a:cubicBezTo>
                  <a:cubicBezTo>
                    <a:pt x="25" y="17"/>
                    <a:pt x="23" y="9"/>
                    <a:pt x="20" y="0"/>
                  </a:cubicBezTo>
                  <a:cubicBezTo>
                    <a:pt x="15" y="2"/>
                    <a:pt x="12" y="4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3"/>
            <p:cNvSpPr/>
            <p:nvPr/>
          </p:nvSpPr>
          <p:spPr bwMode="auto">
            <a:xfrm>
              <a:off x="8699858" y="2762477"/>
              <a:ext cx="85725" cy="68263"/>
            </a:xfrm>
            <a:custGeom>
              <a:avLst/>
              <a:gdLst>
                <a:gd name="T0" fmla="*/ 23 w 23"/>
                <a:gd name="T1" fmla="*/ 4 h 18"/>
                <a:gd name="T2" fmla="*/ 6 w 23"/>
                <a:gd name="T3" fmla="*/ 1 h 18"/>
                <a:gd name="T4" fmla="*/ 0 w 23"/>
                <a:gd name="T5" fmla="*/ 0 h 18"/>
                <a:gd name="T6" fmla="*/ 2 w 23"/>
                <a:gd name="T7" fmla="*/ 18 h 18"/>
                <a:gd name="T8" fmla="*/ 10 w 23"/>
                <a:gd name="T9" fmla="*/ 15 h 18"/>
                <a:gd name="T10" fmla="*/ 21 w 23"/>
                <a:gd name="T11" fmla="*/ 6 h 18"/>
                <a:gd name="T12" fmla="*/ 23 w 23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8">
                  <a:moveTo>
                    <a:pt x="23" y="4"/>
                  </a:moveTo>
                  <a:cubicBezTo>
                    <a:pt x="17" y="2"/>
                    <a:pt x="12" y="2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1" y="6"/>
                    <a:pt x="2" y="12"/>
                    <a:pt x="2" y="18"/>
                  </a:cubicBezTo>
                  <a:cubicBezTo>
                    <a:pt x="5" y="17"/>
                    <a:pt x="8" y="16"/>
                    <a:pt x="10" y="15"/>
                  </a:cubicBezTo>
                  <a:cubicBezTo>
                    <a:pt x="14" y="12"/>
                    <a:pt x="18" y="10"/>
                    <a:pt x="21" y="6"/>
                  </a:cubicBezTo>
                  <a:cubicBezTo>
                    <a:pt x="22" y="5"/>
                    <a:pt x="23" y="5"/>
                    <a:pt x="2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4"/>
            <p:cNvSpPr>
              <a:spLocks noEditPoints="1"/>
            </p:cNvSpPr>
            <p:nvPr/>
          </p:nvSpPr>
          <p:spPr bwMode="auto">
            <a:xfrm>
              <a:off x="7683858" y="2152877"/>
              <a:ext cx="2557463" cy="1103313"/>
            </a:xfrm>
            <a:custGeom>
              <a:avLst/>
              <a:gdLst>
                <a:gd name="T0" fmla="*/ 400 w 680"/>
                <a:gd name="T1" fmla="*/ 165 h 293"/>
                <a:gd name="T2" fmla="*/ 442 w 680"/>
                <a:gd name="T3" fmla="*/ 162 h 293"/>
                <a:gd name="T4" fmla="*/ 444 w 680"/>
                <a:gd name="T5" fmla="*/ 158 h 293"/>
                <a:gd name="T6" fmla="*/ 468 w 680"/>
                <a:gd name="T7" fmla="*/ 140 h 293"/>
                <a:gd name="T8" fmla="*/ 478 w 680"/>
                <a:gd name="T9" fmla="*/ 139 h 293"/>
                <a:gd name="T10" fmla="*/ 517 w 680"/>
                <a:gd name="T11" fmla="*/ 169 h 293"/>
                <a:gd name="T12" fmla="*/ 517 w 680"/>
                <a:gd name="T13" fmla="*/ 170 h 293"/>
                <a:gd name="T14" fmla="*/ 517 w 680"/>
                <a:gd name="T15" fmla="*/ 170 h 293"/>
                <a:gd name="T16" fmla="*/ 518 w 680"/>
                <a:gd name="T17" fmla="*/ 174 h 293"/>
                <a:gd name="T18" fmla="*/ 521 w 680"/>
                <a:gd name="T19" fmla="*/ 181 h 293"/>
                <a:gd name="T20" fmla="*/ 544 w 680"/>
                <a:gd name="T21" fmla="*/ 189 h 293"/>
                <a:gd name="T22" fmla="*/ 561 w 680"/>
                <a:gd name="T23" fmla="*/ 196 h 293"/>
                <a:gd name="T24" fmla="*/ 565 w 680"/>
                <a:gd name="T25" fmla="*/ 190 h 293"/>
                <a:gd name="T26" fmla="*/ 570 w 680"/>
                <a:gd name="T27" fmla="*/ 184 h 293"/>
                <a:gd name="T28" fmla="*/ 571 w 680"/>
                <a:gd name="T29" fmla="*/ 182 h 293"/>
                <a:gd name="T30" fmla="*/ 604 w 680"/>
                <a:gd name="T31" fmla="*/ 164 h 293"/>
                <a:gd name="T32" fmla="*/ 627 w 680"/>
                <a:gd name="T33" fmla="*/ 171 h 293"/>
                <a:gd name="T34" fmla="*/ 643 w 680"/>
                <a:gd name="T35" fmla="*/ 197 h 293"/>
                <a:gd name="T36" fmla="*/ 638 w 680"/>
                <a:gd name="T37" fmla="*/ 226 h 293"/>
                <a:gd name="T38" fmla="*/ 676 w 680"/>
                <a:gd name="T39" fmla="*/ 236 h 293"/>
                <a:gd name="T40" fmla="*/ 612 w 680"/>
                <a:gd name="T41" fmla="*/ 141 h 293"/>
                <a:gd name="T42" fmla="*/ 531 w 680"/>
                <a:gd name="T43" fmla="*/ 78 h 293"/>
                <a:gd name="T44" fmla="*/ 501 w 680"/>
                <a:gd name="T45" fmla="*/ 60 h 293"/>
                <a:gd name="T46" fmla="*/ 491 w 680"/>
                <a:gd name="T47" fmla="*/ 54 h 293"/>
                <a:gd name="T48" fmla="*/ 470 w 680"/>
                <a:gd name="T49" fmla="*/ 44 h 293"/>
                <a:gd name="T50" fmla="*/ 461 w 680"/>
                <a:gd name="T51" fmla="*/ 41 h 293"/>
                <a:gd name="T52" fmla="*/ 242 w 680"/>
                <a:gd name="T53" fmla="*/ 17 h 293"/>
                <a:gd name="T54" fmla="*/ 177 w 680"/>
                <a:gd name="T55" fmla="*/ 289 h 293"/>
                <a:gd name="T56" fmla="*/ 303 w 680"/>
                <a:gd name="T57" fmla="*/ 254 h 293"/>
                <a:gd name="T58" fmla="*/ 400 w 680"/>
                <a:gd name="T59" fmla="*/ 165 h 293"/>
                <a:gd name="T60" fmla="*/ 112 w 680"/>
                <a:gd name="T61" fmla="*/ 167 h 293"/>
                <a:gd name="T62" fmla="*/ 239 w 680"/>
                <a:gd name="T63" fmla="*/ 41 h 293"/>
                <a:gd name="T64" fmla="*/ 112 w 680"/>
                <a:gd name="T65" fmla="*/ 167 h 293"/>
                <a:gd name="T66" fmla="*/ 301 w 680"/>
                <a:gd name="T67" fmla="*/ 183 h 293"/>
                <a:gd name="T68" fmla="*/ 274 w 680"/>
                <a:gd name="T69" fmla="*/ 195 h 293"/>
                <a:gd name="T70" fmla="*/ 274 w 680"/>
                <a:gd name="T71" fmla="*/ 222 h 293"/>
                <a:gd name="T72" fmla="*/ 254 w 680"/>
                <a:gd name="T73" fmla="*/ 220 h 293"/>
                <a:gd name="T74" fmla="*/ 254 w 680"/>
                <a:gd name="T75" fmla="*/ 196 h 293"/>
                <a:gd name="T76" fmla="*/ 212 w 680"/>
                <a:gd name="T77" fmla="*/ 187 h 293"/>
                <a:gd name="T78" fmla="*/ 221 w 680"/>
                <a:gd name="T79" fmla="*/ 178 h 293"/>
                <a:gd name="T80" fmla="*/ 253 w 680"/>
                <a:gd name="T81" fmla="*/ 184 h 293"/>
                <a:gd name="T82" fmla="*/ 250 w 680"/>
                <a:gd name="T83" fmla="*/ 159 h 293"/>
                <a:gd name="T84" fmla="*/ 208 w 680"/>
                <a:gd name="T85" fmla="*/ 132 h 293"/>
                <a:gd name="T86" fmla="*/ 233 w 680"/>
                <a:gd name="T87" fmla="*/ 104 h 293"/>
                <a:gd name="T88" fmla="*/ 223 w 680"/>
                <a:gd name="T89" fmla="*/ 86 h 293"/>
                <a:gd name="T90" fmla="*/ 241 w 680"/>
                <a:gd name="T91" fmla="*/ 81 h 293"/>
                <a:gd name="T92" fmla="*/ 251 w 680"/>
                <a:gd name="T93" fmla="*/ 101 h 293"/>
                <a:gd name="T94" fmla="*/ 296 w 680"/>
                <a:gd name="T95" fmla="*/ 116 h 293"/>
                <a:gd name="T96" fmla="*/ 278 w 680"/>
                <a:gd name="T97" fmla="*/ 116 h 293"/>
                <a:gd name="T98" fmla="*/ 257 w 680"/>
                <a:gd name="T99" fmla="*/ 113 h 293"/>
                <a:gd name="T100" fmla="*/ 268 w 680"/>
                <a:gd name="T101" fmla="*/ 150 h 293"/>
                <a:gd name="T102" fmla="*/ 277 w 680"/>
                <a:gd name="T103" fmla="*/ 152 h 293"/>
                <a:gd name="T104" fmla="*/ 301 w 680"/>
                <a:gd name="T105" fmla="*/ 18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0" h="293">
                  <a:moveTo>
                    <a:pt x="400" y="165"/>
                  </a:moveTo>
                  <a:cubicBezTo>
                    <a:pt x="411" y="161"/>
                    <a:pt x="425" y="160"/>
                    <a:pt x="442" y="162"/>
                  </a:cubicBezTo>
                  <a:cubicBezTo>
                    <a:pt x="442" y="161"/>
                    <a:pt x="443" y="160"/>
                    <a:pt x="444" y="158"/>
                  </a:cubicBezTo>
                  <a:cubicBezTo>
                    <a:pt x="449" y="149"/>
                    <a:pt x="458" y="143"/>
                    <a:pt x="468" y="140"/>
                  </a:cubicBezTo>
                  <a:cubicBezTo>
                    <a:pt x="471" y="139"/>
                    <a:pt x="475" y="139"/>
                    <a:pt x="478" y="139"/>
                  </a:cubicBezTo>
                  <a:cubicBezTo>
                    <a:pt x="496" y="139"/>
                    <a:pt x="512" y="151"/>
                    <a:pt x="517" y="169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17" y="171"/>
                    <a:pt x="518" y="172"/>
                    <a:pt x="518" y="174"/>
                  </a:cubicBezTo>
                  <a:cubicBezTo>
                    <a:pt x="519" y="176"/>
                    <a:pt x="520" y="179"/>
                    <a:pt x="521" y="181"/>
                  </a:cubicBezTo>
                  <a:cubicBezTo>
                    <a:pt x="528" y="184"/>
                    <a:pt x="536" y="187"/>
                    <a:pt x="544" y="189"/>
                  </a:cubicBezTo>
                  <a:cubicBezTo>
                    <a:pt x="549" y="191"/>
                    <a:pt x="555" y="194"/>
                    <a:pt x="561" y="196"/>
                  </a:cubicBezTo>
                  <a:cubicBezTo>
                    <a:pt x="562" y="194"/>
                    <a:pt x="563" y="192"/>
                    <a:pt x="565" y="190"/>
                  </a:cubicBezTo>
                  <a:cubicBezTo>
                    <a:pt x="566" y="188"/>
                    <a:pt x="568" y="186"/>
                    <a:pt x="570" y="184"/>
                  </a:cubicBezTo>
                  <a:cubicBezTo>
                    <a:pt x="570" y="183"/>
                    <a:pt x="571" y="182"/>
                    <a:pt x="571" y="182"/>
                  </a:cubicBezTo>
                  <a:cubicBezTo>
                    <a:pt x="579" y="171"/>
                    <a:pt x="591" y="164"/>
                    <a:pt x="604" y="164"/>
                  </a:cubicBezTo>
                  <a:cubicBezTo>
                    <a:pt x="612" y="164"/>
                    <a:pt x="620" y="167"/>
                    <a:pt x="627" y="171"/>
                  </a:cubicBezTo>
                  <a:cubicBezTo>
                    <a:pt x="636" y="177"/>
                    <a:pt x="641" y="187"/>
                    <a:pt x="643" y="197"/>
                  </a:cubicBezTo>
                  <a:cubicBezTo>
                    <a:pt x="645" y="207"/>
                    <a:pt x="643" y="217"/>
                    <a:pt x="638" y="226"/>
                  </a:cubicBezTo>
                  <a:cubicBezTo>
                    <a:pt x="660" y="234"/>
                    <a:pt x="675" y="239"/>
                    <a:pt x="676" y="236"/>
                  </a:cubicBezTo>
                  <a:cubicBezTo>
                    <a:pt x="680" y="223"/>
                    <a:pt x="656" y="184"/>
                    <a:pt x="612" y="141"/>
                  </a:cubicBezTo>
                  <a:cubicBezTo>
                    <a:pt x="590" y="120"/>
                    <a:pt x="563" y="98"/>
                    <a:pt x="531" y="78"/>
                  </a:cubicBezTo>
                  <a:cubicBezTo>
                    <a:pt x="522" y="72"/>
                    <a:pt x="512" y="66"/>
                    <a:pt x="501" y="60"/>
                  </a:cubicBezTo>
                  <a:cubicBezTo>
                    <a:pt x="498" y="58"/>
                    <a:pt x="494" y="56"/>
                    <a:pt x="491" y="54"/>
                  </a:cubicBezTo>
                  <a:cubicBezTo>
                    <a:pt x="484" y="51"/>
                    <a:pt x="477" y="48"/>
                    <a:pt x="470" y="44"/>
                  </a:cubicBezTo>
                  <a:cubicBezTo>
                    <a:pt x="467" y="43"/>
                    <a:pt x="464" y="42"/>
                    <a:pt x="461" y="41"/>
                  </a:cubicBezTo>
                  <a:cubicBezTo>
                    <a:pt x="397" y="13"/>
                    <a:pt x="322" y="0"/>
                    <a:pt x="242" y="17"/>
                  </a:cubicBezTo>
                  <a:cubicBezTo>
                    <a:pt x="0" y="70"/>
                    <a:pt x="81" y="282"/>
                    <a:pt x="177" y="289"/>
                  </a:cubicBezTo>
                  <a:cubicBezTo>
                    <a:pt x="231" y="293"/>
                    <a:pt x="272" y="276"/>
                    <a:pt x="303" y="254"/>
                  </a:cubicBezTo>
                  <a:cubicBezTo>
                    <a:pt x="352" y="220"/>
                    <a:pt x="380" y="172"/>
                    <a:pt x="400" y="165"/>
                  </a:cubicBezTo>
                  <a:close/>
                  <a:moveTo>
                    <a:pt x="112" y="167"/>
                  </a:moveTo>
                  <a:cubicBezTo>
                    <a:pt x="114" y="59"/>
                    <a:pt x="239" y="41"/>
                    <a:pt x="239" y="41"/>
                  </a:cubicBezTo>
                  <a:cubicBezTo>
                    <a:pt x="166" y="66"/>
                    <a:pt x="152" y="99"/>
                    <a:pt x="112" y="167"/>
                  </a:cubicBezTo>
                  <a:close/>
                  <a:moveTo>
                    <a:pt x="301" y="183"/>
                  </a:moveTo>
                  <a:cubicBezTo>
                    <a:pt x="293" y="189"/>
                    <a:pt x="284" y="193"/>
                    <a:pt x="274" y="195"/>
                  </a:cubicBezTo>
                  <a:cubicBezTo>
                    <a:pt x="274" y="203"/>
                    <a:pt x="274" y="212"/>
                    <a:pt x="274" y="222"/>
                  </a:cubicBezTo>
                  <a:cubicBezTo>
                    <a:pt x="274" y="230"/>
                    <a:pt x="254" y="229"/>
                    <a:pt x="254" y="220"/>
                  </a:cubicBezTo>
                  <a:cubicBezTo>
                    <a:pt x="254" y="212"/>
                    <a:pt x="254" y="204"/>
                    <a:pt x="254" y="196"/>
                  </a:cubicBezTo>
                  <a:cubicBezTo>
                    <a:pt x="239" y="196"/>
                    <a:pt x="224" y="192"/>
                    <a:pt x="212" y="187"/>
                  </a:cubicBezTo>
                  <a:cubicBezTo>
                    <a:pt x="200" y="181"/>
                    <a:pt x="212" y="174"/>
                    <a:pt x="221" y="178"/>
                  </a:cubicBezTo>
                  <a:cubicBezTo>
                    <a:pt x="229" y="182"/>
                    <a:pt x="241" y="184"/>
                    <a:pt x="253" y="184"/>
                  </a:cubicBezTo>
                  <a:cubicBezTo>
                    <a:pt x="252" y="175"/>
                    <a:pt x="251" y="167"/>
                    <a:pt x="250" y="159"/>
                  </a:cubicBezTo>
                  <a:cubicBezTo>
                    <a:pt x="232" y="155"/>
                    <a:pt x="212" y="148"/>
                    <a:pt x="208" y="132"/>
                  </a:cubicBezTo>
                  <a:cubicBezTo>
                    <a:pt x="204" y="119"/>
                    <a:pt x="216" y="110"/>
                    <a:pt x="233" y="104"/>
                  </a:cubicBezTo>
                  <a:cubicBezTo>
                    <a:pt x="230" y="98"/>
                    <a:pt x="227" y="92"/>
                    <a:pt x="223" y="86"/>
                  </a:cubicBezTo>
                  <a:cubicBezTo>
                    <a:pt x="218" y="77"/>
                    <a:pt x="237" y="75"/>
                    <a:pt x="241" y="81"/>
                  </a:cubicBezTo>
                  <a:cubicBezTo>
                    <a:pt x="245" y="88"/>
                    <a:pt x="248" y="94"/>
                    <a:pt x="251" y="101"/>
                  </a:cubicBezTo>
                  <a:cubicBezTo>
                    <a:pt x="271" y="99"/>
                    <a:pt x="291" y="103"/>
                    <a:pt x="296" y="116"/>
                  </a:cubicBezTo>
                  <a:cubicBezTo>
                    <a:pt x="299" y="125"/>
                    <a:pt x="280" y="122"/>
                    <a:pt x="278" y="116"/>
                  </a:cubicBezTo>
                  <a:cubicBezTo>
                    <a:pt x="276" y="110"/>
                    <a:pt x="267" y="111"/>
                    <a:pt x="257" y="113"/>
                  </a:cubicBezTo>
                  <a:cubicBezTo>
                    <a:pt x="262" y="126"/>
                    <a:pt x="266" y="138"/>
                    <a:pt x="268" y="150"/>
                  </a:cubicBezTo>
                  <a:cubicBezTo>
                    <a:pt x="272" y="151"/>
                    <a:pt x="275" y="151"/>
                    <a:pt x="277" y="152"/>
                  </a:cubicBezTo>
                  <a:cubicBezTo>
                    <a:pt x="296" y="154"/>
                    <a:pt x="328" y="164"/>
                    <a:pt x="30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55"/>
            <p:cNvSpPr/>
            <p:nvPr/>
          </p:nvSpPr>
          <p:spPr bwMode="auto">
            <a:xfrm>
              <a:off x="9357083" y="2694214"/>
              <a:ext cx="733425" cy="538163"/>
            </a:xfrm>
            <a:custGeom>
              <a:avLst/>
              <a:gdLst>
                <a:gd name="T0" fmla="*/ 185 w 195"/>
                <a:gd name="T1" fmla="*/ 78 h 143"/>
                <a:gd name="T2" fmla="*/ 177 w 195"/>
                <a:gd name="T3" fmla="*/ 34 h 143"/>
                <a:gd name="T4" fmla="*/ 133 w 195"/>
                <a:gd name="T5" fmla="*/ 42 h 143"/>
                <a:gd name="T6" fmla="*/ 123 w 195"/>
                <a:gd name="T7" fmla="*/ 55 h 143"/>
                <a:gd name="T8" fmla="*/ 119 w 195"/>
                <a:gd name="T9" fmla="*/ 60 h 143"/>
                <a:gd name="T10" fmla="*/ 118 w 195"/>
                <a:gd name="T11" fmla="*/ 61 h 143"/>
                <a:gd name="T12" fmla="*/ 117 w 195"/>
                <a:gd name="T13" fmla="*/ 62 h 143"/>
                <a:gd name="T14" fmla="*/ 104 w 195"/>
                <a:gd name="T15" fmla="*/ 74 h 143"/>
                <a:gd name="T16" fmla="*/ 101 w 195"/>
                <a:gd name="T17" fmla="*/ 77 h 143"/>
                <a:gd name="T18" fmla="*/ 94 w 195"/>
                <a:gd name="T19" fmla="*/ 79 h 143"/>
                <a:gd name="T20" fmla="*/ 88 w 195"/>
                <a:gd name="T21" fmla="*/ 76 h 143"/>
                <a:gd name="T22" fmla="*/ 71 w 195"/>
                <a:gd name="T23" fmla="*/ 47 h 143"/>
                <a:gd name="T24" fmla="*/ 69 w 195"/>
                <a:gd name="T25" fmla="*/ 44 h 143"/>
                <a:gd name="T26" fmla="*/ 66 w 195"/>
                <a:gd name="T27" fmla="*/ 34 h 143"/>
                <a:gd name="T28" fmla="*/ 65 w 195"/>
                <a:gd name="T29" fmla="*/ 32 h 143"/>
                <a:gd name="T30" fmla="*/ 64 w 195"/>
                <a:gd name="T31" fmla="*/ 28 h 143"/>
                <a:gd name="T32" fmla="*/ 64 w 195"/>
                <a:gd name="T33" fmla="*/ 27 h 143"/>
                <a:gd name="T34" fmla="*/ 64 w 195"/>
                <a:gd name="T35" fmla="*/ 27 h 143"/>
                <a:gd name="T36" fmla="*/ 64 w 195"/>
                <a:gd name="T37" fmla="*/ 27 h 143"/>
                <a:gd name="T38" fmla="*/ 64 w 195"/>
                <a:gd name="T39" fmla="*/ 27 h 143"/>
                <a:gd name="T40" fmla="*/ 25 w 195"/>
                <a:gd name="T41" fmla="*/ 4 h 143"/>
                <a:gd name="T42" fmla="*/ 5 w 195"/>
                <a:gd name="T43" fmla="*/ 19 h 143"/>
                <a:gd name="T44" fmla="*/ 2 w 195"/>
                <a:gd name="T45" fmla="*/ 27 h 143"/>
                <a:gd name="T46" fmla="*/ 2 w 195"/>
                <a:gd name="T47" fmla="*/ 43 h 143"/>
                <a:gd name="T48" fmla="*/ 2 w 195"/>
                <a:gd name="T49" fmla="*/ 43 h 143"/>
                <a:gd name="T50" fmla="*/ 9 w 195"/>
                <a:gd name="T51" fmla="*/ 66 h 143"/>
                <a:gd name="T52" fmla="*/ 19 w 195"/>
                <a:gd name="T53" fmla="*/ 88 h 143"/>
                <a:gd name="T54" fmla="*/ 45 w 195"/>
                <a:gd name="T55" fmla="*/ 123 h 143"/>
                <a:gd name="T56" fmla="*/ 51 w 195"/>
                <a:gd name="T57" fmla="*/ 128 h 143"/>
                <a:gd name="T58" fmla="*/ 94 w 195"/>
                <a:gd name="T59" fmla="*/ 143 h 143"/>
                <a:gd name="T60" fmla="*/ 94 w 195"/>
                <a:gd name="T61" fmla="*/ 143 h 143"/>
                <a:gd name="T62" fmla="*/ 96 w 195"/>
                <a:gd name="T63" fmla="*/ 143 h 143"/>
                <a:gd name="T64" fmla="*/ 124 w 195"/>
                <a:gd name="T65" fmla="*/ 136 h 143"/>
                <a:gd name="T66" fmla="*/ 142 w 195"/>
                <a:gd name="T67" fmla="*/ 126 h 143"/>
                <a:gd name="T68" fmla="*/ 152 w 195"/>
                <a:gd name="T69" fmla="*/ 117 h 143"/>
                <a:gd name="T70" fmla="*/ 180 w 195"/>
                <a:gd name="T71" fmla="*/ 86 h 143"/>
                <a:gd name="T72" fmla="*/ 185 w 195"/>
                <a:gd name="T73" fmla="*/ 79 h 143"/>
                <a:gd name="T74" fmla="*/ 185 w 195"/>
                <a:gd name="T75" fmla="*/ 7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143">
                  <a:moveTo>
                    <a:pt x="185" y="78"/>
                  </a:moveTo>
                  <a:cubicBezTo>
                    <a:pt x="195" y="64"/>
                    <a:pt x="192" y="44"/>
                    <a:pt x="177" y="34"/>
                  </a:cubicBezTo>
                  <a:cubicBezTo>
                    <a:pt x="163" y="24"/>
                    <a:pt x="143" y="28"/>
                    <a:pt x="133" y="42"/>
                  </a:cubicBezTo>
                  <a:cubicBezTo>
                    <a:pt x="130" y="47"/>
                    <a:pt x="126" y="51"/>
                    <a:pt x="123" y="55"/>
                  </a:cubicBezTo>
                  <a:cubicBezTo>
                    <a:pt x="122" y="57"/>
                    <a:pt x="120" y="59"/>
                    <a:pt x="119" y="60"/>
                  </a:cubicBezTo>
                  <a:cubicBezTo>
                    <a:pt x="119" y="61"/>
                    <a:pt x="118" y="61"/>
                    <a:pt x="118" y="61"/>
                  </a:cubicBezTo>
                  <a:cubicBezTo>
                    <a:pt x="118" y="62"/>
                    <a:pt x="117" y="62"/>
                    <a:pt x="117" y="62"/>
                  </a:cubicBezTo>
                  <a:cubicBezTo>
                    <a:pt x="112" y="68"/>
                    <a:pt x="108" y="72"/>
                    <a:pt x="104" y="74"/>
                  </a:cubicBezTo>
                  <a:cubicBezTo>
                    <a:pt x="103" y="75"/>
                    <a:pt x="102" y="76"/>
                    <a:pt x="101" y="77"/>
                  </a:cubicBezTo>
                  <a:cubicBezTo>
                    <a:pt x="96" y="79"/>
                    <a:pt x="94" y="79"/>
                    <a:pt x="94" y="79"/>
                  </a:cubicBezTo>
                  <a:cubicBezTo>
                    <a:pt x="94" y="79"/>
                    <a:pt x="92" y="79"/>
                    <a:pt x="88" y="76"/>
                  </a:cubicBezTo>
                  <a:cubicBezTo>
                    <a:pt x="83" y="71"/>
                    <a:pt x="75" y="58"/>
                    <a:pt x="71" y="47"/>
                  </a:cubicBezTo>
                  <a:cubicBezTo>
                    <a:pt x="70" y="46"/>
                    <a:pt x="70" y="45"/>
                    <a:pt x="69" y="44"/>
                  </a:cubicBezTo>
                  <a:cubicBezTo>
                    <a:pt x="68" y="40"/>
                    <a:pt x="67" y="37"/>
                    <a:pt x="66" y="34"/>
                  </a:cubicBezTo>
                  <a:cubicBezTo>
                    <a:pt x="66" y="34"/>
                    <a:pt x="66" y="33"/>
                    <a:pt x="65" y="32"/>
                  </a:cubicBezTo>
                  <a:cubicBezTo>
                    <a:pt x="65" y="31"/>
                    <a:pt x="64" y="29"/>
                    <a:pt x="64" y="28"/>
                  </a:cubicBezTo>
                  <a:cubicBezTo>
                    <a:pt x="64" y="28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0" y="10"/>
                    <a:pt x="42" y="0"/>
                    <a:pt x="25" y="4"/>
                  </a:cubicBezTo>
                  <a:cubicBezTo>
                    <a:pt x="16" y="6"/>
                    <a:pt x="9" y="12"/>
                    <a:pt x="5" y="19"/>
                  </a:cubicBezTo>
                  <a:cubicBezTo>
                    <a:pt x="4" y="22"/>
                    <a:pt x="3" y="24"/>
                    <a:pt x="2" y="27"/>
                  </a:cubicBezTo>
                  <a:cubicBezTo>
                    <a:pt x="1" y="32"/>
                    <a:pt x="0" y="37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4"/>
                    <a:pt x="4" y="53"/>
                    <a:pt x="9" y="66"/>
                  </a:cubicBezTo>
                  <a:cubicBezTo>
                    <a:pt x="12" y="73"/>
                    <a:pt x="15" y="80"/>
                    <a:pt x="19" y="88"/>
                  </a:cubicBezTo>
                  <a:cubicBezTo>
                    <a:pt x="25" y="100"/>
                    <a:pt x="33" y="112"/>
                    <a:pt x="45" y="123"/>
                  </a:cubicBezTo>
                  <a:cubicBezTo>
                    <a:pt x="47" y="125"/>
                    <a:pt x="49" y="127"/>
                    <a:pt x="51" y="128"/>
                  </a:cubicBezTo>
                  <a:cubicBezTo>
                    <a:pt x="62" y="137"/>
                    <a:pt x="77" y="143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5" y="143"/>
                    <a:pt x="96" y="143"/>
                    <a:pt x="96" y="143"/>
                  </a:cubicBezTo>
                  <a:cubicBezTo>
                    <a:pt x="106" y="143"/>
                    <a:pt x="115" y="140"/>
                    <a:pt x="124" y="136"/>
                  </a:cubicBezTo>
                  <a:cubicBezTo>
                    <a:pt x="131" y="134"/>
                    <a:pt x="137" y="130"/>
                    <a:pt x="142" y="126"/>
                  </a:cubicBezTo>
                  <a:cubicBezTo>
                    <a:pt x="146" y="123"/>
                    <a:pt x="149" y="120"/>
                    <a:pt x="152" y="117"/>
                  </a:cubicBezTo>
                  <a:cubicBezTo>
                    <a:pt x="162" y="109"/>
                    <a:pt x="171" y="98"/>
                    <a:pt x="180" y="86"/>
                  </a:cubicBezTo>
                  <a:cubicBezTo>
                    <a:pt x="182" y="83"/>
                    <a:pt x="183" y="81"/>
                    <a:pt x="185" y="79"/>
                  </a:cubicBezTo>
                  <a:cubicBezTo>
                    <a:pt x="185" y="79"/>
                    <a:pt x="185" y="79"/>
                    <a:pt x="185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56"/>
            <p:cNvSpPr/>
            <p:nvPr/>
          </p:nvSpPr>
          <p:spPr bwMode="auto">
            <a:xfrm>
              <a:off x="8337908" y="2787877"/>
              <a:ext cx="2598738" cy="2128838"/>
            </a:xfrm>
            <a:custGeom>
              <a:avLst/>
              <a:gdLst>
                <a:gd name="T0" fmla="*/ 577 w 691"/>
                <a:gd name="T1" fmla="*/ 64 h 565"/>
                <a:gd name="T2" fmla="*/ 583 w 691"/>
                <a:gd name="T3" fmla="*/ 78 h 565"/>
                <a:gd name="T4" fmla="*/ 537 w 691"/>
                <a:gd name="T5" fmla="*/ 98 h 565"/>
                <a:gd name="T6" fmla="*/ 499 w 691"/>
                <a:gd name="T7" fmla="*/ 86 h 565"/>
                <a:gd name="T8" fmla="*/ 448 w 691"/>
                <a:gd name="T9" fmla="*/ 94 h 565"/>
                <a:gd name="T10" fmla="*/ 434 w 691"/>
                <a:gd name="T11" fmla="*/ 94 h 565"/>
                <a:gd name="T12" fmla="*/ 418 w 691"/>
                <a:gd name="T13" fmla="*/ 107 h 565"/>
                <a:gd name="T14" fmla="*/ 396 w 691"/>
                <a:gd name="T15" fmla="*/ 120 h 565"/>
                <a:gd name="T16" fmla="*/ 367 w 691"/>
                <a:gd name="T17" fmla="*/ 126 h 565"/>
                <a:gd name="T18" fmla="*/ 365 w 691"/>
                <a:gd name="T19" fmla="*/ 126 h 565"/>
                <a:gd name="T20" fmla="*/ 365 w 691"/>
                <a:gd name="T21" fmla="*/ 126 h 565"/>
                <a:gd name="T22" fmla="*/ 316 w 691"/>
                <a:gd name="T23" fmla="*/ 108 h 565"/>
                <a:gd name="T24" fmla="*/ 310 w 691"/>
                <a:gd name="T25" fmla="*/ 104 h 565"/>
                <a:gd name="T26" fmla="*/ 283 w 691"/>
                <a:gd name="T27" fmla="*/ 67 h 565"/>
                <a:gd name="T28" fmla="*/ 272 w 691"/>
                <a:gd name="T29" fmla="*/ 42 h 565"/>
                <a:gd name="T30" fmla="*/ 265 w 691"/>
                <a:gd name="T31" fmla="*/ 20 h 565"/>
                <a:gd name="T32" fmla="*/ 265 w 691"/>
                <a:gd name="T33" fmla="*/ 20 h 565"/>
                <a:gd name="T34" fmla="*/ 265 w 691"/>
                <a:gd name="T35" fmla="*/ 1 h 565"/>
                <a:gd name="T36" fmla="*/ 251 w 691"/>
                <a:gd name="T37" fmla="*/ 0 h 565"/>
                <a:gd name="T38" fmla="*/ 229 w 691"/>
                <a:gd name="T39" fmla="*/ 3 h 565"/>
                <a:gd name="T40" fmla="*/ 198 w 691"/>
                <a:gd name="T41" fmla="*/ 32 h 565"/>
                <a:gd name="T42" fmla="*/ 117 w 691"/>
                <a:gd name="T43" fmla="*/ 103 h 565"/>
                <a:gd name="T44" fmla="*/ 104 w 691"/>
                <a:gd name="T45" fmla="*/ 122 h 565"/>
                <a:gd name="T46" fmla="*/ 131 w 691"/>
                <a:gd name="T47" fmla="*/ 235 h 565"/>
                <a:gd name="T48" fmla="*/ 132 w 691"/>
                <a:gd name="T49" fmla="*/ 236 h 565"/>
                <a:gd name="T50" fmla="*/ 137 w 691"/>
                <a:gd name="T51" fmla="*/ 276 h 565"/>
                <a:gd name="T52" fmla="*/ 117 w 691"/>
                <a:gd name="T53" fmla="*/ 358 h 565"/>
                <a:gd name="T54" fmla="*/ 23 w 691"/>
                <a:gd name="T55" fmla="*/ 471 h 565"/>
                <a:gd name="T56" fmla="*/ 17 w 691"/>
                <a:gd name="T57" fmla="*/ 541 h 565"/>
                <a:gd name="T58" fmla="*/ 88 w 691"/>
                <a:gd name="T59" fmla="*/ 547 h 565"/>
                <a:gd name="T60" fmla="*/ 207 w 691"/>
                <a:gd name="T61" fmla="*/ 402 h 565"/>
                <a:gd name="T62" fmla="*/ 235 w 691"/>
                <a:gd name="T63" fmla="*/ 306 h 565"/>
                <a:gd name="T64" fmla="*/ 249 w 691"/>
                <a:gd name="T65" fmla="*/ 328 h 565"/>
                <a:gd name="T66" fmla="*/ 265 w 691"/>
                <a:gd name="T67" fmla="*/ 398 h 565"/>
                <a:gd name="T68" fmla="*/ 247 w 691"/>
                <a:gd name="T69" fmla="*/ 492 h 565"/>
                <a:gd name="T70" fmla="*/ 277 w 691"/>
                <a:gd name="T71" fmla="*/ 556 h 565"/>
                <a:gd name="T72" fmla="*/ 294 w 691"/>
                <a:gd name="T73" fmla="*/ 559 h 565"/>
                <a:gd name="T74" fmla="*/ 341 w 691"/>
                <a:gd name="T75" fmla="*/ 526 h 565"/>
                <a:gd name="T76" fmla="*/ 365 w 691"/>
                <a:gd name="T77" fmla="*/ 398 h 565"/>
                <a:gd name="T78" fmla="*/ 337 w 691"/>
                <a:gd name="T79" fmla="*/ 280 h 565"/>
                <a:gd name="T80" fmla="*/ 244 w 691"/>
                <a:gd name="T81" fmla="*/ 181 h 565"/>
                <a:gd name="T82" fmla="*/ 240 w 691"/>
                <a:gd name="T83" fmla="*/ 179 h 565"/>
                <a:gd name="T84" fmla="*/ 301 w 691"/>
                <a:gd name="T85" fmla="*/ 121 h 565"/>
                <a:gd name="T86" fmla="*/ 319 w 691"/>
                <a:gd name="T87" fmla="*/ 129 h 565"/>
                <a:gd name="T88" fmla="*/ 365 w 691"/>
                <a:gd name="T89" fmla="*/ 146 h 565"/>
                <a:gd name="T90" fmla="*/ 363 w 691"/>
                <a:gd name="T91" fmla="*/ 178 h 565"/>
                <a:gd name="T92" fmla="*/ 383 w 691"/>
                <a:gd name="T93" fmla="*/ 217 h 565"/>
                <a:gd name="T94" fmla="*/ 402 w 691"/>
                <a:gd name="T95" fmla="*/ 177 h 565"/>
                <a:gd name="T96" fmla="*/ 399 w 691"/>
                <a:gd name="T97" fmla="*/ 153 h 565"/>
                <a:gd name="T98" fmla="*/ 448 w 691"/>
                <a:gd name="T99" fmla="*/ 158 h 565"/>
                <a:gd name="T100" fmla="*/ 459 w 691"/>
                <a:gd name="T101" fmla="*/ 158 h 565"/>
                <a:gd name="T102" fmla="*/ 468 w 691"/>
                <a:gd name="T103" fmla="*/ 179 h 565"/>
                <a:gd name="T104" fmla="*/ 602 w 691"/>
                <a:gd name="T105" fmla="*/ 119 h 565"/>
                <a:gd name="T106" fmla="*/ 608 w 691"/>
                <a:gd name="T107" fmla="*/ 133 h 565"/>
                <a:gd name="T108" fmla="*/ 691 w 691"/>
                <a:gd name="T109" fmla="*/ 112 h 565"/>
                <a:gd name="T110" fmla="*/ 648 w 691"/>
                <a:gd name="T111" fmla="*/ 16 h 565"/>
                <a:gd name="T112" fmla="*/ 577 w 691"/>
                <a:gd name="T113" fmla="*/ 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91" h="565">
                  <a:moveTo>
                    <a:pt x="577" y="64"/>
                  </a:moveTo>
                  <a:cubicBezTo>
                    <a:pt x="583" y="78"/>
                    <a:pt x="583" y="78"/>
                    <a:pt x="583" y="78"/>
                  </a:cubicBezTo>
                  <a:cubicBezTo>
                    <a:pt x="537" y="98"/>
                    <a:pt x="537" y="98"/>
                    <a:pt x="537" y="98"/>
                  </a:cubicBezTo>
                  <a:cubicBezTo>
                    <a:pt x="529" y="86"/>
                    <a:pt x="513" y="80"/>
                    <a:pt x="499" y="86"/>
                  </a:cubicBezTo>
                  <a:cubicBezTo>
                    <a:pt x="483" y="91"/>
                    <a:pt x="466" y="94"/>
                    <a:pt x="448" y="94"/>
                  </a:cubicBezTo>
                  <a:cubicBezTo>
                    <a:pt x="443" y="94"/>
                    <a:pt x="439" y="94"/>
                    <a:pt x="434" y="94"/>
                  </a:cubicBezTo>
                  <a:cubicBezTo>
                    <a:pt x="429" y="99"/>
                    <a:pt x="424" y="103"/>
                    <a:pt x="418" y="107"/>
                  </a:cubicBezTo>
                  <a:cubicBezTo>
                    <a:pt x="411" y="112"/>
                    <a:pt x="404" y="117"/>
                    <a:pt x="396" y="120"/>
                  </a:cubicBezTo>
                  <a:cubicBezTo>
                    <a:pt x="386" y="124"/>
                    <a:pt x="376" y="126"/>
                    <a:pt x="367" y="126"/>
                  </a:cubicBezTo>
                  <a:cubicBezTo>
                    <a:pt x="366" y="126"/>
                    <a:pt x="366" y="126"/>
                    <a:pt x="365" y="126"/>
                  </a:cubicBezTo>
                  <a:cubicBezTo>
                    <a:pt x="365" y="126"/>
                    <a:pt x="365" y="126"/>
                    <a:pt x="365" y="126"/>
                  </a:cubicBezTo>
                  <a:cubicBezTo>
                    <a:pt x="343" y="126"/>
                    <a:pt x="326" y="117"/>
                    <a:pt x="316" y="108"/>
                  </a:cubicBezTo>
                  <a:cubicBezTo>
                    <a:pt x="314" y="107"/>
                    <a:pt x="312" y="105"/>
                    <a:pt x="310" y="104"/>
                  </a:cubicBezTo>
                  <a:cubicBezTo>
                    <a:pt x="297" y="91"/>
                    <a:pt x="288" y="76"/>
                    <a:pt x="283" y="67"/>
                  </a:cubicBezTo>
                  <a:cubicBezTo>
                    <a:pt x="279" y="59"/>
                    <a:pt x="275" y="50"/>
                    <a:pt x="272" y="42"/>
                  </a:cubicBezTo>
                  <a:cubicBezTo>
                    <a:pt x="269" y="35"/>
                    <a:pt x="267" y="27"/>
                    <a:pt x="265" y="20"/>
                  </a:cubicBezTo>
                  <a:cubicBezTo>
                    <a:pt x="265" y="20"/>
                    <a:pt x="265" y="20"/>
                    <a:pt x="265" y="20"/>
                  </a:cubicBezTo>
                  <a:cubicBezTo>
                    <a:pt x="264" y="14"/>
                    <a:pt x="263" y="7"/>
                    <a:pt x="265" y="1"/>
                  </a:cubicBezTo>
                  <a:cubicBezTo>
                    <a:pt x="260" y="1"/>
                    <a:pt x="255" y="0"/>
                    <a:pt x="251" y="0"/>
                  </a:cubicBezTo>
                  <a:cubicBezTo>
                    <a:pt x="242" y="0"/>
                    <a:pt x="234" y="1"/>
                    <a:pt x="229" y="3"/>
                  </a:cubicBezTo>
                  <a:cubicBezTo>
                    <a:pt x="221" y="6"/>
                    <a:pt x="211" y="18"/>
                    <a:pt x="198" y="32"/>
                  </a:cubicBezTo>
                  <a:cubicBezTo>
                    <a:pt x="178" y="54"/>
                    <a:pt x="153" y="82"/>
                    <a:pt x="117" y="103"/>
                  </a:cubicBezTo>
                  <a:cubicBezTo>
                    <a:pt x="113" y="109"/>
                    <a:pt x="109" y="115"/>
                    <a:pt x="104" y="122"/>
                  </a:cubicBezTo>
                  <a:cubicBezTo>
                    <a:pt x="73" y="179"/>
                    <a:pt x="102" y="212"/>
                    <a:pt x="131" y="235"/>
                  </a:cubicBezTo>
                  <a:cubicBezTo>
                    <a:pt x="131" y="236"/>
                    <a:pt x="131" y="236"/>
                    <a:pt x="132" y="236"/>
                  </a:cubicBezTo>
                  <a:cubicBezTo>
                    <a:pt x="134" y="245"/>
                    <a:pt x="137" y="259"/>
                    <a:pt x="137" y="276"/>
                  </a:cubicBezTo>
                  <a:cubicBezTo>
                    <a:pt x="137" y="298"/>
                    <a:pt x="133" y="325"/>
                    <a:pt x="117" y="358"/>
                  </a:cubicBezTo>
                  <a:cubicBezTo>
                    <a:pt x="101" y="391"/>
                    <a:pt x="73" y="429"/>
                    <a:pt x="23" y="471"/>
                  </a:cubicBezTo>
                  <a:cubicBezTo>
                    <a:pt x="2" y="489"/>
                    <a:pt x="0" y="520"/>
                    <a:pt x="17" y="541"/>
                  </a:cubicBezTo>
                  <a:cubicBezTo>
                    <a:pt x="35" y="562"/>
                    <a:pt x="67" y="565"/>
                    <a:pt x="88" y="547"/>
                  </a:cubicBezTo>
                  <a:cubicBezTo>
                    <a:pt x="146" y="498"/>
                    <a:pt x="184" y="448"/>
                    <a:pt x="207" y="402"/>
                  </a:cubicBezTo>
                  <a:cubicBezTo>
                    <a:pt x="223" y="368"/>
                    <a:pt x="232" y="335"/>
                    <a:pt x="235" y="306"/>
                  </a:cubicBezTo>
                  <a:cubicBezTo>
                    <a:pt x="241" y="313"/>
                    <a:pt x="245" y="320"/>
                    <a:pt x="249" y="328"/>
                  </a:cubicBezTo>
                  <a:cubicBezTo>
                    <a:pt x="259" y="347"/>
                    <a:pt x="265" y="369"/>
                    <a:pt x="265" y="398"/>
                  </a:cubicBezTo>
                  <a:cubicBezTo>
                    <a:pt x="265" y="424"/>
                    <a:pt x="260" y="454"/>
                    <a:pt x="247" y="492"/>
                  </a:cubicBezTo>
                  <a:cubicBezTo>
                    <a:pt x="237" y="518"/>
                    <a:pt x="251" y="546"/>
                    <a:pt x="277" y="556"/>
                  </a:cubicBezTo>
                  <a:cubicBezTo>
                    <a:pt x="282" y="558"/>
                    <a:pt x="288" y="559"/>
                    <a:pt x="294" y="559"/>
                  </a:cubicBezTo>
                  <a:cubicBezTo>
                    <a:pt x="314" y="559"/>
                    <a:pt x="333" y="546"/>
                    <a:pt x="341" y="526"/>
                  </a:cubicBezTo>
                  <a:cubicBezTo>
                    <a:pt x="358" y="479"/>
                    <a:pt x="365" y="437"/>
                    <a:pt x="365" y="398"/>
                  </a:cubicBezTo>
                  <a:cubicBezTo>
                    <a:pt x="365" y="352"/>
                    <a:pt x="354" y="312"/>
                    <a:pt x="337" y="280"/>
                  </a:cubicBezTo>
                  <a:cubicBezTo>
                    <a:pt x="311" y="231"/>
                    <a:pt x="274" y="200"/>
                    <a:pt x="244" y="181"/>
                  </a:cubicBezTo>
                  <a:cubicBezTo>
                    <a:pt x="243" y="180"/>
                    <a:pt x="241" y="179"/>
                    <a:pt x="240" y="179"/>
                  </a:cubicBezTo>
                  <a:cubicBezTo>
                    <a:pt x="259" y="158"/>
                    <a:pt x="280" y="138"/>
                    <a:pt x="301" y="121"/>
                  </a:cubicBezTo>
                  <a:cubicBezTo>
                    <a:pt x="306" y="124"/>
                    <a:pt x="312" y="126"/>
                    <a:pt x="319" y="129"/>
                  </a:cubicBezTo>
                  <a:cubicBezTo>
                    <a:pt x="332" y="135"/>
                    <a:pt x="348" y="141"/>
                    <a:pt x="365" y="146"/>
                  </a:cubicBezTo>
                  <a:cubicBezTo>
                    <a:pt x="363" y="178"/>
                    <a:pt x="363" y="178"/>
                    <a:pt x="363" y="178"/>
                  </a:cubicBezTo>
                  <a:cubicBezTo>
                    <a:pt x="383" y="217"/>
                    <a:pt x="383" y="217"/>
                    <a:pt x="383" y="217"/>
                  </a:cubicBezTo>
                  <a:cubicBezTo>
                    <a:pt x="402" y="177"/>
                    <a:pt x="402" y="177"/>
                    <a:pt x="402" y="177"/>
                  </a:cubicBezTo>
                  <a:cubicBezTo>
                    <a:pt x="399" y="153"/>
                    <a:pt x="399" y="153"/>
                    <a:pt x="399" y="153"/>
                  </a:cubicBezTo>
                  <a:cubicBezTo>
                    <a:pt x="415" y="156"/>
                    <a:pt x="431" y="158"/>
                    <a:pt x="448" y="158"/>
                  </a:cubicBezTo>
                  <a:cubicBezTo>
                    <a:pt x="452" y="158"/>
                    <a:pt x="455" y="158"/>
                    <a:pt x="459" y="158"/>
                  </a:cubicBezTo>
                  <a:cubicBezTo>
                    <a:pt x="468" y="179"/>
                    <a:pt x="468" y="179"/>
                    <a:pt x="468" y="179"/>
                  </a:cubicBezTo>
                  <a:cubicBezTo>
                    <a:pt x="602" y="119"/>
                    <a:pt x="602" y="119"/>
                    <a:pt x="602" y="119"/>
                  </a:cubicBezTo>
                  <a:cubicBezTo>
                    <a:pt x="608" y="133"/>
                    <a:pt x="608" y="133"/>
                    <a:pt x="608" y="133"/>
                  </a:cubicBezTo>
                  <a:cubicBezTo>
                    <a:pt x="691" y="112"/>
                    <a:pt x="691" y="112"/>
                    <a:pt x="691" y="112"/>
                  </a:cubicBezTo>
                  <a:cubicBezTo>
                    <a:pt x="648" y="16"/>
                    <a:pt x="648" y="16"/>
                    <a:pt x="648" y="16"/>
                  </a:cubicBezTo>
                  <a:lnTo>
                    <a:pt x="577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7"/>
            <p:cNvSpPr/>
            <p:nvPr/>
          </p:nvSpPr>
          <p:spPr bwMode="auto">
            <a:xfrm>
              <a:off x="10815995" y="2002064"/>
              <a:ext cx="1123950" cy="820738"/>
            </a:xfrm>
            <a:custGeom>
              <a:avLst/>
              <a:gdLst>
                <a:gd name="T0" fmla="*/ 9 w 299"/>
                <a:gd name="T1" fmla="*/ 218 h 218"/>
                <a:gd name="T2" fmla="*/ 14 w 299"/>
                <a:gd name="T3" fmla="*/ 216 h 218"/>
                <a:gd name="T4" fmla="*/ 295 w 299"/>
                <a:gd name="T5" fmla="*/ 16 h 218"/>
                <a:gd name="T6" fmla="*/ 296 w 299"/>
                <a:gd name="T7" fmla="*/ 5 h 218"/>
                <a:gd name="T8" fmla="*/ 285 w 299"/>
                <a:gd name="T9" fmla="*/ 3 h 218"/>
                <a:gd name="T10" fmla="*/ 5 w 299"/>
                <a:gd name="T11" fmla="*/ 203 h 218"/>
                <a:gd name="T12" fmla="*/ 3 w 299"/>
                <a:gd name="T13" fmla="*/ 215 h 218"/>
                <a:gd name="T14" fmla="*/ 9 w 299"/>
                <a:gd name="T15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9" h="218">
                  <a:moveTo>
                    <a:pt x="9" y="218"/>
                  </a:moveTo>
                  <a:cubicBezTo>
                    <a:pt x="11" y="218"/>
                    <a:pt x="13" y="217"/>
                    <a:pt x="14" y="216"/>
                  </a:cubicBezTo>
                  <a:cubicBezTo>
                    <a:pt x="295" y="16"/>
                    <a:pt x="295" y="16"/>
                    <a:pt x="295" y="16"/>
                  </a:cubicBezTo>
                  <a:cubicBezTo>
                    <a:pt x="298" y="13"/>
                    <a:pt x="299" y="8"/>
                    <a:pt x="296" y="5"/>
                  </a:cubicBezTo>
                  <a:cubicBezTo>
                    <a:pt x="294" y="1"/>
                    <a:pt x="289" y="0"/>
                    <a:pt x="285" y="3"/>
                  </a:cubicBezTo>
                  <a:cubicBezTo>
                    <a:pt x="5" y="203"/>
                    <a:pt x="5" y="203"/>
                    <a:pt x="5" y="203"/>
                  </a:cubicBezTo>
                  <a:cubicBezTo>
                    <a:pt x="1" y="206"/>
                    <a:pt x="0" y="211"/>
                    <a:pt x="3" y="215"/>
                  </a:cubicBezTo>
                  <a:cubicBezTo>
                    <a:pt x="4" y="217"/>
                    <a:pt x="7" y="218"/>
                    <a:pt x="9" y="2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58"/>
            <p:cNvSpPr/>
            <p:nvPr/>
          </p:nvSpPr>
          <p:spPr bwMode="auto">
            <a:xfrm>
              <a:off x="10996970" y="2867252"/>
              <a:ext cx="1330325" cy="350838"/>
            </a:xfrm>
            <a:custGeom>
              <a:avLst/>
              <a:gdLst>
                <a:gd name="T0" fmla="*/ 353 w 354"/>
                <a:gd name="T1" fmla="*/ 7 h 93"/>
                <a:gd name="T2" fmla="*/ 343 w 354"/>
                <a:gd name="T3" fmla="*/ 1 h 93"/>
                <a:gd name="T4" fmla="*/ 7 w 354"/>
                <a:gd name="T5" fmla="*/ 77 h 93"/>
                <a:gd name="T6" fmla="*/ 1 w 354"/>
                <a:gd name="T7" fmla="*/ 87 h 93"/>
                <a:gd name="T8" fmla="*/ 9 w 354"/>
                <a:gd name="T9" fmla="*/ 93 h 93"/>
                <a:gd name="T10" fmla="*/ 10 w 354"/>
                <a:gd name="T11" fmla="*/ 93 h 93"/>
                <a:gd name="T12" fmla="*/ 347 w 354"/>
                <a:gd name="T13" fmla="*/ 16 h 93"/>
                <a:gd name="T14" fmla="*/ 353 w 354"/>
                <a:gd name="T15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93">
                  <a:moveTo>
                    <a:pt x="353" y="7"/>
                  </a:moveTo>
                  <a:cubicBezTo>
                    <a:pt x="352" y="2"/>
                    <a:pt x="347" y="0"/>
                    <a:pt x="343" y="1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3" y="78"/>
                    <a:pt x="0" y="83"/>
                    <a:pt x="1" y="87"/>
                  </a:cubicBezTo>
                  <a:cubicBezTo>
                    <a:pt x="2" y="91"/>
                    <a:pt x="5" y="93"/>
                    <a:pt x="9" y="93"/>
                  </a:cubicBezTo>
                  <a:cubicBezTo>
                    <a:pt x="9" y="93"/>
                    <a:pt x="10" y="93"/>
                    <a:pt x="10" y="93"/>
                  </a:cubicBezTo>
                  <a:cubicBezTo>
                    <a:pt x="347" y="16"/>
                    <a:pt x="347" y="16"/>
                    <a:pt x="347" y="16"/>
                  </a:cubicBezTo>
                  <a:cubicBezTo>
                    <a:pt x="351" y="15"/>
                    <a:pt x="354" y="11"/>
                    <a:pt x="35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4" name="矩形 93"/>
          <p:cNvSpPr/>
          <p:nvPr/>
        </p:nvSpPr>
        <p:spPr>
          <a:xfrm>
            <a:off x="7073621" y="543467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入侵检测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425648" y="2182802"/>
            <a:ext cx="8289727" cy="1914525"/>
            <a:chOff x="425648" y="2276475"/>
            <a:chExt cx="7564455" cy="1914525"/>
          </a:xfrm>
        </p:grpSpPr>
        <p:sp>
          <p:nvSpPr>
            <p:cNvPr id="103" name="矩形 102"/>
            <p:cNvSpPr/>
            <p:nvPr/>
          </p:nvSpPr>
          <p:spPr>
            <a:xfrm>
              <a:off x="425648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103"/>
            <p:cNvSpPr/>
            <p:nvPr/>
          </p:nvSpPr>
          <p:spPr>
            <a:xfrm>
              <a:off x="2320536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4212249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/>
            <p:cNvSpPr/>
            <p:nvPr/>
          </p:nvSpPr>
          <p:spPr>
            <a:xfrm>
              <a:off x="6101176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25648" y="4083601"/>
            <a:ext cx="8289727" cy="1914525"/>
            <a:chOff x="425648" y="2276475"/>
            <a:chExt cx="7564455" cy="1914525"/>
          </a:xfrm>
        </p:grpSpPr>
        <p:sp>
          <p:nvSpPr>
            <p:cNvPr id="109" name="矩形 108"/>
            <p:cNvSpPr/>
            <p:nvPr/>
          </p:nvSpPr>
          <p:spPr>
            <a:xfrm>
              <a:off x="425648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2320536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4212249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111"/>
            <p:cNvSpPr/>
            <p:nvPr/>
          </p:nvSpPr>
          <p:spPr>
            <a:xfrm>
              <a:off x="6101176" y="2276475"/>
              <a:ext cx="1888927" cy="191452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 42"/>
          <p:cNvSpPr/>
          <p:nvPr/>
        </p:nvSpPr>
        <p:spPr>
          <a:xfrm>
            <a:off x="4533881" y="3889706"/>
            <a:ext cx="3136748" cy="621148"/>
          </a:xfrm>
          <a:custGeom>
            <a:avLst/>
            <a:gdLst>
              <a:gd name="connsiteX0" fmla="*/ 621148 w 3136748"/>
              <a:gd name="connsiteY0" fmla="*/ 0 h 621148"/>
              <a:gd name="connsiteX1" fmla="*/ 3136748 w 3136748"/>
              <a:gd name="connsiteY1" fmla="*/ 0 h 621148"/>
              <a:gd name="connsiteX2" fmla="*/ 2515600 w 3136748"/>
              <a:gd name="connsiteY2" fmla="*/ 621148 h 621148"/>
              <a:gd name="connsiteX3" fmla="*/ 0 w 3136748"/>
              <a:gd name="connsiteY3" fmla="*/ 621148 h 6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6748" h="621148">
                <a:moveTo>
                  <a:pt x="621148" y="0"/>
                </a:moveTo>
                <a:lnTo>
                  <a:pt x="3136748" y="0"/>
                </a:lnTo>
                <a:lnTo>
                  <a:pt x="2515600" y="621148"/>
                </a:lnTo>
                <a:lnTo>
                  <a:pt x="0" y="62114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>
            <a:off x="5273249" y="3150338"/>
            <a:ext cx="3136748" cy="621148"/>
          </a:xfrm>
          <a:custGeom>
            <a:avLst/>
            <a:gdLst>
              <a:gd name="connsiteX0" fmla="*/ 621148 w 3136748"/>
              <a:gd name="connsiteY0" fmla="*/ 0 h 621148"/>
              <a:gd name="connsiteX1" fmla="*/ 3136748 w 3136748"/>
              <a:gd name="connsiteY1" fmla="*/ 0 h 621148"/>
              <a:gd name="connsiteX2" fmla="*/ 2515600 w 3136748"/>
              <a:gd name="connsiteY2" fmla="*/ 621148 h 621148"/>
              <a:gd name="connsiteX3" fmla="*/ 0 w 3136748"/>
              <a:gd name="connsiteY3" fmla="*/ 621148 h 6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6748" h="621148">
                <a:moveTo>
                  <a:pt x="621148" y="0"/>
                </a:moveTo>
                <a:lnTo>
                  <a:pt x="3136748" y="0"/>
                </a:lnTo>
                <a:lnTo>
                  <a:pt x="2515600" y="621148"/>
                </a:lnTo>
                <a:lnTo>
                  <a:pt x="0" y="62114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5267845" y="2406688"/>
            <a:ext cx="3136748" cy="621148"/>
          </a:xfrm>
          <a:custGeom>
            <a:avLst/>
            <a:gdLst>
              <a:gd name="connsiteX0" fmla="*/ 0 w 3136748"/>
              <a:gd name="connsiteY0" fmla="*/ 0 h 621148"/>
              <a:gd name="connsiteX1" fmla="*/ 2515600 w 3136748"/>
              <a:gd name="connsiteY1" fmla="*/ 0 h 621148"/>
              <a:gd name="connsiteX2" fmla="*/ 3136748 w 3136748"/>
              <a:gd name="connsiteY2" fmla="*/ 621148 h 621148"/>
              <a:gd name="connsiteX3" fmla="*/ 621148 w 3136748"/>
              <a:gd name="connsiteY3" fmla="*/ 621148 h 6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6748" h="621148">
                <a:moveTo>
                  <a:pt x="0" y="0"/>
                </a:moveTo>
                <a:lnTo>
                  <a:pt x="2515600" y="0"/>
                </a:lnTo>
                <a:lnTo>
                  <a:pt x="3136748" y="621148"/>
                </a:lnTo>
                <a:lnTo>
                  <a:pt x="621148" y="62114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4524195" y="1663038"/>
            <a:ext cx="3136748" cy="621148"/>
          </a:xfrm>
          <a:custGeom>
            <a:avLst/>
            <a:gdLst>
              <a:gd name="connsiteX0" fmla="*/ 0 w 3136748"/>
              <a:gd name="connsiteY0" fmla="*/ 0 h 621148"/>
              <a:gd name="connsiteX1" fmla="*/ 2515600 w 3136748"/>
              <a:gd name="connsiteY1" fmla="*/ 0 h 621148"/>
              <a:gd name="connsiteX2" fmla="*/ 3136748 w 3136748"/>
              <a:gd name="connsiteY2" fmla="*/ 621148 h 621148"/>
              <a:gd name="connsiteX3" fmla="*/ 621148 w 3136748"/>
              <a:gd name="connsiteY3" fmla="*/ 621148 h 6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6748" h="621148">
                <a:moveTo>
                  <a:pt x="0" y="0"/>
                </a:moveTo>
                <a:lnTo>
                  <a:pt x="2515600" y="0"/>
                </a:lnTo>
                <a:lnTo>
                  <a:pt x="3136748" y="621148"/>
                </a:lnTo>
                <a:lnTo>
                  <a:pt x="621148" y="62114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757173" y="1663039"/>
            <a:ext cx="5022652" cy="2857500"/>
          </a:xfrm>
          <a:prstGeom prst="rightArrow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5288" y="4819009"/>
            <a:ext cx="8393612" cy="94516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以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人搜人功能是基于视频智能分析技术的一项重要应用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，可以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自动检测出监控视频中的目标人物并进行跟踪。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智能分析系统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293706"/>
            <a:ext cx="240482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．特定人物视频检索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1923" y="2542986"/>
            <a:ext cx="1176505" cy="10976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mtClean="0"/>
              <a:t>分析运动</a:t>
            </a:r>
            <a:endParaRPr lang="en-US" altLang="zh-CN" b="1" smtClean="0"/>
          </a:p>
          <a:p>
            <a:pPr algn="ctr"/>
            <a:r>
              <a:rPr lang="zh-CN" altLang="en-US" b="1" smtClean="0"/>
              <a:t>模式</a:t>
            </a:r>
            <a:endParaRPr lang="zh-CN" altLang="en-US" b="1"/>
          </a:p>
        </p:txBody>
      </p:sp>
      <p:grpSp>
        <p:nvGrpSpPr>
          <p:cNvPr id="13" name="组合 12"/>
          <p:cNvGrpSpPr/>
          <p:nvPr/>
        </p:nvGrpSpPr>
        <p:grpSpPr>
          <a:xfrm>
            <a:off x="2322430" y="2542986"/>
            <a:ext cx="1235369" cy="1097606"/>
            <a:chOff x="2530914" y="3002000"/>
            <a:chExt cx="1152522" cy="1097606"/>
          </a:xfrm>
        </p:grpSpPr>
        <p:sp>
          <p:nvSpPr>
            <p:cNvPr id="9" name="矩形 8"/>
            <p:cNvSpPr/>
            <p:nvPr/>
          </p:nvSpPr>
          <p:spPr>
            <a:xfrm>
              <a:off x="2558373" y="3002000"/>
              <a:ext cx="1097606" cy="109760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/>
            </a:p>
          </p:txBody>
        </p:sp>
        <p:sp>
          <p:nvSpPr>
            <p:cNvPr id="10" name="矩形 9"/>
            <p:cNvSpPr/>
            <p:nvPr/>
          </p:nvSpPr>
          <p:spPr>
            <a:xfrm>
              <a:off x="2530914" y="3176276"/>
              <a:ext cx="11525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smtClean="0">
                  <a:solidFill>
                    <a:schemeClr val="bg1"/>
                  </a:solidFill>
                </a:rPr>
                <a:t>建立运动</a:t>
              </a:r>
              <a:r>
                <a:rPr lang="en-US" altLang="zh-CN" b="1">
                  <a:solidFill>
                    <a:schemeClr val="bg1"/>
                  </a:solidFill>
                </a:rPr>
                <a:t>DNA</a:t>
              </a:r>
              <a:r>
                <a:rPr lang="zh-CN" altLang="en-US" b="1">
                  <a:solidFill>
                    <a:schemeClr val="bg1"/>
                  </a:solidFill>
                </a:rPr>
                <a:t>序列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3713119" y="2542986"/>
            <a:ext cx="1176505" cy="10976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mtClean="0"/>
              <a:t>后续</a:t>
            </a:r>
            <a:endParaRPr lang="en-US" altLang="zh-CN" b="1" smtClean="0"/>
          </a:p>
          <a:p>
            <a:pPr algn="ctr"/>
            <a:r>
              <a:rPr lang="zh-CN" altLang="en-US" b="1" smtClean="0"/>
              <a:t>分析</a:t>
            </a:r>
            <a:endParaRPr lang="zh-CN" altLang="en-US" b="1"/>
          </a:p>
        </p:txBody>
      </p:sp>
      <p:sp>
        <p:nvSpPr>
          <p:cNvPr id="31" name="矩形 30"/>
          <p:cNvSpPr/>
          <p:nvPr/>
        </p:nvSpPr>
        <p:spPr>
          <a:xfrm>
            <a:off x="5383225" y="178753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运动目标优化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964576" y="2533860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运动轨迹分析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966618" y="3285112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运动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特征提取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383224" y="40087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步态建模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3_1"/>
          <p:cNvSpPr txBox="1"/>
          <p:nvPr/>
        </p:nvSpPr>
        <p:spPr>
          <a:xfrm>
            <a:off x="404049" y="80805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智能分析系统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9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1107971" y="5583780"/>
            <a:ext cx="1944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目标运动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序列 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47770" y="5583780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目标运动图谱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图片 13" descr="C:\Users\Administrator\Desktop\视频DNA\DNA\dna_3256.bmp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8"/>
          <a:stretch>
            <a:fillRect/>
          </a:stretch>
        </p:blipFill>
        <p:spPr bwMode="auto">
          <a:xfrm>
            <a:off x="412751" y="1466754"/>
            <a:ext cx="4221947" cy="1755409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73" y="1466754"/>
            <a:ext cx="4006282" cy="1755409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5" descr="dna_4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7"/>
          <a:stretch>
            <a:fillRect/>
          </a:stretch>
        </p:blipFill>
        <p:spPr bwMode="auto">
          <a:xfrm>
            <a:off x="395288" y="3522626"/>
            <a:ext cx="4226710" cy="1960562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6" descr="untit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11" y="3522626"/>
            <a:ext cx="4023744" cy="1960562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3556" name="Picture 4" descr="~8J6]ZWSZER49]42@)@Y4T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3451" r="555" b="1854"/>
          <a:stretch>
            <a:fillRect/>
          </a:stretch>
        </p:blipFill>
        <p:spPr bwMode="auto">
          <a:xfrm>
            <a:off x="404049" y="2963742"/>
            <a:ext cx="8282751" cy="2634672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95288" y="1503156"/>
            <a:ext cx="8291512" cy="92333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以人搜人功能适用于各种场合的指定目标检测与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跟踪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例如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重要区域可疑人物跟踪等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3_1"/>
          <p:cNvSpPr txBox="1"/>
          <p:nvPr/>
        </p:nvSpPr>
        <p:spPr>
          <a:xfrm>
            <a:off x="404049" y="80805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智能分析系统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9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智能分析系统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293706"/>
            <a:ext cx="1943161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．区域入侵检测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8" name="图片 3" descr="finish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8" y="3063429"/>
            <a:ext cx="8261152" cy="2884847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95288" y="1703624"/>
            <a:ext cx="84439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运动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目标检测的基础上延伸出来的一种检测报警应用功能，可以自动检测出监控视频中的预设防区内所出现的运动目标，如果检测到的运动目标及其行为符合预先设定的警戒条件，则自动进行抓拍、录像以及报警等关联性动作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54536" y="2503248"/>
            <a:ext cx="3470150" cy="280217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4579" name="图片 29" descr="~8R90ELC_J8M{3SIE%$MMCX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2503248"/>
            <a:ext cx="4800827" cy="2802177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智能分析系统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404049" y="1293706"/>
            <a:ext cx="1712328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．车流量统计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54536" y="2611674"/>
            <a:ext cx="34846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车流量统计是在视频智能分析技术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运动目标检测的基础上延伸出来的，采用“虚拟线圈”的方式自动检测出监控视频中所出现的车辆，并统计相应车道上的车辆进出数量。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12" descr="说明: 说明: C:\Users\sun\Desktop\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8" y="4447981"/>
            <a:ext cx="5129212" cy="1411710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3" descr="说明: 说明: C:\Users\sun\Desktop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2930618"/>
            <a:ext cx="5129212" cy="1409645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智能分析系统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404049" y="1293706"/>
            <a:ext cx="1712328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．车流量统计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4049" y="1705712"/>
            <a:ext cx="83303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火焰检测功能可以自动对视频图像信息进行分析判断，及时发现监控区域内的火灾苗头，以最快、最佳的方式进行告警和提供有用信息，能有效地协助消防人员处理火灾危机。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86091" y="2588835"/>
            <a:ext cx="467948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1076" y="3407914"/>
            <a:ext cx="44839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11.4.1  cVideo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云视频监控系统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1076" y="3899581"/>
            <a:ext cx="41857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11.4.2  cVideo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智能分析系统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073269" y="4519029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2331076" y="4391248"/>
            <a:ext cx="38876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11.4.3  cVideo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云转码系统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云转码系统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293706"/>
            <a:ext cx="148149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．系统简介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4049" y="1951299"/>
            <a:ext cx="439496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视频转码是一种将已压缩的视频数据从一种</a:t>
            </a:r>
            <a:r>
              <a:rPr lang="zh-CN" altLang="en-US" b="1">
                <a:solidFill>
                  <a:schemeClr val="accent6"/>
                </a:solidFill>
              </a:rPr>
              <a:t>格式转换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为另一种格式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技术。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9817" y="3121476"/>
            <a:ext cx="4402534" cy="133882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视频转码是一个</a:t>
            </a:r>
            <a:r>
              <a:rPr lang="zh-CN" altLang="en-US" b="1">
                <a:solidFill>
                  <a:schemeClr val="accent6"/>
                </a:solidFill>
              </a:rPr>
              <a:t>高运算负荷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过程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，需要对输入的视频流进行全解码、视频过滤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图像处理，并且对输出格式进行全编码。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8950" y="4818606"/>
            <a:ext cx="807735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cVideo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云端转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码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技术将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视频转码计算放到</a:t>
            </a:r>
            <a:r>
              <a:rPr lang="zh-CN" altLang="en-US" b="1">
                <a:solidFill>
                  <a:schemeClr val="accent6"/>
                </a:solidFill>
              </a:rPr>
              <a:t>云端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，实现整个系统内的实时视频转码，以满足用户对不同</a:t>
            </a:r>
            <a:r>
              <a:rPr lang="zh-CN" altLang="en-US" b="1">
                <a:solidFill>
                  <a:schemeClr val="accent6"/>
                </a:solidFill>
              </a:rPr>
              <a:t>分辨率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、不同</a:t>
            </a:r>
            <a:r>
              <a:rPr lang="zh-CN" altLang="en-US" b="1">
                <a:solidFill>
                  <a:schemeClr val="accent6"/>
                </a:solidFill>
              </a:rPr>
              <a:t>码流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、不同</a:t>
            </a:r>
            <a:r>
              <a:rPr lang="zh-CN" altLang="en-US" b="1">
                <a:solidFill>
                  <a:schemeClr val="accent6"/>
                </a:solidFill>
              </a:rPr>
              <a:t>终端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的使用需求。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 flipH="1">
            <a:off x="5157787" y="1822995"/>
            <a:ext cx="3986213" cy="2714624"/>
            <a:chOff x="9290050" y="806451"/>
            <a:chExt cx="3986213" cy="271462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9290050" y="2214563"/>
              <a:ext cx="1589088" cy="1306512"/>
            </a:xfrm>
            <a:custGeom>
              <a:avLst/>
              <a:gdLst>
                <a:gd name="T0" fmla="*/ 861 w 873"/>
                <a:gd name="T1" fmla="*/ 360 h 718"/>
                <a:gd name="T2" fmla="*/ 538 w 873"/>
                <a:gd name="T3" fmla="*/ 332 h 718"/>
                <a:gd name="T4" fmla="*/ 338 w 873"/>
                <a:gd name="T5" fmla="*/ 269 h 718"/>
                <a:gd name="T6" fmla="*/ 331 w 873"/>
                <a:gd name="T7" fmla="*/ 252 h 718"/>
                <a:gd name="T8" fmla="*/ 311 w 873"/>
                <a:gd name="T9" fmla="*/ 250 h 718"/>
                <a:gd name="T10" fmla="*/ 296 w 873"/>
                <a:gd name="T11" fmla="*/ 139 h 718"/>
                <a:gd name="T12" fmla="*/ 267 w 873"/>
                <a:gd name="T13" fmla="*/ 39 h 718"/>
                <a:gd name="T14" fmla="*/ 210 w 873"/>
                <a:gd name="T15" fmla="*/ 1 h 718"/>
                <a:gd name="T16" fmla="*/ 28 w 873"/>
                <a:gd name="T17" fmla="*/ 31 h 718"/>
                <a:gd name="T18" fmla="*/ 6 w 873"/>
                <a:gd name="T19" fmla="*/ 41 h 718"/>
                <a:gd name="T20" fmla="*/ 66 w 873"/>
                <a:gd name="T21" fmla="*/ 88 h 718"/>
                <a:gd name="T22" fmla="*/ 106 w 873"/>
                <a:gd name="T23" fmla="*/ 359 h 718"/>
                <a:gd name="T24" fmla="*/ 56 w 873"/>
                <a:gd name="T25" fmla="*/ 678 h 718"/>
                <a:gd name="T26" fmla="*/ 0 w 873"/>
                <a:gd name="T27" fmla="*/ 715 h 718"/>
                <a:gd name="T28" fmla="*/ 23 w 873"/>
                <a:gd name="T29" fmla="*/ 716 h 718"/>
                <a:gd name="T30" fmla="*/ 226 w 873"/>
                <a:gd name="T31" fmla="*/ 651 h 718"/>
                <a:gd name="T32" fmla="*/ 268 w 873"/>
                <a:gd name="T33" fmla="*/ 595 h 718"/>
                <a:gd name="T34" fmla="*/ 302 w 873"/>
                <a:gd name="T35" fmla="*/ 474 h 718"/>
                <a:gd name="T36" fmla="*/ 873 w 873"/>
                <a:gd name="T37" fmla="*/ 505 h 718"/>
                <a:gd name="T38" fmla="*/ 871 w 873"/>
                <a:gd name="T39" fmla="*/ 483 h 718"/>
                <a:gd name="T40" fmla="*/ 861 w 873"/>
                <a:gd name="T41" fmla="*/ 360 h 718"/>
                <a:gd name="T42" fmla="*/ 208 w 873"/>
                <a:gd name="T43" fmla="*/ 478 h 718"/>
                <a:gd name="T44" fmla="*/ 136 w 873"/>
                <a:gd name="T45" fmla="*/ 359 h 718"/>
                <a:gd name="T46" fmla="*/ 229 w 873"/>
                <a:gd name="T47" fmla="*/ 227 h 718"/>
                <a:gd name="T48" fmla="*/ 273 w 873"/>
                <a:gd name="T49" fmla="*/ 247 h 718"/>
                <a:gd name="T50" fmla="*/ 273 w 873"/>
                <a:gd name="T51" fmla="*/ 247 h 718"/>
                <a:gd name="T52" fmla="*/ 246 w 873"/>
                <a:gd name="T53" fmla="*/ 244 h 718"/>
                <a:gd name="T54" fmla="*/ 165 w 873"/>
                <a:gd name="T55" fmla="*/ 348 h 718"/>
                <a:gd name="T56" fmla="*/ 208 w 873"/>
                <a:gd name="T57" fmla="*/ 465 h 718"/>
                <a:gd name="T58" fmla="*/ 232 w 873"/>
                <a:gd name="T59" fmla="*/ 468 h 718"/>
                <a:gd name="T60" fmla="*/ 208 w 873"/>
                <a:gd name="T61" fmla="*/ 47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73" h="718">
                  <a:moveTo>
                    <a:pt x="861" y="360"/>
                  </a:moveTo>
                  <a:cubicBezTo>
                    <a:pt x="768" y="353"/>
                    <a:pt x="641" y="342"/>
                    <a:pt x="538" y="332"/>
                  </a:cubicBezTo>
                  <a:cubicBezTo>
                    <a:pt x="416" y="321"/>
                    <a:pt x="361" y="292"/>
                    <a:pt x="338" y="269"/>
                  </a:cubicBezTo>
                  <a:cubicBezTo>
                    <a:pt x="333" y="264"/>
                    <a:pt x="331" y="258"/>
                    <a:pt x="331" y="252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08" y="228"/>
                    <a:pt x="303" y="174"/>
                    <a:pt x="296" y="139"/>
                  </a:cubicBezTo>
                  <a:cubicBezTo>
                    <a:pt x="288" y="93"/>
                    <a:pt x="272" y="50"/>
                    <a:pt x="267" y="39"/>
                  </a:cubicBezTo>
                  <a:cubicBezTo>
                    <a:pt x="262" y="28"/>
                    <a:pt x="229" y="0"/>
                    <a:pt x="210" y="1"/>
                  </a:cubicBezTo>
                  <a:cubicBezTo>
                    <a:pt x="190" y="3"/>
                    <a:pt x="48" y="28"/>
                    <a:pt x="28" y="31"/>
                  </a:cubicBezTo>
                  <a:cubicBezTo>
                    <a:pt x="20" y="32"/>
                    <a:pt x="12" y="36"/>
                    <a:pt x="6" y="41"/>
                  </a:cubicBezTo>
                  <a:cubicBezTo>
                    <a:pt x="21" y="46"/>
                    <a:pt x="56" y="60"/>
                    <a:pt x="66" y="88"/>
                  </a:cubicBezTo>
                  <a:cubicBezTo>
                    <a:pt x="79" y="125"/>
                    <a:pt x="106" y="221"/>
                    <a:pt x="106" y="359"/>
                  </a:cubicBezTo>
                  <a:cubicBezTo>
                    <a:pt x="106" y="497"/>
                    <a:pt x="77" y="652"/>
                    <a:pt x="56" y="678"/>
                  </a:cubicBezTo>
                  <a:cubicBezTo>
                    <a:pt x="39" y="698"/>
                    <a:pt x="11" y="711"/>
                    <a:pt x="0" y="715"/>
                  </a:cubicBezTo>
                  <a:cubicBezTo>
                    <a:pt x="6" y="717"/>
                    <a:pt x="13" y="718"/>
                    <a:pt x="23" y="716"/>
                  </a:cubicBezTo>
                  <a:cubicBezTo>
                    <a:pt x="62" y="707"/>
                    <a:pt x="201" y="660"/>
                    <a:pt x="226" y="651"/>
                  </a:cubicBezTo>
                  <a:cubicBezTo>
                    <a:pt x="252" y="642"/>
                    <a:pt x="258" y="624"/>
                    <a:pt x="268" y="595"/>
                  </a:cubicBezTo>
                  <a:cubicBezTo>
                    <a:pt x="276" y="575"/>
                    <a:pt x="292" y="526"/>
                    <a:pt x="302" y="474"/>
                  </a:cubicBezTo>
                  <a:cubicBezTo>
                    <a:pt x="458" y="485"/>
                    <a:pt x="762" y="500"/>
                    <a:pt x="873" y="505"/>
                  </a:cubicBezTo>
                  <a:cubicBezTo>
                    <a:pt x="872" y="498"/>
                    <a:pt x="871" y="490"/>
                    <a:pt x="871" y="483"/>
                  </a:cubicBezTo>
                  <a:cubicBezTo>
                    <a:pt x="871" y="455"/>
                    <a:pt x="868" y="414"/>
                    <a:pt x="861" y="360"/>
                  </a:cubicBezTo>
                  <a:close/>
                  <a:moveTo>
                    <a:pt x="208" y="478"/>
                  </a:moveTo>
                  <a:cubicBezTo>
                    <a:pt x="190" y="478"/>
                    <a:pt x="139" y="452"/>
                    <a:pt x="136" y="359"/>
                  </a:cubicBezTo>
                  <a:cubicBezTo>
                    <a:pt x="133" y="262"/>
                    <a:pt x="196" y="228"/>
                    <a:pt x="229" y="227"/>
                  </a:cubicBezTo>
                  <a:cubicBezTo>
                    <a:pt x="263" y="226"/>
                    <a:pt x="273" y="247"/>
                    <a:pt x="273" y="247"/>
                  </a:cubicBezTo>
                  <a:cubicBezTo>
                    <a:pt x="273" y="247"/>
                    <a:pt x="273" y="247"/>
                    <a:pt x="273" y="247"/>
                  </a:cubicBezTo>
                  <a:cubicBezTo>
                    <a:pt x="246" y="244"/>
                    <a:pt x="246" y="244"/>
                    <a:pt x="246" y="244"/>
                  </a:cubicBezTo>
                  <a:cubicBezTo>
                    <a:pt x="246" y="244"/>
                    <a:pt x="174" y="244"/>
                    <a:pt x="165" y="348"/>
                  </a:cubicBezTo>
                  <a:cubicBezTo>
                    <a:pt x="160" y="416"/>
                    <a:pt x="190" y="457"/>
                    <a:pt x="208" y="465"/>
                  </a:cubicBezTo>
                  <a:cubicBezTo>
                    <a:pt x="210" y="466"/>
                    <a:pt x="219" y="467"/>
                    <a:pt x="232" y="468"/>
                  </a:cubicBezTo>
                  <a:cubicBezTo>
                    <a:pt x="224" y="474"/>
                    <a:pt x="215" y="478"/>
                    <a:pt x="208" y="47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9931400" y="2676525"/>
              <a:ext cx="1524000" cy="615950"/>
            </a:xfrm>
            <a:custGeom>
              <a:avLst/>
              <a:gdLst>
                <a:gd name="T0" fmla="*/ 838 w 838"/>
                <a:gd name="T1" fmla="*/ 78 h 338"/>
                <a:gd name="T2" fmla="*/ 813 w 838"/>
                <a:gd name="T3" fmla="*/ 79 h 338"/>
                <a:gd name="T4" fmla="*/ 744 w 838"/>
                <a:gd name="T5" fmla="*/ 54 h 338"/>
                <a:gd name="T6" fmla="*/ 675 w 838"/>
                <a:gd name="T7" fmla="*/ 57 h 338"/>
                <a:gd name="T8" fmla="*/ 608 w 838"/>
                <a:gd name="T9" fmla="*/ 54 h 338"/>
                <a:gd name="T10" fmla="*/ 522 w 838"/>
                <a:gd name="T11" fmla="*/ 39 h 338"/>
                <a:gd name="T12" fmla="*/ 522 w 838"/>
                <a:gd name="T13" fmla="*/ 45 h 338"/>
                <a:gd name="T14" fmla="*/ 0 w 838"/>
                <a:gd name="T15" fmla="*/ 0 h 338"/>
                <a:gd name="T16" fmla="*/ 188 w 838"/>
                <a:gd name="T17" fmla="*/ 57 h 338"/>
                <a:gd name="T18" fmla="*/ 528 w 838"/>
                <a:gd name="T19" fmla="*/ 87 h 338"/>
                <a:gd name="T20" fmla="*/ 541 w 838"/>
                <a:gd name="T21" fmla="*/ 229 h 338"/>
                <a:gd name="T22" fmla="*/ 543 w 838"/>
                <a:gd name="T23" fmla="*/ 252 h 338"/>
                <a:gd name="T24" fmla="*/ 588 w 838"/>
                <a:gd name="T25" fmla="*/ 300 h 338"/>
                <a:gd name="T26" fmla="*/ 675 w 838"/>
                <a:gd name="T27" fmla="*/ 338 h 338"/>
                <a:gd name="T28" fmla="*/ 759 w 838"/>
                <a:gd name="T29" fmla="*/ 299 h 338"/>
                <a:gd name="T30" fmla="*/ 819 w 838"/>
                <a:gd name="T31" fmla="*/ 233 h 338"/>
                <a:gd name="T32" fmla="*/ 838 w 838"/>
                <a:gd name="T33" fmla="*/ 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8" h="338">
                  <a:moveTo>
                    <a:pt x="838" y="78"/>
                  </a:moveTo>
                  <a:cubicBezTo>
                    <a:pt x="819" y="78"/>
                    <a:pt x="814" y="79"/>
                    <a:pt x="813" y="79"/>
                  </a:cubicBezTo>
                  <a:cubicBezTo>
                    <a:pt x="797" y="79"/>
                    <a:pt x="768" y="72"/>
                    <a:pt x="744" y="54"/>
                  </a:cubicBezTo>
                  <a:cubicBezTo>
                    <a:pt x="723" y="56"/>
                    <a:pt x="700" y="57"/>
                    <a:pt x="675" y="57"/>
                  </a:cubicBezTo>
                  <a:cubicBezTo>
                    <a:pt x="649" y="57"/>
                    <a:pt x="627" y="56"/>
                    <a:pt x="608" y="54"/>
                  </a:cubicBezTo>
                  <a:cubicBezTo>
                    <a:pt x="568" y="51"/>
                    <a:pt x="539" y="45"/>
                    <a:pt x="522" y="39"/>
                  </a:cubicBezTo>
                  <a:cubicBezTo>
                    <a:pt x="522" y="41"/>
                    <a:pt x="522" y="43"/>
                    <a:pt x="522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19"/>
                    <a:pt x="70" y="47"/>
                    <a:pt x="188" y="57"/>
                  </a:cubicBezTo>
                  <a:cubicBezTo>
                    <a:pt x="297" y="67"/>
                    <a:pt x="432" y="79"/>
                    <a:pt x="528" y="87"/>
                  </a:cubicBezTo>
                  <a:cubicBezTo>
                    <a:pt x="534" y="133"/>
                    <a:pt x="541" y="190"/>
                    <a:pt x="541" y="229"/>
                  </a:cubicBezTo>
                  <a:cubicBezTo>
                    <a:pt x="541" y="237"/>
                    <a:pt x="541" y="245"/>
                    <a:pt x="543" y="252"/>
                  </a:cubicBezTo>
                  <a:cubicBezTo>
                    <a:pt x="550" y="287"/>
                    <a:pt x="575" y="297"/>
                    <a:pt x="588" y="300"/>
                  </a:cubicBezTo>
                  <a:cubicBezTo>
                    <a:pt x="599" y="317"/>
                    <a:pt x="623" y="338"/>
                    <a:pt x="675" y="338"/>
                  </a:cubicBezTo>
                  <a:cubicBezTo>
                    <a:pt x="729" y="338"/>
                    <a:pt x="750" y="316"/>
                    <a:pt x="759" y="299"/>
                  </a:cubicBezTo>
                  <a:cubicBezTo>
                    <a:pt x="821" y="288"/>
                    <a:pt x="819" y="233"/>
                    <a:pt x="819" y="233"/>
                  </a:cubicBezTo>
                  <a:lnTo>
                    <a:pt x="838" y="7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10615613" y="2255838"/>
              <a:ext cx="628650" cy="485775"/>
            </a:xfrm>
            <a:custGeom>
              <a:avLst/>
              <a:gdLst>
                <a:gd name="T0" fmla="*/ 142 w 346"/>
                <a:gd name="T1" fmla="*/ 245 h 267"/>
                <a:gd name="T2" fmla="*/ 142 w 346"/>
                <a:gd name="T3" fmla="*/ 245 h 267"/>
                <a:gd name="T4" fmla="*/ 233 w 346"/>
                <a:gd name="T5" fmla="*/ 264 h 267"/>
                <a:gd name="T6" fmla="*/ 299 w 346"/>
                <a:gd name="T7" fmla="*/ 267 h 267"/>
                <a:gd name="T8" fmla="*/ 346 w 346"/>
                <a:gd name="T9" fmla="*/ 266 h 267"/>
                <a:gd name="T10" fmla="*/ 281 w 346"/>
                <a:gd name="T11" fmla="*/ 208 h 267"/>
                <a:gd name="T12" fmla="*/ 208 w 346"/>
                <a:gd name="T13" fmla="*/ 184 h 267"/>
                <a:gd name="T14" fmla="*/ 7 w 346"/>
                <a:gd name="T15" fmla="*/ 6 h 267"/>
                <a:gd name="T16" fmla="*/ 0 w 346"/>
                <a:gd name="T17" fmla="*/ 0 h 267"/>
                <a:gd name="T18" fmla="*/ 94 w 346"/>
                <a:gd name="T19" fmla="*/ 135 h 267"/>
                <a:gd name="T20" fmla="*/ 142 w 346"/>
                <a:gd name="T21" fmla="*/ 245 h 267"/>
                <a:gd name="T22" fmla="*/ 165 w 346"/>
                <a:gd name="T23" fmla="*/ 245 h 267"/>
                <a:gd name="T24" fmla="*/ 165 w 346"/>
                <a:gd name="T25" fmla="*/ 245 h 267"/>
                <a:gd name="T26" fmla="*/ 165 w 346"/>
                <a:gd name="T27" fmla="*/ 24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267">
                  <a:moveTo>
                    <a:pt x="142" y="245"/>
                  </a:moveTo>
                  <a:cubicBezTo>
                    <a:pt x="142" y="245"/>
                    <a:pt x="142" y="245"/>
                    <a:pt x="142" y="245"/>
                  </a:cubicBezTo>
                  <a:cubicBezTo>
                    <a:pt x="145" y="248"/>
                    <a:pt x="171" y="259"/>
                    <a:pt x="233" y="264"/>
                  </a:cubicBezTo>
                  <a:cubicBezTo>
                    <a:pt x="251" y="266"/>
                    <a:pt x="272" y="267"/>
                    <a:pt x="299" y="267"/>
                  </a:cubicBezTo>
                  <a:cubicBezTo>
                    <a:pt x="316" y="267"/>
                    <a:pt x="332" y="266"/>
                    <a:pt x="346" y="266"/>
                  </a:cubicBezTo>
                  <a:cubicBezTo>
                    <a:pt x="336" y="258"/>
                    <a:pt x="318" y="242"/>
                    <a:pt x="281" y="208"/>
                  </a:cubicBezTo>
                  <a:cubicBezTo>
                    <a:pt x="234" y="203"/>
                    <a:pt x="216" y="191"/>
                    <a:pt x="208" y="184"/>
                  </a:cubicBezTo>
                  <a:cubicBezTo>
                    <a:pt x="196" y="173"/>
                    <a:pt x="71" y="63"/>
                    <a:pt x="7" y="6"/>
                  </a:cubicBezTo>
                  <a:cubicBezTo>
                    <a:pt x="5" y="4"/>
                    <a:pt x="2" y="2"/>
                    <a:pt x="0" y="0"/>
                  </a:cubicBezTo>
                  <a:cubicBezTo>
                    <a:pt x="94" y="135"/>
                    <a:pt x="94" y="135"/>
                    <a:pt x="94" y="135"/>
                  </a:cubicBezTo>
                  <a:lnTo>
                    <a:pt x="142" y="245"/>
                  </a:lnTo>
                  <a:close/>
                  <a:moveTo>
                    <a:pt x="165" y="245"/>
                  </a:move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10107613" y="1292225"/>
              <a:ext cx="1122363" cy="1376362"/>
            </a:xfrm>
            <a:custGeom>
              <a:avLst/>
              <a:gdLst>
                <a:gd name="T0" fmla="*/ 264 w 617"/>
                <a:gd name="T1" fmla="*/ 487 h 756"/>
                <a:gd name="T2" fmla="*/ 299 w 617"/>
                <a:gd name="T3" fmla="*/ 519 h 756"/>
                <a:gd name="T4" fmla="*/ 502 w 617"/>
                <a:gd name="T5" fmla="*/ 698 h 756"/>
                <a:gd name="T6" fmla="*/ 569 w 617"/>
                <a:gd name="T7" fmla="*/ 717 h 756"/>
                <a:gd name="T8" fmla="*/ 612 w 617"/>
                <a:gd name="T9" fmla="*/ 756 h 756"/>
                <a:gd name="T10" fmla="*/ 614 w 617"/>
                <a:gd name="T11" fmla="*/ 725 h 756"/>
                <a:gd name="T12" fmla="*/ 617 w 617"/>
                <a:gd name="T13" fmla="*/ 712 h 756"/>
                <a:gd name="T14" fmla="*/ 533 w 617"/>
                <a:gd name="T15" fmla="*/ 632 h 756"/>
                <a:gd name="T16" fmla="*/ 533 w 617"/>
                <a:gd name="T17" fmla="*/ 632 h 756"/>
                <a:gd name="T18" fmla="*/ 134 w 617"/>
                <a:gd name="T19" fmla="*/ 254 h 756"/>
                <a:gd name="T20" fmla="*/ 107 w 617"/>
                <a:gd name="T21" fmla="*/ 198 h 756"/>
                <a:gd name="T22" fmla="*/ 97 w 617"/>
                <a:gd name="T23" fmla="*/ 103 h 756"/>
                <a:gd name="T24" fmla="*/ 96 w 617"/>
                <a:gd name="T25" fmla="*/ 99 h 756"/>
                <a:gd name="T26" fmla="*/ 77 w 617"/>
                <a:gd name="T27" fmla="*/ 73 h 756"/>
                <a:gd name="T28" fmla="*/ 4 w 617"/>
                <a:gd name="T29" fmla="*/ 0 h 756"/>
                <a:gd name="T30" fmla="*/ 1 w 617"/>
                <a:gd name="T31" fmla="*/ 102 h 756"/>
                <a:gd name="T32" fmla="*/ 44 w 617"/>
                <a:gd name="T33" fmla="*/ 211 h 756"/>
                <a:gd name="T34" fmla="*/ 115 w 617"/>
                <a:gd name="T35" fmla="*/ 281 h 756"/>
                <a:gd name="T36" fmla="*/ 117 w 617"/>
                <a:gd name="T37" fmla="*/ 338 h 756"/>
                <a:gd name="T38" fmla="*/ 264 w 617"/>
                <a:gd name="T39" fmla="*/ 487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7" h="756">
                  <a:moveTo>
                    <a:pt x="264" y="487"/>
                  </a:moveTo>
                  <a:cubicBezTo>
                    <a:pt x="276" y="498"/>
                    <a:pt x="288" y="509"/>
                    <a:pt x="299" y="519"/>
                  </a:cubicBezTo>
                  <a:cubicBezTo>
                    <a:pt x="368" y="579"/>
                    <a:pt x="502" y="698"/>
                    <a:pt x="502" y="698"/>
                  </a:cubicBezTo>
                  <a:cubicBezTo>
                    <a:pt x="502" y="698"/>
                    <a:pt x="512" y="711"/>
                    <a:pt x="569" y="717"/>
                  </a:cubicBezTo>
                  <a:cubicBezTo>
                    <a:pt x="586" y="732"/>
                    <a:pt x="600" y="746"/>
                    <a:pt x="612" y="756"/>
                  </a:cubicBezTo>
                  <a:cubicBezTo>
                    <a:pt x="611" y="746"/>
                    <a:pt x="612" y="736"/>
                    <a:pt x="614" y="725"/>
                  </a:cubicBezTo>
                  <a:cubicBezTo>
                    <a:pt x="615" y="721"/>
                    <a:pt x="616" y="717"/>
                    <a:pt x="617" y="712"/>
                  </a:cubicBezTo>
                  <a:cubicBezTo>
                    <a:pt x="533" y="632"/>
                    <a:pt x="533" y="632"/>
                    <a:pt x="533" y="632"/>
                  </a:cubicBezTo>
                  <a:cubicBezTo>
                    <a:pt x="533" y="632"/>
                    <a:pt x="533" y="632"/>
                    <a:pt x="533" y="632"/>
                  </a:cubicBezTo>
                  <a:cubicBezTo>
                    <a:pt x="134" y="254"/>
                    <a:pt x="134" y="254"/>
                    <a:pt x="134" y="254"/>
                  </a:cubicBezTo>
                  <a:cubicBezTo>
                    <a:pt x="128" y="250"/>
                    <a:pt x="109" y="232"/>
                    <a:pt x="107" y="198"/>
                  </a:cubicBezTo>
                  <a:cubicBezTo>
                    <a:pt x="106" y="172"/>
                    <a:pt x="97" y="104"/>
                    <a:pt x="97" y="103"/>
                  </a:cubicBezTo>
                  <a:cubicBezTo>
                    <a:pt x="96" y="102"/>
                    <a:pt x="96" y="100"/>
                    <a:pt x="96" y="99"/>
                  </a:cubicBezTo>
                  <a:cubicBezTo>
                    <a:pt x="96" y="97"/>
                    <a:pt x="93" y="88"/>
                    <a:pt x="77" y="73"/>
                  </a:cubicBezTo>
                  <a:cubicBezTo>
                    <a:pt x="66" y="62"/>
                    <a:pt x="41" y="37"/>
                    <a:pt x="4" y="0"/>
                  </a:cubicBezTo>
                  <a:cubicBezTo>
                    <a:pt x="2" y="34"/>
                    <a:pt x="0" y="77"/>
                    <a:pt x="1" y="102"/>
                  </a:cubicBezTo>
                  <a:cubicBezTo>
                    <a:pt x="2" y="127"/>
                    <a:pt x="0" y="166"/>
                    <a:pt x="44" y="211"/>
                  </a:cubicBezTo>
                  <a:cubicBezTo>
                    <a:pt x="52" y="220"/>
                    <a:pt x="78" y="246"/>
                    <a:pt x="115" y="281"/>
                  </a:cubicBezTo>
                  <a:cubicBezTo>
                    <a:pt x="113" y="304"/>
                    <a:pt x="113" y="330"/>
                    <a:pt x="117" y="338"/>
                  </a:cubicBezTo>
                  <a:cubicBezTo>
                    <a:pt x="124" y="351"/>
                    <a:pt x="200" y="427"/>
                    <a:pt x="264" y="4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11253788" y="1751013"/>
              <a:ext cx="1604963" cy="1023937"/>
            </a:xfrm>
            <a:custGeom>
              <a:avLst/>
              <a:gdLst>
                <a:gd name="T0" fmla="*/ 795 w 882"/>
                <a:gd name="T1" fmla="*/ 0 h 562"/>
                <a:gd name="T2" fmla="*/ 796 w 882"/>
                <a:gd name="T3" fmla="*/ 38 h 562"/>
                <a:gd name="T4" fmla="*/ 793 w 882"/>
                <a:gd name="T5" fmla="*/ 448 h 562"/>
                <a:gd name="T6" fmla="*/ 724 w 882"/>
                <a:gd name="T7" fmla="*/ 514 h 562"/>
                <a:gd name="T8" fmla="*/ 92 w 882"/>
                <a:gd name="T9" fmla="*/ 534 h 562"/>
                <a:gd name="T10" fmla="*/ 32 w 882"/>
                <a:gd name="T11" fmla="*/ 463 h 562"/>
                <a:gd name="T12" fmla="*/ 28 w 882"/>
                <a:gd name="T13" fmla="*/ 463 h 562"/>
                <a:gd name="T14" fmla="*/ 12 w 882"/>
                <a:gd name="T15" fmla="*/ 463 h 562"/>
                <a:gd name="T16" fmla="*/ 7 w 882"/>
                <a:gd name="T17" fmla="*/ 463 h 562"/>
                <a:gd name="T18" fmla="*/ 5 w 882"/>
                <a:gd name="T19" fmla="*/ 474 h 562"/>
                <a:gd name="T20" fmla="*/ 15 w 882"/>
                <a:gd name="T21" fmla="*/ 528 h 562"/>
                <a:gd name="T22" fmla="*/ 24 w 882"/>
                <a:gd name="T23" fmla="*/ 537 h 562"/>
                <a:gd name="T24" fmla="*/ 86 w 882"/>
                <a:gd name="T25" fmla="*/ 562 h 562"/>
                <a:gd name="T26" fmla="*/ 113 w 882"/>
                <a:gd name="T27" fmla="*/ 561 h 562"/>
                <a:gd name="T28" fmla="*/ 717 w 882"/>
                <a:gd name="T29" fmla="*/ 543 h 562"/>
                <a:gd name="T30" fmla="*/ 818 w 882"/>
                <a:gd name="T31" fmla="*/ 456 h 562"/>
                <a:gd name="T32" fmla="*/ 836 w 882"/>
                <a:gd name="T33" fmla="*/ 353 h 562"/>
                <a:gd name="T34" fmla="*/ 881 w 882"/>
                <a:gd name="T35" fmla="*/ 42 h 562"/>
                <a:gd name="T36" fmla="*/ 879 w 882"/>
                <a:gd name="T37" fmla="*/ 2 h 562"/>
                <a:gd name="T38" fmla="*/ 872 w 882"/>
                <a:gd name="T39" fmla="*/ 2 h 562"/>
                <a:gd name="T40" fmla="*/ 795 w 882"/>
                <a:gd name="T41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2" h="562">
                  <a:moveTo>
                    <a:pt x="795" y="0"/>
                  </a:moveTo>
                  <a:cubicBezTo>
                    <a:pt x="797" y="10"/>
                    <a:pt x="798" y="22"/>
                    <a:pt x="796" y="38"/>
                  </a:cubicBezTo>
                  <a:cubicBezTo>
                    <a:pt x="787" y="126"/>
                    <a:pt x="793" y="448"/>
                    <a:pt x="793" y="448"/>
                  </a:cubicBezTo>
                  <a:cubicBezTo>
                    <a:pt x="793" y="448"/>
                    <a:pt x="782" y="508"/>
                    <a:pt x="724" y="514"/>
                  </a:cubicBezTo>
                  <a:cubicBezTo>
                    <a:pt x="667" y="520"/>
                    <a:pt x="92" y="534"/>
                    <a:pt x="92" y="534"/>
                  </a:cubicBezTo>
                  <a:cubicBezTo>
                    <a:pt x="92" y="534"/>
                    <a:pt x="20" y="536"/>
                    <a:pt x="32" y="463"/>
                  </a:cubicBezTo>
                  <a:cubicBezTo>
                    <a:pt x="32" y="463"/>
                    <a:pt x="28" y="463"/>
                    <a:pt x="28" y="463"/>
                  </a:cubicBezTo>
                  <a:cubicBezTo>
                    <a:pt x="12" y="463"/>
                    <a:pt x="12" y="463"/>
                    <a:pt x="12" y="463"/>
                  </a:cubicBezTo>
                  <a:cubicBezTo>
                    <a:pt x="7" y="463"/>
                    <a:pt x="7" y="463"/>
                    <a:pt x="7" y="463"/>
                  </a:cubicBezTo>
                  <a:cubicBezTo>
                    <a:pt x="7" y="467"/>
                    <a:pt x="6" y="470"/>
                    <a:pt x="5" y="474"/>
                  </a:cubicBezTo>
                  <a:cubicBezTo>
                    <a:pt x="0" y="497"/>
                    <a:pt x="5" y="514"/>
                    <a:pt x="15" y="528"/>
                  </a:cubicBezTo>
                  <a:cubicBezTo>
                    <a:pt x="18" y="531"/>
                    <a:pt x="21" y="534"/>
                    <a:pt x="24" y="537"/>
                  </a:cubicBezTo>
                  <a:cubicBezTo>
                    <a:pt x="44" y="555"/>
                    <a:pt x="72" y="562"/>
                    <a:pt x="86" y="562"/>
                  </a:cubicBezTo>
                  <a:cubicBezTo>
                    <a:pt x="88" y="562"/>
                    <a:pt x="98" y="562"/>
                    <a:pt x="113" y="561"/>
                  </a:cubicBezTo>
                  <a:cubicBezTo>
                    <a:pt x="228" y="558"/>
                    <a:pt x="648" y="545"/>
                    <a:pt x="717" y="543"/>
                  </a:cubicBezTo>
                  <a:cubicBezTo>
                    <a:pt x="781" y="541"/>
                    <a:pt x="815" y="472"/>
                    <a:pt x="818" y="456"/>
                  </a:cubicBezTo>
                  <a:cubicBezTo>
                    <a:pt x="819" y="451"/>
                    <a:pt x="826" y="409"/>
                    <a:pt x="836" y="353"/>
                  </a:cubicBezTo>
                  <a:cubicBezTo>
                    <a:pt x="853" y="249"/>
                    <a:pt x="877" y="98"/>
                    <a:pt x="881" y="42"/>
                  </a:cubicBezTo>
                  <a:cubicBezTo>
                    <a:pt x="882" y="26"/>
                    <a:pt x="881" y="13"/>
                    <a:pt x="879" y="2"/>
                  </a:cubicBezTo>
                  <a:cubicBezTo>
                    <a:pt x="877" y="2"/>
                    <a:pt x="875" y="2"/>
                    <a:pt x="872" y="2"/>
                  </a:cubicBezTo>
                  <a:cubicBezTo>
                    <a:pt x="859" y="1"/>
                    <a:pt x="808" y="1"/>
                    <a:pt x="79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11596688" y="1892300"/>
              <a:ext cx="844550" cy="582612"/>
            </a:xfrm>
            <a:custGeom>
              <a:avLst/>
              <a:gdLst>
                <a:gd name="T0" fmla="*/ 426 w 464"/>
                <a:gd name="T1" fmla="*/ 282 h 320"/>
                <a:gd name="T2" fmla="*/ 464 w 464"/>
                <a:gd name="T3" fmla="*/ 0 h 320"/>
                <a:gd name="T4" fmla="*/ 78 w 464"/>
                <a:gd name="T5" fmla="*/ 0 h 320"/>
                <a:gd name="T6" fmla="*/ 35 w 464"/>
                <a:gd name="T7" fmla="*/ 38 h 320"/>
                <a:gd name="T8" fmla="*/ 0 w 464"/>
                <a:gd name="T9" fmla="*/ 320 h 320"/>
                <a:gd name="T10" fmla="*/ 382 w 464"/>
                <a:gd name="T11" fmla="*/ 313 h 320"/>
                <a:gd name="T12" fmla="*/ 426 w 464"/>
                <a:gd name="T13" fmla="*/ 282 h 320"/>
                <a:gd name="T14" fmla="*/ 221 w 464"/>
                <a:gd name="T15" fmla="*/ 298 h 320"/>
                <a:gd name="T16" fmla="*/ 84 w 464"/>
                <a:gd name="T17" fmla="*/ 161 h 320"/>
                <a:gd name="T18" fmla="*/ 221 w 464"/>
                <a:gd name="T19" fmla="*/ 24 h 320"/>
                <a:gd name="T20" fmla="*/ 358 w 464"/>
                <a:gd name="T21" fmla="*/ 161 h 320"/>
                <a:gd name="T22" fmla="*/ 221 w 464"/>
                <a:gd name="T23" fmla="*/ 29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4" h="320">
                  <a:moveTo>
                    <a:pt x="426" y="282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6" y="0"/>
                    <a:pt x="38" y="16"/>
                    <a:pt x="35" y="38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320"/>
                    <a:pt x="343" y="314"/>
                    <a:pt x="382" y="313"/>
                  </a:cubicBezTo>
                  <a:cubicBezTo>
                    <a:pt x="421" y="312"/>
                    <a:pt x="426" y="282"/>
                    <a:pt x="426" y="282"/>
                  </a:cubicBezTo>
                  <a:close/>
                  <a:moveTo>
                    <a:pt x="221" y="298"/>
                  </a:moveTo>
                  <a:cubicBezTo>
                    <a:pt x="145" y="298"/>
                    <a:pt x="84" y="237"/>
                    <a:pt x="84" y="161"/>
                  </a:cubicBezTo>
                  <a:cubicBezTo>
                    <a:pt x="84" y="86"/>
                    <a:pt x="145" y="24"/>
                    <a:pt x="221" y="24"/>
                  </a:cubicBezTo>
                  <a:cubicBezTo>
                    <a:pt x="296" y="24"/>
                    <a:pt x="358" y="86"/>
                    <a:pt x="358" y="161"/>
                  </a:cubicBezTo>
                  <a:cubicBezTo>
                    <a:pt x="358" y="237"/>
                    <a:pt x="296" y="298"/>
                    <a:pt x="221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9999663" y="806451"/>
              <a:ext cx="2682875" cy="1579562"/>
            </a:xfrm>
            <a:custGeom>
              <a:avLst/>
              <a:gdLst>
                <a:gd name="T0" fmla="*/ 65 w 1474"/>
                <a:gd name="T1" fmla="*/ 238 h 867"/>
                <a:gd name="T2" fmla="*/ 150 w 1474"/>
                <a:gd name="T3" fmla="*/ 324 h 867"/>
                <a:gd name="T4" fmla="*/ 176 w 1474"/>
                <a:gd name="T5" fmla="*/ 367 h 867"/>
                <a:gd name="T6" fmla="*/ 187 w 1474"/>
                <a:gd name="T7" fmla="*/ 464 h 867"/>
                <a:gd name="T8" fmla="*/ 207 w 1474"/>
                <a:gd name="T9" fmla="*/ 505 h 867"/>
                <a:gd name="T10" fmla="*/ 589 w 1474"/>
                <a:gd name="T11" fmla="*/ 867 h 867"/>
                <a:gd name="T12" fmla="*/ 622 w 1474"/>
                <a:gd name="T13" fmla="*/ 690 h 867"/>
                <a:gd name="T14" fmla="*/ 667 w 1474"/>
                <a:gd name="T15" fmla="*/ 462 h 867"/>
                <a:gd name="T16" fmla="*/ 691 w 1474"/>
                <a:gd name="T17" fmla="*/ 403 h 867"/>
                <a:gd name="T18" fmla="*/ 767 w 1474"/>
                <a:gd name="T19" fmla="*/ 365 h 867"/>
                <a:gd name="T20" fmla="*/ 1169 w 1474"/>
                <a:gd name="T21" fmla="*/ 348 h 867"/>
                <a:gd name="T22" fmla="*/ 1170 w 1474"/>
                <a:gd name="T23" fmla="*/ 348 h 867"/>
                <a:gd name="T24" fmla="*/ 1170 w 1474"/>
                <a:gd name="T25" fmla="*/ 348 h 867"/>
                <a:gd name="T26" fmla="*/ 1474 w 1474"/>
                <a:gd name="T27" fmla="*/ 359 h 867"/>
                <a:gd name="T28" fmla="*/ 705 w 1474"/>
                <a:gd name="T29" fmla="*/ 27 h 867"/>
                <a:gd name="T30" fmla="*/ 654 w 1474"/>
                <a:gd name="T31" fmla="*/ 13 h 867"/>
                <a:gd name="T32" fmla="*/ 393 w 1474"/>
                <a:gd name="T33" fmla="*/ 0 h 867"/>
                <a:gd name="T34" fmla="*/ 95 w 1474"/>
                <a:gd name="T35" fmla="*/ 4 h 867"/>
                <a:gd name="T36" fmla="*/ 49 w 1474"/>
                <a:gd name="T37" fmla="*/ 26 h 867"/>
                <a:gd name="T38" fmla="*/ 22 w 1474"/>
                <a:gd name="T39" fmla="*/ 74 h 867"/>
                <a:gd name="T40" fmla="*/ 3 w 1474"/>
                <a:gd name="T41" fmla="*/ 158 h 867"/>
                <a:gd name="T42" fmla="*/ 6 w 1474"/>
                <a:gd name="T43" fmla="*/ 178 h 867"/>
                <a:gd name="T44" fmla="*/ 65 w 1474"/>
                <a:gd name="T45" fmla="*/ 238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4" h="867">
                  <a:moveTo>
                    <a:pt x="65" y="238"/>
                  </a:moveTo>
                  <a:cubicBezTo>
                    <a:pt x="98" y="272"/>
                    <a:pt x="135" y="310"/>
                    <a:pt x="150" y="324"/>
                  </a:cubicBezTo>
                  <a:cubicBezTo>
                    <a:pt x="180" y="351"/>
                    <a:pt x="176" y="367"/>
                    <a:pt x="176" y="367"/>
                  </a:cubicBezTo>
                  <a:cubicBezTo>
                    <a:pt x="176" y="367"/>
                    <a:pt x="186" y="436"/>
                    <a:pt x="187" y="464"/>
                  </a:cubicBezTo>
                  <a:cubicBezTo>
                    <a:pt x="189" y="492"/>
                    <a:pt x="207" y="505"/>
                    <a:pt x="207" y="505"/>
                  </a:cubicBezTo>
                  <a:cubicBezTo>
                    <a:pt x="589" y="867"/>
                    <a:pt x="589" y="867"/>
                    <a:pt x="589" y="867"/>
                  </a:cubicBezTo>
                  <a:cubicBezTo>
                    <a:pt x="592" y="846"/>
                    <a:pt x="601" y="799"/>
                    <a:pt x="622" y="690"/>
                  </a:cubicBezTo>
                  <a:cubicBezTo>
                    <a:pt x="647" y="559"/>
                    <a:pt x="662" y="483"/>
                    <a:pt x="667" y="462"/>
                  </a:cubicBezTo>
                  <a:cubicBezTo>
                    <a:pt x="673" y="436"/>
                    <a:pt x="680" y="417"/>
                    <a:pt x="691" y="403"/>
                  </a:cubicBezTo>
                  <a:cubicBezTo>
                    <a:pt x="708" y="382"/>
                    <a:pt x="732" y="370"/>
                    <a:pt x="767" y="365"/>
                  </a:cubicBezTo>
                  <a:cubicBezTo>
                    <a:pt x="836" y="357"/>
                    <a:pt x="1009" y="348"/>
                    <a:pt x="1169" y="348"/>
                  </a:cubicBezTo>
                  <a:cubicBezTo>
                    <a:pt x="1170" y="348"/>
                    <a:pt x="1170" y="348"/>
                    <a:pt x="1170" y="348"/>
                  </a:cubicBezTo>
                  <a:cubicBezTo>
                    <a:pt x="1170" y="348"/>
                    <a:pt x="1170" y="348"/>
                    <a:pt x="1170" y="348"/>
                  </a:cubicBezTo>
                  <a:cubicBezTo>
                    <a:pt x="1251" y="348"/>
                    <a:pt x="1385" y="352"/>
                    <a:pt x="1474" y="359"/>
                  </a:cubicBezTo>
                  <a:cubicBezTo>
                    <a:pt x="1166" y="226"/>
                    <a:pt x="720" y="33"/>
                    <a:pt x="705" y="27"/>
                  </a:cubicBezTo>
                  <a:cubicBezTo>
                    <a:pt x="682" y="17"/>
                    <a:pt x="675" y="15"/>
                    <a:pt x="654" y="13"/>
                  </a:cubicBezTo>
                  <a:cubicBezTo>
                    <a:pt x="634" y="12"/>
                    <a:pt x="497" y="0"/>
                    <a:pt x="393" y="0"/>
                  </a:cubicBezTo>
                  <a:cubicBezTo>
                    <a:pt x="288" y="0"/>
                    <a:pt x="151" y="2"/>
                    <a:pt x="95" y="4"/>
                  </a:cubicBezTo>
                  <a:cubicBezTo>
                    <a:pt x="75" y="5"/>
                    <a:pt x="60" y="15"/>
                    <a:pt x="49" y="26"/>
                  </a:cubicBezTo>
                  <a:cubicBezTo>
                    <a:pt x="29" y="47"/>
                    <a:pt x="22" y="74"/>
                    <a:pt x="22" y="74"/>
                  </a:cubicBezTo>
                  <a:cubicBezTo>
                    <a:pt x="22" y="74"/>
                    <a:pt x="7" y="142"/>
                    <a:pt x="3" y="158"/>
                  </a:cubicBezTo>
                  <a:cubicBezTo>
                    <a:pt x="0" y="175"/>
                    <a:pt x="6" y="178"/>
                    <a:pt x="6" y="178"/>
                  </a:cubicBezTo>
                  <a:cubicBezTo>
                    <a:pt x="6" y="178"/>
                    <a:pt x="34" y="206"/>
                    <a:pt x="65" y="2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2"/>
            <p:cNvSpPr/>
            <p:nvPr/>
          </p:nvSpPr>
          <p:spPr bwMode="auto">
            <a:xfrm>
              <a:off x="11679238" y="1487488"/>
              <a:ext cx="19050" cy="1587"/>
            </a:xfrm>
            <a:custGeom>
              <a:avLst/>
              <a:gdLst>
                <a:gd name="T0" fmla="*/ 0 w 10"/>
                <a:gd name="T1" fmla="*/ 1 h 1"/>
                <a:gd name="T2" fmla="*/ 10 w 10"/>
                <a:gd name="T3" fmla="*/ 0 h 1"/>
                <a:gd name="T4" fmla="*/ 0 w 1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">
                  <a:moveTo>
                    <a:pt x="0" y="1"/>
                  </a:moveTo>
                  <a:cubicBezTo>
                    <a:pt x="3" y="1"/>
                    <a:pt x="6" y="1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3"/>
            <p:cNvSpPr/>
            <p:nvPr/>
          </p:nvSpPr>
          <p:spPr bwMode="auto">
            <a:xfrm>
              <a:off x="11947525" y="1477963"/>
              <a:ext cx="12700" cy="1587"/>
            </a:xfrm>
            <a:custGeom>
              <a:avLst/>
              <a:gdLst>
                <a:gd name="T0" fmla="*/ 0 w 7"/>
                <a:gd name="T1" fmla="*/ 1 h 1"/>
                <a:gd name="T2" fmla="*/ 7 w 7"/>
                <a:gd name="T3" fmla="*/ 0 h 1"/>
                <a:gd name="T4" fmla="*/ 0 w 7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cubicBezTo>
                    <a:pt x="3" y="1"/>
                    <a:pt x="5" y="1"/>
                    <a:pt x="7" y="0"/>
                  </a:cubicBezTo>
                  <a:cubicBezTo>
                    <a:pt x="5" y="1"/>
                    <a:pt x="3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4"/>
            <p:cNvSpPr/>
            <p:nvPr/>
          </p:nvSpPr>
          <p:spPr bwMode="auto">
            <a:xfrm>
              <a:off x="11920538" y="1479550"/>
              <a:ext cx="12700" cy="0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5"/>
            <p:cNvSpPr/>
            <p:nvPr/>
          </p:nvSpPr>
          <p:spPr bwMode="auto">
            <a:xfrm>
              <a:off x="11703050" y="1487488"/>
              <a:ext cx="19050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3" y="0"/>
                    <a:pt x="7" y="0"/>
                    <a:pt x="10" y="0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6"/>
            <p:cNvSpPr/>
            <p:nvPr/>
          </p:nvSpPr>
          <p:spPr bwMode="auto">
            <a:xfrm>
              <a:off x="12087225" y="1477963"/>
              <a:ext cx="12700" cy="0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7"/>
            <p:cNvSpPr/>
            <p:nvPr/>
          </p:nvSpPr>
          <p:spPr bwMode="auto">
            <a:xfrm>
              <a:off x="12003088" y="1477963"/>
              <a:ext cx="12700" cy="0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/>
            <p:nvPr/>
          </p:nvSpPr>
          <p:spPr bwMode="auto">
            <a:xfrm>
              <a:off x="11890375" y="1479550"/>
              <a:ext cx="15875" cy="0"/>
            </a:xfrm>
            <a:custGeom>
              <a:avLst/>
              <a:gdLst>
                <a:gd name="T0" fmla="*/ 0 w 8"/>
                <a:gd name="T1" fmla="*/ 8 w 8"/>
                <a:gd name="T2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3" y="0"/>
                    <a:pt x="5" y="0"/>
                    <a:pt x="8" y="0"/>
                  </a:cubicBezTo>
                  <a:cubicBezTo>
                    <a:pt x="5" y="0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/>
            <p:nvPr/>
          </p:nvSpPr>
          <p:spPr bwMode="auto">
            <a:xfrm>
              <a:off x="11976100" y="1477963"/>
              <a:ext cx="12700" cy="0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0"/>
            <p:cNvSpPr/>
            <p:nvPr/>
          </p:nvSpPr>
          <p:spPr bwMode="auto">
            <a:xfrm>
              <a:off x="11630025" y="1490663"/>
              <a:ext cx="19050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4" y="0"/>
                    <a:pt x="7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"/>
            <p:cNvSpPr/>
            <p:nvPr/>
          </p:nvSpPr>
          <p:spPr bwMode="auto">
            <a:xfrm>
              <a:off x="11609388" y="1490663"/>
              <a:ext cx="17463" cy="1587"/>
            </a:xfrm>
            <a:custGeom>
              <a:avLst/>
              <a:gdLst>
                <a:gd name="T0" fmla="*/ 0 w 10"/>
                <a:gd name="T1" fmla="*/ 1 h 1"/>
                <a:gd name="T2" fmla="*/ 10 w 10"/>
                <a:gd name="T3" fmla="*/ 0 h 1"/>
                <a:gd name="T4" fmla="*/ 0 w 1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">
                  <a:moveTo>
                    <a:pt x="0" y="1"/>
                  </a:moveTo>
                  <a:cubicBezTo>
                    <a:pt x="4" y="1"/>
                    <a:pt x="7" y="1"/>
                    <a:pt x="10" y="0"/>
                  </a:cubicBezTo>
                  <a:cubicBezTo>
                    <a:pt x="7" y="1"/>
                    <a:pt x="4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/>
          </p:nvSpPr>
          <p:spPr bwMode="auto">
            <a:xfrm>
              <a:off x="12060238" y="1477963"/>
              <a:ext cx="12700" cy="0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3"/>
            <p:cNvSpPr/>
            <p:nvPr/>
          </p:nvSpPr>
          <p:spPr bwMode="auto">
            <a:xfrm>
              <a:off x="11652250" y="1489075"/>
              <a:ext cx="20638" cy="1587"/>
            </a:xfrm>
            <a:custGeom>
              <a:avLst/>
              <a:gdLst>
                <a:gd name="T0" fmla="*/ 0 w 11"/>
                <a:gd name="T1" fmla="*/ 1 h 1"/>
                <a:gd name="T2" fmla="*/ 11 w 11"/>
                <a:gd name="T3" fmla="*/ 0 h 1"/>
                <a:gd name="T4" fmla="*/ 0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0" y="1"/>
                  </a:moveTo>
                  <a:cubicBezTo>
                    <a:pt x="4" y="0"/>
                    <a:pt x="8" y="0"/>
                    <a:pt x="11" y="0"/>
                  </a:cubicBezTo>
                  <a:cubicBezTo>
                    <a:pt x="8" y="0"/>
                    <a:pt x="4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4"/>
            <p:cNvSpPr/>
            <p:nvPr/>
          </p:nvSpPr>
          <p:spPr bwMode="auto">
            <a:xfrm>
              <a:off x="12031663" y="1477963"/>
              <a:ext cx="12700" cy="0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5"/>
            <p:cNvSpPr/>
            <p:nvPr/>
          </p:nvSpPr>
          <p:spPr bwMode="auto">
            <a:xfrm>
              <a:off x="11563350" y="1492250"/>
              <a:ext cx="39688" cy="4762"/>
            </a:xfrm>
            <a:custGeom>
              <a:avLst/>
              <a:gdLst>
                <a:gd name="T0" fmla="*/ 0 w 22"/>
                <a:gd name="T1" fmla="*/ 2 h 2"/>
                <a:gd name="T2" fmla="*/ 22 w 22"/>
                <a:gd name="T3" fmla="*/ 0 h 2"/>
                <a:gd name="T4" fmla="*/ 0 w 2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cubicBezTo>
                    <a:pt x="7" y="1"/>
                    <a:pt x="15" y="1"/>
                    <a:pt x="22" y="0"/>
                  </a:cubicBezTo>
                  <a:cubicBezTo>
                    <a:pt x="15" y="1"/>
                    <a:pt x="7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6"/>
            <p:cNvSpPr/>
            <p:nvPr/>
          </p:nvSpPr>
          <p:spPr bwMode="auto">
            <a:xfrm>
              <a:off x="11753850" y="1485900"/>
              <a:ext cx="19050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3" y="0"/>
                    <a:pt x="7" y="0"/>
                    <a:pt x="10" y="0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11809413" y="1484313"/>
              <a:ext cx="15875" cy="0"/>
            </a:xfrm>
            <a:custGeom>
              <a:avLst/>
              <a:gdLst>
                <a:gd name="T0" fmla="*/ 0 w 9"/>
                <a:gd name="T1" fmla="*/ 9 w 9"/>
                <a:gd name="T2" fmla="*/ 0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cubicBezTo>
                    <a:pt x="3" y="0"/>
                    <a:pt x="6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8"/>
            <p:cNvSpPr/>
            <p:nvPr/>
          </p:nvSpPr>
          <p:spPr bwMode="auto">
            <a:xfrm>
              <a:off x="11836400" y="1482725"/>
              <a:ext cx="14288" cy="0"/>
            </a:xfrm>
            <a:custGeom>
              <a:avLst/>
              <a:gdLst>
                <a:gd name="T0" fmla="*/ 0 w 8"/>
                <a:gd name="T1" fmla="*/ 8 w 8"/>
                <a:gd name="T2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9"/>
            <p:cNvSpPr/>
            <p:nvPr/>
          </p:nvSpPr>
          <p:spPr bwMode="auto">
            <a:xfrm>
              <a:off x="11779250" y="1484313"/>
              <a:ext cx="19050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4" y="0"/>
                    <a:pt x="7" y="0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0"/>
            <p:cNvSpPr/>
            <p:nvPr/>
          </p:nvSpPr>
          <p:spPr bwMode="auto">
            <a:xfrm>
              <a:off x="11728450" y="1485900"/>
              <a:ext cx="19050" cy="1587"/>
            </a:xfrm>
            <a:custGeom>
              <a:avLst/>
              <a:gdLst>
                <a:gd name="T0" fmla="*/ 0 w 10"/>
                <a:gd name="T1" fmla="*/ 1 h 1"/>
                <a:gd name="T2" fmla="*/ 10 w 10"/>
                <a:gd name="T3" fmla="*/ 0 h 1"/>
                <a:gd name="T4" fmla="*/ 0 w 1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">
                  <a:moveTo>
                    <a:pt x="0" y="1"/>
                  </a:moveTo>
                  <a:cubicBezTo>
                    <a:pt x="3" y="0"/>
                    <a:pt x="7" y="0"/>
                    <a:pt x="10" y="0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1"/>
            <p:cNvSpPr/>
            <p:nvPr/>
          </p:nvSpPr>
          <p:spPr bwMode="auto">
            <a:xfrm>
              <a:off x="11863388" y="1482725"/>
              <a:ext cx="14288" cy="0"/>
            </a:xfrm>
            <a:custGeom>
              <a:avLst/>
              <a:gdLst>
                <a:gd name="T0" fmla="*/ 0 w 8"/>
                <a:gd name="T1" fmla="*/ 8 w 8"/>
                <a:gd name="T2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11104563" y="1477963"/>
              <a:ext cx="1984375" cy="1057275"/>
            </a:xfrm>
            <a:custGeom>
              <a:avLst/>
              <a:gdLst>
                <a:gd name="T0" fmla="*/ 555 w 1090"/>
                <a:gd name="T1" fmla="*/ 0 h 580"/>
                <a:gd name="T2" fmla="*/ 562 w 1090"/>
                <a:gd name="T3" fmla="*/ 0 h 580"/>
                <a:gd name="T4" fmla="*/ 251 w 1090"/>
                <a:gd name="T5" fmla="*/ 10 h 580"/>
                <a:gd name="T6" fmla="*/ 229 w 1090"/>
                <a:gd name="T7" fmla="*/ 11 h 580"/>
                <a:gd name="T8" fmla="*/ 219 w 1090"/>
                <a:gd name="T9" fmla="*/ 12 h 580"/>
                <a:gd name="T10" fmla="*/ 191 w 1090"/>
                <a:gd name="T11" fmla="*/ 14 h 580"/>
                <a:gd name="T12" fmla="*/ 101 w 1090"/>
                <a:gd name="T13" fmla="*/ 47 h 580"/>
                <a:gd name="T14" fmla="*/ 0 w 1090"/>
                <a:gd name="T15" fmla="*/ 515 h 580"/>
                <a:gd name="T16" fmla="*/ 217 w 1090"/>
                <a:gd name="T17" fmla="*/ 178 h 580"/>
                <a:gd name="T18" fmla="*/ 345 w 1090"/>
                <a:gd name="T19" fmla="*/ 92 h 580"/>
                <a:gd name="T20" fmla="*/ 358 w 1090"/>
                <a:gd name="T21" fmla="*/ 92 h 580"/>
                <a:gd name="T22" fmla="*/ 787 w 1090"/>
                <a:gd name="T23" fmla="*/ 77 h 580"/>
                <a:gd name="T24" fmla="*/ 942 w 1090"/>
                <a:gd name="T25" fmla="*/ 23 h 580"/>
                <a:gd name="T26" fmla="*/ 547 w 1090"/>
                <a:gd name="T27" fmla="*/ 0 h 580"/>
                <a:gd name="T28" fmla="*/ 547 w 1090"/>
                <a:gd name="T29" fmla="*/ 0 h 580"/>
                <a:gd name="T30" fmla="*/ 525 w 1090"/>
                <a:gd name="T31" fmla="*/ 0 h 580"/>
                <a:gd name="T32" fmla="*/ 516 w 1090"/>
                <a:gd name="T33" fmla="*/ 0 h 580"/>
                <a:gd name="T34" fmla="*/ 516 w 1090"/>
                <a:gd name="T35" fmla="*/ 0 h 580"/>
                <a:gd name="T36" fmla="*/ 494 w 1090"/>
                <a:gd name="T37" fmla="*/ 0 h 580"/>
                <a:gd name="T38" fmla="*/ 486 w 1090"/>
                <a:gd name="T39" fmla="*/ 0 h 580"/>
                <a:gd name="T40" fmla="*/ 486 w 1090"/>
                <a:gd name="T41" fmla="*/ 0 h 580"/>
                <a:gd name="T42" fmla="*/ 463 w 1090"/>
                <a:gd name="T43" fmla="*/ 1 h 580"/>
                <a:gd name="T44" fmla="*/ 455 w 1090"/>
                <a:gd name="T45" fmla="*/ 1 h 580"/>
                <a:gd name="T46" fmla="*/ 455 w 1090"/>
                <a:gd name="T47" fmla="*/ 1 h 580"/>
                <a:gd name="T48" fmla="*/ 432 w 1090"/>
                <a:gd name="T49" fmla="*/ 1 h 580"/>
                <a:gd name="T50" fmla="*/ 425 w 1090"/>
                <a:gd name="T51" fmla="*/ 2 h 580"/>
                <a:gd name="T52" fmla="*/ 425 w 1090"/>
                <a:gd name="T53" fmla="*/ 2 h 580"/>
                <a:gd name="T54" fmla="*/ 402 w 1090"/>
                <a:gd name="T55" fmla="*/ 2 h 580"/>
                <a:gd name="T56" fmla="*/ 396 w 1090"/>
                <a:gd name="T57" fmla="*/ 3 h 580"/>
                <a:gd name="T58" fmla="*/ 396 w 1090"/>
                <a:gd name="T59" fmla="*/ 3 h 580"/>
                <a:gd name="T60" fmla="*/ 371 w 1090"/>
                <a:gd name="T61" fmla="*/ 3 h 580"/>
                <a:gd name="T62" fmla="*/ 367 w 1090"/>
                <a:gd name="T63" fmla="*/ 4 h 580"/>
                <a:gd name="T64" fmla="*/ 367 w 1090"/>
                <a:gd name="T65" fmla="*/ 4 h 580"/>
                <a:gd name="T66" fmla="*/ 343 w 1090"/>
                <a:gd name="T67" fmla="*/ 5 h 580"/>
                <a:gd name="T68" fmla="*/ 339 w 1090"/>
                <a:gd name="T69" fmla="*/ 5 h 580"/>
                <a:gd name="T70" fmla="*/ 339 w 1090"/>
                <a:gd name="T71" fmla="*/ 5 h 580"/>
                <a:gd name="T72" fmla="*/ 316 w 1090"/>
                <a:gd name="T73" fmla="*/ 6 h 580"/>
                <a:gd name="T74" fmla="*/ 312 w 1090"/>
                <a:gd name="T75" fmla="*/ 6 h 580"/>
                <a:gd name="T76" fmla="*/ 312 w 1090"/>
                <a:gd name="T77" fmla="*/ 6 h 580"/>
                <a:gd name="T78" fmla="*/ 289 w 1090"/>
                <a:gd name="T79" fmla="*/ 7 h 580"/>
                <a:gd name="T80" fmla="*/ 287 w 1090"/>
                <a:gd name="T81" fmla="*/ 7 h 580"/>
                <a:gd name="T82" fmla="*/ 287 w 1090"/>
                <a:gd name="T83" fmla="*/ 7 h 580"/>
                <a:gd name="T84" fmla="*/ 252 w 1090"/>
                <a:gd name="T85" fmla="*/ 1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0" h="580">
                  <a:moveTo>
                    <a:pt x="563" y="0"/>
                  </a:moveTo>
                  <a:cubicBezTo>
                    <a:pt x="561" y="0"/>
                    <a:pt x="558" y="0"/>
                    <a:pt x="555" y="0"/>
                  </a:cubicBezTo>
                  <a:cubicBezTo>
                    <a:pt x="558" y="0"/>
                    <a:pt x="560" y="0"/>
                    <a:pt x="562" y="0"/>
                  </a:cubicBezTo>
                  <a:cubicBezTo>
                    <a:pt x="562" y="0"/>
                    <a:pt x="562" y="0"/>
                    <a:pt x="562" y="0"/>
                  </a:cubicBezTo>
                  <a:cubicBezTo>
                    <a:pt x="444" y="0"/>
                    <a:pt x="323" y="5"/>
                    <a:pt x="240" y="10"/>
                  </a:cubicBezTo>
                  <a:cubicBezTo>
                    <a:pt x="244" y="10"/>
                    <a:pt x="247" y="10"/>
                    <a:pt x="251" y="10"/>
                  </a:cubicBezTo>
                  <a:cubicBezTo>
                    <a:pt x="244" y="10"/>
                    <a:pt x="237" y="11"/>
                    <a:pt x="230" y="11"/>
                  </a:cubicBezTo>
                  <a:cubicBezTo>
                    <a:pt x="230" y="11"/>
                    <a:pt x="230" y="11"/>
                    <a:pt x="229" y="11"/>
                  </a:cubicBezTo>
                  <a:cubicBezTo>
                    <a:pt x="226" y="11"/>
                    <a:pt x="223" y="12"/>
                    <a:pt x="220" y="12"/>
                  </a:cubicBezTo>
                  <a:cubicBezTo>
                    <a:pt x="220" y="12"/>
                    <a:pt x="220" y="12"/>
                    <a:pt x="219" y="12"/>
                  </a:cubicBezTo>
                  <a:cubicBezTo>
                    <a:pt x="209" y="13"/>
                    <a:pt x="200" y="13"/>
                    <a:pt x="192" y="14"/>
                  </a:cubicBezTo>
                  <a:cubicBezTo>
                    <a:pt x="192" y="14"/>
                    <a:pt x="192" y="14"/>
                    <a:pt x="191" y="14"/>
                  </a:cubicBezTo>
                  <a:cubicBezTo>
                    <a:pt x="180" y="15"/>
                    <a:pt x="170" y="16"/>
                    <a:pt x="162" y="17"/>
                  </a:cubicBezTo>
                  <a:cubicBezTo>
                    <a:pt x="132" y="21"/>
                    <a:pt x="113" y="31"/>
                    <a:pt x="101" y="47"/>
                  </a:cubicBezTo>
                  <a:cubicBezTo>
                    <a:pt x="91" y="60"/>
                    <a:pt x="85" y="77"/>
                    <a:pt x="80" y="98"/>
                  </a:cubicBezTo>
                  <a:cubicBezTo>
                    <a:pt x="69" y="146"/>
                    <a:pt x="0" y="515"/>
                    <a:pt x="0" y="515"/>
                  </a:cubicBezTo>
                  <a:cubicBezTo>
                    <a:pt x="68" y="580"/>
                    <a:pt x="68" y="580"/>
                    <a:pt x="68" y="580"/>
                  </a:cubicBezTo>
                  <a:cubicBezTo>
                    <a:pt x="98" y="499"/>
                    <a:pt x="208" y="195"/>
                    <a:pt x="217" y="178"/>
                  </a:cubicBezTo>
                  <a:cubicBezTo>
                    <a:pt x="221" y="170"/>
                    <a:pt x="233" y="149"/>
                    <a:pt x="255" y="130"/>
                  </a:cubicBezTo>
                  <a:cubicBezTo>
                    <a:pt x="281" y="107"/>
                    <a:pt x="312" y="94"/>
                    <a:pt x="345" y="92"/>
                  </a:cubicBezTo>
                  <a:cubicBezTo>
                    <a:pt x="347" y="92"/>
                    <a:pt x="350" y="92"/>
                    <a:pt x="353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516" y="83"/>
                    <a:pt x="654" y="78"/>
                    <a:pt x="770" y="77"/>
                  </a:cubicBezTo>
                  <a:cubicBezTo>
                    <a:pt x="776" y="77"/>
                    <a:pt x="781" y="77"/>
                    <a:pt x="787" y="77"/>
                  </a:cubicBezTo>
                  <a:cubicBezTo>
                    <a:pt x="911" y="77"/>
                    <a:pt x="1028" y="83"/>
                    <a:pt x="1090" y="87"/>
                  </a:cubicBezTo>
                  <a:cubicBezTo>
                    <a:pt x="1053" y="71"/>
                    <a:pt x="1002" y="49"/>
                    <a:pt x="942" y="23"/>
                  </a:cubicBezTo>
                  <a:cubicBezTo>
                    <a:pt x="912" y="10"/>
                    <a:pt x="707" y="0"/>
                    <a:pt x="563" y="0"/>
                  </a:cubicBezTo>
                  <a:close/>
                  <a:moveTo>
                    <a:pt x="547" y="0"/>
                  </a:moveTo>
                  <a:cubicBezTo>
                    <a:pt x="545" y="0"/>
                    <a:pt x="542" y="0"/>
                    <a:pt x="540" y="0"/>
                  </a:cubicBezTo>
                  <a:cubicBezTo>
                    <a:pt x="542" y="0"/>
                    <a:pt x="545" y="0"/>
                    <a:pt x="547" y="0"/>
                  </a:cubicBezTo>
                  <a:close/>
                  <a:moveTo>
                    <a:pt x="532" y="0"/>
                  </a:moveTo>
                  <a:cubicBezTo>
                    <a:pt x="529" y="0"/>
                    <a:pt x="527" y="0"/>
                    <a:pt x="525" y="0"/>
                  </a:cubicBezTo>
                  <a:cubicBezTo>
                    <a:pt x="527" y="0"/>
                    <a:pt x="529" y="0"/>
                    <a:pt x="532" y="0"/>
                  </a:cubicBezTo>
                  <a:close/>
                  <a:moveTo>
                    <a:pt x="516" y="0"/>
                  </a:moveTo>
                  <a:cubicBezTo>
                    <a:pt x="514" y="0"/>
                    <a:pt x="511" y="0"/>
                    <a:pt x="509" y="0"/>
                  </a:cubicBezTo>
                  <a:cubicBezTo>
                    <a:pt x="511" y="0"/>
                    <a:pt x="514" y="0"/>
                    <a:pt x="516" y="0"/>
                  </a:cubicBezTo>
                  <a:close/>
                  <a:moveTo>
                    <a:pt x="501" y="0"/>
                  </a:moveTo>
                  <a:cubicBezTo>
                    <a:pt x="499" y="0"/>
                    <a:pt x="496" y="0"/>
                    <a:pt x="494" y="0"/>
                  </a:cubicBezTo>
                  <a:cubicBezTo>
                    <a:pt x="496" y="0"/>
                    <a:pt x="499" y="0"/>
                    <a:pt x="501" y="0"/>
                  </a:cubicBezTo>
                  <a:close/>
                  <a:moveTo>
                    <a:pt x="486" y="0"/>
                  </a:moveTo>
                  <a:cubicBezTo>
                    <a:pt x="483" y="0"/>
                    <a:pt x="481" y="0"/>
                    <a:pt x="479" y="0"/>
                  </a:cubicBezTo>
                  <a:cubicBezTo>
                    <a:pt x="481" y="0"/>
                    <a:pt x="483" y="0"/>
                    <a:pt x="486" y="0"/>
                  </a:cubicBezTo>
                  <a:close/>
                  <a:moveTo>
                    <a:pt x="470" y="0"/>
                  </a:moveTo>
                  <a:cubicBezTo>
                    <a:pt x="468" y="1"/>
                    <a:pt x="466" y="1"/>
                    <a:pt x="463" y="1"/>
                  </a:cubicBezTo>
                  <a:cubicBezTo>
                    <a:pt x="466" y="1"/>
                    <a:pt x="468" y="1"/>
                    <a:pt x="470" y="0"/>
                  </a:cubicBezTo>
                  <a:close/>
                  <a:moveTo>
                    <a:pt x="455" y="1"/>
                  </a:moveTo>
                  <a:cubicBezTo>
                    <a:pt x="453" y="1"/>
                    <a:pt x="450" y="1"/>
                    <a:pt x="448" y="1"/>
                  </a:cubicBezTo>
                  <a:cubicBezTo>
                    <a:pt x="450" y="1"/>
                    <a:pt x="453" y="1"/>
                    <a:pt x="455" y="1"/>
                  </a:cubicBezTo>
                  <a:close/>
                  <a:moveTo>
                    <a:pt x="440" y="1"/>
                  </a:moveTo>
                  <a:cubicBezTo>
                    <a:pt x="437" y="1"/>
                    <a:pt x="435" y="1"/>
                    <a:pt x="432" y="1"/>
                  </a:cubicBezTo>
                  <a:cubicBezTo>
                    <a:pt x="435" y="1"/>
                    <a:pt x="437" y="1"/>
                    <a:pt x="440" y="1"/>
                  </a:cubicBezTo>
                  <a:close/>
                  <a:moveTo>
                    <a:pt x="425" y="2"/>
                  </a:moveTo>
                  <a:cubicBezTo>
                    <a:pt x="423" y="2"/>
                    <a:pt x="420" y="2"/>
                    <a:pt x="417" y="2"/>
                  </a:cubicBezTo>
                  <a:cubicBezTo>
                    <a:pt x="420" y="2"/>
                    <a:pt x="423" y="2"/>
                    <a:pt x="425" y="2"/>
                  </a:cubicBezTo>
                  <a:close/>
                  <a:moveTo>
                    <a:pt x="410" y="2"/>
                  </a:moveTo>
                  <a:cubicBezTo>
                    <a:pt x="408" y="2"/>
                    <a:pt x="405" y="2"/>
                    <a:pt x="402" y="2"/>
                  </a:cubicBezTo>
                  <a:cubicBezTo>
                    <a:pt x="405" y="2"/>
                    <a:pt x="408" y="2"/>
                    <a:pt x="410" y="2"/>
                  </a:cubicBezTo>
                  <a:close/>
                  <a:moveTo>
                    <a:pt x="396" y="3"/>
                  </a:moveTo>
                  <a:cubicBezTo>
                    <a:pt x="393" y="3"/>
                    <a:pt x="390" y="3"/>
                    <a:pt x="387" y="3"/>
                  </a:cubicBezTo>
                  <a:cubicBezTo>
                    <a:pt x="390" y="3"/>
                    <a:pt x="393" y="3"/>
                    <a:pt x="396" y="3"/>
                  </a:cubicBezTo>
                  <a:close/>
                  <a:moveTo>
                    <a:pt x="381" y="3"/>
                  </a:moveTo>
                  <a:cubicBezTo>
                    <a:pt x="378" y="3"/>
                    <a:pt x="375" y="3"/>
                    <a:pt x="371" y="3"/>
                  </a:cubicBezTo>
                  <a:cubicBezTo>
                    <a:pt x="375" y="3"/>
                    <a:pt x="378" y="3"/>
                    <a:pt x="381" y="3"/>
                  </a:cubicBezTo>
                  <a:close/>
                  <a:moveTo>
                    <a:pt x="367" y="4"/>
                  </a:moveTo>
                  <a:cubicBezTo>
                    <a:pt x="364" y="4"/>
                    <a:pt x="360" y="4"/>
                    <a:pt x="357" y="4"/>
                  </a:cubicBezTo>
                  <a:cubicBezTo>
                    <a:pt x="360" y="4"/>
                    <a:pt x="364" y="4"/>
                    <a:pt x="367" y="4"/>
                  </a:cubicBezTo>
                  <a:close/>
                  <a:moveTo>
                    <a:pt x="353" y="4"/>
                  </a:moveTo>
                  <a:cubicBezTo>
                    <a:pt x="350" y="4"/>
                    <a:pt x="346" y="4"/>
                    <a:pt x="343" y="5"/>
                  </a:cubicBezTo>
                  <a:cubicBezTo>
                    <a:pt x="346" y="4"/>
                    <a:pt x="350" y="4"/>
                    <a:pt x="353" y="4"/>
                  </a:cubicBezTo>
                  <a:close/>
                  <a:moveTo>
                    <a:pt x="339" y="5"/>
                  </a:moveTo>
                  <a:cubicBezTo>
                    <a:pt x="336" y="5"/>
                    <a:pt x="332" y="5"/>
                    <a:pt x="329" y="5"/>
                  </a:cubicBezTo>
                  <a:cubicBezTo>
                    <a:pt x="332" y="5"/>
                    <a:pt x="336" y="5"/>
                    <a:pt x="339" y="5"/>
                  </a:cubicBezTo>
                  <a:close/>
                  <a:moveTo>
                    <a:pt x="326" y="5"/>
                  </a:moveTo>
                  <a:cubicBezTo>
                    <a:pt x="322" y="6"/>
                    <a:pt x="319" y="6"/>
                    <a:pt x="316" y="6"/>
                  </a:cubicBezTo>
                  <a:cubicBezTo>
                    <a:pt x="319" y="6"/>
                    <a:pt x="322" y="6"/>
                    <a:pt x="326" y="5"/>
                  </a:cubicBezTo>
                  <a:close/>
                  <a:moveTo>
                    <a:pt x="312" y="6"/>
                  </a:moveTo>
                  <a:cubicBezTo>
                    <a:pt x="309" y="6"/>
                    <a:pt x="305" y="6"/>
                    <a:pt x="301" y="7"/>
                  </a:cubicBezTo>
                  <a:cubicBezTo>
                    <a:pt x="305" y="6"/>
                    <a:pt x="309" y="6"/>
                    <a:pt x="312" y="6"/>
                  </a:cubicBezTo>
                  <a:close/>
                  <a:moveTo>
                    <a:pt x="299" y="7"/>
                  </a:moveTo>
                  <a:cubicBezTo>
                    <a:pt x="296" y="7"/>
                    <a:pt x="293" y="7"/>
                    <a:pt x="289" y="7"/>
                  </a:cubicBezTo>
                  <a:cubicBezTo>
                    <a:pt x="293" y="7"/>
                    <a:pt x="296" y="7"/>
                    <a:pt x="299" y="7"/>
                  </a:cubicBezTo>
                  <a:close/>
                  <a:moveTo>
                    <a:pt x="287" y="7"/>
                  </a:moveTo>
                  <a:cubicBezTo>
                    <a:pt x="284" y="8"/>
                    <a:pt x="281" y="8"/>
                    <a:pt x="277" y="8"/>
                  </a:cubicBezTo>
                  <a:cubicBezTo>
                    <a:pt x="281" y="8"/>
                    <a:pt x="284" y="8"/>
                    <a:pt x="287" y="7"/>
                  </a:cubicBezTo>
                  <a:close/>
                  <a:moveTo>
                    <a:pt x="274" y="8"/>
                  </a:moveTo>
                  <a:cubicBezTo>
                    <a:pt x="267" y="9"/>
                    <a:pt x="259" y="9"/>
                    <a:pt x="252" y="10"/>
                  </a:cubicBezTo>
                  <a:cubicBezTo>
                    <a:pt x="259" y="9"/>
                    <a:pt x="267" y="9"/>
                    <a:pt x="27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"/>
            <p:cNvSpPr/>
            <p:nvPr/>
          </p:nvSpPr>
          <p:spPr bwMode="auto">
            <a:xfrm>
              <a:off x="11788775" y="1974850"/>
              <a:ext cx="419100" cy="419100"/>
            </a:xfrm>
            <a:custGeom>
              <a:avLst/>
              <a:gdLst>
                <a:gd name="T0" fmla="*/ 115 w 230"/>
                <a:gd name="T1" fmla="*/ 0 h 230"/>
                <a:gd name="T2" fmla="*/ 74 w 230"/>
                <a:gd name="T3" fmla="*/ 8 h 230"/>
                <a:gd name="T4" fmla="*/ 112 w 230"/>
                <a:gd name="T5" fmla="*/ 60 h 230"/>
                <a:gd name="T6" fmla="*/ 57 w 230"/>
                <a:gd name="T7" fmla="*/ 115 h 230"/>
                <a:gd name="T8" fmla="*/ 6 w 230"/>
                <a:gd name="T9" fmla="*/ 78 h 230"/>
                <a:gd name="T10" fmla="*/ 0 w 230"/>
                <a:gd name="T11" fmla="*/ 115 h 230"/>
                <a:gd name="T12" fmla="*/ 115 w 230"/>
                <a:gd name="T13" fmla="*/ 230 h 230"/>
                <a:gd name="T14" fmla="*/ 230 w 230"/>
                <a:gd name="T15" fmla="*/ 115 h 230"/>
                <a:gd name="T16" fmla="*/ 115 w 230"/>
                <a:gd name="T1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30">
                  <a:moveTo>
                    <a:pt x="115" y="0"/>
                  </a:moveTo>
                  <a:cubicBezTo>
                    <a:pt x="100" y="0"/>
                    <a:pt x="87" y="3"/>
                    <a:pt x="74" y="8"/>
                  </a:cubicBezTo>
                  <a:cubicBezTo>
                    <a:pt x="96" y="15"/>
                    <a:pt x="112" y="35"/>
                    <a:pt x="112" y="60"/>
                  </a:cubicBezTo>
                  <a:cubicBezTo>
                    <a:pt x="112" y="90"/>
                    <a:pt x="87" y="115"/>
                    <a:pt x="57" y="115"/>
                  </a:cubicBezTo>
                  <a:cubicBezTo>
                    <a:pt x="33" y="115"/>
                    <a:pt x="13" y="100"/>
                    <a:pt x="6" y="78"/>
                  </a:cubicBezTo>
                  <a:cubicBezTo>
                    <a:pt x="2" y="90"/>
                    <a:pt x="0" y="102"/>
                    <a:pt x="0" y="115"/>
                  </a:cubicBezTo>
                  <a:cubicBezTo>
                    <a:pt x="0" y="179"/>
                    <a:pt x="51" y="230"/>
                    <a:pt x="115" y="230"/>
                  </a:cubicBezTo>
                  <a:cubicBezTo>
                    <a:pt x="178" y="230"/>
                    <a:pt x="230" y="179"/>
                    <a:pt x="230" y="115"/>
                  </a:cubicBezTo>
                  <a:cubicBezTo>
                    <a:pt x="230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11260138" y="1657350"/>
              <a:ext cx="2016125" cy="906462"/>
            </a:xfrm>
            <a:custGeom>
              <a:avLst/>
              <a:gdLst>
                <a:gd name="T0" fmla="*/ 1045 w 1108"/>
                <a:gd name="T1" fmla="*/ 12 h 498"/>
                <a:gd name="T2" fmla="*/ 960 w 1108"/>
                <a:gd name="T3" fmla="*/ 8 h 498"/>
                <a:gd name="T4" fmla="*/ 959 w 1108"/>
                <a:gd name="T5" fmla="*/ 7 h 498"/>
                <a:gd name="T6" fmla="*/ 950 w 1108"/>
                <a:gd name="T7" fmla="*/ 7 h 498"/>
                <a:gd name="T8" fmla="*/ 941 w 1108"/>
                <a:gd name="T9" fmla="*/ 7 h 498"/>
                <a:gd name="T10" fmla="*/ 931 w 1108"/>
                <a:gd name="T11" fmla="*/ 6 h 498"/>
                <a:gd name="T12" fmla="*/ 921 w 1108"/>
                <a:gd name="T13" fmla="*/ 6 h 498"/>
                <a:gd name="T14" fmla="*/ 911 w 1108"/>
                <a:gd name="T15" fmla="*/ 5 h 498"/>
                <a:gd name="T16" fmla="*/ 900 w 1108"/>
                <a:gd name="T17" fmla="*/ 5 h 498"/>
                <a:gd name="T18" fmla="*/ 889 w 1108"/>
                <a:gd name="T19" fmla="*/ 4 h 498"/>
                <a:gd name="T20" fmla="*/ 878 w 1108"/>
                <a:gd name="T21" fmla="*/ 4 h 498"/>
                <a:gd name="T22" fmla="*/ 866 w 1108"/>
                <a:gd name="T23" fmla="*/ 3 h 498"/>
                <a:gd name="T24" fmla="*/ 855 w 1108"/>
                <a:gd name="T25" fmla="*/ 3 h 498"/>
                <a:gd name="T26" fmla="*/ 843 w 1108"/>
                <a:gd name="T27" fmla="*/ 2 h 498"/>
                <a:gd name="T28" fmla="*/ 830 w 1108"/>
                <a:gd name="T29" fmla="*/ 2 h 498"/>
                <a:gd name="T30" fmla="*/ 817 w 1108"/>
                <a:gd name="T31" fmla="*/ 2 h 498"/>
                <a:gd name="T32" fmla="*/ 765 w 1108"/>
                <a:gd name="T33" fmla="*/ 1 h 498"/>
                <a:gd name="T34" fmla="*/ 752 w 1108"/>
                <a:gd name="T35" fmla="*/ 0 h 498"/>
                <a:gd name="T36" fmla="*/ 739 w 1108"/>
                <a:gd name="T37" fmla="*/ 0 h 498"/>
                <a:gd name="T38" fmla="*/ 726 w 1108"/>
                <a:gd name="T39" fmla="*/ 0 h 498"/>
                <a:gd name="T40" fmla="*/ 713 w 1108"/>
                <a:gd name="T41" fmla="*/ 0 h 498"/>
                <a:gd name="T42" fmla="*/ 700 w 1108"/>
                <a:gd name="T43" fmla="*/ 0 h 498"/>
                <a:gd name="T44" fmla="*/ 275 w 1108"/>
                <a:gd name="T45" fmla="*/ 15 h 498"/>
                <a:gd name="T46" fmla="*/ 184 w 1108"/>
                <a:gd name="T47" fmla="*/ 48 h 498"/>
                <a:gd name="T48" fmla="*/ 0 w 1108"/>
                <a:gd name="T49" fmla="*/ 498 h 498"/>
                <a:gd name="T50" fmla="*/ 29 w 1108"/>
                <a:gd name="T51" fmla="*/ 497 h 498"/>
                <a:gd name="T52" fmla="*/ 179 w 1108"/>
                <a:gd name="T53" fmla="*/ 105 h 498"/>
                <a:gd name="T54" fmla="*/ 277 w 1108"/>
                <a:gd name="T55" fmla="*/ 48 h 498"/>
                <a:gd name="T56" fmla="*/ 703 w 1108"/>
                <a:gd name="T57" fmla="*/ 33 h 498"/>
                <a:gd name="T58" fmla="*/ 730 w 1108"/>
                <a:gd name="T59" fmla="*/ 33 h 498"/>
                <a:gd name="T60" fmla="*/ 761 w 1108"/>
                <a:gd name="T61" fmla="*/ 33 h 498"/>
                <a:gd name="T62" fmla="*/ 791 w 1108"/>
                <a:gd name="T63" fmla="*/ 34 h 498"/>
                <a:gd name="T64" fmla="*/ 821 w 1108"/>
                <a:gd name="T65" fmla="*/ 35 h 498"/>
                <a:gd name="T66" fmla="*/ 1020 w 1108"/>
                <a:gd name="T67" fmla="*/ 44 h 498"/>
                <a:gd name="T68" fmla="*/ 1066 w 1108"/>
                <a:gd name="T69" fmla="*/ 53 h 498"/>
                <a:gd name="T70" fmla="*/ 913 w 1108"/>
                <a:gd name="T71" fmla="*/ 469 h 498"/>
                <a:gd name="T72" fmla="*/ 1096 w 1108"/>
                <a:gd name="T73" fmla="*/ 90 h 498"/>
                <a:gd name="T74" fmla="*/ 1070 w 1108"/>
                <a:gd name="T75" fmla="*/ 17 h 498"/>
                <a:gd name="T76" fmla="*/ 991 w 1108"/>
                <a:gd name="T77" fmla="*/ 9 h 498"/>
                <a:gd name="T78" fmla="*/ 985 w 1108"/>
                <a:gd name="T79" fmla="*/ 9 h 498"/>
                <a:gd name="T80" fmla="*/ 985 w 1108"/>
                <a:gd name="T81" fmla="*/ 9 h 498"/>
                <a:gd name="T82" fmla="*/ 976 w 1108"/>
                <a:gd name="T83" fmla="*/ 8 h 498"/>
                <a:gd name="T84" fmla="*/ 970 w 1108"/>
                <a:gd name="T85" fmla="*/ 8 h 498"/>
                <a:gd name="T86" fmla="*/ 970 w 1108"/>
                <a:gd name="T87" fmla="*/ 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8" h="498">
                  <a:moveTo>
                    <a:pt x="1070" y="17"/>
                  </a:moveTo>
                  <a:cubicBezTo>
                    <a:pt x="1063" y="15"/>
                    <a:pt x="1055" y="13"/>
                    <a:pt x="1045" y="12"/>
                  </a:cubicBezTo>
                  <a:cubicBezTo>
                    <a:pt x="1041" y="12"/>
                    <a:pt x="1033" y="12"/>
                    <a:pt x="1022" y="11"/>
                  </a:cubicBezTo>
                  <a:cubicBezTo>
                    <a:pt x="1007" y="10"/>
                    <a:pt x="985" y="9"/>
                    <a:pt x="960" y="8"/>
                  </a:cubicBezTo>
                  <a:cubicBezTo>
                    <a:pt x="960" y="8"/>
                    <a:pt x="961" y="8"/>
                    <a:pt x="962" y="8"/>
                  </a:cubicBezTo>
                  <a:cubicBezTo>
                    <a:pt x="961" y="8"/>
                    <a:pt x="960" y="8"/>
                    <a:pt x="959" y="7"/>
                  </a:cubicBezTo>
                  <a:cubicBezTo>
                    <a:pt x="957" y="7"/>
                    <a:pt x="955" y="7"/>
                    <a:pt x="953" y="7"/>
                  </a:cubicBezTo>
                  <a:cubicBezTo>
                    <a:pt x="952" y="7"/>
                    <a:pt x="951" y="7"/>
                    <a:pt x="950" y="7"/>
                  </a:cubicBezTo>
                  <a:cubicBezTo>
                    <a:pt x="948" y="7"/>
                    <a:pt x="946" y="7"/>
                    <a:pt x="944" y="7"/>
                  </a:cubicBezTo>
                  <a:cubicBezTo>
                    <a:pt x="943" y="7"/>
                    <a:pt x="942" y="7"/>
                    <a:pt x="941" y="7"/>
                  </a:cubicBezTo>
                  <a:cubicBezTo>
                    <a:pt x="939" y="6"/>
                    <a:pt x="937" y="6"/>
                    <a:pt x="935" y="6"/>
                  </a:cubicBezTo>
                  <a:cubicBezTo>
                    <a:pt x="933" y="6"/>
                    <a:pt x="932" y="6"/>
                    <a:pt x="931" y="6"/>
                  </a:cubicBezTo>
                  <a:cubicBezTo>
                    <a:pt x="929" y="6"/>
                    <a:pt x="927" y="6"/>
                    <a:pt x="925" y="6"/>
                  </a:cubicBezTo>
                  <a:cubicBezTo>
                    <a:pt x="924" y="6"/>
                    <a:pt x="922" y="6"/>
                    <a:pt x="921" y="6"/>
                  </a:cubicBezTo>
                  <a:cubicBezTo>
                    <a:pt x="919" y="6"/>
                    <a:pt x="917" y="5"/>
                    <a:pt x="915" y="5"/>
                  </a:cubicBezTo>
                  <a:cubicBezTo>
                    <a:pt x="914" y="5"/>
                    <a:pt x="912" y="5"/>
                    <a:pt x="911" y="5"/>
                  </a:cubicBezTo>
                  <a:cubicBezTo>
                    <a:pt x="909" y="5"/>
                    <a:pt x="907" y="5"/>
                    <a:pt x="905" y="5"/>
                  </a:cubicBezTo>
                  <a:cubicBezTo>
                    <a:pt x="903" y="5"/>
                    <a:pt x="902" y="5"/>
                    <a:pt x="900" y="5"/>
                  </a:cubicBezTo>
                  <a:cubicBezTo>
                    <a:pt x="898" y="5"/>
                    <a:pt x="897" y="4"/>
                    <a:pt x="895" y="4"/>
                  </a:cubicBezTo>
                  <a:cubicBezTo>
                    <a:pt x="893" y="4"/>
                    <a:pt x="891" y="4"/>
                    <a:pt x="889" y="4"/>
                  </a:cubicBezTo>
                  <a:cubicBezTo>
                    <a:pt x="887" y="4"/>
                    <a:pt x="886" y="4"/>
                    <a:pt x="884" y="4"/>
                  </a:cubicBezTo>
                  <a:cubicBezTo>
                    <a:pt x="882" y="4"/>
                    <a:pt x="880" y="4"/>
                    <a:pt x="878" y="4"/>
                  </a:cubicBezTo>
                  <a:cubicBezTo>
                    <a:pt x="876" y="4"/>
                    <a:pt x="875" y="4"/>
                    <a:pt x="873" y="4"/>
                  </a:cubicBezTo>
                  <a:cubicBezTo>
                    <a:pt x="871" y="3"/>
                    <a:pt x="869" y="3"/>
                    <a:pt x="866" y="3"/>
                  </a:cubicBezTo>
                  <a:cubicBezTo>
                    <a:pt x="865" y="3"/>
                    <a:pt x="863" y="3"/>
                    <a:pt x="862" y="3"/>
                  </a:cubicBezTo>
                  <a:cubicBezTo>
                    <a:pt x="860" y="3"/>
                    <a:pt x="857" y="3"/>
                    <a:pt x="855" y="3"/>
                  </a:cubicBezTo>
                  <a:cubicBezTo>
                    <a:pt x="853" y="3"/>
                    <a:pt x="852" y="3"/>
                    <a:pt x="851" y="3"/>
                  </a:cubicBezTo>
                  <a:cubicBezTo>
                    <a:pt x="848" y="3"/>
                    <a:pt x="845" y="3"/>
                    <a:pt x="843" y="2"/>
                  </a:cubicBezTo>
                  <a:cubicBezTo>
                    <a:pt x="842" y="2"/>
                    <a:pt x="840" y="2"/>
                    <a:pt x="839" y="2"/>
                  </a:cubicBezTo>
                  <a:cubicBezTo>
                    <a:pt x="836" y="2"/>
                    <a:pt x="833" y="2"/>
                    <a:pt x="830" y="2"/>
                  </a:cubicBezTo>
                  <a:cubicBezTo>
                    <a:pt x="829" y="2"/>
                    <a:pt x="828" y="2"/>
                    <a:pt x="827" y="2"/>
                  </a:cubicBezTo>
                  <a:cubicBezTo>
                    <a:pt x="824" y="2"/>
                    <a:pt x="820" y="2"/>
                    <a:pt x="817" y="2"/>
                  </a:cubicBezTo>
                  <a:cubicBezTo>
                    <a:pt x="816" y="2"/>
                    <a:pt x="816" y="2"/>
                    <a:pt x="815" y="2"/>
                  </a:cubicBezTo>
                  <a:cubicBezTo>
                    <a:pt x="799" y="1"/>
                    <a:pt x="782" y="1"/>
                    <a:pt x="765" y="1"/>
                  </a:cubicBezTo>
                  <a:cubicBezTo>
                    <a:pt x="765" y="1"/>
                    <a:pt x="765" y="1"/>
                    <a:pt x="765" y="1"/>
                  </a:cubicBezTo>
                  <a:cubicBezTo>
                    <a:pt x="760" y="1"/>
                    <a:pt x="756" y="0"/>
                    <a:pt x="752" y="0"/>
                  </a:cubicBezTo>
                  <a:cubicBezTo>
                    <a:pt x="751" y="0"/>
                    <a:pt x="751" y="0"/>
                    <a:pt x="750" y="0"/>
                  </a:cubicBezTo>
                  <a:cubicBezTo>
                    <a:pt x="747" y="0"/>
                    <a:pt x="743" y="0"/>
                    <a:pt x="739" y="0"/>
                  </a:cubicBezTo>
                  <a:cubicBezTo>
                    <a:pt x="738" y="0"/>
                    <a:pt x="737" y="0"/>
                    <a:pt x="736" y="0"/>
                  </a:cubicBezTo>
                  <a:cubicBezTo>
                    <a:pt x="733" y="0"/>
                    <a:pt x="729" y="0"/>
                    <a:pt x="726" y="0"/>
                  </a:cubicBezTo>
                  <a:cubicBezTo>
                    <a:pt x="725" y="0"/>
                    <a:pt x="724" y="0"/>
                    <a:pt x="723" y="0"/>
                  </a:cubicBezTo>
                  <a:cubicBezTo>
                    <a:pt x="719" y="0"/>
                    <a:pt x="716" y="0"/>
                    <a:pt x="713" y="0"/>
                  </a:cubicBezTo>
                  <a:cubicBezTo>
                    <a:pt x="712" y="0"/>
                    <a:pt x="710" y="0"/>
                    <a:pt x="709" y="0"/>
                  </a:cubicBezTo>
                  <a:cubicBezTo>
                    <a:pt x="706" y="0"/>
                    <a:pt x="703" y="0"/>
                    <a:pt x="700" y="0"/>
                  </a:cubicBezTo>
                  <a:cubicBezTo>
                    <a:pt x="695" y="0"/>
                    <a:pt x="690" y="0"/>
                    <a:pt x="685" y="0"/>
                  </a:cubicBezTo>
                  <a:cubicBezTo>
                    <a:pt x="570" y="1"/>
                    <a:pt x="432" y="6"/>
                    <a:pt x="275" y="15"/>
                  </a:cubicBezTo>
                  <a:cubicBezTo>
                    <a:pt x="268" y="15"/>
                    <a:pt x="264" y="15"/>
                    <a:pt x="261" y="16"/>
                  </a:cubicBezTo>
                  <a:cubicBezTo>
                    <a:pt x="228" y="17"/>
                    <a:pt x="202" y="32"/>
                    <a:pt x="184" y="48"/>
                  </a:cubicBezTo>
                  <a:cubicBezTo>
                    <a:pt x="164" y="65"/>
                    <a:pt x="153" y="84"/>
                    <a:pt x="150" y="90"/>
                  </a:cubicBezTo>
                  <a:cubicBezTo>
                    <a:pt x="142" y="106"/>
                    <a:pt x="23" y="433"/>
                    <a:pt x="0" y="498"/>
                  </a:cubicBezTo>
                  <a:cubicBezTo>
                    <a:pt x="9" y="498"/>
                    <a:pt x="9" y="498"/>
                    <a:pt x="9" y="498"/>
                  </a:cubicBezTo>
                  <a:cubicBezTo>
                    <a:pt x="29" y="497"/>
                    <a:pt x="29" y="497"/>
                    <a:pt x="29" y="497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90" y="344"/>
                    <a:pt x="172" y="119"/>
                    <a:pt x="179" y="105"/>
                  </a:cubicBezTo>
                  <a:cubicBezTo>
                    <a:pt x="184" y="96"/>
                    <a:pt x="211" y="51"/>
                    <a:pt x="263" y="48"/>
                  </a:cubicBezTo>
                  <a:cubicBezTo>
                    <a:pt x="266" y="48"/>
                    <a:pt x="270" y="48"/>
                    <a:pt x="277" y="48"/>
                  </a:cubicBezTo>
                  <a:cubicBezTo>
                    <a:pt x="433" y="38"/>
                    <a:pt x="571" y="34"/>
                    <a:pt x="685" y="33"/>
                  </a:cubicBezTo>
                  <a:cubicBezTo>
                    <a:pt x="691" y="33"/>
                    <a:pt x="697" y="33"/>
                    <a:pt x="703" y="33"/>
                  </a:cubicBezTo>
                  <a:cubicBezTo>
                    <a:pt x="703" y="33"/>
                    <a:pt x="703" y="33"/>
                    <a:pt x="704" y="33"/>
                  </a:cubicBezTo>
                  <a:cubicBezTo>
                    <a:pt x="713" y="33"/>
                    <a:pt x="722" y="33"/>
                    <a:pt x="730" y="33"/>
                  </a:cubicBezTo>
                  <a:cubicBezTo>
                    <a:pt x="732" y="33"/>
                    <a:pt x="733" y="33"/>
                    <a:pt x="735" y="33"/>
                  </a:cubicBezTo>
                  <a:cubicBezTo>
                    <a:pt x="744" y="33"/>
                    <a:pt x="752" y="33"/>
                    <a:pt x="761" y="33"/>
                  </a:cubicBezTo>
                  <a:cubicBezTo>
                    <a:pt x="762" y="33"/>
                    <a:pt x="764" y="33"/>
                    <a:pt x="766" y="33"/>
                  </a:cubicBezTo>
                  <a:cubicBezTo>
                    <a:pt x="774" y="34"/>
                    <a:pt x="783" y="34"/>
                    <a:pt x="791" y="34"/>
                  </a:cubicBezTo>
                  <a:cubicBezTo>
                    <a:pt x="792" y="34"/>
                    <a:pt x="794" y="34"/>
                    <a:pt x="795" y="34"/>
                  </a:cubicBezTo>
                  <a:cubicBezTo>
                    <a:pt x="804" y="34"/>
                    <a:pt x="812" y="34"/>
                    <a:pt x="821" y="35"/>
                  </a:cubicBezTo>
                  <a:cubicBezTo>
                    <a:pt x="838" y="35"/>
                    <a:pt x="854" y="36"/>
                    <a:pt x="870" y="36"/>
                  </a:cubicBezTo>
                  <a:cubicBezTo>
                    <a:pt x="935" y="39"/>
                    <a:pt x="989" y="42"/>
                    <a:pt x="1020" y="44"/>
                  </a:cubicBezTo>
                  <a:cubicBezTo>
                    <a:pt x="1031" y="45"/>
                    <a:pt x="1039" y="45"/>
                    <a:pt x="1044" y="45"/>
                  </a:cubicBezTo>
                  <a:cubicBezTo>
                    <a:pt x="1052" y="46"/>
                    <a:pt x="1062" y="47"/>
                    <a:pt x="1066" y="53"/>
                  </a:cubicBezTo>
                  <a:cubicBezTo>
                    <a:pt x="1071" y="61"/>
                    <a:pt x="1067" y="74"/>
                    <a:pt x="1065" y="78"/>
                  </a:cubicBezTo>
                  <a:cubicBezTo>
                    <a:pt x="913" y="469"/>
                    <a:pt x="913" y="469"/>
                    <a:pt x="913" y="469"/>
                  </a:cubicBezTo>
                  <a:cubicBezTo>
                    <a:pt x="949" y="470"/>
                    <a:pt x="949" y="470"/>
                    <a:pt x="949" y="47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097" y="86"/>
                    <a:pt x="1108" y="58"/>
                    <a:pt x="1094" y="36"/>
                  </a:cubicBezTo>
                  <a:cubicBezTo>
                    <a:pt x="1088" y="27"/>
                    <a:pt x="1080" y="21"/>
                    <a:pt x="1070" y="17"/>
                  </a:cubicBezTo>
                  <a:close/>
                  <a:moveTo>
                    <a:pt x="991" y="9"/>
                  </a:moveTo>
                  <a:cubicBezTo>
                    <a:pt x="991" y="9"/>
                    <a:pt x="991" y="9"/>
                    <a:pt x="991" y="9"/>
                  </a:cubicBezTo>
                  <a:cubicBezTo>
                    <a:pt x="991" y="9"/>
                    <a:pt x="991" y="9"/>
                    <a:pt x="991" y="9"/>
                  </a:cubicBezTo>
                  <a:close/>
                  <a:moveTo>
                    <a:pt x="985" y="9"/>
                  </a:moveTo>
                  <a:cubicBezTo>
                    <a:pt x="984" y="9"/>
                    <a:pt x="984" y="9"/>
                    <a:pt x="983" y="9"/>
                  </a:cubicBezTo>
                  <a:cubicBezTo>
                    <a:pt x="984" y="9"/>
                    <a:pt x="984" y="9"/>
                    <a:pt x="985" y="9"/>
                  </a:cubicBezTo>
                  <a:close/>
                  <a:moveTo>
                    <a:pt x="977" y="8"/>
                  </a:moveTo>
                  <a:cubicBezTo>
                    <a:pt x="977" y="8"/>
                    <a:pt x="976" y="8"/>
                    <a:pt x="976" y="8"/>
                  </a:cubicBezTo>
                  <a:cubicBezTo>
                    <a:pt x="976" y="8"/>
                    <a:pt x="977" y="8"/>
                    <a:pt x="977" y="8"/>
                  </a:cubicBezTo>
                  <a:close/>
                  <a:moveTo>
                    <a:pt x="970" y="8"/>
                  </a:moveTo>
                  <a:cubicBezTo>
                    <a:pt x="969" y="8"/>
                    <a:pt x="968" y="8"/>
                    <a:pt x="967" y="8"/>
                  </a:cubicBezTo>
                  <a:cubicBezTo>
                    <a:pt x="968" y="8"/>
                    <a:pt x="969" y="8"/>
                    <a:pt x="970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9293225" y="2333625"/>
              <a:ext cx="150813" cy="1133475"/>
            </a:xfrm>
            <a:custGeom>
              <a:avLst/>
              <a:gdLst>
                <a:gd name="T0" fmla="*/ 83 w 83"/>
                <a:gd name="T1" fmla="*/ 293 h 622"/>
                <a:gd name="T2" fmla="*/ 44 w 83"/>
                <a:gd name="T3" fmla="*/ 29 h 622"/>
                <a:gd name="T4" fmla="*/ 2 w 83"/>
                <a:gd name="T5" fmla="*/ 0 h 622"/>
                <a:gd name="T6" fmla="*/ 0 w 83"/>
                <a:gd name="T7" fmla="*/ 8 h 622"/>
                <a:gd name="T8" fmla="*/ 0 w 83"/>
                <a:gd name="T9" fmla="*/ 622 h 622"/>
                <a:gd name="T10" fmla="*/ 37 w 83"/>
                <a:gd name="T11" fmla="*/ 598 h 622"/>
                <a:gd name="T12" fmla="*/ 66 w 83"/>
                <a:gd name="T13" fmla="*/ 491 h 622"/>
                <a:gd name="T14" fmla="*/ 83 w 83"/>
                <a:gd name="T15" fmla="*/ 29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22">
                  <a:moveTo>
                    <a:pt x="83" y="293"/>
                  </a:moveTo>
                  <a:cubicBezTo>
                    <a:pt x="83" y="148"/>
                    <a:pt x="53" y="55"/>
                    <a:pt x="44" y="29"/>
                  </a:cubicBezTo>
                  <a:cubicBezTo>
                    <a:pt x="39" y="15"/>
                    <a:pt x="15" y="5"/>
                    <a:pt x="2" y="0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10" y="616"/>
                    <a:pt x="29" y="608"/>
                    <a:pt x="37" y="598"/>
                  </a:cubicBezTo>
                  <a:cubicBezTo>
                    <a:pt x="41" y="594"/>
                    <a:pt x="53" y="566"/>
                    <a:pt x="66" y="491"/>
                  </a:cubicBezTo>
                  <a:cubicBezTo>
                    <a:pt x="77" y="427"/>
                    <a:pt x="83" y="355"/>
                    <a:pt x="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6"/>
            <p:cNvSpPr/>
            <p:nvPr/>
          </p:nvSpPr>
          <p:spPr bwMode="auto">
            <a:xfrm>
              <a:off x="11585575" y="1892300"/>
              <a:ext cx="958850" cy="668337"/>
            </a:xfrm>
            <a:custGeom>
              <a:avLst/>
              <a:gdLst>
                <a:gd name="T0" fmla="*/ 28 w 527"/>
                <a:gd name="T1" fmla="*/ 367 h 367"/>
                <a:gd name="T2" fmla="*/ 438 w 527"/>
                <a:gd name="T3" fmla="*/ 361 h 367"/>
                <a:gd name="T4" fmla="*/ 482 w 527"/>
                <a:gd name="T5" fmla="*/ 322 h 367"/>
                <a:gd name="T6" fmla="*/ 526 w 527"/>
                <a:gd name="T7" fmla="*/ 35 h 367"/>
                <a:gd name="T8" fmla="*/ 519 w 527"/>
                <a:gd name="T9" fmla="*/ 10 h 367"/>
                <a:gd name="T10" fmla="*/ 495 w 527"/>
                <a:gd name="T11" fmla="*/ 0 h 367"/>
                <a:gd name="T12" fmla="*/ 453 w 527"/>
                <a:gd name="T13" fmla="*/ 299 h 367"/>
                <a:gd name="T14" fmla="*/ 409 w 527"/>
                <a:gd name="T15" fmla="*/ 329 h 367"/>
                <a:gd name="T16" fmla="*/ 1 w 527"/>
                <a:gd name="T17" fmla="*/ 337 h 367"/>
                <a:gd name="T18" fmla="*/ 8 w 527"/>
                <a:gd name="T19" fmla="*/ 358 h 367"/>
                <a:gd name="T20" fmla="*/ 28 w 527"/>
                <a:gd name="T21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7" h="367">
                  <a:moveTo>
                    <a:pt x="28" y="367"/>
                  </a:moveTo>
                  <a:cubicBezTo>
                    <a:pt x="438" y="361"/>
                    <a:pt x="438" y="361"/>
                    <a:pt x="438" y="361"/>
                  </a:cubicBezTo>
                  <a:cubicBezTo>
                    <a:pt x="460" y="360"/>
                    <a:pt x="478" y="344"/>
                    <a:pt x="482" y="322"/>
                  </a:cubicBezTo>
                  <a:cubicBezTo>
                    <a:pt x="526" y="35"/>
                    <a:pt x="526" y="35"/>
                    <a:pt x="526" y="35"/>
                  </a:cubicBezTo>
                  <a:cubicBezTo>
                    <a:pt x="527" y="26"/>
                    <a:pt x="524" y="17"/>
                    <a:pt x="519" y="10"/>
                  </a:cubicBezTo>
                  <a:cubicBezTo>
                    <a:pt x="513" y="4"/>
                    <a:pt x="504" y="0"/>
                    <a:pt x="495" y="0"/>
                  </a:cubicBezTo>
                  <a:cubicBezTo>
                    <a:pt x="453" y="299"/>
                    <a:pt x="453" y="299"/>
                    <a:pt x="453" y="299"/>
                  </a:cubicBezTo>
                  <a:cubicBezTo>
                    <a:pt x="453" y="299"/>
                    <a:pt x="448" y="328"/>
                    <a:pt x="409" y="329"/>
                  </a:cubicBezTo>
                  <a:cubicBezTo>
                    <a:pt x="370" y="330"/>
                    <a:pt x="1" y="337"/>
                    <a:pt x="1" y="337"/>
                  </a:cubicBezTo>
                  <a:cubicBezTo>
                    <a:pt x="0" y="344"/>
                    <a:pt x="3" y="352"/>
                    <a:pt x="8" y="358"/>
                  </a:cubicBezTo>
                  <a:cubicBezTo>
                    <a:pt x="13" y="364"/>
                    <a:pt x="20" y="367"/>
                    <a:pt x="28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Oval 37"/>
            <p:cNvSpPr>
              <a:spLocks noChangeArrowheads="1"/>
            </p:cNvSpPr>
            <p:nvPr/>
          </p:nvSpPr>
          <p:spPr bwMode="auto">
            <a:xfrm>
              <a:off x="11422063" y="2473325"/>
              <a:ext cx="96838" cy="984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819849" y="1781503"/>
            <a:ext cx="393631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图为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简化的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cVideo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云转码平台逻辑图，其核心内容是对各类视频文件的高效转码。基于云计算的模式，采取海量分布式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JobKeeper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云调度架构，以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 Services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形式共同对外服务。实现云端转码、动态伸缩、监控管理等需求。最后将转码好的视频文件保存于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cStor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存储服务器中，并给用户提供对应接口方便调用。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云转码系统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7"/>
          <p:cNvGrpSpPr/>
          <p:nvPr/>
        </p:nvGrpSpPr>
        <p:grpSpPr>
          <a:xfrm>
            <a:off x="395168" y="1890868"/>
            <a:ext cx="4307888" cy="4143897"/>
            <a:chOff x="624839" y="1713045"/>
            <a:chExt cx="4307888" cy="4352253"/>
          </a:xfrm>
        </p:grpSpPr>
        <p:sp>
          <p:nvSpPr>
            <p:cNvPr id="5" name="矩形 4"/>
            <p:cNvSpPr/>
            <p:nvPr/>
          </p:nvSpPr>
          <p:spPr>
            <a:xfrm>
              <a:off x="624840" y="2245242"/>
              <a:ext cx="4221480" cy="368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solidFill>
                    <a:schemeClr val="accent6"/>
                  </a:solidFill>
                </a:rPr>
                <a:t>服务层</a:t>
              </a:r>
              <a:endParaRPr lang="zh-CN" altLang="en-US" b="1">
                <a:solidFill>
                  <a:schemeClr val="accent6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24840" y="3500303"/>
              <a:ext cx="2773680" cy="3327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数据分发</a:t>
              </a: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24840" y="3959720"/>
              <a:ext cx="1325880" cy="1610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2072640" y="3959720"/>
              <a:ext cx="1325880" cy="1610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624839" y="2740626"/>
              <a:ext cx="4221480" cy="2829594"/>
            </a:xfrm>
            <a:custGeom>
              <a:avLst/>
              <a:gdLst>
                <a:gd name="connsiteX0" fmla="*/ 0 w 4221480"/>
                <a:gd name="connsiteY0" fmla="*/ 0 h 2829594"/>
                <a:gd name="connsiteX1" fmla="*/ 2895599 w 4221480"/>
                <a:gd name="connsiteY1" fmla="*/ 0 h 2829594"/>
                <a:gd name="connsiteX2" fmla="*/ 4221480 w 4221480"/>
                <a:gd name="connsiteY2" fmla="*/ 0 h 2829594"/>
                <a:gd name="connsiteX3" fmla="*/ 4221480 w 4221480"/>
                <a:gd name="connsiteY3" fmla="*/ 665514 h 2829594"/>
                <a:gd name="connsiteX4" fmla="*/ 4221480 w 4221480"/>
                <a:gd name="connsiteY4" fmla="*/ 2829594 h 2829594"/>
                <a:gd name="connsiteX5" fmla="*/ 2895599 w 4221480"/>
                <a:gd name="connsiteY5" fmla="*/ 2829594 h 2829594"/>
                <a:gd name="connsiteX6" fmla="*/ 2895599 w 4221480"/>
                <a:gd name="connsiteY6" fmla="*/ 665514 h 2829594"/>
                <a:gd name="connsiteX7" fmla="*/ 0 w 4221480"/>
                <a:gd name="connsiteY7" fmla="*/ 665514 h 28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1480" h="2829594">
                  <a:moveTo>
                    <a:pt x="0" y="0"/>
                  </a:moveTo>
                  <a:lnTo>
                    <a:pt x="2895599" y="0"/>
                  </a:lnTo>
                  <a:lnTo>
                    <a:pt x="4221480" y="0"/>
                  </a:lnTo>
                  <a:lnTo>
                    <a:pt x="4221480" y="665514"/>
                  </a:lnTo>
                  <a:lnTo>
                    <a:pt x="4221480" y="2829594"/>
                  </a:lnTo>
                  <a:lnTo>
                    <a:pt x="2895599" y="2829594"/>
                  </a:lnTo>
                  <a:lnTo>
                    <a:pt x="2895599" y="665514"/>
                  </a:lnTo>
                  <a:lnTo>
                    <a:pt x="0" y="66551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624840" y="5696880"/>
              <a:ext cx="4221480" cy="36841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资源层</a:t>
              </a: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24840" y="1713045"/>
              <a:ext cx="4221480" cy="368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solidFill>
                    <a:schemeClr val="accent6"/>
                  </a:solidFill>
                </a:rPr>
                <a:t>应用层</a:t>
              </a:r>
              <a:endParaRPr lang="zh-CN" altLang="en-US" b="1">
                <a:solidFill>
                  <a:schemeClr val="accent6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301208" y="4143375"/>
              <a:ext cx="492806" cy="123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云转码</a:t>
              </a:r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13694" y="4143375"/>
              <a:ext cx="492806" cy="123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smtClean="0"/>
                <a:t>数据处理层</a:t>
              </a:r>
              <a:endParaRPr lang="zh-CN" altLang="en-US" sz="16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488654" y="4143375"/>
              <a:ext cx="770210" cy="123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ctr"/>
            <a:lstStyle/>
            <a:p>
              <a:pPr algn="ctr"/>
              <a:r>
                <a:rPr lang="en-US" altLang="zh-CN" smtClean="0"/>
                <a:t>cStor</a:t>
              </a:r>
              <a:endParaRPr lang="en-US" altLang="zh-CN" smtClean="0"/>
            </a:p>
            <a:p>
              <a:pPr algn="ctr"/>
              <a:r>
                <a:rPr lang="zh-CN" altLang="en-US" smtClean="0"/>
                <a:t>云存储</a:t>
              </a:r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042159" y="4143375"/>
              <a:ext cx="492806" cy="123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smtClean="0"/>
                <a:t>数据存储层</a:t>
              </a:r>
              <a:endParaRPr lang="zh-CN" altLang="en-US" sz="16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828040" y="2915376"/>
              <a:ext cx="2689860" cy="3327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中心调度控制</a:t>
              </a:r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98520" y="2915376"/>
              <a:ext cx="1534207" cy="3327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中心调度层</a:t>
              </a:r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604982" y="3610422"/>
              <a:ext cx="1146858" cy="3327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分发</a:t>
              </a:r>
              <a:r>
                <a:rPr lang="zh-CN" altLang="en-US" smtClean="0"/>
                <a:t>控制</a:t>
              </a: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3604982" y="4095099"/>
              <a:ext cx="1146858" cy="3327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存储控制</a:t>
              </a:r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604982" y="4585355"/>
              <a:ext cx="1146858" cy="7924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ctr"/>
            <a:lstStyle/>
            <a:p>
              <a:pPr algn="ctr"/>
              <a:r>
                <a:rPr lang="zh-CN" altLang="en-US" sz="1600" smtClean="0"/>
                <a:t>数据流控制</a:t>
              </a:r>
              <a:endParaRPr lang="en-US" altLang="zh-CN" sz="1600" smtClean="0"/>
            </a:p>
            <a:p>
              <a:pPr algn="ctr"/>
              <a:r>
                <a:rPr lang="zh-CN" altLang="en-US" sz="1600"/>
                <a:t>信号</a:t>
              </a:r>
              <a:r>
                <a:rPr lang="zh-CN" altLang="en-US" sz="1600" smtClean="0"/>
                <a:t>流控制</a:t>
              </a:r>
              <a:endParaRPr lang="zh-CN" altLang="en-US" sz="1600"/>
            </a:p>
          </p:txBody>
        </p:sp>
      </p:grpSp>
      <p:sp>
        <p:nvSpPr>
          <p:cNvPr id="27" name="矩形 26"/>
          <p:cNvSpPr/>
          <p:nvPr/>
        </p:nvSpPr>
        <p:spPr>
          <a:xfrm>
            <a:off x="404049" y="1293706"/>
            <a:ext cx="148149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 smtClean="0">
                <a:solidFill>
                  <a:schemeClr val="bg1"/>
                </a:solidFill>
              </a:rPr>
              <a:t>2</a:t>
            </a:r>
            <a:r>
              <a:rPr lang="zh-CN" altLang="en-US" b="1" smtClean="0">
                <a:solidFill>
                  <a:schemeClr val="bg1"/>
                </a:solidFill>
              </a:rPr>
              <a:t>．逻辑架构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云转码系统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25648" y="1397000"/>
          <a:ext cx="8464352" cy="466344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459654"/>
                <a:gridCol w="7004698"/>
              </a:tblGrid>
              <a:tr h="487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资源层</a:t>
                      </a:r>
                      <a:endParaRPr lang="zh-CN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mtClean="0"/>
                        <a:t>存储于</a:t>
                      </a:r>
                      <a:r>
                        <a:rPr lang="en-US" altLang="zh-CN" smtClean="0"/>
                        <a:t>cstor</a:t>
                      </a:r>
                      <a:r>
                        <a:rPr lang="zh-CN" altLang="en-US" smtClean="0"/>
                        <a:t>云存储系统中的视频数据。</a:t>
                      </a:r>
                      <a:endParaRPr lang="zh-CN" altLang="en-US"/>
                    </a:p>
                  </a:txBody>
                  <a:tcPr anchor="ctr"/>
                </a:tc>
              </a:tr>
              <a:tr h="8865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数据存储层</a:t>
                      </a:r>
                      <a:endParaRPr lang="zh-CN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mtClean="0"/>
                        <a:t>即</a:t>
                      </a:r>
                      <a:r>
                        <a:rPr lang="en-US" altLang="zh-CN" smtClean="0"/>
                        <a:t>cStor</a:t>
                      </a:r>
                      <a:r>
                        <a:rPr lang="zh-CN" altLang="en-US" smtClean="0"/>
                        <a:t>云存储系统，提供海量的存储空间，以备历史数据的回看与处理。</a:t>
                      </a:r>
                      <a:endParaRPr lang="zh-CN" altLang="en-US"/>
                    </a:p>
                  </a:txBody>
                  <a:tcPr anchor="ctr"/>
                </a:tc>
              </a:tr>
              <a:tr h="8865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数据处理层</a:t>
                      </a:r>
                      <a:endParaRPr lang="zh-CN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mtClean="0"/>
                        <a:t>即</a:t>
                      </a:r>
                      <a:r>
                        <a:rPr lang="en-US" altLang="zh-CN" smtClean="0"/>
                        <a:t>cVideoCodec</a:t>
                      </a:r>
                      <a:r>
                        <a:rPr lang="zh-CN" altLang="en-US" smtClean="0"/>
                        <a:t>云转码模块，由中心调度服务器（</a:t>
                      </a:r>
                      <a:r>
                        <a:rPr lang="en-US" altLang="zh-CN" smtClean="0"/>
                        <a:t>JobKeeper</a:t>
                      </a:r>
                      <a:r>
                        <a:rPr lang="zh-CN" altLang="en-US" smtClean="0"/>
                        <a:t>）调用，进行视频的转码等。</a:t>
                      </a:r>
                      <a:endParaRPr lang="zh-CN" altLang="en-US"/>
                    </a:p>
                  </a:txBody>
                  <a:tcPr anchor="ctr"/>
                </a:tc>
              </a:tr>
              <a:tr h="8865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b="1" smtClean="0">
                          <a:solidFill>
                            <a:schemeClr val="bg1"/>
                          </a:solidFill>
                        </a:rPr>
                        <a:t>API</a:t>
                      </a: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层</a:t>
                      </a:r>
                      <a:endParaRPr lang="zh-CN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mtClean="0"/>
                        <a:t>提供</a:t>
                      </a:r>
                      <a:r>
                        <a:rPr lang="en-US" altLang="zh-CN" smtClean="0"/>
                        <a:t>API</a:t>
                      </a:r>
                      <a:r>
                        <a:rPr lang="zh-CN" altLang="en-US" smtClean="0"/>
                        <a:t>接口，实现上层应用对底层资源的透明操作，提供业务应用的开发支持。</a:t>
                      </a:r>
                      <a:endParaRPr lang="zh-CN" altLang="en-US"/>
                    </a:p>
                  </a:txBody>
                  <a:tcPr anchor="ctr"/>
                </a:tc>
              </a:tr>
              <a:tr h="487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调度控制层</a:t>
                      </a:r>
                      <a:endParaRPr lang="zh-CN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mtClean="0"/>
                        <a:t>实现对以上各层的综合调度与控制，以实现整套系统机制。</a:t>
                      </a:r>
                      <a:endParaRPr lang="zh-CN" altLang="en-US"/>
                    </a:p>
                  </a:txBody>
                  <a:tcPr anchor="ctr"/>
                </a:tc>
              </a:tr>
              <a:tr h="8865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应用层</a:t>
                      </a:r>
                      <a:endParaRPr lang="zh-CN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mtClean="0"/>
                        <a:t>主要包括调阅查询、内容识别等视频相关应用，可自己设计友善的界面、人性化的操作方式等。</a:t>
                      </a:r>
                      <a:endParaRPr lang="zh-CN" altLang="en-US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6626" name="Picture 2" descr="t11-3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>
            <a:fillRect/>
          </a:stretch>
        </p:blipFill>
        <p:spPr bwMode="auto">
          <a:xfrm>
            <a:off x="404049" y="1520098"/>
            <a:ext cx="8285274" cy="445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云转码系统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293706"/>
            <a:ext cx="148149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．系统架构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云转码系统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433732" y="1399532"/>
          <a:ext cx="8273621" cy="4525018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991969"/>
                <a:gridCol w="6281652"/>
              </a:tblGrid>
              <a:tr h="16512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中心调度服务器</a:t>
                      </a:r>
                      <a:endParaRPr lang="zh-CN" altLang="en-US" b="1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负责获取用户从客户端或其他上层系统发出的指令，使用</a:t>
                      </a:r>
                      <a:r>
                        <a:rPr lang="en-US" altLang="zh-CN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JobKeeper</a:t>
                      </a: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综合调度各个系统集群，实现整套</a:t>
                      </a:r>
                      <a:r>
                        <a:rPr lang="en-US" altLang="zh-CN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cVideo</a:t>
                      </a: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的控制机制，并通过</a:t>
                      </a:r>
                      <a:r>
                        <a:rPr lang="en-US" altLang="zh-CN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WebService</a:t>
                      </a: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技术，将相关信息返回给客户端。</a:t>
                      </a:r>
                      <a:endParaRPr lang="zh-CN" alt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35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b="1" smtClean="0">
                          <a:solidFill>
                            <a:schemeClr val="bg1"/>
                          </a:solidFill>
                        </a:rPr>
                        <a:t>cStor</a:t>
                      </a: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存储服务器</a:t>
                      </a:r>
                      <a:endParaRPr lang="zh-CN" altLang="en-US" b="1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用以长期存储视频数据，以备调阅及重新处理等需求。</a:t>
                      </a:r>
                      <a:endParaRPr lang="zh-CN" alt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1193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b="1" smtClean="0">
                          <a:solidFill>
                            <a:schemeClr val="bg1"/>
                          </a:solidFill>
                        </a:rPr>
                        <a:t>cVideoCodec</a:t>
                      </a: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云端转码</a:t>
                      </a:r>
                      <a:endParaRPr lang="zh-CN" altLang="en-US" b="1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视频文件的云端转码处理。</a:t>
                      </a:r>
                      <a:endParaRPr lang="zh-CN" alt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1193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1" smtClean="0">
                          <a:solidFill>
                            <a:schemeClr val="bg1"/>
                          </a:solidFill>
                        </a:rPr>
                        <a:t>客户端</a:t>
                      </a:r>
                      <a:endParaRPr lang="zh-CN" altLang="en-US" b="1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94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客户端与中心调度服务器通过</a:t>
                      </a:r>
                      <a:r>
                        <a:rPr lang="en-US" altLang="zh-CN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WebService</a:t>
                      </a: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技术连接，实现</a:t>
                      </a:r>
                      <a:r>
                        <a:rPr lang="en-US" altLang="zh-CN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Client</a:t>
                      </a: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和</a:t>
                      </a:r>
                      <a:r>
                        <a:rPr lang="en-US" altLang="zh-CN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Server</a:t>
                      </a:r>
                      <a:r>
                        <a:rPr lang="zh-CN" altLang="en-US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之间交互。</a:t>
                      </a:r>
                      <a:endParaRPr lang="zh-CN" alt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  <a:endParaRPr lang="zh-CN" altLang="en-US" sz="5400" b="1" dirty="0">
              <a:solidFill>
                <a:srgbClr val="96C5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11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1575194"/>
            <a:ext cx="5693399" cy="433570"/>
            <a:chOff x="2875069" y="1514307"/>
            <a:chExt cx="5693399" cy="394154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515693"/>
              <a:ext cx="374173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国内云计算发展概况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2241520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3145413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国产云存储技术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907897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3850416" cy="37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国产大数据库技术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66360" y="3542211"/>
            <a:ext cx="5693399" cy="433620"/>
            <a:chOff x="2875069" y="2436473"/>
            <a:chExt cx="5693399" cy="394200"/>
          </a:xfrm>
        </p:grpSpPr>
        <p:sp>
          <p:nvSpPr>
            <p:cNvPr id="12" name="圆角矩形 11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/>
            <p:cNvSpPr/>
            <p:nvPr/>
          </p:nvSpPr>
          <p:spPr>
            <a:xfrm>
              <a:off x="2949618" y="2447253"/>
              <a:ext cx="3850416" cy="37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  </a:t>
              </a:r>
              <a:r>
                <a:rPr lang="zh-CN" altLang="en-US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云视频监控技术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66360" y="4240650"/>
            <a:ext cx="5693399" cy="433620"/>
            <a:chOff x="2875069" y="1970869"/>
            <a:chExt cx="5693399" cy="394200"/>
          </a:xfrm>
        </p:grpSpPr>
        <p:sp>
          <p:nvSpPr>
            <p:cNvPr id="15" name="圆角矩形 14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949618" y="1981649"/>
              <a:ext cx="374173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阿里巴巴阿里云服务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66360" y="4932629"/>
            <a:ext cx="5693399" cy="433620"/>
            <a:chOff x="2875069" y="1970869"/>
            <a:chExt cx="5693399" cy="394200"/>
          </a:xfrm>
        </p:grpSpPr>
        <p:sp>
          <p:nvSpPr>
            <p:cNvPr id="18" name="圆角矩形 17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949618" y="1981649"/>
              <a:ext cx="374173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11.6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云创存储万物云服务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3" r="7719"/>
          <a:stretch>
            <a:fillRect/>
          </a:stretch>
        </p:blipFill>
        <p:spPr>
          <a:xfrm>
            <a:off x="4905375" y="1094716"/>
            <a:ext cx="4029075" cy="4591050"/>
          </a:xfrm>
          <a:prstGeom prst="rect">
            <a:avLst/>
          </a:prstGeom>
          <a:noFill/>
          <a:ln>
            <a:noFill/>
          </a:ln>
          <a:effectLst>
            <a:outerShdw blurRad="279400" algn="ctr" rotWithShape="0">
              <a:prstClr val="black">
                <a:alpha val="48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12724" y="2390524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视频监控</a:t>
            </a:r>
            <a:r>
              <a:rPr lang="zh-CN" alt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行业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向“云”上靠拢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3375" y="29575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随着云计算技术的飞速发展，许多传统行业纷纷向“云”上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靠拢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菱形 7"/>
          <p:cNvSpPr/>
          <p:nvPr/>
        </p:nvSpPr>
        <p:spPr>
          <a:xfrm>
            <a:off x="691575" y="4221880"/>
            <a:ext cx="1380605" cy="1380605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b="1"/>
              <a:t>灵活性</a:t>
            </a:r>
            <a:endParaRPr lang="zh-CN" altLang="en-US" b="1"/>
          </a:p>
        </p:txBody>
      </p:sp>
      <p:sp>
        <p:nvSpPr>
          <p:cNvPr id="9" name="菱形 8"/>
          <p:cNvSpPr/>
          <p:nvPr/>
        </p:nvSpPr>
        <p:spPr>
          <a:xfrm>
            <a:off x="1825452" y="3896840"/>
            <a:ext cx="1380605" cy="1380605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b="1"/>
              <a:t>稳定性</a:t>
            </a:r>
            <a:endParaRPr lang="zh-CN" altLang="en-US" b="1"/>
          </a:p>
        </p:txBody>
      </p:sp>
      <p:sp>
        <p:nvSpPr>
          <p:cNvPr id="10" name="菱形 9"/>
          <p:cNvSpPr/>
          <p:nvPr/>
        </p:nvSpPr>
        <p:spPr>
          <a:xfrm>
            <a:off x="2984165" y="4204829"/>
            <a:ext cx="1380605" cy="1380605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b="1"/>
              <a:t>性价比</a:t>
            </a:r>
            <a:endParaRPr lang="zh-CN" altLang="en-US" b="1"/>
          </a:p>
        </p:txBody>
      </p:sp>
      <p:sp>
        <p:nvSpPr>
          <p:cNvPr id="12" name="任意多边形 11"/>
          <p:cNvSpPr/>
          <p:nvPr/>
        </p:nvSpPr>
        <p:spPr>
          <a:xfrm>
            <a:off x="1377651" y="4938712"/>
            <a:ext cx="2309812" cy="785812"/>
          </a:xfrm>
          <a:custGeom>
            <a:avLst/>
            <a:gdLst>
              <a:gd name="connsiteX0" fmla="*/ 0 w 2309812"/>
              <a:gd name="connsiteY0" fmla="*/ 785812 h 785812"/>
              <a:gd name="connsiteX1" fmla="*/ 738187 w 2309812"/>
              <a:gd name="connsiteY1" fmla="*/ 47625 h 785812"/>
              <a:gd name="connsiteX2" fmla="*/ 1123949 w 2309812"/>
              <a:gd name="connsiteY2" fmla="*/ 433387 h 785812"/>
              <a:gd name="connsiteX3" fmla="*/ 1557336 w 2309812"/>
              <a:gd name="connsiteY3" fmla="*/ 0 h 785812"/>
              <a:gd name="connsiteX4" fmla="*/ 2247900 w 2309812"/>
              <a:gd name="connsiteY4" fmla="*/ 690564 h 785812"/>
              <a:gd name="connsiteX5" fmla="*/ 2309812 w 2309812"/>
              <a:gd name="connsiteY5" fmla="*/ 752476 h 7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9812" h="785812">
                <a:moveTo>
                  <a:pt x="0" y="785812"/>
                </a:moveTo>
                <a:lnTo>
                  <a:pt x="738187" y="47625"/>
                </a:lnTo>
                <a:lnTo>
                  <a:pt x="1123949" y="433387"/>
                </a:lnTo>
                <a:lnTo>
                  <a:pt x="1557336" y="0"/>
                </a:lnTo>
                <a:lnTo>
                  <a:pt x="2247900" y="690564"/>
                </a:lnTo>
                <a:lnTo>
                  <a:pt x="2309812" y="752476"/>
                </a:lnTo>
              </a:path>
            </a:pathLst>
          </a:cu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86091" y="2588835"/>
            <a:ext cx="467948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1076" y="3407914"/>
            <a:ext cx="44839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11.4.1  cVideo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云视频监控系统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1076" y="3899581"/>
            <a:ext cx="41857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11.4.2  cVideo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智能分析系统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073269" y="353569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2331076" y="4391248"/>
            <a:ext cx="38876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11.4.3  cVideo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云转码系统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Rectangle 2_1"/>
          <p:cNvSpPr/>
          <p:nvPr/>
        </p:nvSpPr>
        <p:spPr>
          <a:xfrm>
            <a:off x="199435" y="960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云视频监控技术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3395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cVideo</a:t>
            </a:r>
            <a:r>
              <a:rPr lang="zh-CN" altLang="en-US" sz="2400" b="1">
                <a:solidFill>
                  <a:schemeClr val="accent6"/>
                </a:solidFill>
              </a:rPr>
              <a:t>云视频监控系统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04049" y="1293706"/>
            <a:ext cx="1473480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．系统架构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菱形 8"/>
          <p:cNvSpPr/>
          <p:nvPr/>
        </p:nvSpPr>
        <p:spPr>
          <a:xfrm>
            <a:off x="3572118" y="2855836"/>
            <a:ext cx="2006937" cy="2006938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268283" y="3264054"/>
            <a:ext cx="614607" cy="947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smtClean="0">
                <a:solidFill>
                  <a:schemeClr val="bg1"/>
                </a:solidFill>
              </a:rPr>
              <a:t>7</a:t>
            </a:r>
            <a:endParaRPr lang="zh-CN" altLang="en-US" sz="6000" b="1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66646" y="4038890"/>
            <a:ext cx="817882" cy="34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chemeClr val="bg1"/>
                </a:solidFill>
              </a:rPr>
              <a:t>个模块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2534976" y="1827985"/>
            <a:ext cx="2006937" cy="200693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/>
              <a:t>处理服务器集群</a:t>
            </a:r>
            <a:endParaRPr lang="zh-CN" altLang="en-US" sz="2000" b="1"/>
          </a:p>
        </p:txBody>
      </p:sp>
      <p:sp>
        <p:nvSpPr>
          <p:cNvPr id="19" name="菱形 18"/>
          <p:cNvSpPr/>
          <p:nvPr/>
        </p:nvSpPr>
        <p:spPr>
          <a:xfrm>
            <a:off x="2534975" y="3883687"/>
            <a:ext cx="2006937" cy="200693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2000" b="1"/>
              <a:t>接入服务器</a:t>
            </a:r>
            <a:endParaRPr lang="zh-CN" altLang="en-US" sz="2000" b="1"/>
          </a:p>
        </p:txBody>
      </p:sp>
      <p:sp>
        <p:nvSpPr>
          <p:cNvPr id="20" name="菱形 19"/>
          <p:cNvSpPr/>
          <p:nvPr/>
        </p:nvSpPr>
        <p:spPr>
          <a:xfrm>
            <a:off x="1497832" y="2855835"/>
            <a:ext cx="2006937" cy="200693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前端设备</a:t>
            </a:r>
            <a:endParaRPr lang="zh-CN" altLang="en-US" sz="2000" b="1"/>
          </a:p>
        </p:txBody>
      </p:sp>
      <p:sp>
        <p:nvSpPr>
          <p:cNvPr id="22" name="菱形 21"/>
          <p:cNvSpPr/>
          <p:nvPr/>
        </p:nvSpPr>
        <p:spPr>
          <a:xfrm>
            <a:off x="5643133" y="2855836"/>
            <a:ext cx="2006937" cy="2006938"/>
          </a:xfrm>
          <a:prstGeom prst="diamond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菱形 22"/>
          <p:cNvSpPr/>
          <p:nvPr/>
        </p:nvSpPr>
        <p:spPr>
          <a:xfrm>
            <a:off x="4605990" y="1827985"/>
            <a:ext cx="2006937" cy="200693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/>
              <a:t>存储服务器集群</a:t>
            </a:r>
            <a:endParaRPr lang="zh-CN" altLang="en-US" sz="2000" b="1"/>
          </a:p>
        </p:txBody>
      </p:sp>
      <p:sp>
        <p:nvSpPr>
          <p:cNvPr id="24" name="菱形 23"/>
          <p:cNvSpPr/>
          <p:nvPr/>
        </p:nvSpPr>
        <p:spPr>
          <a:xfrm>
            <a:off x="4605989" y="3883687"/>
            <a:ext cx="2006937" cy="200693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/>
              <a:t>流媒体服务器</a:t>
            </a:r>
            <a:endParaRPr lang="zh-CN" altLang="en-US" sz="2000" b="1"/>
          </a:p>
        </p:txBody>
      </p:sp>
      <p:sp>
        <p:nvSpPr>
          <p:cNvPr id="26" name="菱形 25"/>
          <p:cNvSpPr/>
          <p:nvPr/>
        </p:nvSpPr>
        <p:spPr>
          <a:xfrm>
            <a:off x="6676031" y="1827984"/>
            <a:ext cx="2006937" cy="200693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/>
              <a:t>中心服务器</a:t>
            </a:r>
            <a:endParaRPr lang="zh-CN" altLang="en-US" sz="2000" b="1"/>
          </a:p>
        </p:txBody>
      </p:sp>
      <p:sp>
        <p:nvSpPr>
          <p:cNvPr id="27" name="菱形 26"/>
          <p:cNvSpPr/>
          <p:nvPr/>
        </p:nvSpPr>
        <p:spPr>
          <a:xfrm>
            <a:off x="6676031" y="3883686"/>
            <a:ext cx="2006937" cy="200693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/>
              <a:t>客户端</a:t>
            </a:r>
            <a:endParaRPr lang="zh-CN" altLang="en-US" sz="2000" b="1"/>
          </a:p>
        </p:txBody>
      </p:sp>
      <p:sp>
        <p:nvSpPr>
          <p:cNvPr id="28" name="菱形 27"/>
          <p:cNvSpPr/>
          <p:nvPr/>
        </p:nvSpPr>
        <p:spPr>
          <a:xfrm>
            <a:off x="461575" y="1827984"/>
            <a:ext cx="2006937" cy="2006938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菱形 28"/>
          <p:cNvSpPr/>
          <p:nvPr/>
        </p:nvSpPr>
        <p:spPr>
          <a:xfrm>
            <a:off x="461575" y="3883686"/>
            <a:ext cx="2006937" cy="2006938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菱形 29"/>
          <p:cNvSpPr/>
          <p:nvPr/>
        </p:nvSpPr>
        <p:spPr>
          <a:xfrm>
            <a:off x="1498491" y="1792627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菱形 29"/>
          <p:cNvSpPr/>
          <p:nvPr/>
        </p:nvSpPr>
        <p:spPr>
          <a:xfrm>
            <a:off x="3568531" y="1792627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菱形 29"/>
          <p:cNvSpPr/>
          <p:nvPr/>
        </p:nvSpPr>
        <p:spPr>
          <a:xfrm>
            <a:off x="5638572" y="1792627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菱形 29"/>
          <p:cNvSpPr/>
          <p:nvPr/>
        </p:nvSpPr>
        <p:spPr>
          <a:xfrm rot="10800000">
            <a:off x="1498491" y="4929374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菱形 29"/>
          <p:cNvSpPr/>
          <p:nvPr/>
        </p:nvSpPr>
        <p:spPr>
          <a:xfrm rot="10800000">
            <a:off x="3568531" y="4929374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菱形 29"/>
          <p:cNvSpPr/>
          <p:nvPr/>
        </p:nvSpPr>
        <p:spPr>
          <a:xfrm rot="10800000">
            <a:off x="5638572" y="4929374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菱形 29"/>
          <p:cNvSpPr/>
          <p:nvPr/>
        </p:nvSpPr>
        <p:spPr>
          <a:xfrm rot="16200000">
            <a:off x="-70115" y="3357571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菱形 29"/>
          <p:cNvSpPr/>
          <p:nvPr/>
        </p:nvSpPr>
        <p:spPr>
          <a:xfrm rot="5400000">
            <a:off x="7211439" y="3357573"/>
            <a:ext cx="2006937" cy="1003468"/>
          </a:xfrm>
          <a:custGeom>
            <a:avLst/>
            <a:gdLst>
              <a:gd name="connsiteX0" fmla="*/ 0 w 2152403"/>
              <a:gd name="connsiteY0" fmla="*/ 1076202 h 2152403"/>
              <a:gd name="connsiteX1" fmla="*/ 1076202 w 2152403"/>
              <a:gd name="connsiteY1" fmla="*/ 0 h 2152403"/>
              <a:gd name="connsiteX2" fmla="*/ 2152403 w 2152403"/>
              <a:gd name="connsiteY2" fmla="*/ 1076202 h 2152403"/>
              <a:gd name="connsiteX3" fmla="*/ 1076202 w 2152403"/>
              <a:gd name="connsiteY3" fmla="*/ 2152403 h 2152403"/>
              <a:gd name="connsiteX4" fmla="*/ 0 w 2152403"/>
              <a:gd name="connsiteY4" fmla="*/ 1076202 h 2152403"/>
              <a:gd name="connsiteX0-1" fmla="*/ 0 w 2152403"/>
              <a:gd name="connsiteY0-2" fmla="*/ 0 h 1076201"/>
              <a:gd name="connsiteX1-3" fmla="*/ 2152403 w 2152403"/>
              <a:gd name="connsiteY1-4" fmla="*/ 0 h 1076201"/>
              <a:gd name="connsiteX2-5" fmla="*/ 1076202 w 2152403"/>
              <a:gd name="connsiteY2-6" fmla="*/ 1076201 h 1076201"/>
              <a:gd name="connsiteX3-7" fmla="*/ 0 w 2152403"/>
              <a:gd name="connsiteY3-8" fmla="*/ 0 h 1076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52403" h="1076201">
                <a:moveTo>
                  <a:pt x="0" y="0"/>
                </a:moveTo>
                <a:lnTo>
                  <a:pt x="2152403" y="0"/>
                </a:lnTo>
                <a:lnTo>
                  <a:pt x="1076202" y="10762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11-2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>
            <a:fillRect/>
          </a:stretch>
        </p:blipFill>
        <p:spPr bwMode="auto">
          <a:xfrm>
            <a:off x="173550" y="847726"/>
            <a:ext cx="8796900" cy="563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文框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50929" y="133320"/>
            <a:ext cx="4934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cVideo</a:t>
            </a:r>
            <a:r>
              <a:rPr lang="zh-CN" altLang="en-US" sz="2400" b="1">
                <a:solidFill>
                  <a:schemeClr val="bg1"/>
                </a:solidFill>
              </a:rPr>
              <a:t>云视频监控系统</a:t>
            </a:r>
            <a:r>
              <a:rPr lang="zh-CN" altLang="en-US" sz="2400" b="1">
                <a:solidFill>
                  <a:schemeClr val="bg1"/>
                </a:solidFill>
              </a:rPr>
              <a:t>的</a:t>
            </a:r>
            <a:r>
              <a:rPr lang="zh-CN" altLang="en-US" sz="2400" b="1" smtClean="0">
                <a:solidFill>
                  <a:schemeClr val="bg1"/>
                </a:solidFill>
              </a:rPr>
              <a:t>系统架构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530" name="Picture 2" descr="t11-2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8" y="1279019"/>
            <a:ext cx="8496468" cy="446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50929" y="133320"/>
            <a:ext cx="5242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cVideo</a:t>
            </a:r>
            <a:r>
              <a:rPr lang="zh-CN" altLang="en-US" sz="2400" b="1">
                <a:solidFill>
                  <a:schemeClr val="bg1"/>
                </a:solidFill>
              </a:rPr>
              <a:t>云视频监控系统的系统数据流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" name="图文框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3239</Words>
  <Application>WPS 演示</Application>
  <PresentationFormat>全屏显示(4:3)</PresentationFormat>
  <Paragraphs>408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467</cp:revision>
  <dcterms:created xsi:type="dcterms:W3CDTF">2015-10-22T05:46:00Z</dcterms:created>
  <dcterms:modified xsi:type="dcterms:W3CDTF">2021-03-17T02:03:53Z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